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297" r:id="rId3"/>
    <p:sldId id="298" r:id="rId4"/>
    <p:sldId id="292" r:id="rId5"/>
    <p:sldId id="291" r:id="rId6"/>
    <p:sldId id="327" r:id="rId7"/>
    <p:sldId id="290" r:id="rId8"/>
    <p:sldId id="324" r:id="rId9"/>
    <p:sldId id="269" r:id="rId10"/>
    <p:sldId id="318" r:id="rId11"/>
    <p:sldId id="325" r:id="rId12"/>
    <p:sldId id="299" r:id="rId13"/>
    <p:sldId id="320" r:id="rId14"/>
    <p:sldId id="302" r:id="rId15"/>
    <p:sldId id="303" r:id="rId16"/>
    <p:sldId id="304" r:id="rId17"/>
    <p:sldId id="305" r:id="rId18"/>
    <p:sldId id="270" r:id="rId19"/>
    <p:sldId id="307" r:id="rId20"/>
    <p:sldId id="300" r:id="rId21"/>
    <p:sldId id="268" r:id="rId22"/>
    <p:sldId id="321" r:id="rId23"/>
    <p:sldId id="310" r:id="rId24"/>
    <p:sldId id="311" r:id="rId25"/>
    <p:sldId id="319" r:id="rId26"/>
    <p:sldId id="312" r:id="rId27"/>
    <p:sldId id="313" r:id="rId28"/>
    <p:sldId id="301" r:id="rId29"/>
    <p:sldId id="322" r:id="rId30"/>
    <p:sldId id="323" r:id="rId31"/>
    <p:sldId id="314" r:id="rId32"/>
    <p:sldId id="315" r:id="rId33"/>
    <p:sldId id="316" r:id="rId34"/>
    <p:sldId id="326" r:id="rId35"/>
    <p:sldId id="317" r:id="rId36"/>
    <p:sldId id="296" r:id="rId37"/>
    <p:sldId id="328" r:id="rId38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40"/>
      <p:bold r:id="rId41"/>
    </p:embeddedFont>
    <p:embeddedFont>
      <p:font typeface="Agency FB" panose="020B0503020202020204" pitchFamily="34" charset="0"/>
      <p:regular r:id="rId42"/>
      <p:bold r:id="rId43"/>
    </p:embeddedFont>
    <p:embeddedFont>
      <p:font typeface="Verdana" panose="020B0604030504040204" pitchFamily="34" charset="0"/>
      <p:regular r:id="rId44"/>
      <p:bold r:id="rId45"/>
      <p:italic r:id="rId46"/>
      <p:boldItalic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Open Sans" panose="020B0606030504020204" pitchFamily="34" charset="0"/>
      <p:regular r:id="rId52"/>
    </p:embeddedFont>
    <p:embeddedFont>
      <p:font typeface="Impact" panose="020B0806030902050204" pitchFamily="34" charset="0"/>
      <p:regular r:id="rId53"/>
    </p:embeddedFont>
    <p:embeddedFont>
      <p:font typeface="Garamond" panose="02020404030301010803" pitchFamily="18" charset="0"/>
      <p:regular r:id="rId54"/>
      <p:bold r:id="rId55"/>
      <p:italic r:id="rId56"/>
    </p:embeddedFont>
    <p:embeddedFont>
      <p:font typeface="Segoe UI Light" panose="020B0502040204020203" pitchFamily="34" charset="0"/>
      <p:regular r:id="rId57"/>
      <p:italic r:id="rId58"/>
    </p:embeddedFont>
    <p:embeddedFont>
      <p:font typeface="Segoe UI" panose="020B0502040204020203" pitchFamily="34" charset="0"/>
      <p:regular r:id="rId59"/>
      <p:bold r:id="rId60"/>
      <p:italic r:id="rId61"/>
      <p:boldItalic r:id="rId62"/>
    </p:embeddedFont>
  </p:embeddedFontLst>
  <p:custDataLst>
    <p:tags r:id="rId6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230036"/>
    <a:srgbClr val="460046"/>
    <a:srgbClr val="660033"/>
    <a:srgbClr val="00212E"/>
    <a:srgbClr val="990099"/>
    <a:srgbClr val="91ECFB"/>
    <a:srgbClr val="37B0CD"/>
    <a:srgbClr val="025D79"/>
    <a:srgbClr val="0148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774" autoAdjust="0"/>
  </p:normalViewPr>
  <p:slideViewPr>
    <p:cSldViewPr>
      <p:cViewPr>
        <p:scale>
          <a:sx n="73" d="100"/>
          <a:sy n="73" d="100"/>
        </p:scale>
        <p:origin x="-2886" y="-10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30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30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3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30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image" Target="../media/image30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image" Target="../media/image30.png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explosion val="1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4B23CA-C9AC-4804-BE24-73308489F2EA}" type="doc">
      <dgm:prSet loTypeId="urn:microsoft.com/office/officeart/2009/layout/CircleArrowProcess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8F13456C-8BF3-43BC-9D1E-9DED6892A203}">
      <dgm:prSet phldrT="[Text]"/>
      <dgm:spPr>
        <a:xfrm>
          <a:off x="1578780" y="688665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B8D2576C-E3EA-4E5C-93D6-F0F78845EB2A}" type="parTrans" cxnId="{0E1BAF21-CC59-4CCB-B5FA-CAD76E03009D}">
      <dgm:prSet/>
      <dgm:spPr/>
      <dgm:t>
        <a:bodyPr/>
        <a:lstStyle/>
        <a:p>
          <a:endParaRPr lang="en-US"/>
        </a:p>
      </dgm:t>
    </dgm:pt>
    <dgm:pt modelId="{E3EDC9AF-B5DB-4F99-B15F-8F8812920278}" type="sibTrans" cxnId="{0E1BAF21-CC59-4CCB-B5FA-CAD76E03009D}">
      <dgm:prSet/>
      <dgm:spPr/>
      <dgm:t>
        <a:bodyPr/>
        <a:lstStyle/>
        <a:p>
          <a:endParaRPr lang="en-US"/>
        </a:p>
      </dgm:t>
    </dgm:pt>
    <dgm:pt modelId="{B0059E3C-2052-48C6-B6DF-09927C64DEEF}">
      <dgm:prSet phldrT="[Text]"/>
      <dgm:spPr>
        <a:xfrm>
          <a:off x="1051208" y="1791004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3DB835A0-027C-4E05-89B4-82BA773E6461}" type="parTrans" cxnId="{9B0A2B54-D800-4314-AD61-C68DC7A768B3}">
      <dgm:prSet/>
      <dgm:spPr/>
      <dgm:t>
        <a:bodyPr/>
        <a:lstStyle/>
        <a:p>
          <a:endParaRPr lang="en-US"/>
        </a:p>
      </dgm:t>
    </dgm:pt>
    <dgm:pt modelId="{7F6D62A3-3947-437F-AD02-8AB42164386B}" type="sibTrans" cxnId="{9B0A2B54-D800-4314-AD61-C68DC7A768B3}">
      <dgm:prSet/>
      <dgm:spPr/>
      <dgm:t>
        <a:bodyPr/>
        <a:lstStyle/>
        <a:p>
          <a:endParaRPr lang="en-US"/>
        </a:p>
      </dgm:t>
    </dgm:pt>
    <dgm:pt modelId="{35556BF2-4254-4703-9E4E-C551FE1113B0}">
      <dgm:prSet phldrT="[Text]"/>
      <dgm:spPr>
        <a:xfrm>
          <a:off x="1581287" y="2894929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41A2991C-B91D-4FE2-8164-848FA4B8D871}" type="parTrans" cxnId="{6130C7C7-E270-42DE-A811-B6C6535240B5}">
      <dgm:prSet/>
      <dgm:spPr/>
      <dgm:t>
        <a:bodyPr/>
        <a:lstStyle/>
        <a:p>
          <a:endParaRPr lang="en-US"/>
        </a:p>
      </dgm:t>
    </dgm:pt>
    <dgm:pt modelId="{438730AC-CCE4-48C4-9A01-64E51F19669A}" type="sibTrans" cxnId="{6130C7C7-E270-42DE-A811-B6C6535240B5}">
      <dgm:prSet/>
      <dgm:spPr/>
      <dgm:t>
        <a:bodyPr/>
        <a:lstStyle/>
        <a:p>
          <a:endParaRPr lang="en-US"/>
        </a:p>
      </dgm:t>
    </dgm:pt>
    <dgm:pt modelId="{E6E0C944-DE1F-4C7A-A8BA-D3BB78FE936C}" type="pres">
      <dgm:prSet presAssocID="{084B23CA-C9AC-4804-BE24-73308489F2E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BFD0762C-0046-4BBC-B838-5E430AF3E7AF}" type="pres">
      <dgm:prSet presAssocID="{8F13456C-8BF3-43BC-9D1E-9DED6892A203}" presName="Accent1" presStyleCnt="0"/>
      <dgm:spPr/>
      <dgm:t>
        <a:bodyPr/>
        <a:lstStyle/>
        <a:p>
          <a:endParaRPr lang="en-US"/>
        </a:p>
      </dgm:t>
    </dgm:pt>
    <dgm:pt modelId="{F860AC9F-97A3-4DC4-A2A8-C4F2AAE87A79}" type="pres">
      <dgm:prSet presAssocID="{8F13456C-8BF3-43BC-9D1E-9DED6892A203}" presName="Accent" presStyleLbl="node1" presStyleIdx="0" presStyleCnt="3"/>
      <dgm:spPr>
        <a:xfrm>
          <a:off x="1157224" y="0"/>
          <a:ext cx="1907209" cy="190749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09273BE7-DE2C-4061-AA17-0A7BFA57CFB0}" type="pres">
      <dgm:prSet presAssocID="{8F13456C-8BF3-43BC-9D1E-9DED6892A203}" presName="Parent1" presStyleLbl="revTx" presStyleIdx="0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90208E79-CE4A-4FC0-A99D-4FA1D03EA957}" type="pres">
      <dgm:prSet presAssocID="{B0059E3C-2052-48C6-B6DF-09927C64DEEF}" presName="Accent2" presStyleCnt="0"/>
      <dgm:spPr/>
      <dgm:t>
        <a:bodyPr/>
        <a:lstStyle/>
        <a:p>
          <a:endParaRPr lang="en-US"/>
        </a:p>
      </dgm:t>
    </dgm:pt>
    <dgm:pt modelId="{B26FD3CE-1CF3-41CF-B8EC-1A601E69492E}" type="pres">
      <dgm:prSet presAssocID="{B0059E3C-2052-48C6-B6DF-09927C64DEEF}" presName="Accent" presStyleLbl="node1" presStyleIdx="1" presStyleCnt="3"/>
      <dgm:spPr>
        <a:xfrm>
          <a:off x="627503" y="1095999"/>
          <a:ext cx="1907209" cy="190749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EDA3FFD0-8996-4842-85DC-BE79E94C23B4}" type="pres">
      <dgm:prSet presAssocID="{B0059E3C-2052-48C6-B6DF-09927C64DEEF}" presName="Parent2" presStyleLbl="revTx" presStyleIdx="1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171325F-930B-44D3-B472-2A9833BFFF36}" type="pres">
      <dgm:prSet presAssocID="{35556BF2-4254-4703-9E4E-C551FE1113B0}" presName="Accent3" presStyleCnt="0"/>
      <dgm:spPr/>
      <dgm:t>
        <a:bodyPr/>
        <a:lstStyle/>
        <a:p>
          <a:endParaRPr lang="en-US"/>
        </a:p>
      </dgm:t>
    </dgm:pt>
    <dgm:pt modelId="{0C74514F-B192-4726-8F5A-3050F80ADCD6}" type="pres">
      <dgm:prSet presAssocID="{35556BF2-4254-4703-9E4E-C551FE1113B0}" presName="Accent" presStyleLbl="node1" presStyleIdx="2" presStyleCnt="3"/>
      <dgm:spPr>
        <a:xfrm>
          <a:off x="1292967" y="2323155"/>
          <a:ext cx="1638588" cy="1639244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D448F732-7F5F-49D0-ABE9-D806C79498D3}" type="pres">
      <dgm:prSet presAssocID="{35556BF2-4254-4703-9E4E-C551FE1113B0}" presName="Parent3" presStyleLbl="revTx" presStyleIdx="2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B0A2B54-D800-4314-AD61-C68DC7A768B3}" srcId="{084B23CA-C9AC-4804-BE24-73308489F2EA}" destId="{B0059E3C-2052-48C6-B6DF-09927C64DEEF}" srcOrd="1" destOrd="0" parTransId="{3DB835A0-027C-4E05-89B4-82BA773E6461}" sibTransId="{7F6D62A3-3947-437F-AD02-8AB42164386B}"/>
    <dgm:cxn modelId="{9E0477D6-1012-4E2D-AFB9-196C9DDBCA22}" type="presOf" srcId="{35556BF2-4254-4703-9E4E-C551FE1113B0}" destId="{D448F732-7F5F-49D0-ABE9-D806C79498D3}" srcOrd="0" destOrd="0" presId="urn:microsoft.com/office/officeart/2009/layout/CircleArrowProcess"/>
    <dgm:cxn modelId="{4E8B981C-19C2-42BE-9093-A1AC6D37C253}" type="presOf" srcId="{084B23CA-C9AC-4804-BE24-73308489F2EA}" destId="{E6E0C944-DE1F-4C7A-A8BA-D3BB78FE936C}" srcOrd="0" destOrd="0" presId="urn:microsoft.com/office/officeart/2009/layout/CircleArrowProcess"/>
    <dgm:cxn modelId="{4028B916-6ECC-4C7F-B69B-FE8F15AD563B}" type="presOf" srcId="{8F13456C-8BF3-43BC-9D1E-9DED6892A203}" destId="{09273BE7-DE2C-4061-AA17-0A7BFA57CFB0}" srcOrd="0" destOrd="0" presId="urn:microsoft.com/office/officeart/2009/layout/CircleArrowProcess"/>
    <dgm:cxn modelId="{EC143F14-ACEA-46CA-8125-94661346DB3C}" type="presOf" srcId="{B0059E3C-2052-48C6-B6DF-09927C64DEEF}" destId="{EDA3FFD0-8996-4842-85DC-BE79E94C23B4}" srcOrd="0" destOrd="0" presId="urn:microsoft.com/office/officeart/2009/layout/CircleArrowProcess"/>
    <dgm:cxn modelId="{6130C7C7-E270-42DE-A811-B6C6535240B5}" srcId="{084B23CA-C9AC-4804-BE24-73308489F2EA}" destId="{35556BF2-4254-4703-9E4E-C551FE1113B0}" srcOrd="2" destOrd="0" parTransId="{41A2991C-B91D-4FE2-8164-848FA4B8D871}" sibTransId="{438730AC-CCE4-48C4-9A01-64E51F19669A}"/>
    <dgm:cxn modelId="{0E1BAF21-CC59-4CCB-B5FA-CAD76E03009D}" srcId="{084B23CA-C9AC-4804-BE24-73308489F2EA}" destId="{8F13456C-8BF3-43BC-9D1E-9DED6892A203}" srcOrd="0" destOrd="0" parTransId="{B8D2576C-E3EA-4E5C-93D6-F0F78845EB2A}" sibTransId="{E3EDC9AF-B5DB-4F99-B15F-8F8812920278}"/>
    <dgm:cxn modelId="{36E16EEC-BB95-4B6A-BF7F-950D758BE169}" type="presParOf" srcId="{E6E0C944-DE1F-4C7A-A8BA-D3BB78FE936C}" destId="{BFD0762C-0046-4BBC-B838-5E430AF3E7AF}" srcOrd="0" destOrd="0" presId="urn:microsoft.com/office/officeart/2009/layout/CircleArrowProcess"/>
    <dgm:cxn modelId="{95CA6AEB-3FC2-473A-807C-352009200DB2}" type="presParOf" srcId="{BFD0762C-0046-4BBC-B838-5E430AF3E7AF}" destId="{F860AC9F-97A3-4DC4-A2A8-C4F2AAE87A79}" srcOrd="0" destOrd="0" presId="urn:microsoft.com/office/officeart/2009/layout/CircleArrowProcess"/>
    <dgm:cxn modelId="{9E5C07E7-00F9-4697-9227-904E93E23364}" type="presParOf" srcId="{E6E0C944-DE1F-4C7A-A8BA-D3BB78FE936C}" destId="{09273BE7-DE2C-4061-AA17-0A7BFA57CFB0}" srcOrd="1" destOrd="0" presId="urn:microsoft.com/office/officeart/2009/layout/CircleArrowProcess"/>
    <dgm:cxn modelId="{4C4575D2-99EF-48B5-9010-0ED8AF84DCED}" type="presParOf" srcId="{E6E0C944-DE1F-4C7A-A8BA-D3BB78FE936C}" destId="{90208E79-CE4A-4FC0-A99D-4FA1D03EA957}" srcOrd="2" destOrd="0" presId="urn:microsoft.com/office/officeart/2009/layout/CircleArrowProcess"/>
    <dgm:cxn modelId="{4A1ABAEA-F830-4393-B68E-835DDAB28DF6}" type="presParOf" srcId="{90208E79-CE4A-4FC0-A99D-4FA1D03EA957}" destId="{B26FD3CE-1CF3-41CF-B8EC-1A601E69492E}" srcOrd="0" destOrd="0" presId="urn:microsoft.com/office/officeart/2009/layout/CircleArrowProcess"/>
    <dgm:cxn modelId="{A52C290E-513C-4997-ABEB-A983254631C6}" type="presParOf" srcId="{E6E0C944-DE1F-4C7A-A8BA-D3BB78FE936C}" destId="{EDA3FFD0-8996-4842-85DC-BE79E94C23B4}" srcOrd="3" destOrd="0" presId="urn:microsoft.com/office/officeart/2009/layout/CircleArrowProcess"/>
    <dgm:cxn modelId="{889881BC-E91E-4019-9E01-7DF4BBFAA76D}" type="presParOf" srcId="{E6E0C944-DE1F-4C7A-A8BA-D3BB78FE936C}" destId="{6171325F-930B-44D3-B472-2A9833BFFF36}" srcOrd="4" destOrd="0" presId="urn:microsoft.com/office/officeart/2009/layout/CircleArrowProcess"/>
    <dgm:cxn modelId="{1B097187-8886-4D3C-93DB-827FB419FA2B}" type="presParOf" srcId="{6171325F-930B-44D3-B472-2A9833BFFF36}" destId="{0C74514F-B192-4726-8F5A-3050F80ADCD6}" srcOrd="0" destOrd="0" presId="urn:microsoft.com/office/officeart/2009/layout/CircleArrowProcess"/>
    <dgm:cxn modelId="{3F675786-BA35-416F-89E2-B2EB458B7B59}" type="presParOf" srcId="{E6E0C944-DE1F-4C7A-A8BA-D3BB78FE936C}" destId="{D448F732-7F5F-49D0-ABE9-D806C79498D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FE180F-B9AC-4CBA-B376-7202B10AFDB6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8DD64E-849B-46BF-80FE-C7DCBAEFE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33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78B0FB-98FC-479E-B2A9-21871468B7A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7938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38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36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819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17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C0B53F-4C15-4D55-A761-029B0DA8B3B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86374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8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127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738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611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012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349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0179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0216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9998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7F77F-ECEA-4F94-9D86-50FC5BDD0F5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88642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12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03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448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950999" y="715511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5707789" y="715511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412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9036EC-7CDF-4D4A-8EA3-ACC7E06FC1DE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3C1FEB-CA8E-4707-A353-1927E7476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8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B9AD60-13DD-427F-87B1-C732D2CD20A4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C81D7E-753C-4EA8-A574-57643B177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18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70D9B3-7B33-4394-AE3B-2354F4DBFC98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9D8A0B-85E1-4A77-A118-2056434AC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52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6C1D42-94CB-43E0-BCED-49E030A0DADB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C77A-F12D-4ADF-A186-3C0F97121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7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21BA69-E2C2-46C9-9FF1-B7591C4556AF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CA24087-47CA-4D7B-A608-8EB02B1F4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8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4865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05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13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43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232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79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7E9AA-40E9-4147-A6F6-4AC1BDDCF4ED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638F1E-22C3-4941-9A9F-B049A79A2F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90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0FBEC9-7B56-45AB-91CD-DDCED57A5657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506706-76C2-406A-AD4A-6E1F9C540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1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F7166A-B836-4358-A580-5C6F71409A0E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228EF6-8EE5-4CB2-BFED-2FD908A2E5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34" r:id="rId3"/>
    <p:sldLayoutId id="2147483720" r:id="rId4"/>
    <p:sldLayoutId id="2147483721" r:id="rId5"/>
    <p:sldLayoutId id="2147483722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23" r:id="rId15"/>
    <p:sldLayoutId id="2147483735" r:id="rId1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.JPG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49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microsoft.com/office/2007/relationships/hdphoto" Target="../media/hdphoto5.wdp"/><Relationship Id="rId9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microsoft.com/office/2007/relationships/hdphoto" Target="../media/hdphoto8.wdp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microsoft.com/office/2007/relationships/hdphoto" Target="../media/hdphoto7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7.png"/><Relationship Id="rId4" Type="http://schemas.openxmlformats.org/officeDocument/2006/relationships/diagramLayout" Target="../diagrams/layout1.xml"/><Relationship Id="rId9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1.wav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0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11" Type="http://schemas.openxmlformats.org/officeDocument/2006/relationships/image" Target="../media/image67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Relationship Id="rId14" Type="http://schemas.openxmlformats.org/officeDocument/2006/relationships/image" Target="../media/image9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7150" y="-32147"/>
            <a:ext cx="9258300" cy="520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sp>
        <p:nvSpPr>
          <p:cNvPr id="11901" name="椭圆 11900"/>
          <p:cNvSpPr/>
          <p:nvPr/>
        </p:nvSpPr>
        <p:spPr>
          <a:xfrm>
            <a:off x="5698827" y="3044272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6" name="椭圆 5505"/>
          <p:cNvSpPr/>
          <p:nvPr/>
        </p:nvSpPr>
        <p:spPr>
          <a:xfrm>
            <a:off x="6291595" y="3044272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7" name="椭圆 5506"/>
          <p:cNvSpPr/>
          <p:nvPr/>
        </p:nvSpPr>
        <p:spPr>
          <a:xfrm>
            <a:off x="5173281" y="3191118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9" name="椭圆 5508"/>
          <p:cNvSpPr/>
          <p:nvPr/>
        </p:nvSpPr>
        <p:spPr>
          <a:xfrm>
            <a:off x="8422789" y="3626197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0" name="椭圆 5509"/>
          <p:cNvSpPr/>
          <p:nvPr/>
        </p:nvSpPr>
        <p:spPr>
          <a:xfrm>
            <a:off x="8725495" y="3578081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1" name="椭圆 5510"/>
          <p:cNvSpPr/>
          <p:nvPr/>
        </p:nvSpPr>
        <p:spPr>
          <a:xfrm>
            <a:off x="8698606" y="3007738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2" name="椭圆 5511"/>
          <p:cNvSpPr/>
          <p:nvPr/>
        </p:nvSpPr>
        <p:spPr>
          <a:xfrm>
            <a:off x="8100392" y="3087544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3" name="椭圆 5512"/>
          <p:cNvSpPr/>
          <p:nvPr/>
        </p:nvSpPr>
        <p:spPr>
          <a:xfrm>
            <a:off x="2370211" y="3699650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14" name="椭圆 5513"/>
          <p:cNvSpPr/>
          <p:nvPr/>
        </p:nvSpPr>
        <p:spPr>
          <a:xfrm>
            <a:off x="2913037" y="3674919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8" name="椭圆 5507"/>
          <p:cNvSpPr/>
          <p:nvPr/>
        </p:nvSpPr>
        <p:spPr>
          <a:xfrm>
            <a:off x="4535339" y="3308206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5" name="椭圆 5514"/>
          <p:cNvSpPr/>
          <p:nvPr/>
        </p:nvSpPr>
        <p:spPr>
          <a:xfrm>
            <a:off x="1993868" y="292035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74" name="Freeform 21"/>
          <p:cNvSpPr>
            <a:spLocks/>
          </p:cNvSpPr>
          <p:nvPr/>
        </p:nvSpPr>
        <p:spPr bwMode="auto">
          <a:xfrm>
            <a:off x="3967014" y="1872697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5" name="Freeform 22"/>
          <p:cNvSpPr>
            <a:spLocks/>
          </p:cNvSpPr>
          <p:nvPr/>
        </p:nvSpPr>
        <p:spPr bwMode="auto">
          <a:xfrm>
            <a:off x="1884695" y="1719119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7" name="Freeform 24"/>
          <p:cNvSpPr>
            <a:spLocks/>
          </p:cNvSpPr>
          <p:nvPr/>
        </p:nvSpPr>
        <p:spPr bwMode="auto">
          <a:xfrm>
            <a:off x="3923794" y="3582844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78" name="Freeform 25"/>
          <p:cNvSpPr>
            <a:spLocks/>
          </p:cNvSpPr>
          <p:nvPr/>
        </p:nvSpPr>
        <p:spPr bwMode="auto">
          <a:xfrm>
            <a:off x="1841475" y="3582844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2454980" y="510498"/>
            <a:ext cx="4344459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19050">
                  <a:solidFill>
                    <a:schemeClr val="bg1"/>
                  </a:solidFill>
                </a:ln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16600" dirty="0">
              <a:ln w="19050">
                <a:solidFill>
                  <a:schemeClr val="bg1"/>
                </a:solidFill>
              </a:ln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1418" y="3435846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单击此处添加文字</a:t>
            </a:r>
            <a:endParaRPr lang="zh-CN" altLang="en-US" sz="3600" b="1" dirty="0">
              <a:ln w="381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2368540" y="4348727"/>
            <a:ext cx="47237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to add a brief introduction to the company. Here to add a brief introduction to the company. Here to add a brief introduction to the company. Here to add a brief introduction to the company. Here to add a brief </a:t>
            </a:r>
            <a:r>
              <a:rPr lang="en-US" altLang="zh-CN" sz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introduction.</a:t>
            </a:r>
            <a:endParaRPr lang="zh-CN" altLang="en-US" sz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69549" y="4029333"/>
            <a:ext cx="3321723" cy="307768"/>
          </a:xfrm>
          <a:prstGeom prst="rect">
            <a:avLst/>
          </a:prstGeom>
          <a:noFill/>
        </p:spPr>
        <p:txBody>
          <a:bodyPr wrap="none" lIns="91430" tIns="45716" rIns="91430" bIns="4571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  <p:pic>
        <p:nvPicPr>
          <p:cNvPr id="3" name="taking the reins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83527" y="-668610"/>
            <a:ext cx="487363" cy="487363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0993" y="4866501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1353">
        <p:fade/>
      </p:transition>
    </mc:Choice>
    <mc:Fallback xmlns="">
      <p:transition spd="med" advClick="0" advTm="113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1.35802E-6 C -0.00296 -0.09908 -0.00313 -0.19815 -0.00243 -0.29599 C -0.00226 -0.31266 0.00034 -0.325 0.0026 -0.34043 C 0.00382 -0.34908 0.0059 -0.36605 0.00763 -0.37531 C 0.01041 -0.39136 0.01284 -0.4034 0.01666 -0.41729 C 0.01892 -0.425 0.02066 -0.43333 0.02343 -0.43951 C 0.02482 -0.44259 0.02621 -0.44506 0.0276 -0.44877 C 0.02882 -0.45124 0.02951 -0.45525 0.0309 -0.45772 C 0.0335 -0.46327 0.03611 -0.46883 0.03923 -0.47222 C 0.04027 -0.47346 0.04149 -0.47438 0.04253 -0.47624 C 0.04461 -0.48025 0.04618 -0.48488 0.04826 -0.48889 C 0.05 -0.49198 0.05173 -0.49475 0.05329 -0.49784 C 0.05729 -0.50679 0.05312 -0.50031 0.0559 -0.50895 C 0.05642 -0.51142 0.05746 -0.51296 0.05833 -0.51512 C 0.06197 -0.53796 0.06128 -0.52932 0.0592 -0.57099 C 0.05902 -0.57346 0.05798 -0.575 0.05746 -0.57685 C 0.05729 -0.57901 0.05729 -0.58179 0.05659 -0.58395 C 0.05572 -0.58735 0.05451 -0.59012 0.05329 -0.59321 C 0.05121 -0.59846 0.04947 -0.60216 0.0467 -0.60617 C 0.04444 -0.60926 0.04218 -0.61204 0.0401 -0.61543 C 0.03888 -0.61698 0.03784 -0.61914 0.03663 -0.62068 C 0.03541 -0.62222 0.03385 -0.62315 0.03246 -0.62408 C 0.02534 -0.63179 0.03159 -0.62809 0.0243 -0.63148 C 0.0217 -0.63519 0.02135 -0.63611 0.0184 -0.63858 C 0.01753 -0.63951 0.01666 -0.63982 0.01597 -0.64074 C 0.01562 -0.64259 0.01458 -0.64445 0.0151 -0.64599 C 0.01579 -0.64815 0.01736 -0.64815 0.0184 -0.64969 C 0.01961 -0.65124 0.02066 -0.6534 0.0217 -0.65525 L 0.025 -0.66296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11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1 L -0.00312 -3.58025E-6 C -0.00312 -0.09907 0.02604 -0.06327 0.02674 -0.16172 C 0.0276 -0.21635 -0.00174 -0.28734 -0.00451 -0.30247 C -0.00746 -0.31759 0.00174 -0.33302 0.0026 -0.34043 C 0.00382 -0.34907 0.0059 -0.36605 0.00764 -0.37531 C 0.01042 -0.39135 0.01285 -0.4037 0.01667 -0.41728 C 0.01892 -0.42531 0.02066 -0.43333 0.02344 -0.4395 C 0.02483 -0.44321 0.02622 -0.44506 0.0276 -0.44876 C 0.02882 -0.45123 0.02951 -0.45586 0.0309 -0.45771 C 0.03351 -0.46389 0.03611 -0.46913 0.03924 -0.47284 C 0.04028 -0.47376 0.04149 -0.47438 0.04254 -0.47623 C 0.04462 -0.48024 0.04618 -0.48518 0.04826 -0.48889 L 0.0533 -0.49784 C 0.05729 -0.50679 0.05313 -0.50061 0.0559 -0.50956 C 0.05642 -0.51142 0.05747 -0.51296 0.05833 -0.51512 C 0.06198 -0.53827 0.06129 -0.52932 0.0592 -0.57098 C 0.05903 -0.57345 0.05799 -0.57469 0.05747 -0.57623 C 0.05729 -0.57901 0.05729 -0.58179 0.0566 -0.58364 C 0.05573 -0.58703 0.05451 -0.58981 0.0533 -0.59321 C 0.05122 -0.59784 0.04948 -0.60216 0.0467 -0.60586 L 0.0401 -0.61481 C 0.03889 -0.61666 0.03785 -0.61913 0.03663 -0.62037 C 0.03542 -0.62191 0.03385 -0.62284 0.03247 -0.62376 C 0.02535 -0.63179 0.0316 -0.62808 0.02431 -0.63086 C 0.0217 -0.63456 0.02135 -0.63611 0.0184 -0.63827 C 0.01754 -0.63919 0.01667 -0.63981 0.01597 -0.64074 C 0.01563 -0.64259 0.01458 -0.64444 0.0151 -0.64598 C 0.0158 -0.64814 0.01736 -0.64814 0.0184 -0.64969 C 0.01962 -0.65061 0.02066 -0.65339 0.0217 -0.65524 L 0.025 -0.66296 " pathEditMode="relative" rAng="0" ptsTypes="AAAAAAAAAAAAAAAAAAAAAAAAAAAAAAA">
                                      <p:cBhvr>
                                        <p:cTn id="34" dur="2500" fill="hold"/>
                                        <p:tgtEl>
                                          <p:spTgt spid="5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312 -0.00062 L -0.00312 7.40741E-7 C -0.00312 -0.09907 -0.00312 -0.19815 -0.0026 -0.2963 C -0.00243 -0.31266 0.00035 -0.325 0.00261 -0.34043 C 0.00382 -0.34907 -0.02118 -0.3642 -0.01944 -0.37346 C -0.01666 -0.38951 0.00955 -0.40648 0.01667 -0.41728 C 0.02379 -0.4284 0.02066 -0.43333 0.02344 -0.43951 C 0.02483 -0.44321 0.02622 -0.44506 0.02761 -0.44877 C 0.02882 -0.45124 0.02952 -0.45586 0.03091 -0.45772 C 0.03351 -0.46389 0.03612 -0.46914 0.03924 -0.47284 C 0.04028 -0.47377 0.0415 -0.47438 0.04254 -0.47624 C 0.04462 -0.48025 0.04618 -0.48519 0.04827 -0.48889 C 0.04983 -0.49228 0.03177 -0.49167 0.03351 -0.49414 C 0.0375 -0.50309 0.05313 -0.50062 0.05591 -0.50957 C 0.05643 -0.51142 0.03143 -0.53735 0.0323 -0.53889 C 0.03594 -0.56235 0.06129 -0.52932 0.05921 -0.5713 C 0.05903 -0.57407 0.05799 -0.57593 0.05747 -0.57747 C 0.0573 -0.57932 0.0573 -0.5821 0.0566 -0.58488 C 0.05573 -0.58766 0.05452 -0.59105 0.0533 -0.59383 C 0.05122 -0.59907 0.04948 -0.60278 0.04671 -0.60648 L 0.04011 -0.61482 C 0.03889 -0.61667 0.03785 -0.61914 0.03664 -0.62037 C 0.03542 -0.62191 0.03386 -0.62284 0.03247 -0.62377 C 0.02535 -0.63179 0.0316 -0.62809 0.02431 -0.63086 C 0.02171 -0.63457 0.02136 -0.63611 0.01841 -0.63827 C 0.01754 -0.6392 0.01667 -0.63982 0.01598 -0.64074 C 0.01563 -0.64259 0.01459 -0.64445 0.01511 -0.64599 C 0.0158 -0.64815 0.01737 -0.64815 0.01841 -0.64969 C 0.01962 -0.65062 0.02066 -0.6534 0.02171 -0.65525 L 0.025 -0.6629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5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4.5679E-6 C -0.0033 -0.09908 -0.00313 -0.19815 -0.00382 -0.29599 C -0.004 -0.31266 -0.00608 -0.325 -0.00782 -0.34044 C -0.00886 -0.34908 -0.01059 -0.36605 -0.01198 -0.37531 C -0.01424 -0.39136 -0.01615 -0.4034 -0.01928 -0.41729 C -0.02119 -0.425 -0.02257 -0.43334 -0.02483 -0.43951 C -0.02605 -0.4426 -0.02709 -0.44507 -0.0283 -0.44877 C -0.02917 -0.45124 -0.02987 -0.45525 -0.03091 -0.45772 C -0.03316 -0.46328 -0.03525 -0.46883 -0.03768 -0.47223 C -0.03855 -0.47346 -0.03959 -0.47439 -0.04046 -0.47624 C -0.04219 -0.48025 -0.04341 -0.48488 -0.04514 -0.48889 C -0.04653 -0.49198 -0.04792 -0.49476 -0.04914 -0.49784 C -0.05244 -0.50679 -0.04914 -0.50031 -0.05139 -0.50896 C -0.05174 -0.51142 -0.05261 -0.51297 -0.0533 -0.51513 C -0.05625 -0.53797 -0.05573 -0.52933 -0.054 -0.5713 C -0.05382 -0.57377 -0.05296 -0.57531 -0.05261 -0.57717 C -0.05244 -0.57933 -0.05244 -0.5821 -0.05191 -0.58426 C -0.05122 -0.58766 -0.05018 -0.59044 -0.04914 -0.59352 C -0.04757 -0.59877 -0.04619 -0.60247 -0.04375 -0.60649 C -0.04202 -0.60957 -0.04011 -0.61235 -0.03837 -0.61575 C -0.0375 -0.61729 -0.03664 -0.61945 -0.03559 -0.62099 C -0.03455 -0.62254 -0.03334 -0.62346 -0.0323 -0.62439 C -0.02639 -0.63179 -0.0316 -0.62809 -0.02553 -0.63149 C -0.02344 -0.63519 -0.02309 -0.63612 -0.02084 -0.63858 C -0.02014 -0.63951 -0.01928 -0.63982 -0.01875 -0.64075 C -0.01858 -0.6426 -0.01771 -0.64445 -0.01806 -0.64599 C -0.01858 -0.64815 -0.01997 -0.64815 -0.02084 -0.6497 C -0.02171 -0.65124 -0.02257 -0.6534 -0.02344 -0.65525 L -0.02622 -0.66297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5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2.46914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6 0.02622 -0.44506 0.0276 -0.44877 C 0.02882 -0.45124 0.02951 -0.45525 0.0309 -0.45772 C 0.03351 -0.46327 0.03611 -0.46883 0.03924 -0.47222 C 0.04028 -0.47346 0.04149 -0.47439 0.04253 -0.47624 C 0.04462 -0.48025 0.04618 -0.48488 0.04826 -0.48889 C 0.05 -0.49198 0.05174 -0.49476 0.0533 -0.49784 C 0.05729 -0.50679 0.05313 -0.50031 0.0559 -0.50895 C 0.05642 -0.51142 0.05747 -0.51297 0.05833 -0.51482 C 0.06198 -0.53797 0.06128 -0.52932 0.0592 -0.5713 C 0.05903 -0.57377 0.05799 -0.57531 0.05747 -0.57716 C 0.05729 -0.57932 0.05729 -0.5821 0.0566 -0.58426 C 0.05573 -0.58766 0.05451 -0.59043 0.0533 -0.59352 C 0.05122 -0.59877 0.04948 -0.60247 0.0467 -0.60648 C 0.04444 -0.60957 0.04219 -0.61235 0.0401 -0.61574 C 0.03889 -0.61729 0.03785 -0.61945 0.03663 -0.62099 C 0.03542 -0.62253 0.03385 -0.62346 0.03247 -0.62439 C 0.02535 -0.6321 0.0316 -0.6284 0.02431 -0.63179 C 0.0217 -0.6355 0.02135 -0.63642 0.0184 -0.63889 C 0.01753 -0.63982 0.01667 -0.64013 0.01597 -0.64105 C 0.01563 -0.6429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2 L -0.00313 -4.93827E-7 C -0.00295 -0.09907 -0.00313 -0.19815 -0.00243 -0.29599 C -0.00226 -0.31265 0.00034 -0.325 0.0026 -0.34043 C 0.00382 -0.34907 0.0059 -0.36605 0.00764 -0.37531 C 0.01041 -0.39136 0.01284 -0.40339 0.01666 -0.41728 C 0.01892 -0.425 0.02066 -0.43333 0.02343 -0.43951 C 0.02482 -0.44259 0.02621 -0.44506 0.0276 -0.44876 C 0.02882 -0.45123 0.02951 -0.45525 0.0309 -0.45772 C 0.0335 -0.46327 0.03611 -0.46883 0.03923 -0.47222 C 0.04028 -0.47346 0.04149 -0.47438 0.04253 -0.47623 C 0.04462 -0.48025 0.04618 -0.48488 0.04826 -0.48889 C 0.05 -0.49197 0.05173 -0.49475 0.0533 -0.49784 C 0.05729 -0.50679 0.05312 -0.50031 0.0559 -0.50895 C 0.05642 -0.51142 0.05746 -0.51296 0.05833 -0.51481 C 0.06198 -0.53796 0.06128 -0.52932 0.0592 -0.5713 C 0.05903 -0.57376 0.05798 -0.57531 0.05746 -0.57716 C 0.05729 -0.57932 0.05729 -0.5821 0.05659 -0.58426 C 0.05573 -0.58765 0.05451 -0.59043 0.0533 -0.59352 C 0.05121 -0.59876 0.04948 -0.60247 0.0467 -0.60648 C 0.04444 -0.60957 0.04218 -0.61235 0.0401 -0.61574 C 0.03889 -0.61728 0.03784 -0.61944 0.03663 -0.62099 C 0.03541 -0.62253 0.03385 -0.62346 0.03246 -0.62438 C 0.02534 -0.6321 0.03159 -0.62839 0.0243 -0.63179 C 0.0217 -0.63549 0.02135 -0.63642 0.0184 -0.6392 C 0.01753 -0.63981 0.01666 -0.64012 0.01597 -0.64105 C 0.01562 -0.6429 0.01458 -0.64475 0.0151 -0.6463 C 0.0158 -0.64846 0.01736 -0.64846 0.0184 -0.65 C 0.01962 -0.65154 0.02066 -0.6537 0.0217 -0.65556 L 0.025 -0.66296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5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531E-6 L -4.72222E-6 0.00062 C -4.72222E-6 -0.09846 0.01459 -0.13611 0.01528 -0.23457 C 0.01546 -0.25093 0.0033 -0.32438 0.00573 -0.33982 C 0.00695 -0.34846 0.00903 -0.36543 0.01077 -0.37469 C 0.01355 -0.39074 0.01598 -0.40309 0.0198 -0.41667 C 0.02205 -0.42469 0.02379 -0.43272 0.02657 -0.43889 C 0.02796 -0.44229 0.02935 -0.44445 0.03073 -0.44815 C 0.03195 -0.45062 0.03264 -0.45494 0.03403 -0.4571 C 0.03664 -0.46296 0.03924 -0.46852 0.04237 -0.47192 C 0.04341 -0.47315 0.04462 -0.47377 0.04566 -0.47562 C 0.04775 -0.47963 0.04931 -0.48457 0.05139 -0.48827 L 0.05643 -0.49722 C 0.06042 -0.50617 0.05625 -0.5 0.05903 -0.50864 C 0.05955 -0.5108 0.0606 -0.51235 0.06146 -0.51451 C 0.06511 -0.53766 0.06441 -0.52871 0.06233 -0.57037 C 0.06216 -0.57284 0.06112 -0.57408 0.0606 -0.57593 C 0.06042 -0.5784 0.06042 -0.58117 0.05973 -0.58303 C 0.05886 -0.58642 0.05764 -0.5892 0.05643 -0.59259 C 0.05435 -0.59753 0.05261 -0.60155 0.04983 -0.60525 L 0.04323 -0.61482 C 0.04202 -0.61605 0.04098 -0.61852 0.03976 -0.61976 C 0.03855 -0.6213 0.03698 -0.62222 0.0356 -0.62315 C 0.02848 -0.63117 0.03473 -0.62747 0.02744 -0.63056 C 0.02483 -0.63426 0.02448 -0.6355 0.02153 -0.63766 C 0.02066 -0.63858 0.0198 -0.6392 0.0191 -0.64013 C 0.01875 -0.64198 0.01771 -0.64383 0.01823 -0.64537 C 0.01893 -0.64753 0.02049 -0.64753 0.02153 -0.64908 C 0.02275 -0.65031 0.02379 -0.65278 0.02483 -0.65463 L 0.02813 -0.66235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5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1 L -0.00312 -3.7037E-6 C -0.00295 -0.09907 -0.00312 -0.19814 -0.00243 -0.29598 C -0.00225 -0.31265 0.00035 -0.325 0.00261 -0.34043 C 0.00382 -0.34907 0.00591 -0.36605 0.00764 -0.3753 C 0.01042 -0.39135 0.01285 -0.40339 0.01667 -0.41728 C 0.01893 -0.425 0.02066 -0.43333 0.02344 -0.4395 C 0.02483 -0.44259 0.02622 -0.44506 0.02761 -0.44876 C 0.02882 -0.45123 0.02952 -0.45524 0.03091 -0.45771 C 0.03351 -0.46327 0.03612 -0.46882 0.03924 -0.47222 C 0.04028 -0.47345 0.0415 -0.47438 0.04254 -0.47623 C 0.04462 -0.48024 0.04619 -0.48487 0.04827 -0.48889 C 0.05001 -0.49197 0.05174 -0.49475 0.0533 -0.49784 C 0.0573 -0.50679 0.05313 -0.5003 0.05591 -0.50895 C 0.05643 -0.51142 0.05747 -0.51296 0.05834 -0.51512 C 0.06198 -0.53796 0.06129 -0.52932 0.05921 -0.57129 C 0.05903 -0.57376 0.05799 -0.5753 0.05747 -0.57716 C 0.0573 -0.57901 0.0573 -0.58179 0.0566 -0.58395 C 0.05573 -0.58734 0.05452 -0.59012 0.0533 -0.59321 C 0.05122 -0.59845 0.04948 -0.60216 0.04671 -0.60617 C 0.04445 -0.60926 0.04219 -0.61203 0.04011 -0.61543 C 0.03889 -0.61697 0.03785 -0.61913 0.03664 -0.62068 C 0.03542 -0.62222 0.03386 -0.62314 0.03247 -0.62407 C 0.02535 -0.63179 0.0316 -0.62808 0.02431 -0.63148 C 0.02171 -0.63518 0.02136 -0.63611 0.01841 -0.63858 C 0.01754 -0.6395 0.01667 -0.63981 0.01598 -0.64074 C 0.01563 -0.64259 0.01459 -0.64444 0.01511 -0.64598 C 0.0158 -0.64814 0.01737 -0.64814 0.01841 -0.64969 C 0.01962 -0.65123 0.02066 -0.65339 0.02171 -0.65524 L 0.02501 -0.66296 " pathEditMode="relative" rAng="0" ptsTypes="AAAAAAAAAAAAAAAAAAAAAAAAAAAAAA">
                                      <p:cBhvr>
                                        <p:cTn id="46" dur="2500" fill="hold"/>
                                        <p:tgtEl>
                                          <p:spTgt spid="5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3.95062E-6 C -0.00295 -0.09908 -0.00313 -0.19815 -0.00243 -0.29599 C -0.00226 -0.31266 0.00035 -0.325 0.0026 -0.34044 C 0.00382 -0.34908 0.0059 -0.36605 0.00764 -0.37531 C 0.01042 -0.39136 0.01285 -0.4034 0.01667 -0.41729 C 0.01892 -0.425 0.02066 -0.43334 0.02344 -0.43951 C 0.02482 -0.4426 0.02621 -0.44507 0.0276 -0.44877 C 0.02882 -0.45124 0.02951 -0.45525 0.0309 -0.45772 C 0.03351 -0.46328 0.03611 -0.46883 0.03923 -0.47223 C 0.04028 -0.47346 0.04149 -0.47439 0.04253 -0.47624 C 0.04462 -0.48025 0.04618 -0.48488 0.04826 -0.48889 C 0.05 -0.49198 0.05173 -0.49476 0.0533 -0.49784 C 0.05729 -0.50679 0.05312 -0.50031 0.0559 -0.50895 C 0.05642 -0.51142 0.05746 -0.51297 0.05833 -0.51482 C 0.06198 -0.53797 0.06128 -0.52932 0.0592 -0.5713 C 0.05903 -0.57377 0.05798 -0.57531 0.05746 -0.57716 C 0.05729 -0.57932 0.05729 -0.5821 0.0566 -0.58426 C 0.05573 -0.58766 0.05451 -0.59044 0.0533 -0.59352 C 0.05121 -0.59877 0.04948 -0.60247 0.0467 -0.60649 C 0.04444 -0.60957 0.04219 -0.61235 0.0401 -0.61574 C 0.03889 -0.61729 0.03785 -0.61945 0.03663 -0.62099 C 0.03542 -0.62253 0.03385 -0.62346 0.03246 -0.62439 C 0.02535 -0.6321 0.0316 -0.6284 0.0243 -0.63179 C 0.0217 -0.6355 0.02135 -0.63642 0.0184 -0.63889 C 0.01753 -0.63982 0.01667 -0.64013 0.01597 -0.64105 C 0.01562 -0.64291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8" dur="2500" fill="hold"/>
                                        <p:tgtEl>
                                          <p:spTgt spid="5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1 L -0.00312 -4.07407E-6 C -0.00295 -0.09907 -0.00312 -0.19814 -0.00243 -0.29598 C -0.00226 -0.31265 0.00035 -0.325 0.0026 -0.34043 C 0.00382 -0.34907 0.0059 -0.36605 0.00764 -0.3753 C 0.01042 -0.39135 0.01285 -0.40339 0.01667 -0.41728 C 0.01892 -0.425 0.02066 -0.43333 0.02344 -0.4395 C 0.02483 -0.44259 0.02622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4 C 0.05729 -0.50679 0.05313 -0.5003 0.0559 -0.50895 C 0.05642 -0.51142 0.05747 -0.51296 0.05833 -0.51481 C 0.06198 -0.53796 0.06128 -0.52932 0.0592 -0.57129 C 0.05903 -0.57376 0.05799 -0.5753 0.05747 -0.57716 C 0.05729 -0.57932 0.05729 -0.58209 0.0566 -0.58426 C 0.05573 -0.58765 0.05451 -0.59043 0.0533 -0.59351 C 0.05122 -0.59876 0.04948 -0.60247 0.0467 -0.60648 C 0.04444 -0.60956 0.04219 -0.61234 0.0401 -0.61574 C 0.03889 -0.61728 0.03785 -0.61944 0.03663 -0.62098 C 0.03542 -0.62253 0.03385 -0.62345 0.03247 -0.62438 C 0.02535 -0.63209 0.0316 -0.62839 0.02431 -0.63179 C 0.0217 -0.63549 0.02135 -0.63642 0.0184 -0.63888 C 0.01753 -0.63981 0.01667 -0.64012 0.01597 -0.64105 C 0.01563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50" dur="2500" fill="hold"/>
                                        <p:tgtEl>
                                          <p:spTgt spid="5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-1.48148E-6 C -0.00295 -0.09907 -0.01042 -0.06512 -0.00972 -0.16296 C -0.00955 -0.17963 0.0191 -0.26049 0.02135 -0.27592 C 0.02257 -0.28457 -0.03577 -0.34784 -0.03403 -0.35741 C -0.03125 -0.37315 0.00712 -0.4037 0.01667 -0.41728 C 0.02621 -0.43148 0.02066 -0.43333 0.02344 -0.4395 C 0.02483 -0.44321 0.02621 -0.44506 0.0276 -0.44876 C 0.02882 -0.45123 0.02951 -0.45586 0.0309 -0.45771 C 0.03351 -0.46389 0.03611 -0.46913 0.03923 -0.47284 C 0.04028 -0.47376 0.04149 -0.47438 0.04253 -0.47623 C 0.04462 -0.48025 0.04618 -0.48518 0.04826 -0.48889 L 0.0533 -0.49784 C 0.05729 -0.50679 0.05312 -0.50062 0.0559 -0.50957 C 0.05642 -0.51142 0.05746 -0.51296 0.05833 -0.51512 C 0.06198 -0.53827 0.06128 -0.52932 0.0592 -0.57099 C 0.05903 -0.57346 0.05798 -0.57469 0.05746 -0.57623 C 0.05729 -0.57901 0.05729 -0.58179 0.0566 -0.58364 C 0.05573 -0.58704 0.05451 -0.58981 0.0533 -0.59321 C 0.05121 -0.59784 0.04948 -0.60216 0.0467 -0.60586 L 0.0401 -0.61481 C 0.03889 -0.61667 0.03785 -0.61913 0.03663 -0.62037 C 0.03542 -0.62191 0.03385 -0.62284 0.03246 -0.62376 C 0.02535 -0.63179 0.0316 -0.62808 0.0243 -0.63086 C 0.0217 -0.63457 0.02135 -0.63611 0.0184 -0.63827 C 0.01753 -0.6392 0.01667 -0.63981 0.01597 -0.64074 C 0.01562 -0.64259 0.01458 -0.64444 0.0151 -0.64599 C 0.0158 -0.64815 0.01736 -0.64815 0.0184 -0.64969 C 0.01962 -0.65062 0.02066 -0.65339 0.0217 -0.65525 L 0.025 -0.66296 " pathEditMode="relative" rAng="0" ptsTypes="AAAAAAAAAAAAAAAAAAAAAAAAAAAAAA">
                                      <p:cBhvr>
                                        <p:cTn id="52" dur="2500" fill="hold"/>
                                        <p:tgtEl>
                                          <p:spTgt spid="5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308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10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4" dur="10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 numSld="99">
                <p:cTn id="6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506" grpId="0" animBg="1"/>
      <p:bldP spid="5510" grpId="0" animBg="1"/>
      <p:bldP spid="5512" grpId="0" animBg="1"/>
      <p:bldP spid="5514" grpId="0" animBg="1"/>
      <p:bldP spid="5508" grpId="0" animBg="1"/>
      <p:bldP spid="21" grpId="0"/>
      <p:bldP spid="6" grpId="0"/>
      <p:bldP spid="27" grpId="0"/>
      <p:bldP spid="26" grpId="0"/>
    </p:bldLst>
  </p:timing>
  <p:extLst mod="1">
    <p:ext uri="{E180D4A7-C9FB-4DFB-919C-405C955672EB}">
      <p14:showEvtLst xmlns:p14="http://schemas.microsoft.com/office/powerpoint/2010/main">
        <p14:playEvt time="0" objId="23"/>
        <p14:playEvt time="0" objId="5"/>
        <p14:stopEvt time="11353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6935405" y="2323990"/>
            <a:ext cx="1829118" cy="1829364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4" name="Group 22"/>
          <p:cNvGrpSpPr/>
          <p:nvPr/>
        </p:nvGrpSpPr>
        <p:grpSpPr>
          <a:xfrm>
            <a:off x="2972316" y="2933779"/>
            <a:ext cx="743081" cy="1486361"/>
            <a:chOff x="2463800" y="660400"/>
            <a:chExt cx="371476" cy="742951"/>
          </a:xfrm>
          <a:noFill/>
        </p:grpSpPr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2463800" y="773113"/>
              <a:ext cx="185738" cy="630238"/>
            </a:xfrm>
            <a:custGeom>
              <a:avLst/>
              <a:gdLst/>
              <a:ahLst/>
              <a:cxnLst>
                <a:cxn ang="0">
                  <a:pos x="0" y="327"/>
                </a:cxn>
                <a:cxn ang="0">
                  <a:pos x="117" y="39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327"/>
                </a:cxn>
              </a:cxnLst>
              <a:rect l="0" t="0" r="r" b="b"/>
              <a:pathLst>
                <a:path w="117" h="397">
                  <a:moveTo>
                    <a:pt x="0" y="327"/>
                  </a:moveTo>
                  <a:lnTo>
                    <a:pt x="117" y="39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2649538" y="773113"/>
              <a:ext cx="185738" cy="630238"/>
            </a:xfrm>
            <a:custGeom>
              <a:avLst/>
              <a:gdLst/>
              <a:ahLst/>
              <a:cxnLst>
                <a:cxn ang="0">
                  <a:pos x="117" y="327"/>
                </a:cxn>
                <a:cxn ang="0">
                  <a:pos x="0" y="39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327"/>
                </a:cxn>
              </a:cxnLst>
              <a:rect l="0" t="0" r="r" b="b"/>
              <a:pathLst>
                <a:path w="117" h="397">
                  <a:moveTo>
                    <a:pt x="117" y="327"/>
                  </a:moveTo>
                  <a:lnTo>
                    <a:pt x="0" y="39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2463800" y="660400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2229237" y="3305368"/>
            <a:ext cx="739904" cy="1111593"/>
            <a:chOff x="1573213" y="847725"/>
            <a:chExt cx="369888" cy="555625"/>
          </a:xfrm>
          <a:noFill/>
        </p:grpSpPr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573213" y="958850"/>
              <a:ext cx="184150" cy="444500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116" y="280"/>
                </a:cxn>
                <a:cxn ang="0">
                  <a:pos x="116" y="70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116" h="280">
                  <a:moveTo>
                    <a:pt x="0" y="210"/>
                  </a:moveTo>
                  <a:lnTo>
                    <a:pt x="116" y="280"/>
                  </a:lnTo>
                  <a:lnTo>
                    <a:pt x="116" y="7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757363" y="958850"/>
              <a:ext cx="185738" cy="444500"/>
            </a:xfrm>
            <a:custGeom>
              <a:avLst/>
              <a:gdLst/>
              <a:ahLst/>
              <a:cxnLst>
                <a:cxn ang="0">
                  <a:pos x="117" y="210"/>
                </a:cxn>
                <a:cxn ang="0">
                  <a:pos x="0" y="28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210"/>
                </a:cxn>
              </a:cxnLst>
              <a:rect l="0" t="0" r="r" b="b"/>
              <a:pathLst>
                <a:path w="117" h="280">
                  <a:moveTo>
                    <a:pt x="117" y="210"/>
                  </a:moveTo>
                  <a:lnTo>
                    <a:pt x="0" y="28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1573213" y="847725"/>
              <a:ext cx="369888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6" y="0"/>
                </a:cxn>
                <a:cxn ang="0">
                  <a:pos x="233" y="70"/>
                </a:cxn>
                <a:cxn ang="0">
                  <a:pos x="116" y="140"/>
                </a:cxn>
                <a:cxn ang="0">
                  <a:pos x="0" y="70"/>
                </a:cxn>
              </a:cxnLst>
              <a:rect l="0" t="0" r="r" b="b"/>
              <a:pathLst>
                <a:path w="233" h="140">
                  <a:moveTo>
                    <a:pt x="0" y="70"/>
                  </a:moveTo>
                  <a:lnTo>
                    <a:pt x="116" y="0"/>
                  </a:lnTo>
                  <a:lnTo>
                    <a:pt x="233" y="70"/>
                  </a:lnTo>
                  <a:lnTo>
                    <a:pt x="116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" name="Group 10"/>
          <p:cNvGrpSpPr/>
          <p:nvPr/>
        </p:nvGrpSpPr>
        <p:grpSpPr>
          <a:xfrm>
            <a:off x="3715395" y="2476437"/>
            <a:ext cx="743079" cy="1927821"/>
            <a:chOff x="2017713" y="439738"/>
            <a:chExt cx="371475" cy="963613"/>
          </a:xfrm>
          <a:noFill/>
        </p:grpSpPr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2017713" y="550863"/>
              <a:ext cx="185738" cy="852488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117" y="53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467"/>
                </a:cxn>
              </a:cxnLst>
              <a:rect l="0" t="0" r="r" b="b"/>
              <a:pathLst>
                <a:path w="117" h="537">
                  <a:moveTo>
                    <a:pt x="0" y="467"/>
                  </a:moveTo>
                  <a:lnTo>
                    <a:pt x="117" y="53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2203450" y="550863"/>
              <a:ext cx="185738" cy="852488"/>
            </a:xfrm>
            <a:custGeom>
              <a:avLst/>
              <a:gdLst/>
              <a:ahLst/>
              <a:cxnLst>
                <a:cxn ang="0">
                  <a:pos x="117" y="467"/>
                </a:cxn>
                <a:cxn ang="0">
                  <a:pos x="0" y="53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67"/>
                </a:cxn>
              </a:cxnLst>
              <a:rect l="0" t="0" r="r" b="b"/>
              <a:pathLst>
                <a:path w="117" h="537">
                  <a:moveTo>
                    <a:pt x="117" y="467"/>
                  </a:moveTo>
                  <a:lnTo>
                    <a:pt x="0" y="53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2017713" y="439738"/>
              <a:ext cx="371475" cy="220663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39"/>
                </a:cxn>
                <a:cxn ang="0">
                  <a:pos x="0" y="70"/>
                </a:cxn>
              </a:cxnLst>
              <a:rect l="0" t="0" r="r" b="b"/>
              <a:pathLst>
                <a:path w="234" h="139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39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4458474" y="2619356"/>
            <a:ext cx="743079" cy="1781724"/>
            <a:chOff x="2908300" y="512763"/>
            <a:chExt cx="371475" cy="890587"/>
          </a:xfrm>
          <a:noFill/>
        </p:grpSpPr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908300" y="622300"/>
              <a:ext cx="187325" cy="781050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118" y="492"/>
                </a:cxn>
                <a:cxn ang="0">
                  <a:pos x="118" y="71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118" h="492">
                  <a:moveTo>
                    <a:pt x="0" y="422"/>
                  </a:moveTo>
                  <a:lnTo>
                    <a:pt x="118" y="492"/>
                  </a:lnTo>
                  <a:lnTo>
                    <a:pt x="118" y="71"/>
                  </a:lnTo>
                  <a:lnTo>
                    <a:pt x="0" y="0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3095625" y="622300"/>
              <a:ext cx="184150" cy="781050"/>
            </a:xfrm>
            <a:custGeom>
              <a:avLst/>
              <a:gdLst/>
              <a:ahLst/>
              <a:cxnLst>
                <a:cxn ang="0">
                  <a:pos x="116" y="422"/>
                </a:cxn>
                <a:cxn ang="0">
                  <a:pos x="0" y="492"/>
                </a:cxn>
                <a:cxn ang="0">
                  <a:pos x="0" y="71"/>
                </a:cxn>
                <a:cxn ang="0">
                  <a:pos x="116" y="0"/>
                </a:cxn>
                <a:cxn ang="0">
                  <a:pos x="116" y="422"/>
                </a:cxn>
              </a:cxnLst>
              <a:rect l="0" t="0" r="r" b="b"/>
              <a:pathLst>
                <a:path w="116" h="492">
                  <a:moveTo>
                    <a:pt x="116" y="422"/>
                  </a:moveTo>
                  <a:lnTo>
                    <a:pt x="0" y="492"/>
                  </a:lnTo>
                  <a:lnTo>
                    <a:pt x="0" y="71"/>
                  </a:lnTo>
                  <a:lnTo>
                    <a:pt x="116" y="0"/>
                  </a:lnTo>
                  <a:lnTo>
                    <a:pt x="116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2908300" y="512763"/>
              <a:ext cx="371475" cy="22225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18" y="0"/>
                </a:cxn>
                <a:cxn ang="0">
                  <a:pos x="234" y="69"/>
                </a:cxn>
                <a:cxn ang="0">
                  <a:pos x="118" y="140"/>
                </a:cxn>
                <a:cxn ang="0">
                  <a:pos x="0" y="69"/>
                </a:cxn>
              </a:cxnLst>
              <a:rect l="0" t="0" r="r" b="b"/>
              <a:pathLst>
                <a:path w="234" h="140">
                  <a:moveTo>
                    <a:pt x="0" y="69"/>
                  </a:moveTo>
                  <a:lnTo>
                    <a:pt x="118" y="0"/>
                  </a:lnTo>
                  <a:lnTo>
                    <a:pt x="234" y="69"/>
                  </a:lnTo>
                  <a:lnTo>
                    <a:pt x="118" y="140"/>
                  </a:lnTo>
                  <a:lnTo>
                    <a:pt x="0" y="69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5201553" y="2384332"/>
            <a:ext cx="739904" cy="2007222"/>
            <a:chOff x="3354388" y="400050"/>
            <a:chExt cx="369888" cy="1003301"/>
          </a:xfrm>
          <a:noFill/>
        </p:grpSpPr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354388" y="512763"/>
              <a:ext cx="184150" cy="890588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116" y="561"/>
                </a:cxn>
                <a:cxn ang="0">
                  <a:pos x="116" y="69"/>
                </a:cxn>
                <a:cxn ang="0">
                  <a:pos x="0" y="0"/>
                </a:cxn>
                <a:cxn ang="0">
                  <a:pos x="0" y="491"/>
                </a:cxn>
              </a:cxnLst>
              <a:rect l="0" t="0" r="r" b="b"/>
              <a:pathLst>
                <a:path w="116" h="561">
                  <a:moveTo>
                    <a:pt x="0" y="491"/>
                  </a:moveTo>
                  <a:lnTo>
                    <a:pt x="116" y="561"/>
                  </a:lnTo>
                  <a:lnTo>
                    <a:pt x="116" y="69"/>
                  </a:lnTo>
                  <a:lnTo>
                    <a:pt x="0" y="0"/>
                  </a:lnTo>
                  <a:lnTo>
                    <a:pt x="0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538538" y="512763"/>
              <a:ext cx="185738" cy="890588"/>
            </a:xfrm>
            <a:custGeom>
              <a:avLst/>
              <a:gdLst/>
              <a:ahLst/>
              <a:cxnLst>
                <a:cxn ang="0">
                  <a:pos x="117" y="491"/>
                </a:cxn>
                <a:cxn ang="0">
                  <a:pos x="0" y="561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91"/>
                </a:cxn>
              </a:cxnLst>
              <a:rect l="0" t="0" r="r" b="b"/>
              <a:pathLst>
                <a:path w="117" h="561">
                  <a:moveTo>
                    <a:pt x="117" y="491"/>
                  </a:moveTo>
                  <a:lnTo>
                    <a:pt x="0" y="561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354388" y="400050"/>
              <a:ext cx="369888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6" y="0"/>
                </a:cxn>
                <a:cxn ang="0">
                  <a:pos x="233" y="71"/>
                </a:cxn>
                <a:cxn ang="0">
                  <a:pos x="116" y="140"/>
                </a:cxn>
                <a:cxn ang="0">
                  <a:pos x="0" y="71"/>
                </a:cxn>
              </a:cxnLst>
              <a:rect l="0" t="0" r="r" b="b"/>
              <a:pathLst>
                <a:path w="233" h="140">
                  <a:moveTo>
                    <a:pt x="0" y="71"/>
                  </a:moveTo>
                  <a:lnTo>
                    <a:pt x="116" y="0"/>
                  </a:lnTo>
                  <a:lnTo>
                    <a:pt x="233" y="71"/>
                  </a:lnTo>
                  <a:lnTo>
                    <a:pt x="116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5944632" y="1799953"/>
            <a:ext cx="743079" cy="2597954"/>
            <a:chOff x="3798888" y="104775"/>
            <a:chExt cx="371475" cy="1298576"/>
          </a:xfrm>
          <a:noFill/>
        </p:grpSpPr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3798888" y="217488"/>
              <a:ext cx="185738" cy="1185863"/>
            </a:xfrm>
            <a:custGeom>
              <a:avLst/>
              <a:gdLst/>
              <a:ahLst/>
              <a:cxnLst>
                <a:cxn ang="0">
                  <a:pos x="0" y="677"/>
                </a:cxn>
                <a:cxn ang="0">
                  <a:pos x="117" y="74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677"/>
                </a:cxn>
              </a:cxnLst>
              <a:rect l="0" t="0" r="r" b="b"/>
              <a:pathLst>
                <a:path w="117" h="747">
                  <a:moveTo>
                    <a:pt x="0" y="677"/>
                  </a:moveTo>
                  <a:lnTo>
                    <a:pt x="117" y="74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Freeform 45"/>
            <p:cNvSpPr>
              <a:spLocks/>
            </p:cNvSpPr>
            <p:nvPr/>
          </p:nvSpPr>
          <p:spPr bwMode="auto">
            <a:xfrm>
              <a:off x="3984625" y="217488"/>
              <a:ext cx="185738" cy="1185863"/>
            </a:xfrm>
            <a:custGeom>
              <a:avLst/>
              <a:gdLst/>
              <a:ahLst/>
              <a:cxnLst>
                <a:cxn ang="0">
                  <a:pos x="117" y="677"/>
                </a:cxn>
                <a:cxn ang="0">
                  <a:pos x="0" y="74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677"/>
                </a:cxn>
              </a:cxnLst>
              <a:rect l="0" t="0" r="r" b="b"/>
              <a:pathLst>
                <a:path w="117" h="747">
                  <a:moveTo>
                    <a:pt x="117" y="677"/>
                  </a:moveTo>
                  <a:lnTo>
                    <a:pt x="0" y="74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Freeform 46"/>
            <p:cNvSpPr>
              <a:spLocks/>
            </p:cNvSpPr>
            <p:nvPr/>
          </p:nvSpPr>
          <p:spPr bwMode="auto">
            <a:xfrm>
              <a:off x="3798888" y="104775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0" name="Group 30"/>
          <p:cNvGrpSpPr/>
          <p:nvPr/>
        </p:nvGrpSpPr>
        <p:grpSpPr>
          <a:xfrm>
            <a:off x="1486156" y="3543567"/>
            <a:ext cx="743081" cy="889275"/>
            <a:chOff x="1127125" y="958850"/>
            <a:chExt cx="371476" cy="444500"/>
          </a:xfrm>
          <a:noFill/>
        </p:grpSpPr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1127125" y="1069975"/>
              <a:ext cx="185738" cy="333375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7" y="210"/>
                </a:cxn>
                <a:cxn ang="0">
                  <a:pos x="117" y="70"/>
                </a:cxn>
                <a:cxn ang="0">
                  <a:pos x="0" y="0"/>
                </a:cxn>
                <a:cxn ang="0">
                  <a:pos x="0" y="140"/>
                </a:cxn>
              </a:cxnLst>
              <a:rect l="0" t="0" r="r" b="b"/>
              <a:pathLst>
                <a:path w="117" h="210">
                  <a:moveTo>
                    <a:pt x="0" y="140"/>
                  </a:moveTo>
                  <a:lnTo>
                    <a:pt x="117" y="210"/>
                  </a:lnTo>
                  <a:lnTo>
                    <a:pt x="117" y="70"/>
                  </a:lnTo>
                  <a:lnTo>
                    <a:pt x="0" y="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312863" y="1069975"/>
              <a:ext cx="185738" cy="333375"/>
            </a:xfrm>
            <a:custGeom>
              <a:avLst/>
              <a:gdLst/>
              <a:ahLst/>
              <a:cxnLst>
                <a:cxn ang="0">
                  <a:pos x="117" y="140"/>
                </a:cxn>
                <a:cxn ang="0">
                  <a:pos x="0" y="21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140"/>
                </a:cxn>
              </a:cxnLst>
              <a:rect l="0" t="0" r="r" b="b"/>
              <a:pathLst>
                <a:path w="117" h="210">
                  <a:moveTo>
                    <a:pt x="117" y="140"/>
                  </a:moveTo>
                  <a:lnTo>
                    <a:pt x="0" y="21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Freeform 49"/>
            <p:cNvSpPr>
              <a:spLocks/>
            </p:cNvSpPr>
            <p:nvPr/>
          </p:nvSpPr>
          <p:spPr bwMode="auto">
            <a:xfrm>
              <a:off x="1127125" y="958850"/>
              <a:ext cx="371475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40"/>
                </a:cxn>
                <a:cxn ang="0">
                  <a:pos x="0" y="70"/>
                </a:cxn>
              </a:cxnLst>
              <a:rect l="0" t="0" r="r" b="b"/>
              <a:pathLst>
                <a:path w="234" h="140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Group 46"/>
          <p:cNvGrpSpPr/>
          <p:nvPr/>
        </p:nvGrpSpPr>
        <p:grpSpPr>
          <a:xfrm>
            <a:off x="1295625" y="2857555"/>
            <a:ext cx="631744" cy="701117"/>
            <a:chOff x="892366" y="1276350"/>
            <a:chExt cx="631634" cy="700900"/>
          </a:xfrm>
        </p:grpSpPr>
        <p:sp>
          <p:nvSpPr>
            <p:cNvPr id="3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2" name="Group 49"/>
          <p:cNvGrpSpPr/>
          <p:nvPr/>
        </p:nvGrpSpPr>
        <p:grpSpPr>
          <a:xfrm>
            <a:off x="1981544" y="2552661"/>
            <a:ext cx="631744" cy="701117"/>
            <a:chOff x="892366" y="1276350"/>
            <a:chExt cx="631634" cy="700900"/>
          </a:xfrm>
        </p:grpSpPr>
        <p:sp>
          <p:nvSpPr>
            <p:cNvPr id="29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15%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3" name="Group 52"/>
          <p:cNvGrpSpPr/>
          <p:nvPr/>
        </p:nvGrpSpPr>
        <p:grpSpPr>
          <a:xfrm>
            <a:off x="2667463" y="2232662"/>
            <a:ext cx="631744" cy="701117"/>
            <a:chOff x="892366" y="1276350"/>
            <a:chExt cx="631634" cy="700900"/>
          </a:xfrm>
        </p:grpSpPr>
        <p:sp>
          <p:nvSpPr>
            <p:cNvPr id="27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4" name="Group 55"/>
          <p:cNvGrpSpPr/>
          <p:nvPr/>
        </p:nvGrpSpPr>
        <p:grpSpPr>
          <a:xfrm>
            <a:off x="3483771" y="1790425"/>
            <a:ext cx="631744" cy="701117"/>
            <a:chOff x="892366" y="1276350"/>
            <a:chExt cx="631634" cy="700900"/>
          </a:xfrm>
        </p:grpSpPr>
        <p:sp>
          <p:nvSpPr>
            <p:cNvPr id="25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" name="Group 58"/>
          <p:cNvGrpSpPr/>
          <p:nvPr/>
        </p:nvGrpSpPr>
        <p:grpSpPr>
          <a:xfrm>
            <a:off x="4267941" y="1866649"/>
            <a:ext cx="631744" cy="701117"/>
            <a:chOff x="892366" y="1276350"/>
            <a:chExt cx="631634" cy="700900"/>
          </a:xfrm>
        </p:grpSpPr>
        <p:sp>
          <p:nvSpPr>
            <p:cNvPr id="23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25 %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6" name="Group 61"/>
          <p:cNvGrpSpPr/>
          <p:nvPr/>
        </p:nvGrpSpPr>
        <p:grpSpPr>
          <a:xfrm>
            <a:off x="4953860" y="1666562"/>
            <a:ext cx="631744" cy="701117"/>
            <a:chOff x="892366" y="1276350"/>
            <a:chExt cx="631634" cy="700900"/>
          </a:xfrm>
        </p:grpSpPr>
        <p:sp>
          <p:nvSpPr>
            <p:cNvPr id="2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7" name="Group 64"/>
          <p:cNvGrpSpPr/>
          <p:nvPr/>
        </p:nvGrpSpPr>
        <p:grpSpPr>
          <a:xfrm>
            <a:off x="5639779" y="1180637"/>
            <a:ext cx="631744" cy="701117"/>
            <a:chOff x="892366" y="1276350"/>
            <a:chExt cx="631634" cy="700900"/>
          </a:xfrm>
        </p:grpSpPr>
        <p:sp>
          <p:nvSpPr>
            <p:cNvPr id="19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4744" y="2898843"/>
            <a:ext cx="668454" cy="1545115"/>
            <a:chOff x="474744" y="2898843"/>
            <a:chExt cx="668454" cy="1545115"/>
          </a:xfrm>
        </p:grpSpPr>
        <p:sp>
          <p:nvSpPr>
            <p:cNvPr id="18" name="Freeform 96"/>
            <p:cNvSpPr>
              <a:spLocks/>
            </p:cNvSpPr>
            <p:nvPr/>
          </p:nvSpPr>
          <p:spPr bwMode="auto">
            <a:xfrm>
              <a:off x="474744" y="2898843"/>
              <a:ext cx="668454" cy="1545115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4" name="Oval 97"/>
            <p:cNvSpPr>
              <a:spLocks noChangeArrowheads="1"/>
            </p:cNvSpPr>
            <p:nvPr/>
          </p:nvSpPr>
          <p:spPr bwMode="auto">
            <a:xfrm>
              <a:off x="687507" y="3030646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57" tIns="45728" rIns="91457" bIns="45728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6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381">
        <p:fade/>
      </p:transition>
    </mc:Choice>
    <mc:Fallback xmlns="">
      <p:transition spd="med" advClick="0" advTm="63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4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96409"/>
            <a:ext cx="3997312" cy="254338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05289" y="1596409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5289" y="1802561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5289" y="2408570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5289" y="2614722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5289" y="3246244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5289" y="3452396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08104" y="228371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08104" y="3147814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208">
        <p:fade/>
      </p:transition>
    </mc:Choice>
    <mc:Fallback xmlns="">
      <p:transition spd="med" advClick="0" advTm="3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83443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02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7183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TWO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182">
        <p:fade/>
      </p:transition>
    </mc:Choice>
    <mc:Fallback xmlns="">
      <p:transition spd="med" advClick="0" advTm="61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043608" y="1704569"/>
            <a:ext cx="965653" cy="2749869"/>
            <a:chOff x="1043608" y="1704569"/>
            <a:chExt cx="965653" cy="2749869"/>
          </a:xfrm>
        </p:grpSpPr>
        <p:sp>
          <p:nvSpPr>
            <p:cNvPr id="3" name="Freeform 1218"/>
            <p:cNvSpPr>
              <a:spLocks/>
            </p:cNvSpPr>
            <p:nvPr/>
          </p:nvSpPr>
          <p:spPr bwMode="auto">
            <a:xfrm>
              <a:off x="1528358" y="2198135"/>
              <a:ext cx="103876" cy="74475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" name="Oval 1219"/>
            <p:cNvSpPr>
              <a:spLocks noChangeArrowheads="1"/>
            </p:cNvSpPr>
            <p:nvPr/>
          </p:nvSpPr>
          <p:spPr bwMode="auto">
            <a:xfrm>
              <a:off x="1416787" y="1704569"/>
              <a:ext cx="323166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" name="Freeform 1220"/>
            <p:cNvSpPr>
              <a:spLocks noEditPoints="1"/>
            </p:cNvSpPr>
            <p:nvPr/>
          </p:nvSpPr>
          <p:spPr bwMode="auto">
            <a:xfrm>
              <a:off x="1043608" y="2184914"/>
              <a:ext cx="965653" cy="2269524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63342" y="1704569"/>
            <a:ext cx="954110" cy="2749868"/>
            <a:chOff x="2863342" y="1704569"/>
            <a:chExt cx="954110" cy="2749868"/>
          </a:xfrm>
        </p:grpSpPr>
        <p:sp>
          <p:nvSpPr>
            <p:cNvPr id="6" name="Freeform 1221"/>
            <p:cNvSpPr>
              <a:spLocks/>
            </p:cNvSpPr>
            <p:nvPr/>
          </p:nvSpPr>
          <p:spPr bwMode="auto">
            <a:xfrm>
              <a:off x="3221134" y="2193727"/>
              <a:ext cx="107722" cy="749163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Oval 1222"/>
            <p:cNvSpPr>
              <a:spLocks noChangeArrowheads="1"/>
            </p:cNvSpPr>
            <p:nvPr/>
          </p:nvSpPr>
          <p:spPr bwMode="auto">
            <a:xfrm>
              <a:off x="3117258" y="1704569"/>
              <a:ext cx="315472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1223"/>
            <p:cNvSpPr>
              <a:spLocks noEditPoints="1"/>
            </p:cNvSpPr>
            <p:nvPr/>
          </p:nvSpPr>
          <p:spPr bwMode="auto">
            <a:xfrm>
              <a:off x="2863342" y="2158472"/>
              <a:ext cx="954110" cy="2295965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39981" y="1347614"/>
            <a:ext cx="1219570" cy="3115637"/>
            <a:chOff x="1839981" y="1347614"/>
            <a:chExt cx="1219570" cy="3115637"/>
          </a:xfrm>
        </p:grpSpPr>
        <p:sp>
          <p:nvSpPr>
            <p:cNvPr id="9" name="Freeform 1224"/>
            <p:cNvSpPr>
              <a:spLocks/>
            </p:cNvSpPr>
            <p:nvPr/>
          </p:nvSpPr>
          <p:spPr bwMode="auto">
            <a:xfrm>
              <a:off x="2386286" y="1968980"/>
              <a:ext cx="119265" cy="780012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5"/>
            <p:cNvSpPr>
              <a:spLocks/>
            </p:cNvSpPr>
            <p:nvPr/>
          </p:nvSpPr>
          <p:spPr bwMode="auto">
            <a:xfrm>
              <a:off x="2428607" y="1902876"/>
              <a:ext cx="38472" cy="9254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226"/>
            <p:cNvSpPr>
              <a:spLocks noEditPoints="1"/>
            </p:cNvSpPr>
            <p:nvPr/>
          </p:nvSpPr>
          <p:spPr bwMode="auto">
            <a:xfrm>
              <a:off x="1839981" y="1858807"/>
              <a:ext cx="1219570" cy="2604444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Oval 1227"/>
            <p:cNvSpPr>
              <a:spLocks noChangeArrowheads="1"/>
            </p:cNvSpPr>
            <p:nvPr/>
          </p:nvSpPr>
          <p:spPr bwMode="auto">
            <a:xfrm>
              <a:off x="2270870" y="1347614"/>
              <a:ext cx="357793" cy="418651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3" name="Title 1"/>
          <p:cNvSpPr txBox="1">
            <a:spLocks/>
          </p:cNvSpPr>
          <p:nvPr/>
        </p:nvSpPr>
        <p:spPr>
          <a:xfrm>
            <a:off x="4473204" y="1500061"/>
            <a:ext cx="3734447" cy="363670"/>
          </a:xfrm>
          <a:prstGeom prst="rect">
            <a:avLst/>
          </a:prstGeom>
        </p:spPr>
        <p:txBody>
          <a:bodyPr vert="horz" lIns="91457" tIns="45728" rIns="91457" bIns="4572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73204" y="2109850"/>
            <a:ext cx="3803167" cy="1353257"/>
          </a:xfrm>
          <a:prstGeom prst="rect">
            <a:avLst/>
          </a:prstGeom>
          <a:noFill/>
        </p:spPr>
        <p:txBody>
          <a:bodyPr wrap="square" lIns="91457" tIns="45728" rIns="144027" bIns="36007" numCol="1" spcCol="360068" rtlCol="0">
            <a:spAutoFit/>
          </a:bodyPr>
          <a:lstStyle/>
          <a:p>
            <a:pPr algn="just" defTabSz="934242"/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34242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34242"/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083834" y="3786767"/>
            <a:ext cx="582831" cy="582910"/>
            <a:chOff x="7083834" y="3786767"/>
            <a:chExt cx="582831" cy="582910"/>
          </a:xfrm>
        </p:grpSpPr>
        <p:grpSp>
          <p:nvGrpSpPr>
            <p:cNvPr id="28" name="Group 28"/>
            <p:cNvGrpSpPr/>
            <p:nvPr/>
          </p:nvGrpSpPr>
          <p:grpSpPr>
            <a:xfrm>
              <a:off x="7083834" y="3786767"/>
              <a:ext cx="582831" cy="582910"/>
              <a:chOff x="1143000" y="2850820"/>
              <a:chExt cx="582730" cy="582730"/>
            </a:xfrm>
          </p:grpSpPr>
          <p:sp>
            <p:nvSpPr>
              <p:cNvPr id="29" name="Oval 29"/>
              <p:cNvSpPr/>
              <p:nvPr/>
            </p:nvSpPr>
            <p:spPr>
              <a:xfrm>
                <a:off x="1143000" y="285082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30"/>
              <p:cNvSpPr/>
              <p:nvPr/>
            </p:nvSpPr>
            <p:spPr>
              <a:xfrm>
                <a:off x="1229132" y="289754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198675" y="3932285"/>
              <a:ext cx="353147" cy="285273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23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404690" y="3786767"/>
            <a:ext cx="582831" cy="582910"/>
            <a:chOff x="6404690" y="3786767"/>
            <a:chExt cx="582831" cy="582910"/>
          </a:xfrm>
        </p:grpSpPr>
        <p:grpSp>
          <p:nvGrpSpPr>
            <p:cNvPr id="27" name="Group 25"/>
            <p:cNvGrpSpPr/>
            <p:nvPr/>
          </p:nvGrpSpPr>
          <p:grpSpPr>
            <a:xfrm>
              <a:off x="6404690" y="3786767"/>
              <a:ext cx="582831" cy="582910"/>
              <a:chOff x="1143000" y="3710468"/>
              <a:chExt cx="582730" cy="582730"/>
            </a:xfrm>
          </p:grpSpPr>
          <p:sp>
            <p:nvSpPr>
              <p:cNvPr id="31" name="Oval 26"/>
              <p:cNvSpPr/>
              <p:nvPr/>
            </p:nvSpPr>
            <p:spPr>
              <a:xfrm>
                <a:off x="1143000" y="3710468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27"/>
              <p:cNvSpPr/>
              <p:nvPr/>
            </p:nvSpPr>
            <p:spPr>
              <a:xfrm>
                <a:off x="1152240" y="3731575"/>
                <a:ext cx="474003" cy="4615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39"/>
            <p:cNvSpPr>
              <a:spLocks/>
            </p:cNvSpPr>
            <p:nvPr/>
          </p:nvSpPr>
          <p:spPr bwMode="auto">
            <a:xfrm>
              <a:off x="6549414" y="3877653"/>
              <a:ext cx="293384" cy="361345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zh-CN" altLang="en-US" sz="18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01946" y="3786767"/>
            <a:ext cx="582831" cy="582910"/>
            <a:chOff x="5701946" y="3786767"/>
            <a:chExt cx="582831" cy="582910"/>
          </a:xfrm>
        </p:grpSpPr>
        <p:grpSp>
          <p:nvGrpSpPr>
            <p:cNvPr id="26" name="Group 22"/>
            <p:cNvGrpSpPr/>
            <p:nvPr/>
          </p:nvGrpSpPr>
          <p:grpSpPr>
            <a:xfrm>
              <a:off x="5701946" y="3786767"/>
              <a:ext cx="582831" cy="582910"/>
              <a:chOff x="4516915" y="2816880"/>
              <a:chExt cx="582730" cy="582730"/>
            </a:xfrm>
          </p:grpSpPr>
          <p:sp>
            <p:nvSpPr>
              <p:cNvPr id="33" name="Oval 23"/>
              <p:cNvSpPr/>
              <p:nvPr/>
            </p:nvSpPr>
            <p:spPr>
              <a:xfrm>
                <a:off x="4516915" y="281688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24"/>
              <p:cNvSpPr/>
              <p:nvPr/>
            </p:nvSpPr>
            <p:spPr>
              <a:xfrm>
                <a:off x="4547737" y="286360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871118" y="3890758"/>
              <a:ext cx="244486" cy="37492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21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016027" y="3786767"/>
            <a:ext cx="582831" cy="582910"/>
            <a:chOff x="5016027" y="3786767"/>
            <a:chExt cx="582831" cy="582910"/>
          </a:xfrm>
        </p:grpSpPr>
        <p:grpSp>
          <p:nvGrpSpPr>
            <p:cNvPr id="25" name="Group 19"/>
            <p:cNvGrpSpPr/>
            <p:nvPr/>
          </p:nvGrpSpPr>
          <p:grpSpPr>
            <a:xfrm>
              <a:off x="5016027" y="3786767"/>
              <a:ext cx="582831" cy="582910"/>
              <a:chOff x="654978" y="3972822"/>
              <a:chExt cx="582730" cy="582730"/>
            </a:xfrm>
          </p:grpSpPr>
          <p:sp>
            <p:nvSpPr>
              <p:cNvPr id="35" name="Oval 20"/>
              <p:cNvSpPr/>
              <p:nvPr/>
            </p:nvSpPr>
            <p:spPr>
              <a:xfrm>
                <a:off x="654978" y="3972822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21"/>
              <p:cNvSpPr/>
              <p:nvPr/>
            </p:nvSpPr>
            <p:spPr>
              <a:xfrm>
                <a:off x="685800" y="4019550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" name="Freeform 142"/>
            <p:cNvSpPr>
              <a:spLocks noEditPoints="1"/>
            </p:cNvSpPr>
            <p:nvPr/>
          </p:nvSpPr>
          <p:spPr bwMode="auto">
            <a:xfrm>
              <a:off x="5076971" y="3932284"/>
              <a:ext cx="457280" cy="299762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zh-CN" altLang="en-US" sz="18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474">
        <p:fade/>
      </p:transition>
    </mc:Choice>
    <mc:Fallback xmlns="">
      <p:transition spd="med" advClick="0" advTm="54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8"/>
          <p:cNvGrpSpPr/>
          <p:nvPr/>
        </p:nvGrpSpPr>
        <p:grpSpPr>
          <a:xfrm>
            <a:off x="919527" y="1333689"/>
            <a:ext cx="4649008" cy="3398301"/>
            <a:chOff x="685799" y="971850"/>
            <a:chExt cx="4648204" cy="3398301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close/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close/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685799" y="2650357"/>
              <a:ext cx="4286252" cy="1719794"/>
            </a:xfrm>
            <a:custGeom>
              <a:avLst/>
              <a:gdLst/>
              <a:ahLst/>
              <a:cxnLst>
                <a:cxn ang="0">
                  <a:pos x="2700" y="509"/>
                </a:cxn>
                <a:cxn ang="0">
                  <a:pos x="1689" y="1083"/>
                </a:cxn>
                <a:cxn ang="0">
                  <a:pos x="0" y="740"/>
                </a:cxn>
                <a:cxn ang="0">
                  <a:pos x="236" y="453"/>
                </a:cxn>
                <a:cxn ang="0">
                  <a:pos x="1079" y="0"/>
                </a:cxn>
                <a:cxn ang="0">
                  <a:pos x="2462" y="256"/>
                </a:cxn>
                <a:cxn ang="0">
                  <a:pos x="2700" y="509"/>
                </a:cxn>
              </a:cxnLst>
              <a:rect l="0" t="0" r="r" b="b"/>
              <a:pathLst>
                <a:path w="2700" h="1083">
                  <a:moveTo>
                    <a:pt x="2700" y="509"/>
                  </a:moveTo>
                  <a:lnTo>
                    <a:pt x="1689" y="1083"/>
                  </a:lnTo>
                  <a:lnTo>
                    <a:pt x="0" y="740"/>
                  </a:lnTo>
                  <a:lnTo>
                    <a:pt x="236" y="453"/>
                  </a:lnTo>
                  <a:lnTo>
                    <a:pt x="1079" y="0"/>
                  </a:lnTo>
                  <a:lnTo>
                    <a:pt x="2462" y="256"/>
                  </a:lnTo>
                  <a:lnTo>
                    <a:pt x="2700" y="50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93736" y="3377656"/>
              <a:ext cx="2673351" cy="99249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3"/>
                </a:cxn>
                <a:cxn ang="0">
                  <a:pos x="1684" y="625"/>
                </a:cxn>
                <a:cxn ang="0">
                  <a:pos x="1625" y="280"/>
                </a:cxn>
                <a:cxn ang="0">
                  <a:pos x="1625" y="280"/>
                </a:cxn>
                <a:cxn ang="0">
                  <a:pos x="231" y="0"/>
                </a:cxn>
              </a:cxnLst>
              <a:rect l="0" t="0" r="r" b="b"/>
              <a:pathLst>
                <a:path w="1684" h="625">
                  <a:moveTo>
                    <a:pt x="231" y="0"/>
                  </a:moveTo>
                  <a:lnTo>
                    <a:pt x="0" y="283"/>
                  </a:lnTo>
                  <a:lnTo>
                    <a:pt x="1684" y="625"/>
                  </a:lnTo>
                  <a:lnTo>
                    <a:pt x="1625" y="280"/>
                  </a:lnTo>
                  <a:lnTo>
                    <a:pt x="1625" y="28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290888" y="3074351"/>
              <a:ext cx="1681164" cy="1295800"/>
            </a:xfrm>
            <a:custGeom>
              <a:avLst/>
              <a:gdLst/>
              <a:ahLst/>
              <a:cxnLst>
                <a:cxn ang="0">
                  <a:pos x="831" y="0"/>
                </a:cxn>
                <a:cxn ang="0">
                  <a:pos x="0" y="477"/>
                </a:cxn>
                <a:cxn ang="0">
                  <a:pos x="56" y="812"/>
                </a:cxn>
                <a:cxn ang="0">
                  <a:pos x="48" y="816"/>
                </a:cxn>
                <a:cxn ang="0">
                  <a:pos x="48" y="816"/>
                </a:cxn>
                <a:cxn ang="0">
                  <a:pos x="1059" y="242"/>
                </a:cxn>
                <a:cxn ang="0">
                  <a:pos x="953" y="128"/>
                </a:cxn>
                <a:cxn ang="0">
                  <a:pos x="831" y="0"/>
                </a:cxn>
              </a:cxnLst>
              <a:rect l="0" t="0" r="r" b="b"/>
              <a:pathLst>
                <a:path w="1059" h="816">
                  <a:moveTo>
                    <a:pt x="831" y="0"/>
                  </a:moveTo>
                  <a:lnTo>
                    <a:pt x="0" y="477"/>
                  </a:lnTo>
                  <a:lnTo>
                    <a:pt x="56" y="812"/>
                  </a:lnTo>
                  <a:lnTo>
                    <a:pt x="48" y="816"/>
                  </a:lnTo>
                  <a:lnTo>
                    <a:pt x="48" y="816"/>
                  </a:lnTo>
                  <a:lnTo>
                    <a:pt x="1059" y="242"/>
                  </a:lnTo>
                  <a:lnTo>
                    <a:pt x="953" y="128"/>
                  </a:lnTo>
                  <a:lnTo>
                    <a:pt x="831" y="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1128712" y="2288295"/>
              <a:ext cx="3408365" cy="1430780"/>
            </a:xfrm>
            <a:custGeom>
              <a:avLst/>
              <a:gdLst/>
              <a:ahLst/>
              <a:cxnLst>
                <a:cxn ang="0">
                  <a:pos x="2147" y="446"/>
                </a:cxn>
                <a:cxn ang="0">
                  <a:pos x="1341" y="901"/>
                </a:cxn>
                <a:cxn ang="0">
                  <a:pos x="0" y="626"/>
                </a:cxn>
                <a:cxn ang="0">
                  <a:pos x="237" y="339"/>
                </a:cxn>
                <a:cxn ang="0">
                  <a:pos x="871" y="0"/>
                </a:cxn>
                <a:cxn ang="0">
                  <a:pos x="1909" y="193"/>
                </a:cxn>
                <a:cxn ang="0">
                  <a:pos x="2147" y="446"/>
                </a:cxn>
              </a:cxnLst>
              <a:rect l="0" t="0" r="r" b="b"/>
              <a:pathLst>
                <a:path w="2147" h="901">
                  <a:moveTo>
                    <a:pt x="2147" y="446"/>
                  </a:moveTo>
                  <a:lnTo>
                    <a:pt x="1341" y="901"/>
                  </a:lnTo>
                  <a:lnTo>
                    <a:pt x="0" y="626"/>
                  </a:lnTo>
                  <a:lnTo>
                    <a:pt x="237" y="339"/>
                  </a:lnTo>
                  <a:lnTo>
                    <a:pt x="871" y="0"/>
                  </a:lnTo>
                  <a:lnTo>
                    <a:pt x="1909" y="193"/>
                  </a:lnTo>
                  <a:lnTo>
                    <a:pt x="2147" y="44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1128711" y="2834564"/>
              <a:ext cx="2127251" cy="88133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4" y="283"/>
                </a:cxn>
                <a:cxn ang="0">
                  <a:pos x="0" y="282"/>
                </a:cxn>
                <a:cxn ang="0">
                  <a:pos x="934" y="473"/>
                </a:cxn>
                <a:cxn ang="0">
                  <a:pos x="1340" y="555"/>
                </a:cxn>
                <a:cxn ang="0">
                  <a:pos x="1283" y="212"/>
                </a:cxn>
                <a:cxn ang="0">
                  <a:pos x="237" y="0"/>
                </a:cxn>
              </a:cxnLst>
              <a:rect l="0" t="0" r="r" b="b"/>
              <a:pathLst>
                <a:path w="1340" h="555">
                  <a:moveTo>
                    <a:pt x="237" y="0"/>
                  </a:moveTo>
                  <a:lnTo>
                    <a:pt x="4" y="283"/>
                  </a:lnTo>
                  <a:lnTo>
                    <a:pt x="0" y="282"/>
                  </a:lnTo>
                  <a:lnTo>
                    <a:pt x="934" y="473"/>
                  </a:lnTo>
                  <a:lnTo>
                    <a:pt x="1340" y="555"/>
                  </a:lnTo>
                  <a:lnTo>
                    <a:pt x="1283" y="212"/>
                  </a:lnTo>
                  <a:lnTo>
                    <a:pt x="237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4" name="Picture 3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7" name="Picture 3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3182938" y="2594777"/>
              <a:ext cx="1354138" cy="1124297"/>
            </a:xfrm>
            <a:custGeom>
              <a:avLst/>
              <a:gdLst/>
              <a:ahLst/>
              <a:cxnLst>
                <a:cxn ang="0">
                  <a:pos x="615" y="0"/>
                </a:cxn>
                <a:cxn ang="0">
                  <a:pos x="624" y="12"/>
                </a:cxn>
                <a:cxn ang="0">
                  <a:pos x="1" y="369"/>
                </a:cxn>
                <a:cxn ang="0">
                  <a:pos x="0" y="369"/>
                </a:cxn>
                <a:cxn ang="0">
                  <a:pos x="56" y="702"/>
                </a:cxn>
                <a:cxn ang="0">
                  <a:pos x="47" y="708"/>
                </a:cxn>
                <a:cxn ang="0">
                  <a:pos x="47" y="708"/>
                </a:cxn>
                <a:cxn ang="0">
                  <a:pos x="853" y="253"/>
                </a:cxn>
                <a:cxn ang="0">
                  <a:pos x="615" y="0"/>
                </a:cxn>
              </a:cxnLst>
              <a:rect l="0" t="0" r="r" b="b"/>
              <a:pathLst>
                <a:path w="853" h="708">
                  <a:moveTo>
                    <a:pt x="615" y="0"/>
                  </a:moveTo>
                  <a:lnTo>
                    <a:pt x="624" y="12"/>
                  </a:lnTo>
                  <a:lnTo>
                    <a:pt x="1" y="369"/>
                  </a:lnTo>
                  <a:lnTo>
                    <a:pt x="0" y="369"/>
                  </a:lnTo>
                  <a:lnTo>
                    <a:pt x="56" y="702"/>
                  </a:lnTo>
                  <a:lnTo>
                    <a:pt x="47" y="708"/>
                  </a:lnTo>
                  <a:lnTo>
                    <a:pt x="47" y="708"/>
                  </a:lnTo>
                  <a:lnTo>
                    <a:pt x="853" y="253"/>
                  </a:lnTo>
                  <a:lnTo>
                    <a:pt x="615" y="0"/>
                  </a:lnTo>
                  <a:close/>
                </a:path>
              </a:pathLst>
            </a:custGeom>
            <a:blipFill>
              <a:blip r:embed="rId8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9" name="Picture 4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52788" y="3711134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4" name="Rectangle 49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5" name="Rectangle 50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6" name="Freeform 52"/>
            <p:cNvSpPr>
              <a:spLocks/>
            </p:cNvSpPr>
            <p:nvPr/>
          </p:nvSpPr>
          <p:spPr bwMode="auto">
            <a:xfrm>
              <a:off x="1577975" y="2296235"/>
              <a:ext cx="1571626" cy="771763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37" y="289"/>
                </a:cxn>
                <a:cxn ang="0">
                  <a:pos x="37" y="289"/>
                </a:cxn>
                <a:cxn ang="0">
                  <a:pos x="990" y="486"/>
                </a:cxn>
                <a:cxn ang="0">
                  <a:pos x="931" y="140"/>
                </a:cxn>
                <a:cxn ang="0">
                  <a:pos x="231" y="0"/>
                </a:cxn>
              </a:cxnLst>
              <a:rect l="0" t="0" r="r" b="b"/>
              <a:pathLst>
                <a:path w="990" h="486">
                  <a:moveTo>
                    <a:pt x="231" y="0"/>
                  </a:moveTo>
                  <a:lnTo>
                    <a:pt x="0" y="282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990" y="486"/>
                  </a:lnTo>
                  <a:lnTo>
                    <a:pt x="931" y="14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0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7" name="Freeform 54"/>
            <p:cNvSpPr>
              <a:spLocks/>
            </p:cNvSpPr>
            <p:nvPr/>
          </p:nvSpPr>
          <p:spPr bwMode="auto">
            <a:xfrm>
              <a:off x="1571625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8" name="Freeform 55"/>
            <p:cNvSpPr>
              <a:spLocks/>
            </p:cNvSpPr>
            <p:nvPr/>
          </p:nvSpPr>
          <p:spPr bwMode="auto">
            <a:xfrm>
              <a:off x="1571626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41" name="Picture 6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024314" y="2564605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42" name="Freeform 63"/>
            <p:cNvSpPr>
              <a:spLocks/>
            </p:cNvSpPr>
            <p:nvPr/>
          </p:nvSpPr>
          <p:spPr bwMode="auto">
            <a:xfrm>
              <a:off x="3063876" y="2139024"/>
              <a:ext cx="1027113" cy="909919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0" y="238"/>
                </a:cxn>
                <a:cxn ang="0">
                  <a:pos x="58" y="573"/>
                </a:cxn>
                <a:cxn ang="0">
                  <a:pos x="603" y="267"/>
                </a:cxn>
                <a:cxn ang="0">
                  <a:pos x="603" y="267"/>
                </a:cxn>
                <a:cxn ang="0">
                  <a:pos x="647" y="242"/>
                </a:cxn>
                <a:cxn ang="0">
                  <a:pos x="418" y="0"/>
                </a:cxn>
              </a:cxnLst>
              <a:rect l="0" t="0" r="r" b="b"/>
              <a:pathLst>
                <a:path w="647" h="573">
                  <a:moveTo>
                    <a:pt x="418" y="0"/>
                  </a:moveTo>
                  <a:lnTo>
                    <a:pt x="0" y="238"/>
                  </a:lnTo>
                  <a:lnTo>
                    <a:pt x="58" y="573"/>
                  </a:lnTo>
                  <a:lnTo>
                    <a:pt x="603" y="267"/>
                  </a:lnTo>
                  <a:lnTo>
                    <a:pt x="603" y="267"/>
                  </a:lnTo>
                  <a:lnTo>
                    <a:pt x="647" y="242"/>
                  </a:lnTo>
                  <a:lnTo>
                    <a:pt x="418" y="0"/>
                  </a:lnTo>
                  <a:close/>
                </a:path>
              </a:pathLst>
            </a:custGeom>
            <a:blipFill>
              <a:blip r:embed="rId1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Freeform 73"/>
            <p:cNvSpPr>
              <a:spLocks/>
            </p:cNvSpPr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Freeform 74"/>
            <p:cNvSpPr>
              <a:spLocks/>
            </p:cNvSpPr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Rectangle 75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Rectangle 76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auto">
            <a:xfrm>
              <a:off x="2025651" y="1751554"/>
              <a:ext cx="1012826" cy="655841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41" y="290"/>
                </a:cxn>
                <a:cxn ang="0">
                  <a:pos x="41" y="290"/>
                </a:cxn>
                <a:cxn ang="0">
                  <a:pos x="595" y="405"/>
                </a:cxn>
                <a:cxn ang="0">
                  <a:pos x="638" y="413"/>
                </a:cxn>
                <a:cxn ang="0">
                  <a:pos x="580" y="70"/>
                </a:cxn>
                <a:cxn ang="0">
                  <a:pos x="231" y="0"/>
                </a:cxn>
              </a:cxnLst>
              <a:rect l="0" t="0" r="r" b="b"/>
              <a:pathLst>
                <a:path w="638" h="413">
                  <a:moveTo>
                    <a:pt x="231" y="0"/>
                  </a:moveTo>
                  <a:lnTo>
                    <a:pt x="0" y="282"/>
                  </a:lnTo>
                  <a:lnTo>
                    <a:pt x="41" y="290"/>
                  </a:lnTo>
                  <a:lnTo>
                    <a:pt x="41" y="290"/>
                  </a:lnTo>
                  <a:lnTo>
                    <a:pt x="595" y="405"/>
                  </a:lnTo>
                  <a:lnTo>
                    <a:pt x="638" y="413"/>
                  </a:lnTo>
                  <a:lnTo>
                    <a:pt x="580" y="7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Rectangle 81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9" name="Rectangle 82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0" name="Freeform 83"/>
            <p:cNvSpPr>
              <a:spLocks/>
            </p:cNvSpPr>
            <p:nvPr/>
          </p:nvSpPr>
          <p:spPr bwMode="auto">
            <a:xfrm>
              <a:off x="2019301" y="1940525"/>
              <a:ext cx="207963" cy="258843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0" y="161"/>
                </a:cxn>
                <a:cxn ang="0">
                  <a:pos x="4" y="163"/>
                </a:cxn>
                <a:cxn ang="0">
                  <a:pos x="0" y="161"/>
                </a:cxn>
                <a:cxn ang="0">
                  <a:pos x="131" y="0"/>
                </a:cxn>
              </a:cxnLst>
              <a:rect l="0" t="0" r="r" b="b"/>
              <a:pathLst>
                <a:path w="131" h="163">
                  <a:moveTo>
                    <a:pt x="131" y="0"/>
                  </a:moveTo>
                  <a:lnTo>
                    <a:pt x="0" y="161"/>
                  </a:lnTo>
                  <a:lnTo>
                    <a:pt x="4" y="163"/>
                  </a:lnTo>
                  <a:lnTo>
                    <a:pt x="0" y="161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118"/>
            <p:cNvGrpSpPr/>
            <p:nvPr/>
          </p:nvGrpSpPr>
          <p:grpSpPr>
            <a:xfrm>
              <a:off x="2019301" y="1562584"/>
              <a:ext cx="1638300" cy="844811"/>
              <a:chOff x="2019300" y="1562101"/>
              <a:chExt cx="1638300" cy="844550"/>
            </a:xfrm>
            <a:blipFill>
              <a:blip r:embed="rId14"/>
              <a:stretch>
                <a:fillRect/>
              </a:stretch>
            </a:blipFill>
          </p:grpSpPr>
          <p:sp>
            <p:nvSpPr>
              <p:cNvPr id="62" name="Freeform 71"/>
              <p:cNvSpPr>
                <a:spLocks/>
              </p:cNvSpPr>
              <p:nvPr/>
            </p:nvSpPr>
            <p:spPr bwMode="auto">
              <a:xfrm>
                <a:off x="2019300" y="1562101"/>
                <a:ext cx="1638300" cy="844550"/>
              </a:xfrm>
              <a:custGeom>
                <a:avLst/>
                <a:gdLst/>
                <a:ahLst/>
                <a:cxnLst>
                  <a:cxn ang="0">
                    <a:pos x="1032" y="316"/>
                  </a:cxn>
                  <a:cxn ang="0">
                    <a:pos x="642" y="532"/>
                  </a:cxn>
                  <a:cxn ang="0">
                    <a:pos x="0" y="399"/>
                  </a:cxn>
                  <a:cxn ang="0">
                    <a:pos x="235" y="114"/>
                  </a:cxn>
                  <a:cxn ang="0">
                    <a:pos x="448" y="0"/>
                  </a:cxn>
                  <a:cxn ang="0">
                    <a:pos x="794" y="65"/>
                  </a:cxn>
                  <a:cxn ang="0">
                    <a:pos x="1032" y="316"/>
                  </a:cxn>
                </a:cxnLst>
                <a:rect l="0" t="0" r="r" b="b"/>
                <a:pathLst>
                  <a:path w="1032" h="532">
                    <a:moveTo>
                      <a:pt x="1032" y="316"/>
                    </a:moveTo>
                    <a:lnTo>
                      <a:pt x="642" y="532"/>
                    </a:lnTo>
                    <a:lnTo>
                      <a:pt x="0" y="399"/>
                    </a:lnTo>
                    <a:lnTo>
                      <a:pt x="235" y="114"/>
                    </a:lnTo>
                    <a:lnTo>
                      <a:pt x="448" y="0"/>
                    </a:lnTo>
                    <a:lnTo>
                      <a:pt x="794" y="65"/>
                    </a:lnTo>
                    <a:lnTo>
                      <a:pt x="1032" y="3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91"/>
              <p:cNvSpPr>
                <a:spLocks noEditPoints="1"/>
              </p:cNvSpPr>
              <p:nvPr/>
            </p:nvSpPr>
            <p:spPr bwMode="auto">
              <a:xfrm>
                <a:off x="2946400" y="1665288"/>
                <a:ext cx="350838" cy="741363"/>
              </a:xfrm>
              <a:custGeom>
                <a:avLst/>
                <a:gdLst/>
                <a:ahLst/>
                <a:cxnLst>
                  <a:cxn ang="0">
                    <a:pos x="67" y="463"/>
                  </a:cxn>
                  <a:cxn ang="0">
                    <a:pos x="58" y="467"/>
                  </a:cxn>
                  <a:cxn ang="0">
                    <a:pos x="67" y="463"/>
                  </a:cxn>
                  <a:cxn ang="0">
                    <a:pos x="210" y="0"/>
                  </a:cxn>
                  <a:cxn ang="0">
                    <a:pos x="0" y="118"/>
                  </a:cxn>
                  <a:cxn ang="0">
                    <a:pos x="210" y="0"/>
                  </a:cxn>
                  <a:cxn ang="0">
                    <a:pos x="221" y="10"/>
                  </a:cxn>
                  <a:cxn ang="0">
                    <a:pos x="221" y="10"/>
                  </a:cxn>
                  <a:cxn ang="0">
                    <a:pos x="210" y="0"/>
                  </a:cxn>
                </a:cxnLst>
                <a:rect l="0" t="0" r="r" b="b"/>
                <a:pathLst>
                  <a:path w="221" h="467">
                    <a:moveTo>
                      <a:pt x="67" y="463"/>
                    </a:moveTo>
                    <a:lnTo>
                      <a:pt x="58" y="467"/>
                    </a:lnTo>
                    <a:lnTo>
                      <a:pt x="67" y="463"/>
                    </a:lnTo>
                    <a:close/>
                    <a:moveTo>
                      <a:pt x="210" y="0"/>
                    </a:moveTo>
                    <a:lnTo>
                      <a:pt x="0" y="118"/>
                    </a:lnTo>
                    <a:lnTo>
                      <a:pt x="210" y="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119"/>
            <p:cNvGrpSpPr/>
            <p:nvPr/>
          </p:nvGrpSpPr>
          <p:grpSpPr>
            <a:xfrm>
              <a:off x="2465388" y="971850"/>
              <a:ext cx="757142" cy="555797"/>
              <a:chOff x="2465387" y="1123950"/>
              <a:chExt cx="757142" cy="555625"/>
            </a:xfrm>
          </p:grpSpPr>
          <p:sp>
            <p:nvSpPr>
              <p:cNvPr id="60" name="Freeform 96"/>
              <p:cNvSpPr>
                <a:spLocks/>
              </p:cNvSpPr>
              <p:nvPr/>
            </p:nvSpPr>
            <p:spPr bwMode="auto">
              <a:xfrm>
                <a:off x="2465387" y="1123950"/>
                <a:ext cx="750888" cy="555625"/>
              </a:xfrm>
              <a:custGeom>
                <a:avLst/>
                <a:gdLst/>
                <a:ahLst/>
                <a:cxnLst>
                  <a:cxn ang="0">
                    <a:pos x="473" y="252"/>
                  </a:cxn>
                  <a:cxn ang="0">
                    <a:pos x="294" y="350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473" y="252"/>
                  </a:cxn>
                </a:cxnLst>
                <a:rect l="0" t="0" r="r" b="b"/>
                <a:pathLst>
                  <a:path w="473" h="350">
                    <a:moveTo>
                      <a:pt x="473" y="252"/>
                    </a:moveTo>
                    <a:lnTo>
                      <a:pt x="294" y="350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473" y="252"/>
                    </a:lnTo>
                    <a:close/>
                  </a:path>
                </a:pathLst>
              </a:custGeom>
              <a:blipFill>
                <a:blip r:embed="rId1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106"/>
              <p:cNvSpPr>
                <a:spLocks/>
              </p:cNvSpPr>
              <p:nvPr/>
            </p:nvSpPr>
            <p:spPr bwMode="auto">
              <a:xfrm>
                <a:off x="2854229" y="1140839"/>
                <a:ext cx="368300" cy="536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" y="338"/>
                  </a:cxn>
                  <a:cxn ang="0">
                    <a:pos x="232" y="241"/>
                  </a:cxn>
                  <a:cxn ang="0">
                    <a:pos x="230" y="244"/>
                  </a:cxn>
                  <a:cxn ang="0">
                    <a:pos x="0" y="0"/>
                  </a:cxn>
                </a:cxnLst>
                <a:rect l="0" t="0" r="r" b="b"/>
                <a:pathLst>
                  <a:path w="232" h="338">
                    <a:moveTo>
                      <a:pt x="0" y="0"/>
                    </a:moveTo>
                    <a:lnTo>
                      <a:pt x="57" y="338"/>
                    </a:lnTo>
                    <a:lnTo>
                      <a:pt x="232" y="241"/>
                    </a:lnTo>
                    <a:lnTo>
                      <a:pt x="230" y="24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3" name="Rectangle 110"/>
            <p:cNvSpPr>
              <a:spLocks noChangeArrowheads="1"/>
            </p:cNvSpPr>
            <p:nvPr/>
          </p:nvSpPr>
          <p:spPr bwMode="auto">
            <a:xfrm>
              <a:off x="2840038" y="1195757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4" name="Freeform 111"/>
            <p:cNvSpPr>
              <a:spLocks/>
            </p:cNvSpPr>
            <p:nvPr/>
          </p:nvSpPr>
          <p:spPr bwMode="auto">
            <a:xfrm>
              <a:off x="2840039" y="1195757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55" name="Straight Connector 121"/>
            <p:cNvCxnSpPr/>
            <p:nvPr/>
          </p:nvCxnSpPr>
          <p:spPr>
            <a:xfrm>
              <a:off x="3276601" y="1124297"/>
              <a:ext cx="20574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123"/>
            <p:cNvCxnSpPr/>
            <p:nvPr/>
          </p:nvCxnSpPr>
          <p:spPr>
            <a:xfrm>
              <a:off x="3810002" y="1810309"/>
              <a:ext cx="15240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125"/>
            <p:cNvCxnSpPr/>
            <p:nvPr/>
          </p:nvCxnSpPr>
          <p:spPr>
            <a:xfrm>
              <a:off x="4114802" y="2343874"/>
              <a:ext cx="1219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127"/>
            <p:cNvCxnSpPr/>
            <p:nvPr/>
          </p:nvCxnSpPr>
          <p:spPr>
            <a:xfrm>
              <a:off x="4495801" y="2801215"/>
              <a:ext cx="838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129"/>
            <p:cNvCxnSpPr/>
            <p:nvPr/>
          </p:nvCxnSpPr>
          <p:spPr>
            <a:xfrm>
              <a:off x="4953000" y="3333750"/>
              <a:ext cx="381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Content Placeholder 2"/>
          <p:cNvSpPr txBox="1">
            <a:spLocks/>
          </p:cNvSpPr>
          <p:nvPr/>
        </p:nvSpPr>
        <p:spPr>
          <a:xfrm>
            <a:off x="5720961" y="124793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720961" y="1867254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720961" y="2417993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720961" y="295155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720961" y="3467949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4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826">
        <p:fade/>
      </p:transition>
    </mc:Choice>
    <mc:Fallback xmlns="">
      <p:transition spd="med" advClick="0" advTm="28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495600" y="1317703"/>
            <a:ext cx="3030443" cy="594978"/>
            <a:chOff x="1495600" y="1317703"/>
            <a:chExt cx="3030443" cy="594978"/>
          </a:xfrm>
        </p:grpSpPr>
        <p:pic>
          <p:nvPicPr>
            <p:cNvPr id="3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317703"/>
              <a:ext cx="227548" cy="594978"/>
            </a:xfrm>
            <a:prstGeom prst="rect">
              <a:avLst/>
            </a:prstGeom>
          </p:spPr>
        </p:pic>
        <p:pic>
          <p:nvPicPr>
            <p:cNvPr id="4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317703"/>
              <a:ext cx="227548" cy="594978"/>
            </a:xfrm>
            <a:prstGeom prst="rect">
              <a:avLst/>
            </a:prstGeom>
          </p:spPr>
        </p:pic>
        <p:pic>
          <p:nvPicPr>
            <p:cNvPr id="5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317703"/>
              <a:ext cx="227548" cy="594978"/>
            </a:xfrm>
            <a:prstGeom prst="rect">
              <a:avLst/>
            </a:prstGeom>
          </p:spPr>
        </p:pic>
        <p:pic>
          <p:nvPicPr>
            <p:cNvPr id="6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317703"/>
              <a:ext cx="227548" cy="594978"/>
            </a:xfrm>
            <a:prstGeom prst="rect">
              <a:avLst/>
            </a:prstGeom>
          </p:spPr>
        </p:pic>
        <p:pic>
          <p:nvPicPr>
            <p:cNvPr id="7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317703"/>
              <a:ext cx="227548" cy="594978"/>
            </a:xfrm>
            <a:prstGeom prst="rect">
              <a:avLst/>
            </a:prstGeom>
          </p:spPr>
        </p:pic>
        <p:pic>
          <p:nvPicPr>
            <p:cNvPr id="8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317703"/>
              <a:ext cx="227548" cy="594978"/>
            </a:xfrm>
            <a:prstGeom prst="rect">
              <a:avLst/>
            </a:prstGeom>
          </p:spPr>
        </p:pic>
        <p:pic>
          <p:nvPicPr>
            <p:cNvPr id="9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317703"/>
              <a:ext cx="227548" cy="594978"/>
            </a:xfrm>
            <a:prstGeom prst="rect">
              <a:avLst/>
            </a:prstGeom>
          </p:spPr>
        </p:pic>
        <p:pic>
          <p:nvPicPr>
            <p:cNvPr id="10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317703"/>
              <a:ext cx="227548" cy="594978"/>
            </a:xfrm>
            <a:prstGeom prst="rect">
              <a:avLst/>
            </a:prstGeom>
          </p:spPr>
        </p:pic>
        <p:pic>
          <p:nvPicPr>
            <p:cNvPr id="11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317703"/>
              <a:ext cx="227548" cy="594978"/>
            </a:xfrm>
            <a:prstGeom prst="rect">
              <a:avLst/>
            </a:prstGeom>
          </p:spPr>
        </p:pic>
        <p:pic>
          <p:nvPicPr>
            <p:cNvPr id="12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317703"/>
              <a:ext cx="227548" cy="594978"/>
            </a:xfrm>
            <a:prstGeom prst="rect">
              <a:avLst/>
            </a:prstGeom>
          </p:spPr>
        </p:pic>
      </p:grpSp>
      <p:grpSp>
        <p:nvGrpSpPr>
          <p:cNvPr id="73" name="组合 72"/>
          <p:cNvGrpSpPr/>
          <p:nvPr/>
        </p:nvGrpSpPr>
        <p:grpSpPr>
          <a:xfrm>
            <a:off x="1475656" y="2655349"/>
            <a:ext cx="3030443" cy="594978"/>
            <a:chOff x="1475656" y="2655349"/>
            <a:chExt cx="3030443" cy="594978"/>
          </a:xfrm>
        </p:grpSpPr>
        <p:pic>
          <p:nvPicPr>
            <p:cNvPr id="13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3338" y="2655349"/>
              <a:ext cx="227548" cy="594978"/>
            </a:xfrm>
            <a:prstGeom prst="rect">
              <a:avLst/>
            </a:prstGeom>
          </p:spPr>
        </p:pic>
        <p:pic>
          <p:nvPicPr>
            <p:cNvPr id="14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801" y="2655349"/>
              <a:ext cx="227548" cy="594978"/>
            </a:xfrm>
            <a:prstGeom prst="rect">
              <a:avLst/>
            </a:prstGeom>
          </p:spPr>
        </p:pic>
        <p:pic>
          <p:nvPicPr>
            <p:cNvPr id="15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265" y="2655349"/>
              <a:ext cx="227548" cy="594978"/>
            </a:xfrm>
            <a:prstGeom prst="rect">
              <a:avLst/>
            </a:prstGeom>
          </p:spPr>
        </p:pic>
        <p:pic>
          <p:nvPicPr>
            <p:cNvPr id="16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8728" y="2655349"/>
              <a:ext cx="227548" cy="594978"/>
            </a:xfrm>
            <a:prstGeom prst="rect">
              <a:avLst/>
            </a:prstGeom>
          </p:spPr>
        </p:pic>
        <p:pic>
          <p:nvPicPr>
            <p:cNvPr id="17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192" y="2655349"/>
              <a:ext cx="227548" cy="594978"/>
            </a:xfrm>
            <a:prstGeom prst="rect">
              <a:avLst/>
            </a:prstGeom>
          </p:spPr>
        </p:pic>
        <p:pic>
          <p:nvPicPr>
            <p:cNvPr id="18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656" y="2655349"/>
              <a:ext cx="227548" cy="594978"/>
            </a:xfrm>
            <a:prstGeom prst="rect">
              <a:avLst/>
            </a:prstGeom>
          </p:spPr>
        </p:pic>
        <p:pic>
          <p:nvPicPr>
            <p:cNvPr id="19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873" y="2655349"/>
              <a:ext cx="227548" cy="594978"/>
            </a:xfrm>
            <a:prstGeom prst="rect">
              <a:avLst/>
            </a:prstGeom>
          </p:spPr>
        </p:pic>
        <p:pic>
          <p:nvPicPr>
            <p:cNvPr id="20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8551" y="2655349"/>
              <a:ext cx="227548" cy="594978"/>
            </a:xfrm>
            <a:prstGeom prst="rect">
              <a:avLst/>
            </a:prstGeom>
          </p:spPr>
        </p:pic>
        <p:pic>
          <p:nvPicPr>
            <p:cNvPr id="21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7014" y="2655349"/>
              <a:ext cx="227548" cy="594978"/>
            </a:xfrm>
            <a:prstGeom prst="rect">
              <a:avLst/>
            </a:prstGeom>
          </p:spPr>
        </p:pic>
        <p:pic>
          <p:nvPicPr>
            <p:cNvPr id="22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5478" y="2655349"/>
              <a:ext cx="227548" cy="594978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495600" y="1986526"/>
            <a:ext cx="3030443" cy="594978"/>
            <a:chOff x="1495600" y="1986526"/>
            <a:chExt cx="3030443" cy="594978"/>
          </a:xfrm>
        </p:grpSpPr>
        <p:pic>
          <p:nvPicPr>
            <p:cNvPr id="23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986526"/>
              <a:ext cx="227548" cy="594978"/>
            </a:xfrm>
            <a:prstGeom prst="rect">
              <a:avLst/>
            </a:prstGeom>
          </p:spPr>
        </p:pic>
        <p:pic>
          <p:nvPicPr>
            <p:cNvPr id="24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986526"/>
              <a:ext cx="227548" cy="594978"/>
            </a:xfrm>
            <a:prstGeom prst="rect">
              <a:avLst/>
            </a:prstGeom>
          </p:spPr>
        </p:pic>
        <p:pic>
          <p:nvPicPr>
            <p:cNvPr id="25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986526"/>
              <a:ext cx="227548" cy="594978"/>
            </a:xfrm>
            <a:prstGeom prst="rect">
              <a:avLst/>
            </a:prstGeom>
          </p:spPr>
        </p:pic>
        <p:pic>
          <p:nvPicPr>
            <p:cNvPr id="26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986526"/>
              <a:ext cx="227548" cy="594978"/>
            </a:xfrm>
            <a:prstGeom prst="rect">
              <a:avLst/>
            </a:prstGeom>
          </p:spPr>
        </p:pic>
        <p:pic>
          <p:nvPicPr>
            <p:cNvPr id="27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986526"/>
              <a:ext cx="227548" cy="594978"/>
            </a:xfrm>
            <a:prstGeom prst="rect">
              <a:avLst/>
            </a:prstGeom>
          </p:spPr>
        </p:pic>
        <p:pic>
          <p:nvPicPr>
            <p:cNvPr id="28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986526"/>
              <a:ext cx="227548" cy="594978"/>
            </a:xfrm>
            <a:prstGeom prst="rect">
              <a:avLst/>
            </a:prstGeom>
          </p:spPr>
        </p:pic>
        <p:pic>
          <p:nvPicPr>
            <p:cNvPr id="29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986526"/>
              <a:ext cx="227548" cy="594978"/>
            </a:xfrm>
            <a:prstGeom prst="rect">
              <a:avLst/>
            </a:prstGeom>
          </p:spPr>
        </p:pic>
        <p:pic>
          <p:nvPicPr>
            <p:cNvPr id="30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986526"/>
              <a:ext cx="227548" cy="594978"/>
            </a:xfrm>
            <a:prstGeom prst="rect">
              <a:avLst/>
            </a:prstGeom>
          </p:spPr>
        </p:pic>
        <p:pic>
          <p:nvPicPr>
            <p:cNvPr id="31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986526"/>
              <a:ext cx="227548" cy="594978"/>
            </a:xfrm>
            <a:prstGeom prst="rect">
              <a:avLst/>
            </a:prstGeom>
          </p:spPr>
        </p:pic>
        <p:pic>
          <p:nvPicPr>
            <p:cNvPr id="32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986526"/>
              <a:ext cx="227548" cy="594978"/>
            </a:xfrm>
            <a:prstGeom prst="rect">
              <a:avLst/>
            </a:prstGeom>
          </p:spPr>
        </p:pic>
      </p:grpSp>
      <p:grpSp>
        <p:nvGrpSpPr>
          <p:cNvPr id="74" name="组合 73"/>
          <p:cNvGrpSpPr/>
          <p:nvPr/>
        </p:nvGrpSpPr>
        <p:grpSpPr>
          <a:xfrm>
            <a:off x="1495600" y="3324173"/>
            <a:ext cx="3030443" cy="594978"/>
            <a:chOff x="1495600" y="3324173"/>
            <a:chExt cx="3030443" cy="594978"/>
          </a:xfrm>
        </p:grpSpPr>
        <p:pic>
          <p:nvPicPr>
            <p:cNvPr id="33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324173"/>
              <a:ext cx="227548" cy="594978"/>
            </a:xfrm>
            <a:prstGeom prst="rect">
              <a:avLst/>
            </a:prstGeom>
          </p:spPr>
        </p:pic>
        <p:pic>
          <p:nvPicPr>
            <p:cNvPr id="34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324173"/>
              <a:ext cx="227548" cy="594978"/>
            </a:xfrm>
            <a:prstGeom prst="rect">
              <a:avLst/>
            </a:prstGeom>
          </p:spPr>
        </p:pic>
        <p:pic>
          <p:nvPicPr>
            <p:cNvPr id="35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324173"/>
              <a:ext cx="227548" cy="594978"/>
            </a:xfrm>
            <a:prstGeom prst="rect">
              <a:avLst/>
            </a:prstGeom>
          </p:spPr>
        </p:pic>
        <p:pic>
          <p:nvPicPr>
            <p:cNvPr id="36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324173"/>
              <a:ext cx="227548" cy="594978"/>
            </a:xfrm>
            <a:prstGeom prst="rect">
              <a:avLst/>
            </a:prstGeom>
          </p:spPr>
        </p:pic>
        <p:pic>
          <p:nvPicPr>
            <p:cNvPr id="37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324173"/>
              <a:ext cx="227548" cy="594978"/>
            </a:xfrm>
            <a:prstGeom prst="rect">
              <a:avLst/>
            </a:prstGeom>
          </p:spPr>
        </p:pic>
        <p:pic>
          <p:nvPicPr>
            <p:cNvPr id="38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324173"/>
              <a:ext cx="227548" cy="594978"/>
            </a:xfrm>
            <a:prstGeom prst="rect">
              <a:avLst/>
            </a:prstGeom>
          </p:spPr>
        </p:pic>
        <p:pic>
          <p:nvPicPr>
            <p:cNvPr id="39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324173"/>
              <a:ext cx="227548" cy="594978"/>
            </a:xfrm>
            <a:prstGeom prst="rect">
              <a:avLst/>
            </a:prstGeom>
          </p:spPr>
        </p:pic>
        <p:pic>
          <p:nvPicPr>
            <p:cNvPr id="40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324173"/>
              <a:ext cx="227548" cy="594978"/>
            </a:xfrm>
            <a:prstGeom prst="rect">
              <a:avLst/>
            </a:prstGeom>
          </p:spPr>
        </p:pic>
        <p:pic>
          <p:nvPicPr>
            <p:cNvPr id="41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324173"/>
              <a:ext cx="227548" cy="594978"/>
            </a:xfrm>
            <a:prstGeom prst="rect">
              <a:avLst/>
            </a:prstGeom>
          </p:spPr>
        </p:pic>
        <p:pic>
          <p:nvPicPr>
            <p:cNvPr id="42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324173"/>
              <a:ext cx="227548" cy="594978"/>
            </a:xfrm>
            <a:prstGeom prst="rect">
              <a:avLst/>
            </a:prstGeom>
          </p:spPr>
        </p:pic>
      </p:grpSp>
      <p:grpSp>
        <p:nvGrpSpPr>
          <p:cNvPr id="75" name="组合 74"/>
          <p:cNvGrpSpPr/>
          <p:nvPr/>
        </p:nvGrpSpPr>
        <p:grpSpPr>
          <a:xfrm>
            <a:off x="1495600" y="3992996"/>
            <a:ext cx="3030443" cy="594978"/>
            <a:chOff x="1495600" y="3992996"/>
            <a:chExt cx="3030443" cy="594978"/>
          </a:xfrm>
        </p:grpSpPr>
        <p:pic>
          <p:nvPicPr>
            <p:cNvPr id="43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992996"/>
              <a:ext cx="227548" cy="594978"/>
            </a:xfrm>
            <a:prstGeom prst="rect">
              <a:avLst/>
            </a:prstGeom>
          </p:spPr>
        </p:pic>
        <p:pic>
          <p:nvPicPr>
            <p:cNvPr id="44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992996"/>
              <a:ext cx="227548" cy="594978"/>
            </a:xfrm>
            <a:prstGeom prst="rect">
              <a:avLst/>
            </a:prstGeom>
          </p:spPr>
        </p:pic>
        <p:pic>
          <p:nvPicPr>
            <p:cNvPr id="45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992996"/>
              <a:ext cx="227548" cy="594978"/>
            </a:xfrm>
            <a:prstGeom prst="rect">
              <a:avLst/>
            </a:prstGeom>
          </p:spPr>
        </p:pic>
        <p:pic>
          <p:nvPicPr>
            <p:cNvPr id="46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992996"/>
              <a:ext cx="227548" cy="594978"/>
            </a:xfrm>
            <a:prstGeom prst="rect">
              <a:avLst/>
            </a:prstGeom>
          </p:spPr>
        </p:pic>
        <p:pic>
          <p:nvPicPr>
            <p:cNvPr id="47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992996"/>
              <a:ext cx="227548" cy="594978"/>
            </a:xfrm>
            <a:prstGeom prst="rect">
              <a:avLst/>
            </a:prstGeom>
          </p:spPr>
        </p:pic>
        <p:pic>
          <p:nvPicPr>
            <p:cNvPr id="48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992996"/>
              <a:ext cx="227548" cy="594978"/>
            </a:xfrm>
            <a:prstGeom prst="rect">
              <a:avLst/>
            </a:prstGeom>
          </p:spPr>
        </p:pic>
        <p:pic>
          <p:nvPicPr>
            <p:cNvPr id="49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992996"/>
              <a:ext cx="227548" cy="594978"/>
            </a:xfrm>
            <a:prstGeom prst="rect">
              <a:avLst/>
            </a:prstGeom>
          </p:spPr>
        </p:pic>
        <p:pic>
          <p:nvPicPr>
            <p:cNvPr id="50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992996"/>
              <a:ext cx="227548" cy="594978"/>
            </a:xfrm>
            <a:prstGeom prst="rect">
              <a:avLst/>
            </a:prstGeom>
          </p:spPr>
        </p:pic>
        <p:pic>
          <p:nvPicPr>
            <p:cNvPr id="51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992996"/>
              <a:ext cx="227548" cy="594978"/>
            </a:xfrm>
            <a:prstGeom prst="rect">
              <a:avLst/>
            </a:prstGeom>
          </p:spPr>
        </p:pic>
        <p:pic>
          <p:nvPicPr>
            <p:cNvPr id="52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992996"/>
              <a:ext cx="227548" cy="594978"/>
            </a:xfrm>
            <a:prstGeom prst="rect">
              <a:avLst/>
            </a:prstGeom>
          </p:spPr>
        </p:pic>
      </p:grpSp>
      <p:grpSp>
        <p:nvGrpSpPr>
          <p:cNvPr id="53" name="Group 26"/>
          <p:cNvGrpSpPr/>
          <p:nvPr/>
        </p:nvGrpSpPr>
        <p:grpSpPr>
          <a:xfrm>
            <a:off x="4824868" y="4105207"/>
            <a:ext cx="3041359" cy="393767"/>
            <a:chOff x="5181600" y="1428750"/>
            <a:chExt cx="3040831" cy="393646"/>
          </a:xfrm>
        </p:grpSpPr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6" name="Group 29"/>
          <p:cNvGrpSpPr/>
          <p:nvPr/>
        </p:nvGrpSpPr>
        <p:grpSpPr>
          <a:xfrm>
            <a:off x="4824868" y="1526257"/>
            <a:ext cx="3041359" cy="393767"/>
            <a:chOff x="5181600" y="1428750"/>
            <a:chExt cx="3040831" cy="393646"/>
          </a:xfrm>
        </p:grpSpPr>
        <p:sp>
          <p:nvSpPr>
            <p:cNvPr id="5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9" name="Group 32"/>
          <p:cNvGrpSpPr/>
          <p:nvPr/>
        </p:nvGrpSpPr>
        <p:grpSpPr>
          <a:xfrm>
            <a:off x="4824868" y="2042047"/>
            <a:ext cx="3041359" cy="393767"/>
            <a:chOff x="5181600" y="1428750"/>
            <a:chExt cx="3040831" cy="393646"/>
          </a:xfrm>
        </p:grpSpPr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Group 35"/>
          <p:cNvGrpSpPr/>
          <p:nvPr/>
        </p:nvGrpSpPr>
        <p:grpSpPr>
          <a:xfrm>
            <a:off x="4824868" y="2557838"/>
            <a:ext cx="3041359" cy="393767"/>
            <a:chOff x="5181600" y="1428750"/>
            <a:chExt cx="3040831" cy="393646"/>
          </a:xfrm>
        </p:grpSpPr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Group 38"/>
          <p:cNvGrpSpPr/>
          <p:nvPr/>
        </p:nvGrpSpPr>
        <p:grpSpPr>
          <a:xfrm>
            <a:off x="4824868" y="3073628"/>
            <a:ext cx="3041359" cy="393767"/>
            <a:chOff x="5181600" y="1428750"/>
            <a:chExt cx="3040831" cy="393646"/>
          </a:xfrm>
        </p:grpSpPr>
        <p:sp>
          <p:nvSpPr>
            <p:cNvPr id="6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Group 41"/>
          <p:cNvGrpSpPr/>
          <p:nvPr/>
        </p:nvGrpSpPr>
        <p:grpSpPr>
          <a:xfrm>
            <a:off x="4824868" y="3589418"/>
            <a:ext cx="3041359" cy="393767"/>
            <a:chOff x="5181600" y="1428750"/>
            <a:chExt cx="3040831" cy="393646"/>
          </a:xfrm>
        </p:grpSpPr>
        <p:sp>
          <p:nvSpPr>
            <p:cNvPr id="6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6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874">
        <p:fade/>
      </p:transition>
    </mc:Choice>
    <mc:Fallback xmlns="">
      <p:transition spd="med" advClick="0" advTm="4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5"/>
          <p:cNvGrpSpPr/>
          <p:nvPr/>
        </p:nvGrpSpPr>
        <p:grpSpPr>
          <a:xfrm>
            <a:off x="2743676" y="1017172"/>
            <a:ext cx="3582022" cy="4002850"/>
            <a:chOff x="2743200" y="950912"/>
            <a:chExt cx="3581400" cy="3754438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8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47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2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8" name="Content Placeholder 2"/>
          <p:cNvSpPr txBox="1">
            <a:spLocks/>
          </p:cNvSpPr>
          <p:nvPr/>
        </p:nvSpPr>
        <p:spPr>
          <a:xfrm>
            <a:off x="6515356" y="1711458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59" name="Group 35"/>
          <p:cNvGrpSpPr/>
          <p:nvPr/>
        </p:nvGrpSpPr>
        <p:grpSpPr>
          <a:xfrm>
            <a:off x="5487353" y="2016351"/>
            <a:ext cx="925194" cy="228671"/>
            <a:chOff x="5257800" y="1733550"/>
            <a:chExt cx="925033" cy="228600"/>
          </a:xfrm>
        </p:grpSpPr>
        <p:cxnSp>
          <p:nvCxnSpPr>
            <p:cNvPr id="60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40"/>
          <p:cNvGrpSpPr/>
          <p:nvPr/>
        </p:nvGrpSpPr>
        <p:grpSpPr>
          <a:xfrm>
            <a:off x="5487353" y="3312151"/>
            <a:ext cx="914559" cy="230259"/>
            <a:chOff x="5181600" y="3638550"/>
            <a:chExt cx="914400" cy="230188"/>
          </a:xfrm>
        </p:grpSpPr>
        <p:cxnSp>
          <p:nvCxnSpPr>
            <p:cNvPr id="63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Content Placeholder 2"/>
          <p:cNvSpPr txBox="1">
            <a:spLocks/>
          </p:cNvSpPr>
          <p:nvPr/>
        </p:nvSpPr>
        <p:spPr>
          <a:xfrm>
            <a:off x="6554338" y="3159705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66" name="Group 42"/>
          <p:cNvGrpSpPr/>
          <p:nvPr/>
        </p:nvGrpSpPr>
        <p:grpSpPr>
          <a:xfrm rot="10800000">
            <a:off x="2591250" y="2027239"/>
            <a:ext cx="914559" cy="230259"/>
            <a:chOff x="5181600" y="3638550"/>
            <a:chExt cx="914400" cy="230188"/>
          </a:xfrm>
        </p:grpSpPr>
        <p:cxnSp>
          <p:nvCxnSpPr>
            <p:cNvPr id="67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Content Placeholder 2"/>
          <p:cNvSpPr txBox="1">
            <a:spLocks/>
          </p:cNvSpPr>
          <p:nvPr/>
        </p:nvSpPr>
        <p:spPr>
          <a:xfrm>
            <a:off x="762133" y="1798568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0" name="Group 50"/>
          <p:cNvGrpSpPr/>
          <p:nvPr/>
        </p:nvGrpSpPr>
        <p:grpSpPr>
          <a:xfrm rot="10800000">
            <a:off x="2591251" y="3315764"/>
            <a:ext cx="925194" cy="228671"/>
            <a:chOff x="5257800" y="1733550"/>
            <a:chExt cx="925033" cy="228600"/>
          </a:xfrm>
        </p:grpSpPr>
        <p:cxnSp>
          <p:nvCxnSpPr>
            <p:cNvPr id="71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Content Placeholder 2"/>
          <p:cNvSpPr txBox="1">
            <a:spLocks/>
          </p:cNvSpPr>
          <p:nvPr/>
        </p:nvSpPr>
        <p:spPr>
          <a:xfrm>
            <a:off x="762133" y="3163318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3870960" y="4168736"/>
            <a:ext cx="1684989" cy="7941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674">
        <p:fade/>
      </p:transition>
    </mc:Choice>
    <mc:Fallback xmlns="">
      <p:transition spd="med" advClick="0" advTm="56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5" grpId="0"/>
      <p:bldP spid="69" grpId="0"/>
      <p:bldP spid="73" grpId="0"/>
      <p:bldP spid="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68660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4704" y="1347614"/>
            <a:ext cx="1152128" cy="1152128"/>
            <a:chOff x="674440" y="1340768"/>
            <a:chExt cx="1152128" cy="1152128"/>
          </a:xfrm>
        </p:grpSpPr>
        <p:sp>
          <p:nvSpPr>
            <p:cNvPr id="4" name="椭圆 3"/>
            <p:cNvSpPr/>
            <p:nvPr/>
          </p:nvSpPr>
          <p:spPr>
            <a:xfrm>
              <a:off x="674440" y="1340768"/>
              <a:ext cx="1152128" cy="11521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081" y="1504748"/>
              <a:ext cx="854847" cy="854401"/>
            </a:xfrm>
            <a:prstGeom prst="rect">
              <a:avLst/>
            </a:prstGeom>
            <a:noFill/>
          </p:spPr>
        </p:pic>
      </p:grpSp>
      <p:grpSp>
        <p:nvGrpSpPr>
          <p:cNvPr id="6" name="组合 5"/>
          <p:cNvGrpSpPr/>
          <p:nvPr/>
        </p:nvGrpSpPr>
        <p:grpSpPr>
          <a:xfrm>
            <a:off x="341784" y="3435846"/>
            <a:ext cx="1997968" cy="1170712"/>
            <a:chOff x="251520" y="3429000"/>
            <a:chExt cx="1997968" cy="1170712"/>
          </a:xfrm>
        </p:grpSpPr>
        <p:sp>
          <p:nvSpPr>
            <p:cNvPr id="7" name="Content Placeholder 4"/>
            <p:cNvSpPr txBox="1">
              <a:spLocks/>
            </p:cNvSpPr>
            <p:nvPr/>
          </p:nvSpPr>
          <p:spPr>
            <a:xfrm>
              <a:off x="71477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152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2529239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02363" y="3435846"/>
            <a:ext cx="1997968" cy="1170712"/>
            <a:chOff x="2447595" y="3429000"/>
            <a:chExt cx="1997968" cy="1170712"/>
          </a:xfrm>
        </p:grpSpPr>
        <p:sp>
          <p:nvSpPr>
            <p:cNvPr id="11" name="Content Placeholder 4"/>
            <p:cNvSpPr txBox="1">
              <a:spLocks/>
            </p:cNvSpPr>
            <p:nvPr/>
          </p:nvSpPr>
          <p:spPr>
            <a:xfrm>
              <a:off x="2910853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47595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67088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44008" y="3435846"/>
            <a:ext cx="1997968" cy="1170712"/>
            <a:chOff x="4643670" y="3429000"/>
            <a:chExt cx="1997968" cy="1170712"/>
          </a:xfrm>
        </p:grpSpPr>
        <p:sp>
          <p:nvSpPr>
            <p:cNvPr id="15" name="Content Placeholder 4"/>
            <p:cNvSpPr txBox="1">
              <a:spLocks/>
            </p:cNvSpPr>
            <p:nvPr/>
          </p:nvSpPr>
          <p:spPr>
            <a:xfrm>
              <a:off x="510692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64367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683112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804248" y="3435846"/>
            <a:ext cx="1997968" cy="1170712"/>
            <a:chOff x="6839744" y="3429000"/>
            <a:chExt cx="1997968" cy="1170712"/>
          </a:xfrm>
        </p:grpSpPr>
        <p:sp>
          <p:nvSpPr>
            <p:cNvPr id="19" name="Content Placeholder 4"/>
            <p:cNvSpPr txBox="1">
              <a:spLocks/>
            </p:cNvSpPr>
            <p:nvPr/>
          </p:nvSpPr>
          <p:spPr>
            <a:xfrm>
              <a:off x="7303002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39744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25283" y="1347614"/>
            <a:ext cx="1152128" cy="1152128"/>
            <a:chOff x="2870515" y="1340768"/>
            <a:chExt cx="1152128" cy="1152128"/>
          </a:xfrm>
          <a:noFill/>
        </p:grpSpPr>
        <p:sp>
          <p:nvSpPr>
            <p:cNvPr id="22" name="椭圆 21"/>
            <p:cNvSpPr/>
            <p:nvPr/>
          </p:nvSpPr>
          <p:spPr>
            <a:xfrm>
              <a:off x="2870515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Picture 10" descr="Private_to_Partner.png"/>
            <p:cNvPicPr>
              <a:picLocks noChangeAspect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3221" y="1408726"/>
              <a:ext cx="1046717" cy="1046444"/>
            </a:xfrm>
            <a:prstGeom prst="rect">
              <a:avLst/>
            </a:prstGeom>
            <a:grpFill/>
          </p:spPr>
        </p:pic>
      </p:grpSp>
      <p:grpSp>
        <p:nvGrpSpPr>
          <p:cNvPr id="24" name="组合 23"/>
          <p:cNvGrpSpPr/>
          <p:nvPr/>
        </p:nvGrpSpPr>
        <p:grpSpPr>
          <a:xfrm>
            <a:off x="5066928" y="1347614"/>
            <a:ext cx="1152128" cy="1152128"/>
            <a:chOff x="5066590" y="1340768"/>
            <a:chExt cx="1152128" cy="1152128"/>
          </a:xfrm>
          <a:noFill/>
        </p:grpSpPr>
        <p:sp>
          <p:nvSpPr>
            <p:cNvPr id="25" name="椭圆 24"/>
            <p:cNvSpPr/>
            <p:nvPr/>
          </p:nvSpPr>
          <p:spPr>
            <a:xfrm>
              <a:off x="5066590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" name="Picture 8" descr="cross platform.png"/>
            <p:cNvPicPr>
              <a:picLocks noChangeAspect="1"/>
            </p:cNvPicPr>
            <p:nvPr/>
          </p:nvPicPr>
          <p:blipFill>
            <a:blip r:embed="rId6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4465" y="1706957"/>
              <a:ext cx="716378" cy="4463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</p:pic>
      </p:grpSp>
      <p:grpSp>
        <p:nvGrpSpPr>
          <p:cNvPr id="27" name="组合 26"/>
          <p:cNvGrpSpPr/>
          <p:nvPr/>
        </p:nvGrpSpPr>
        <p:grpSpPr>
          <a:xfrm>
            <a:off x="7227168" y="1347614"/>
            <a:ext cx="1152128" cy="1152128"/>
            <a:chOff x="7262664" y="1340768"/>
            <a:chExt cx="1152128" cy="1152128"/>
          </a:xfrm>
          <a:noFill/>
        </p:grpSpPr>
        <p:sp>
          <p:nvSpPr>
            <p:cNvPr id="28" name="椭圆 27"/>
            <p:cNvSpPr/>
            <p:nvPr/>
          </p:nvSpPr>
          <p:spPr>
            <a:xfrm>
              <a:off x="7262664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465981" y="1559395"/>
              <a:ext cx="745495" cy="7451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燕尾形 29"/>
          <p:cNvSpPr/>
          <p:nvPr/>
        </p:nvSpPr>
        <p:spPr>
          <a:xfrm rot="5400000">
            <a:off x="1098452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3259031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燕尾形 31"/>
          <p:cNvSpPr/>
          <p:nvPr/>
        </p:nvSpPr>
        <p:spPr>
          <a:xfrm rot="5400000">
            <a:off x="540067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 rot="5400000">
            <a:off x="756091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454">
        <p:fade/>
      </p:transition>
    </mc:Choice>
    <mc:Fallback xmlns="">
      <p:transition spd="med" advClick="0" advTm="24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3" grpId="0" animBg="1"/>
      <p:bldP spid="17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"/>
          <p:cNvSpPr txBox="1">
            <a:spLocks/>
          </p:cNvSpPr>
          <p:nvPr/>
        </p:nvSpPr>
        <p:spPr>
          <a:xfrm>
            <a:off x="5954230" y="1945947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53" name="Oval 4"/>
          <p:cNvSpPr/>
          <p:nvPr/>
        </p:nvSpPr>
        <p:spPr>
          <a:xfrm>
            <a:off x="1309842" y="261865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54" name="Rectangular Callout 5"/>
          <p:cNvSpPr/>
          <p:nvPr/>
        </p:nvSpPr>
        <p:spPr>
          <a:xfrm>
            <a:off x="1621780" y="1322508"/>
            <a:ext cx="1732991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5" name="Oval 6"/>
          <p:cNvSpPr/>
          <p:nvPr/>
        </p:nvSpPr>
        <p:spPr>
          <a:xfrm>
            <a:off x="2280317" y="3673149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56" name="Rectangular Callout 7"/>
          <p:cNvSpPr/>
          <p:nvPr/>
        </p:nvSpPr>
        <p:spPr>
          <a:xfrm>
            <a:off x="2488276" y="2508190"/>
            <a:ext cx="1732991" cy="890859"/>
          </a:xfrm>
          <a:prstGeom prst="wedgeRectCallout">
            <a:avLst>
              <a:gd name="adj1" fmla="val -33923"/>
              <a:gd name="adj2" fmla="val 84612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7" name="Oval 8"/>
          <p:cNvSpPr/>
          <p:nvPr/>
        </p:nvSpPr>
        <p:spPr>
          <a:xfrm>
            <a:off x="4332178" y="266540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58" name="Rectangular Callout 9"/>
          <p:cNvSpPr/>
          <p:nvPr/>
        </p:nvSpPr>
        <p:spPr>
          <a:xfrm>
            <a:off x="3701369" y="1302889"/>
            <a:ext cx="1732991" cy="890859"/>
          </a:xfrm>
          <a:prstGeom prst="wedgeRectCallout">
            <a:avLst>
              <a:gd name="adj1" fmla="val 12910"/>
              <a:gd name="adj2" fmla="val 87187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9" name="Rectangle 10"/>
          <p:cNvSpPr/>
          <p:nvPr/>
        </p:nvSpPr>
        <p:spPr>
          <a:xfrm>
            <a:off x="5954230" y="1427281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JM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 bwMode="auto">
          <a:xfrm>
            <a:off x="6023522" y="1882573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Text Placeholder 1"/>
          <p:cNvSpPr txBox="1">
            <a:spLocks/>
          </p:cNvSpPr>
          <p:nvPr/>
        </p:nvSpPr>
        <p:spPr>
          <a:xfrm>
            <a:off x="5954230" y="3609573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67" name="Rectangle 10"/>
          <p:cNvSpPr/>
          <p:nvPr/>
        </p:nvSpPr>
        <p:spPr>
          <a:xfrm>
            <a:off x="5954230" y="3090908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JM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8" name="直接连接符 67"/>
          <p:cNvCxnSpPr/>
          <p:nvPr/>
        </p:nvCxnSpPr>
        <p:spPr bwMode="auto">
          <a:xfrm>
            <a:off x="6023522" y="3546200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462">
        <p:fade/>
      </p:transition>
    </mc:Choice>
    <mc:Fallback xmlns="">
      <p:transition spd="med" advClick="0" advTm="74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1" grpId="0"/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48" y="1203598"/>
            <a:ext cx="2459805" cy="3579862"/>
          </a:xfrm>
          <a:prstGeom prst="rect">
            <a:avLst/>
          </a:prstGeom>
        </p:spPr>
      </p:pic>
      <p:sp>
        <p:nvSpPr>
          <p:cNvPr id="3" name="Line 46"/>
          <p:cNvSpPr>
            <a:spLocks noChangeShapeType="1"/>
          </p:cNvSpPr>
          <p:nvPr/>
        </p:nvSpPr>
        <p:spPr bwMode="auto">
          <a:xfrm flipH="1">
            <a:off x="755576" y="2467398"/>
            <a:ext cx="5400675" cy="635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Line 51"/>
          <p:cNvSpPr>
            <a:spLocks noChangeShapeType="1"/>
          </p:cNvSpPr>
          <p:nvPr/>
        </p:nvSpPr>
        <p:spPr bwMode="auto">
          <a:xfrm flipH="1">
            <a:off x="755576" y="3867573"/>
            <a:ext cx="4608512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2"/>
          <p:cNvSpPr>
            <a:spLocks noChangeArrowheads="1"/>
          </p:cNvSpPr>
          <p:nvPr/>
        </p:nvSpPr>
        <p:spPr bwMode="auto">
          <a:xfrm>
            <a:off x="828176" y="356011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828176" y="218216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827013" y="2565823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  <a:endParaRPr lang="zh-CN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827013" y="3945360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  <a:endParaRPr lang="zh-CN" altLang="zh-CN" sz="105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7740944" y="3970722"/>
            <a:ext cx="785524" cy="812738"/>
          </a:xfrm>
          <a:custGeom>
            <a:avLst/>
            <a:gdLst>
              <a:gd name="T0" fmla="*/ 128287 w 60"/>
              <a:gd name="T1" fmla="*/ 37485 h 62"/>
              <a:gd name="T2" fmla="*/ 203121 w 60"/>
              <a:gd name="T3" fmla="*/ 37485 h 62"/>
              <a:gd name="T4" fmla="*/ 251228 w 60"/>
              <a:gd name="T5" fmla="*/ 37485 h 62"/>
              <a:gd name="T6" fmla="*/ 251228 w 60"/>
              <a:gd name="T7" fmla="*/ 96390 h 62"/>
              <a:gd name="T8" fmla="*/ 251228 w 60"/>
              <a:gd name="T9" fmla="*/ 37485 h 62"/>
              <a:gd name="T10" fmla="*/ 106906 w 60"/>
              <a:gd name="T11" fmla="*/ 198136 h 62"/>
              <a:gd name="T12" fmla="*/ 112251 w 60"/>
              <a:gd name="T13" fmla="*/ 310591 h 62"/>
              <a:gd name="T14" fmla="*/ 80179 w 60"/>
              <a:gd name="T15" fmla="*/ 214201 h 62"/>
              <a:gd name="T16" fmla="*/ 64143 w 60"/>
              <a:gd name="T17" fmla="*/ 310591 h 62"/>
              <a:gd name="T18" fmla="*/ 37417 w 60"/>
              <a:gd name="T19" fmla="*/ 198136 h 62"/>
              <a:gd name="T20" fmla="*/ 10691 w 60"/>
              <a:gd name="T21" fmla="*/ 192781 h 62"/>
              <a:gd name="T22" fmla="*/ 37417 w 60"/>
              <a:gd name="T23" fmla="*/ 101745 h 62"/>
              <a:gd name="T24" fmla="*/ 74834 w 60"/>
              <a:gd name="T25" fmla="*/ 128520 h 62"/>
              <a:gd name="T26" fmla="*/ 112251 w 60"/>
              <a:gd name="T27" fmla="*/ 101745 h 62"/>
              <a:gd name="T28" fmla="*/ 155013 w 60"/>
              <a:gd name="T29" fmla="*/ 85680 h 62"/>
              <a:gd name="T30" fmla="*/ 160359 w 60"/>
              <a:gd name="T31" fmla="*/ 101745 h 62"/>
              <a:gd name="T32" fmla="*/ 160359 w 60"/>
              <a:gd name="T33" fmla="*/ 171361 h 62"/>
              <a:gd name="T34" fmla="*/ 165704 w 60"/>
              <a:gd name="T35" fmla="*/ 171361 h 62"/>
              <a:gd name="T36" fmla="*/ 165704 w 60"/>
              <a:gd name="T37" fmla="*/ 171361 h 62"/>
              <a:gd name="T38" fmla="*/ 171049 w 60"/>
              <a:gd name="T39" fmla="*/ 101745 h 62"/>
              <a:gd name="T40" fmla="*/ 171049 w 60"/>
              <a:gd name="T41" fmla="*/ 85680 h 62"/>
              <a:gd name="T42" fmla="*/ 213811 w 60"/>
              <a:gd name="T43" fmla="*/ 101745 h 62"/>
              <a:gd name="T44" fmla="*/ 251228 w 60"/>
              <a:gd name="T45" fmla="*/ 128520 h 62"/>
              <a:gd name="T46" fmla="*/ 288645 w 60"/>
              <a:gd name="T47" fmla="*/ 101745 h 62"/>
              <a:gd name="T48" fmla="*/ 310026 w 60"/>
              <a:gd name="T49" fmla="*/ 187426 h 62"/>
              <a:gd name="T50" fmla="*/ 283300 w 60"/>
              <a:gd name="T51" fmla="*/ 198136 h 62"/>
              <a:gd name="T52" fmla="*/ 288645 w 60"/>
              <a:gd name="T53" fmla="*/ 310591 h 62"/>
              <a:gd name="T54" fmla="*/ 256574 w 60"/>
              <a:gd name="T55" fmla="*/ 214201 h 62"/>
              <a:gd name="T56" fmla="*/ 240538 w 60"/>
              <a:gd name="T57" fmla="*/ 310591 h 62"/>
              <a:gd name="T58" fmla="*/ 213811 w 60"/>
              <a:gd name="T59" fmla="*/ 198136 h 62"/>
              <a:gd name="T60" fmla="*/ 203121 w 60"/>
              <a:gd name="T61" fmla="*/ 203491 h 62"/>
              <a:gd name="T62" fmla="*/ 176394 w 60"/>
              <a:gd name="T63" fmla="*/ 332011 h 62"/>
              <a:gd name="T64" fmla="*/ 155013 w 60"/>
              <a:gd name="T65" fmla="*/ 219556 h 62"/>
              <a:gd name="T66" fmla="*/ 117596 w 60"/>
              <a:gd name="T67" fmla="*/ 332011 h 62"/>
              <a:gd name="T68" fmla="*/ 106906 w 60"/>
              <a:gd name="T69" fmla="*/ 192781 h 62"/>
              <a:gd name="T70" fmla="*/ 48108 w 60"/>
              <a:gd name="T71" fmla="*/ 69615 h 62"/>
              <a:gd name="T72" fmla="*/ 106906 w 60"/>
              <a:gd name="T73" fmla="*/ 69615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0"/>
              <a:gd name="T112" fmla="*/ 0 h 62"/>
              <a:gd name="T113" fmla="*/ 60 w 60"/>
              <a:gd name="T114" fmla="*/ 62 h 6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384">
        <p:fade/>
      </p:transition>
    </mc:Choice>
    <mc:Fallback xmlns="">
      <p:transition spd="med" advClick="0" advTm="33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1070559" y="1391633"/>
            <a:ext cx="7004472" cy="2764293"/>
          </a:xfrm>
          <a:prstGeom prst="roundRect">
            <a:avLst/>
          </a:prstGeom>
          <a:solidFill>
            <a:srgbClr val="002060">
              <a:alpha val="44000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99471" y="682991"/>
            <a:ext cx="1580234" cy="114573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lIns="91446" tIns="45723" rIns="91446" bIns="45723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9" name="TextBox 18"/>
          <p:cNvSpPr>
            <a:spLocks noChangeArrowheads="1"/>
          </p:cNvSpPr>
          <p:nvPr/>
        </p:nvSpPr>
        <p:spPr bwMode="auto">
          <a:xfrm>
            <a:off x="1303961" y="661554"/>
            <a:ext cx="1211076" cy="70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前言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前言"/>
          <p:cNvSpPr>
            <a:spLocks noChangeArrowheads="1"/>
          </p:cNvSpPr>
          <p:nvPr/>
        </p:nvSpPr>
        <p:spPr bwMode="auto">
          <a:xfrm>
            <a:off x="2411760" y="935482"/>
            <a:ext cx="1633821" cy="43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200" dirty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200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1" name="TextBox 9"/>
          <p:cNvSpPr>
            <a:spLocks noChangeArrowheads="1"/>
          </p:cNvSpPr>
          <p:nvPr/>
        </p:nvSpPr>
        <p:spPr bwMode="auto">
          <a:xfrm>
            <a:off x="1259900" y="1925934"/>
            <a:ext cx="6625788" cy="201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回顾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altLang="zh-CN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及</a:t>
            </a:r>
            <a:r>
              <a:rPr lang="en-US" altLang="zh-CN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altLang="zh-CN" sz="1100" dirty="0" err="1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altLang="zh-CN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pic>
        <p:nvPicPr>
          <p:cNvPr id="12" name="Picture 2" descr="PPECLOGO-eff-0-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846" y="2570420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PPECLOGO-eff-0-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395" y="2442076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PPECLOGO-eff-0-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2616" y="1131590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PPECLOGO-eff-0-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4369" y="3454882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PPECLOGO-eff-0-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3273" y="2588057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PPECLOGO-eff-0-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750" y="2257960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PPECLOGO-eff-5-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8875" y="2890439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PECLOGO-eff-5-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9337" y="3129825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PPECLOGO-eff-5-4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3035" y="2409149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PPECLOGO-eff-0-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733" y="3308731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PPECLOGO-eff-0-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41813" y="2048811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PPECLOGO-eff2-1-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0" y="2479705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559" y="2469626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PPECLOGO-eff2-1-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6273" y="3008872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5941" y="2593096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1923" y="3129824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12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892">
        <p14:flash/>
      </p:transition>
    </mc:Choice>
    <mc:Fallback xmlns="">
      <p:transition spd="slow" advTm="18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7" dur="3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animBg="1"/>
      <p:bldP spid="9" grpId="0" bldLvl="0" autoUpdateAnimBg="0"/>
      <p:bldP spid="10" grpId="0" bldLvl="0" autoUpdateAnimBg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906565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03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8413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THREE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765">
        <p:fade/>
      </p:transition>
    </mc:Choice>
    <mc:Fallback xmlns="">
      <p:transition spd="med" advClick="0" advTm="57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Chart 26"/>
          <p:cNvGraphicFramePr/>
          <p:nvPr>
            <p:extLst>
              <p:ext uri="{D42A27DB-BD31-4B8C-83A1-F6EECF244321}">
                <p14:modId xmlns:p14="http://schemas.microsoft.com/office/powerpoint/2010/main" val="301748527"/>
              </p:ext>
            </p:extLst>
          </p:nvPr>
        </p:nvGraphicFramePr>
        <p:xfrm>
          <a:off x="66011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Chart 27"/>
          <p:cNvGraphicFramePr/>
          <p:nvPr>
            <p:extLst>
              <p:ext uri="{D42A27DB-BD31-4B8C-83A1-F6EECF244321}">
                <p14:modId xmlns:p14="http://schemas.microsoft.com/office/powerpoint/2010/main" val="464075588"/>
              </p:ext>
            </p:extLst>
          </p:nvPr>
        </p:nvGraphicFramePr>
        <p:xfrm>
          <a:off x="4488568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Chart 6"/>
          <p:cNvGraphicFramePr/>
          <p:nvPr>
            <p:extLst>
              <p:ext uri="{D42A27DB-BD31-4B8C-83A1-F6EECF244321}">
                <p14:modId xmlns:p14="http://schemas.microsoft.com/office/powerpoint/2010/main" val="4006421628"/>
              </p:ext>
            </p:extLst>
          </p:nvPr>
        </p:nvGraphicFramePr>
        <p:xfrm>
          <a:off x="381067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Chart 7"/>
          <p:cNvGraphicFramePr/>
          <p:nvPr>
            <p:extLst>
              <p:ext uri="{D42A27DB-BD31-4B8C-83A1-F6EECF244321}">
                <p14:modId xmlns:p14="http://schemas.microsoft.com/office/powerpoint/2010/main" val="1364235125"/>
              </p:ext>
            </p:extLst>
          </p:nvPr>
        </p:nvGraphicFramePr>
        <p:xfrm>
          <a:off x="24936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8" name="Group 9"/>
          <p:cNvGrpSpPr/>
          <p:nvPr/>
        </p:nvGrpSpPr>
        <p:grpSpPr>
          <a:xfrm>
            <a:off x="1036030" y="2151740"/>
            <a:ext cx="914559" cy="914682"/>
            <a:chOff x="948171" y="3233332"/>
            <a:chExt cx="914400" cy="914400"/>
          </a:xfrm>
          <a:noFill/>
        </p:grpSpPr>
        <p:sp>
          <p:nvSpPr>
            <p:cNvPr id="39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0" name="Rectangle 11"/>
            <p:cNvSpPr/>
            <p:nvPr/>
          </p:nvSpPr>
          <p:spPr>
            <a:xfrm>
              <a:off x="1046018" y="3354532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Group 12"/>
          <p:cNvGrpSpPr/>
          <p:nvPr/>
        </p:nvGrpSpPr>
        <p:grpSpPr>
          <a:xfrm>
            <a:off x="3145751" y="2141347"/>
            <a:ext cx="914559" cy="914682"/>
            <a:chOff x="948171" y="3233332"/>
            <a:chExt cx="914400" cy="914400"/>
          </a:xfrm>
          <a:noFill/>
        </p:grpSpPr>
        <p:sp>
          <p:nvSpPr>
            <p:cNvPr id="42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3" name="Rectangle 14"/>
            <p:cNvSpPr/>
            <p:nvPr/>
          </p:nvSpPr>
          <p:spPr>
            <a:xfrm>
              <a:off x="1046018" y="3333750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4" name="Group 15"/>
          <p:cNvGrpSpPr/>
          <p:nvPr/>
        </p:nvGrpSpPr>
        <p:grpSpPr>
          <a:xfrm>
            <a:off x="7261266" y="2137882"/>
            <a:ext cx="914559" cy="914682"/>
            <a:chOff x="948171" y="3233332"/>
            <a:chExt cx="914400" cy="914400"/>
          </a:xfrm>
          <a:noFill/>
        </p:grpSpPr>
        <p:sp>
          <p:nvSpPr>
            <p:cNvPr id="45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6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141152" y="2141347"/>
            <a:ext cx="914559" cy="914682"/>
            <a:chOff x="948171" y="3233332"/>
            <a:chExt cx="914400" cy="914400"/>
          </a:xfrm>
          <a:noFill/>
        </p:grpSpPr>
        <p:sp>
          <p:nvSpPr>
            <p:cNvPr id="48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9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0" name="Content Placeholder 2"/>
          <p:cNvSpPr txBox="1">
            <a:spLocks/>
          </p:cNvSpPr>
          <p:nvPr/>
        </p:nvSpPr>
        <p:spPr>
          <a:xfrm>
            <a:off x="685919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2743676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4831849" y="3631663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6813392" y="3631665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609706" y="1246191"/>
            <a:ext cx="7994276" cy="46899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681">
        <p:fade/>
      </p:transition>
    </mc:Choice>
    <mc:Fallback xmlns="">
      <p:transition spd="med" advClick="0" advTm="36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3" grpId="0">
        <p:bldAsOne/>
      </p:bldGraphic>
      <p:bldGraphic spid="34" grpId="0">
        <p:bldAsOne/>
      </p:bldGraphic>
      <p:bldGraphic spid="36" grpId="0">
        <p:bldAsOne/>
      </p:bldGraphic>
      <p:bldGraphic spid="37" grpId="0">
        <p:bldAsOne/>
      </p:bldGraphic>
      <p:bldP spid="50" grpId="0"/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5896" y="1439446"/>
            <a:ext cx="1996896" cy="678543"/>
            <a:chOff x="525896" y="1367438"/>
            <a:chExt cx="1996896" cy="678543"/>
          </a:xfrm>
          <a:effectLst/>
        </p:grpSpPr>
        <p:sp>
          <p:nvSpPr>
            <p:cNvPr id="3" name="任意多边形 2"/>
            <p:cNvSpPr/>
            <p:nvPr/>
          </p:nvSpPr>
          <p:spPr>
            <a:xfrm rot="5400000">
              <a:off x="1185072" y="708262"/>
              <a:ext cx="678543" cy="1996896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718126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24644" y="1439446"/>
            <a:ext cx="1998331" cy="678543"/>
            <a:chOff x="2624644" y="1367438"/>
            <a:chExt cx="1998331" cy="678543"/>
          </a:xfrm>
          <a:effectLst/>
        </p:grpSpPr>
        <p:sp>
          <p:nvSpPr>
            <p:cNvPr id="6" name="任意多边形 5"/>
            <p:cNvSpPr/>
            <p:nvPr/>
          </p:nvSpPr>
          <p:spPr>
            <a:xfrm rot="5400000">
              <a:off x="3284538" y="707544"/>
              <a:ext cx="678543" cy="1998331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291442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3394" y="1439445"/>
            <a:ext cx="1998330" cy="678543"/>
            <a:chOff x="4723394" y="1367437"/>
            <a:chExt cx="1998330" cy="678543"/>
          </a:xfrm>
          <a:effectLst/>
        </p:grpSpPr>
        <p:sp>
          <p:nvSpPr>
            <p:cNvPr id="9" name="任意多边形 8"/>
            <p:cNvSpPr/>
            <p:nvPr/>
          </p:nvSpPr>
          <p:spPr>
            <a:xfrm rot="5400000">
              <a:off x="5383287" y="707544"/>
              <a:ext cx="678543" cy="1998330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501317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23577" y="1439446"/>
            <a:ext cx="1996896" cy="678543"/>
            <a:chOff x="6823577" y="1367438"/>
            <a:chExt cx="1996896" cy="678543"/>
          </a:xfrm>
          <a:effectLst/>
        </p:grpSpPr>
        <p:sp>
          <p:nvSpPr>
            <p:cNvPr id="12" name="任意多边形 11"/>
            <p:cNvSpPr/>
            <p:nvPr/>
          </p:nvSpPr>
          <p:spPr>
            <a:xfrm rot="5400000">
              <a:off x="7482753" y="708262"/>
              <a:ext cx="678543" cy="1996896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TextBox 5"/>
            <p:cNvSpPr txBox="1">
              <a:spLocks noChangeArrowheads="1"/>
            </p:cNvSpPr>
            <p:nvPr/>
          </p:nvSpPr>
          <p:spPr bwMode="auto">
            <a:xfrm>
              <a:off x="7111921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8555" y="2232754"/>
            <a:ext cx="1896477" cy="2067188"/>
            <a:chOff x="478555" y="2160746"/>
            <a:chExt cx="1896477" cy="2067188"/>
          </a:xfrm>
          <a:effectLst/>
        </p:grpSpPr>
        <p:sp>
          <p:nvSpPr>
            <p:cNvPr id="15" name="矩形 14"/>
            <p:cNvSpPr/>
            <p:nvPr/>
          </p:nvSpPr>
          <p:spPr>
            <a:xfrm>
              <a:off x="525896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44544" y="2179394"/>
              <a:ext cx="1764498" cy="126384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8555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77304" y="2232754"/>
            <a:ext cx="1897911" cy="2067188"/>
            <a:chOff x="2577304" y="2160746"/>
            <a:chExt cx="1897911" cy="2067188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2624644" y="2160746"/>
              <a:ext cx="1803232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644326" y="2178860"/>
              <a:ext cx="1763839" cy="1264996"/>
            </a:xfrm>
            <a:prstGeom prst="rect">
              <a:avLst/>
            </a:prstGeom>
            <a:blipFill dpi="0" rotWithShape="1">
              <a:blip r:embed="rId4"/>
              <a:srcRect/>
              <a:tile tx="-12700" ty="266700" sx="67000" sy="67000" flip="none" algn="ctr"/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577304" y="3557999"/>
              <a:ext cx="1897911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73183" y="2232754"/>
            <a:ext cx="1896477" cy="2067188"/>
            <a:chOff x="4673183" y="2160746"/>
            <a:chExt cx="1896477" cy="2067188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4723393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43403" y="2178860"/>
              <a:ext cx="1763839" cy="126499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4673183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76236" y="2232754"/>
            <a:ext cx="1896477" cy="2067188"/>
            <a:chOff x="6776236" y="2160746"/>
            <a:chExt cx="1896477" cy="2067188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6823576" y="2160746"/>
              <a:ext cx="1801797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42480" y="2178860"/>
              <a:ext cx="1763839" cy="1264996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76236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655">
        <p:fade/>
      </p:transition>
    </mc:Choice>
    <mc:Fallback xmlns="">
      <p:transition spd="med" advClick="0" advTm="36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 bwMode="auto">
          <a:xfrm>
            <a:off x="469426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 bwMode="auto">
          <a:xfrm>
            <a:off x="251520" y="2689448"/>
            <a:ext cx="1728788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1"/>
          <p:cNvSpPr txBox="1"/>
          <p:nvPr/>
        </p:nvSpPr>
        <p:spPr bwMode="auto">
          <a:xfrm>
            <a:off x="538858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53939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2200969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文本框 17"/>
          <p:cNvSpPr txBox="1"/>
          <p:nvPr/>
        </p:nvSpPr>
        <p:spPr bwMode="auto">
          <a:xfrm>
            <a:off x="2267645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226787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3926415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22"/>
          <p:cNvSpPr txBox="1"/>
          <p:nvPr/>
        </p:nvSpPr>
        <p:spPr bwMode="auto">
          <a:xfrm>
            <a:off x="3996433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3996340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5657958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28"/>
          <p:cNvSpPr txBox="1"/>
          <p:nvPr/>
        </p:nvSpPr>
        <p:spPr bwMode="auto">
          <a:xfrm>
            <a:off x="5725220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29"/>
          <p:cNvSpPr txBox="1">
            <a:spLocks noChangeArrowheads="1"/>
          </p:cNvSpPr>
          <p:nvPr/>
        </p:nvSpPr>
        <p:spPr bwMode="auto">
          <a:xfrm>
            <a:off x="572481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7383404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33"/>
          <p:cNvSpPr txBox="1"/>
          <p:nvPr/>
        </p:nvSpPr>
        <p:spPr bwMode="auto">
          <a:xfrm>
            <a:off x="7454008" y="1078136"/>
            <a:ext cx="1222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34"/>
          <p:cNvSpPr txBox="1">
            <a:spLocks noChangeArrowheads="1"/>
          </p:cNvSpPr>
          <p:nvPr/>
        </p:nvSpPr>
        <p:spPr bwMode="auto">
          <a:xfrm>
            <a:off x="745327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1980308" y="2689448"/>
            <a:ext cx="1728787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709095" y="2689448"/>
            <a:ext cx="1727200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436295" y="2689448"/>
            <a:ext cx="1728788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7165083" y="2689448"/>
            <a:ext cx="1728787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194">
        <p:fade/>
      </p:transition>
    </mc:Choice>
    <mc:Fallback xmlns="">
      <p:transition spd="med" advClick="0" advTm="4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51491" y="1648345"/>
            <a:ext cx="2458624" cy="2417075"/>
            <a:chOff x="904298" y="1251946"/>
            <a:chExt cx="2458624" cy="2417075"/>
          </a:xfrm>
        </p:grpSpPr>
        <p:sp>
          <p:nvSpPr>
            <p:cNvPr id="3" name="矩形 2"/>
            <p:cNvSpPr/>
            <p:nvPr/>
          </p:nvSpPr>
          <p:spPr>
            <a:xfrm>
              <a:off x="2175621" y="1251946"/>
              <a:ext cx="1187301" cy="11873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4298" y="1251946"/>
              <a:ext cx="1187301" cy="1187300"/>
              <a:chOff x="1292554" y="2123553"/>
              <a:chExt cx="1440000" cy="14400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292554" y="2123553"/>
                <a:ext cx="1440000" cy="1440000"/>
              </a:xfrm>
              <a:prstGeom prst="rect">
                <a:avLst/>
              </a:prstGeom>
              <a:solidFill>
                <a:schemeClr val="bg1">
                  <a:alpha val="7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noFill/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11" name="文本框 17"/>
              <p:cNvSpPr txBox="1"/>
              <p:nvPr/>
            </p:nvSpPr>
            <p:spPr>
              <a:xfrm>
                <a:off x="1764409" y="2366500"/>
                <a:ext cx="496290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aramond"/>
                    <a:ea typeface="微软雅黑"/>
                  </a:rPr>
                  <a:t>文本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06967" y="2481721"/>
              <a:ext cx="2445924" cy="1187300"/>
              <a:chOff x="1280388" y="3615068"/>
              <a:chExt cx="2966502" cy="1440000"/>
            </a:xfrm>
          </p:grpSpPr>
          <p:sp>
            <p:nvSpPr>
              <p:cNvPr id="8" name="矩形 7">
                <a:hlinkClick r:id="" action="ppaction://noaction"/>
              </p:cNvPr>
              <p:cNvSpPr/>
              <p:nvPr/>
            </p:nvSpPr>
            <p:spPr>
              <a:xfrm>
                <a:off x="1280388" y="3615068"/>
                <a:ext cx="2966502" cy="1440000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9" name="文本框 18"/>
              <p:cNvSpPr txBox="1"/>
              <p:nvPr/>
            </p:nvSpPr>
            <p:spPr>
              <a:xfrm>
                <a:off x="3034406" y="3872110"/>
                <a:ext cx="970671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</a:p>
            </p:txBody>
          </p:sp>
        </p:grpSp>
        <p:pic>
          <p:nvPicPr>
            <p:cNvPr id="6" name="Picture 3" descr="\\SFP\Work\White_Whale\3-22036_Kuleen_Bharadwaj\PPT\3_PlatformVision_Kuleen\SFP_Art\Plane Slide\mon_not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218" y="2719254"/>
              <a:ext cx="559946" cy="656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0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057" y="1515394"/>
              <a:ext cx="660578" cy="66040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598684" y="1635646"/>
            <a:ext cx="2445924" cy="2428697"/>
            <a:chOff x="5951491" y="1239247"/>
            <a:chExt cx="2445924" cy="2428697"/>
          </a:xfrm>
        </p:grpSpPr>
        <p:sp>
          <p:nvSpPr>
            <p:cNvPr id="13" name="矩形 12"/>
            <p:cNvSpPr/>
            <p:nvPr/>
          </p:nvSpPr>
          <p:spPr>
            <a:xfrm>
              <a:off x="5951491" y="1239247"/>
              <a:ext cx="2445924" cy="118730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951491" y="2480644"/>
              <a:ext cx="2445924" cy="1187300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37172" tIns="137172" rIns="137172" bIns="137172" numCol="1" rtlCol="0" anchor="b" anchorCtr="0" compatLnSpc="1">
              <a:prstTxWarp prst="textNoShape">
                <a:avLst/>
              </a:prstTxWarp>
            </a:bodyPr>
            <a:lstStyle/>
            <a:p>
              <a:pPr defTabSz="68563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chemeClr val="bg1">
                    <a:alpha val="99000"/>
                  </a:schemeClr>
                </a:solidFill>
                <a:latin typeface="+mj-ea"/>
                <a:ea typeface="+mj-ea"/>
                <a:cs typeface="Segoe UI" pitchFamily="34" charset="0"/>
              </a:endParaRPr>
            </a:p>
          </p:txBody>
        </p:sp>
        <p:sp>
          <p:nvSpPr>
            <p:cNvPr id="15" name="文本框 25"/>
            <p:cNvSpPr txBox="1"/>
            <p:nvPr/>
          </p:nvSpPr>
          <p:spPr>
            <a:xfrm>
              <a:off x="7379031" y="2680957"/>
              <a:ext cx="8235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添加标题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rgbClr val="1D4C7C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121" y="2706554"/>
              <a:ext cx="784436" cy="6967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5081437" y="1648345"/>
            <a:ext cx="2445925" cy="2417075"/>
            <a:chOff x="3434244" y="1251946"/>
            <a:chExt cx="2445925" cy="2417075"/>
          </a:xfrm>
        </p:grpSpPr>
        <p:grpSp>
          <p:nvGrpSpPr>
            <p:cNvPr id="18" name="组合 17"/>
            <p:cNvGrpSpPr/>
            <p:nvPr/>
          </p:nvGrpSpPr>
          <p:grpSpPr>
            <a:xfrm>
              <a:off x="3434244" y="1251946"/>
              <a:ext cx="2445924" cy="1187300"/>
              <a:chOff x="4345558" y="2123553"/>
              <a:chExt cx="2966502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345558" y="2123553"/>
                <a:ext cx="2966502" cy="144000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vert="horz" wrap="square" lIns="205758" tIns="137172" rIns="137172" bIns="137172" numCol="1" rtlCol="0" anchor="b" anchorCtr="0" compatLnSpc="1">
                <a:prstTxWarp prst="textNoShape">
                  <a:avLst/>
                </a:prstTxWarp>
              </a:bodyPr>
              <a:lstStyle/>
              <a:p>
                <a:pPr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000" kern="0">
                  <a:solidFill>
                    <a:srgbClr val="363535">
                      <a:alpha val="99000"/>
                    </a:srgbClr>
                  </a:soli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文本框 16"/>
              <p:cNvSpPr txBox="1"/>
              <p:nvPr/>
            </p:nvSpPr>
            <p:spPr>
              <a:xfrm>
                <a:off x="6221785" y="2369626"/>
                <a:ext cx="865873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aramond"/>
                    <a:ea typeface="微软雅黑"/>
                  </a:rPr>
                  <a:t>添加标题</a:t>
                </a: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692868" y="2481721"/>
              <a:ext cx="1187301" cy="11873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434244" y="2481721"/>
              <a:ext cx="1187301" cy="1187300"/>
              <a:chOff x="4345558" y="3615068"/>
              <a:chExt cx="1440000" cy="144000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345558" y="3615068"/>
                <a:ext cx="1440000" cy="1440000"/>
              </a:xfrm>
              <a:prstGeom prst="rect">
                <a:avLst/>
              </a:prstGeom>
              <a:solidFill>
                <a:schemeClr val="bg1">
                  <a:alpha val="7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24" name="文本框 21"/>
              <p:cNvSpPr txBox="1"/>
              <p:nvPr/>
            </p:nvSpPr>
            <p:spPr>
              <a:xfrm>
                <a:off x="4596173" y="3872110"/>
                <a:ext cx="998806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</a:p>
            </p:txBody>
          </p:sp>
        </p:grpSp>
        <p:pic>
          <p:nvPicPr>
            <p:cNvPr id="21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1213" y="1496177"/>
              <a:ext cx="710332" cy="710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0619" y="2682691"/>
              <a:ext cx="662992" cy="656691"/>
            </a:xfrm>
            <a:prstGeom prst="rect">
              <a:avLst/>
            </a:prstGeom>
            <a:effectLst/>
          </p:spPr>
        </p:pic>
      </p:grp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752">
        <p:fade/>
      </p:transition>
    </mc:Choice>
    <mc:Fallback xmlns="">
      <p:transition spd="med" advClick="0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1931 -0.00023 " pathEditMode="relative" rAng="0" ptsTypes="AA">
                                      <p:cBhvr>
                                        <p:cTn id="1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60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60477E-6 3.02939E-6 L -0.19118 0.00092 " pathEditMode="relative" rAng="0" ptsTypes="AA">
                                      <p:cBhvr>
                                        <p:cTn id="17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55800" y="46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26 4.81481E-6 L -0.18947 0.00092 " pathEditMode="relative" rAng="0" ptsTypes="AA">
                                      <p:cBhvr>
                                        <p:cTn id="24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46600" y="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84"/>
          <p:cNvSpPr>
            <a:spLocks noChangeAspect="1" noChangeArrowheads="1" noTextEdit="1"/>
          </p:cNvSpPr>
          <p:nvPr/>
        </p:nvSpPr>
        <p:spPr bwMode="auto">
          <a:xfrm>
            <a:off x="971600" y="1510951"/>
            <a:ext cx="3667762" cy="295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59137" y="3407011"/>
            <a:ext cx="685919" cy="1052837"/>
            <a:chOff x="1759137" y="3407011"/>
            <a:chExt cx="685919" cy="1052837"/>
          </a:xfrm>
        </p:grpSpPr>
        <p:sp>
          <p:nvSpPr>
            <p:cNvPr id="4" name="Rectangle 87"/>
            <p:cNvSpPr>
              <a:spLocks noChangeArrowheads="1"/>
            </p:cNvSpPr>
            <p:nvPr/>
          </p:nvSpPr>
          <p:spPr bwMode="auto">
            <a:xfrm>
              <a:off x="1759137" y="4162894"/>
              <a:ext cx="685919" cy="2969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92"/>
            <p:cNvSpPr>
              <a:spLocks/>
            </p:cNvSpPr>
            <p:nvPr/>
          </p:nvSpPr>
          <p:spPr bwMode="auto">
            <a:xfrm>
              <a:off x="1976662" y="3407011"/>
              <a:ext cx="249281" cy="246138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93"/>
            <p:cNvSpPr>
              <a:spLocks/>
            </p:cNvSpPr>
            <p:nvPr/>
          </p:nvSpPr>
          <p:spPr bwMode="auto">
            <a:xfrm>
              <a:off x="2187836" y="4032679"/>
              <a:ext cx="127022" cy="330302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94"/>
            <p:cNvSpPr>
              <a:spLocks/>
            </p:cNvSpPr>
            <p:nvPr/>
          </p:nvSpPr>
          <p:spPr bwMode="auto">
            <a:xfrm>
              <a:off x="1875044" y="4040619"/>
              <a:ext cx="133373" cy="3223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95"/>
            <p:cNvSpPr>
              <a:spLocks/>
            </p:cNvSpPr>
            <p:nvPr/>
          </p:nvSpPr>
          <p:spPr bwMode="auto">
            <a:xfrm>
              <a:off x="1775015" y="3530874"/>
              <a:ext cx="654164" cy="617728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440293" y="2371641"/>
            <a:ext cx="682744" cy="2088207"/>
            <a:chOff x="2440293" y="2371641"/>
            <a:chExt cx="682744" cy="2088207"/>
          </a:xfrm>
        </p:grpSpPr>
        <p:sp>
          <p:nvSpPr>
            <p:cNvPr id="5" name="Rectangle 88"/>
            <p:cNvSpPr>
              <a:spLocks noChangeArrowheads="1"/>
            </p:cNvSpPr>
            <p:nvPr/>
          </p:nvSpPr>
          <p:spPr bwMode="auto">
            <a:xfrm>
              <a:off x="2440293" y="3931047"/>
              <a:ext cx="682744" cy="52880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auto">
            <a:xfrm>
              <a:off x="2454583" y="2371641"/>
              <a:ext cx="668454" cy="1545114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2" name="Oval 97"/>
            <p:cNvSpPr>
              <a:spLocks noChangeArrowheads="1"/>
            </p:cNvSpPr>
            <p:nvPr/>
          </p:nvSpPr>
          <p:spPr bwMode="auto">
            <a:xfrm>
              <a:off x="2667345" y="2503445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62701" y="2635248"/>
            <a:ext cx="755781" cy="1824600"/>
            <a:chOff x="3062701" y="2635248"/>
            <a:chExt cx="755781" cy="1824600"/>
          </a:xfrm>
        </p:grpSpPr>
        <p:sp>
          <p:nvSpPr>
            <p:cNvPr id="6" name="Rectangle 89"/>
            <p:cNvSpPr>
              <a:spLocks noChangeArrowheads="1"/>
            </p:cNvSpPr>
            <p:nvPr/>
          </p:nvSpPr>
          <p:spPr bwMode="auto">
            <a:xfrm>
              <a:off x="3123036" y="4080318"/>
              <a:ext cx="681156" cy="37953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auto">
            <a:xfrm>
              <a:off x="3062701" y="2929026"/>
              <a:ext cx="755781" cy="1124297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auto">
            <a:xfrm>
              <a:off x="3313569" y="2635248"/>
              <a:ext cx="254044" cy="25407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45"/>
          <p:cNvGrpSpPr/>
          <p:nvPr/>
        </p:nvGrpSpPr>
        <p:grpSpPr>
          <a:xfrm>
            <a:off x="1165143" y="2515663"/>
            <a:ext cx="886003" cy="1006011"/>
            <a:chOff x="1031709" y="2356953"/>
            <a:chExt cx="885849" cy="1005700"/>
          </a:xfrm>
        </p:grpSpPr>
        <p:sp>
          <p:nvSpPr>
            <p:cNvPr id="16" name="Title 1"/>
            <p:cNvSpPr txBox="1">
              <a:spLocks/>
            </p:cNvSpPr>
            <p:nvPr/>
          </p:nvSpPr>
          <p:spPr>
            <a:xfrm>
              <a:off x="1066800" y="257019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7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47"/>
          <p:cNvGrpSpPr/>
          <p:nvPr/>
        </p:nvGrpSpPr>
        <p:grpSpPr>
          <a:xfrm>
            <a:off x="3527111" y="1786741"/>
            <a:ext cx="886003" cy="1006011"/>
            <a:chOff x="3393267" y="1628255"/>
            <a:chExt cx="885849" cy="1005700"/>
          </a:xfrm>
        </p:grpSpPr>
        <p:sp>
          <p:nvSpPr>
            <p:cNvPr id="20" name="Title 1"/>
            <p:cNvSpPr txBox="1">
              <a:spLocks/>
            </p:cNvSpPr>
            <p:nvPr/>
          </p:nvSpPr>
          <p:spPr>
            <a:xfrm>
              <a:off x="3581400" y="1819207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12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Group 46"/>
          <p:cNvGrpSpPr/>
          <p:nvPr/>
        </p:nvGrpSpPr>
        <p:grpSpPr>
          <a:xfrm>
            <a:off x="2371994" y="1419622"/>
            <a:ext cx="886003" cy="1006011"/>
            <a:chOff x="2238351" y="1261250"/>
            <a:chExt cx="885849" cy="1005700"/>
          </a:xfrm>
        </p:grpSpPr>
        <p:sp>
          <p:nvSpPr>
            <p:cNvPr id="24" name="Title 1"/>
            <p:cNvSpPr txBox="1">
              <a:spLocks/>
            </p:cNvSpPr>
            <p:nvPr/>
          </p:nvSpPr>
          <p:spPr>
            <a:xfrm>
              <a:off x="2340166" y="145084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</a:t>
              </a:r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6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Group 72"/>
          <p:cNvGrpSpPr/>
          <p:nvPr/>
        </p:nvGrpSpPr>
        <p:grpSpPr>
          <a:xfrm>
            <a:off x="4934688" y="1546376"/>
            <a:ext cx="3429595" cy="1066340"/>
            <a:chOff x="533400" y="1276351"/>
            <a:chExt cx="3429000" cy="1066011"/>
          </a:xfrm>
        </p:grpSpPr>
        <p:sp>
          <p:nvSpPr>
            <p:cNvPr id="28" name="TextBox 27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73"/>
          <p:cNvGrpSpPr/>
          <p:nvPr/>
        </p:nvGrpSpPr>
        <p:grpSpPr>
          <a:xfrm>
            <a:off x="4934688" y="2512209"/>
            <a:ext cx="3429595" cy="1076098"/>
            <a:chOff x="533400" y="1276351"/>
            <a:chExt cx="3429000" cy="1075766"/>
          </a:xfrm>
        </p:grpSpPr>
        <p:sp>
          <p:nvSpPr>
            <p:cNvPr id="31" name="TextBox 30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Group 76"/>
          <p:cNvGrpSpPr/>
          <p:nvPr/>
        </p:nvGrpSpPr>
        <p:grpSpPr>
          <a:xfrm>
            <a:off x="4934688" y="3503117"/>
            <a:ext cx="3429595" cy="1075975"/>
            <a:chOff x="533400" y="1276351"/>
            <a:chExt cx="3429000" cy="1075643"/>
          </a:xfrm>
        </p:grpSpPr>
        <p:sp>
          <p:nvSpPr>
            <p:cNvPr id="34" name="TextBox 33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682">
        <p:fade/>
      </p:transition>
    </mc:Choice>
    <mc:Fallback xmlns="">
      <p:transition spd="med" advClick="0" advTm="46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624" y="1343024"/>
            <a:ext cx="1868592" cy="3322608"/>
            <a:chOff x="740480" y="918451"/>
            <a:chExt cx="2105216" cy="3743356"/>
          </a:xfrm>
        </p:grpSpPr>
        <p:sp>
          <p:nvSpPr>
            <p:cNvPr id="3" name="Rectangle 10"/>
            <p:cNvSpPr/>
            <p:nvPr/>
          </p:nvSpPr>
          <p:spPr bwMode="auto">
            <a:xfrm>
              <a:off x="740480" y="918451"/>
              <a:ext cx="2105216" cy="3743356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Rectangle 16"/>
            <p:cNvSpPr/>
            <p:nvPr/>
          </p:nvSpPr>
          <p:spPr>
            <a:xfrm>
              <a:off x="748646" y="2264509"/>
              <a:ext cx="2097050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 smtClean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5" name="Freeform 45"/>
            <p:cNvSpPr>
              <a:spLocks noEditPoints="1"/>
            </p:cNvSpPr>
            <p:nvPr/>
          </p:nvSpPr>
          <p:spPr bwMode="black">
            <a:xfrm>
              <a:off x="1376396" y="1256394"/>
              <a:ext cx="770908" cy="831430"/>
            </a:xfrm>
            <a:custGeom>
              <a:avLst/>
              <a:gdLst>
                <a:gd name="T0" fmla="*/ 135 w 140"/>
                <a:gd name="T1" fmla="*/ 85 h 151"/>
                <a:gd name="T2" fmla="*/ 140 w 140"/>
                <a:gd name="T3" fmla="*/ 96 h 151"/>
                <a:gd name="T4" fmla="*/ 134 w 140"/>
                <a:gd name="T5" fmla="*/ 106 h 151"/>
                <a:gd name="T6" fmla="*/ 137 w 140"/>
                <a:gd name="T7" fmla="*/ 117 h 151"/>
                <a:gd name="T8" fmla="*/ 129 w 140"/>
                <a:gd name="T9" fmla="*/ 128 h 151"/>
                <a:gd name="T10" fmla="*/ 128 w 140"/>
                <a:gd name="T11" fmla="*/ 137 h 151"/>
                <a:gd name="T12" fmla="*/ 116 w 140"/>
                <a:gd name="T13" fmla="*/ 148 h 151"/>
                <a:gd name="T14" fmla="*/ 65 w 140"/>
                <a:gd name="T15" fmla="*/ 148 h 151"/>
                <a:gd name="T16" fmla="*/ 33 w 140"/>
                <a:gd name="T17" fmla="*/ 142 h 151"/>
                <a:gd name="T18" fmla="*/ 33 w 140"/>
                <a:gd name="T19" fmla="*/ 82 h 151"/>
                <a:gd name="T20" fmla="*/ 34 w 140"/>
                <a:gd name="T21" fmla="*/ 82 h 151"/>
                <a:gd name="T22" fmla="*/ 34 w 140"/>
                <a:gd name="T23" fmla="*/ 82 h 151"/>
                <a:gd name="T24" fmla="*/ 37 w 140"/>
                <a:gd name="T25" fmla="*/ 82 h 151"/>
                <a:gd name="T26" fmla="*/ 60 w 140"/>
                <a:gd name="T27" fmla="*/ 48 h 151"/>
                <a:gd name="T28" fmla="*/ 68 w 140"/>
                <a:gd name="T29" fmla="*/ 39 h 151"/>
                <a:gd name="T30" fmla="*/ 81 w 140"/>
                <a:gd name="T31" fmla="*/ 3 h 151"/>
                <a:gd name="T32" fmla="*/ 97 w 140"/>
                <a:gd name="T33" fmla="*/ 8 h 151"/>
                <a:gd name="T34" fmla="*/ 99 w 140"/>
                <a:gd name="T35" fmla="*/ 35 h 151"/>
                <a:gd name="T36" fmla="*/ 90 w 140"/>
                <a:gd name="T37" fmla="*/ 60 h 151"/>
                <a:gd name="T38" fmla="*/ 130 w 140"/>
                <a:gd name="T39" fmla="*/ 62 h 151"/>
                <a:gd name="T40" fmla="*/ 140 w 140"/>
                <a:gd name="T41" fmla="*/ 77 h 151"/>
                <a:gd name="T42" fmla="*/ 135 w 140"/>
                <a:gd name="T43" fmla="*/ 85 h 151"/>
                <a:gd name="T44" fmla="*/ 30 w 140"/>
                <a:gd name="T45" fmla="*/ 137 h 151"/>
                <a:gd name="T46" fmla="*/ 30 w 140"/>
                <a:gd name="T47" fmla="*/ 137 h 151"/>
                <a:gd name="T48" fmla="*/ 30 w 140"/>
                <a:gd name="T49" fmla="*/ 82 h 151"/>
                <a:gd name="T50" fmla="*/ 23 w 140"/>
                <a:gd name="T51" fmla="*/ 76 h 151"/>
                <a:gd name="T52" fmla="*/ 7 w 140"/>
                <a:gd name="T53" fmla="*/ 76 h 151"/>
                <a:gd name="T54" fmla="*/ 0 w 140"/>
                <a:gd name="T55" fmla="*/ 82 h 151"/>
                <a:gd name="T56" fmla="*/ 0 w 140"/>
                <a:gd name="T57" fmla="*/ 137 h 151"/>
                <a:gd name="T58" fmla="*/ 7 w 140"/>
                <a:gd name="T59" fmla="*/ 144 h 151"/>
                <a:gd name="T60" fmla="*/ 23 w 140"/>
                <a:gd name="T61" fmla="*/ 144 h 151"/>
                <a:gd name="T62" fmla="*/ 30 w 140"/>
                <a:gd name="T63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51">
                  <a:moveTo>
                    <a:pt x="135" y="85"/>
                  </a:moveTo>
                  <a:cubicBezTo>
                    <a:pt x="135" y="88"/>
                    <a:pt x="140" y="93"/>
                    <a:pt x="140" y="96"/>
                  </a:cubicBezTo>
                  <a:cubicBezTo>
                    <a:pt x="140" y="99"/>
                    <a:pt x="134" y="103"/>
                    <a:pt x="134" y="106"/>
                  </a:cubicBezTo>
                  <a:cubicBezTo>
                    <a:pt x="133" y="109"/>
                    <a:pt x="137" y="114"/>
                    <a:pt x="137" y="117"/>
                  </a:cubicBezTo>
                  <a:cubicBezTo>
                    <a:pt x="137" y="121"/>
                    <a:pt x="130" y="125"/>
                    <a:pt x="129" y="128"/>
                  </a:cubicBezTo>
                  <a:cubicBezTo>
                    <a:pt x="128" y="130"/>
                    <a:pt x="129" y="135"/>
                    <a:pt x="128" y="137"/>
                  </a:cubicBezTo>
                  <a:cubicBezTo>
                    <a:pt x="127" y="141"/>
                    <a:pt x="120" y="147"/>
                    <a:pt x="116" y="148"/>
                  </a:cubicBezTo>
                  <a:cubicBezTo>
                    <a:pt x="104" y="151"/>
                    <a:pt x="65" y="148"/>
                    <a:pt x="65" y="148"/>
                  </a:cubicBezTo>
                  <a:cubicBezTo>
                    <a:pt x="65" y="148"/>
                    <a:pt x="65" y="148"/>
                    <a:pt x="33" y="142"/>
                  </a:cubicBezTo>
                  <a:cubicBezTo>
                    <a:pt x="33" y="142"/>
                    <a:pt x="33" y="142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7" y="82"/>
                  </a:cubicBezTo>
                  <a:cubicBezTo>
                    <a:pt x="41" y="81"/>
                    <a:pt x="49" y="75"/>
                    <a:pt x="60" y="48"/>
                  </a:cubicBezTo>
                  <a:cubicBezTo>
                    <a:pt x="61" y="44"/>
                    <a:pt x="65" y="42"/>
                    <a:pt x="68" y="39"/>
                  </a:cubicBezTo>
                  <a:cubicBezTo>
                    <a:pt x="75" y="34"/>
                    <a:pt x="79" y="27"/>
                    <a:pt x="81" y="3"/>
                  </a:cubicBezTo>
                  <a:cubicBezTo>
                    <a:pt x="81" y="0"/>
                    <a:pt x="91" y="1"/>
                    <a:pt x="97" y="8"/>
                  </a:cubicBezTo>
                  <a:cubicBezTo>
                    <a:pt x="102" y="14"/>
                    <a:pt x="102" y="26"/>
                    <a:pt x="99" y="35"/>
                  </a:cubicBezTo>
                  <a:cubicBezTo>
                    <a:pt x="96" y="41"/>
                    <a:pt x="87" y="55"/>
                    <a:pt x="90" y="60"/>
                  </a:cubicBezTo>
                  <a:cubicBezTo>
                    <a:pt x="90" y="60"/>
                    <a:pt x="124" y="59"/>
                    <a:pt x="130" y="62"/>
                  </a:cubicBezTo>
                  <a:cubicBezTo>
                    <a:pt x="134" y="63"/>
                    <a:pt x="140" y="72"/>
                    <a:pt x="140" y="77"/>
                  </a:cubicBezTo>
                  <a:cubicBezTo>
                    <a:pt x="140" y="79"/>
                    <a:pt x="136" y="83"/>
                    <a:pt x="135" y="85"/>
                  </a:cubicBezTo>
                  <a:close/>
                  <a:moveTo>
                    <a:pt x="30" y="137"/>
                  </a:move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7"/>
                    <a:pt x="30" y="82"/>
                  </a:cubicBezTo>
                  <a:cubicBezTo>
                    <a:pt x="30" y="79"/>
                    <a:pt x="27" y="76"/>
                    <a:pt x="23" y="76"/>
                  </a:cubicBezTo>
                  <a:cubicBezTo>
                    <a:pt x="23" y="76"/>
                    <a:pt x="23" y="76"/>
                    <a:pt x="7" y="76"/>
                  </a:cubicBezTo>
                  <a:cubicBezTo>
                    <a:pt x="3" y="76"/>
                    <a:pt x="0" y="79"/>
                    <a:pt x="0" y="82"/>
                  </a:cubicBezTo>
                  <a:cubicBezTo>
                    <a:pt x="0" y="82"/>
                    <a:pt x="0" y="82"/>
                    <a:pt x="0" y="137"/>
                  </a:cubicBezTo>
                  <a:cubicBezTo>
                    <a:pt x="0" y="141"/>
                    <a:pt x="3" y="144"/>
                    <a:pt x="7" y="144"/>
                  </a:cubicBezTo>
                  <a:cubicBezTo>
                    <a:pt x="7" y="144"/>
                    <a:pt x="7" y="144"/>
                    <a:pt x="23" y="144"/>
                  </a:cubicBezTo>
                  <a:cubicBezTo>
                    <a:pt x="27" y="144"/>
                    <a:pt x="30" y="141"/>
                    <a:pt x="30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8" tIns="34285" rIns="68568" bIns="34285" numCol="1" anchor="t" anchorCtr="0" compatLnSpc="1">
              <a:prstTxWarp prst="textNoShape">
                <a:avLst/>
              </a:prstTxWarp>
            </a:bodyPr>
            <a:lstStyle/>
            <a:p>
              <a:pPr algn="ctr" defTabSz="685664"/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Rectangle 42"/>
            <p:cNvSpPr/>
            <p:nvPr/>
          </p:nvSpPr>
          <p:spPr bwMode="auto">
            <a:xfrm>
              <a:off x="740480" y="2644155"/>
              <a:ext cx="2105216" cy="158494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80BEE4">
                    <a:alpha val="99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80368" marR="0" lvl="0" indent="-160728" algn="ctr" defTabSz="68566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80BEE4">
                    <a:alpha val="99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66984" y="1343026"/>
            <a:ext cx="1866618" cy="3322606"/>
            <a:chOff x="6230785" y="918452"/>
            <a:chExt cx="2102992" cy="3743355"/>
          </a:xfrm>
        </p:grpSpPr>
        <p:sp>
          <p:nvSpPr>
            <p:cNvPr id="8" name="Rectangle 12"/>
            <p:cNvSpPr/>
            <p:nvPr/>
          </p:nvSpPr>
          <p:spPr bwMode="auto">
            <a:xfrm>
              <a:off x="6230785" y="918452"/>
              <a:ext cx="2102992" cy="3743355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18"/>
            <p:cNvSpPr/>
            <p:nvPr/>
          </p:nvSpPr>
          <p:spPr>
            <a:xfrm>
              <a:off x="6243173" y="2264509"/>
              <a:ext cx="2090602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altLang="zh-CN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black">
            <a:xfrm>
              <a:off x="6779931" y="1115141"/>
              <a:ext cx="1049767" cy="1079395"/>
            </a:xfrm>
            <a:custGeom>
              <a:avLst/>
              <a:gdLst>
                <a:gd name="T0" fmla="*/ 120 w 191"/>
                <a:gd name="T1" fmla="*/ 32 h 197"/>
                <a:gd name="T2" fmla="*/ 83 w 191"/>
                <a:gd name="T3" fmla="*/ 3 h 197"/>
                <a:gd name="T4" fmla="*/ 47 w 191"/>
                <a:gd name="T5" fmla="*/ 5 h 197"/>
                <a:gd name="T6" fmla="*/ 44 w 191"/>
                <a:gd name="T7" fmla="*/ 27 h 197"/>
                <a:gd name="T8" fmla="*/ 40 w 191"/>
                <a:gd name="T9" fmla="*/ 29 h 197"/>
                <a:gd name="T10" fmla="*/ 40 w 191"/>
                <a:gd name="T11" fmla="*/ 33 h 197"/>
                <a:gd name="T12" fmla="*/ 45 w 191"/>
                <a:gd name="T13" fmla="*/ 40 h 197"/>
                <a:gd name="T14" fmla="*/ 88 w 191"/>
                <a:gd name="T15" fmla="*/ 44 h 197"/>
                <a:gd name="T16" fmla="*/ 118 w 191"/>
                <a:gd name="T17" fmla="*/ 113 h 197"/>
                <a:gd name="T18" fmla="*/ 144 w 191"/>
                <a:gd name="T19" fmla="*/ 129 h 197"/>
                <a:gd name="T20" fmla="*/ 112 w 191"/>
                <a:gd name="T21" fmla="*/ 109 h 197"/>
                <a:gd name="T22" fmla="*/ 65 w 191"/>
                <a:gd name="T23" fmla="*/ 115 h 197"/>
                <a:gd name="T24" fmla="*/ 0 w 191"/>
                <a:gd name="T25" fmla="*/ 116 h 197"/>
                <a:gd name="T26" fmla="*/ 26 w 191"/>
                <a:gd name="T27" fmla="*/ 174 h 197"/>
                <a:gd name="T28" fmla="*/ 61 w 191"/>
                <a:gd name="T29" fmla="*/ 136 h 197"/>
                <a:gd name="T30" fmla="*/ 57 w 191"/>
                <a:gd name="T31" fmla="*/ 148 h 197"/>
                <a:gd name="T32" fmla="*/ 126 w 191"/>
                <a:gd name="T33" fmla="*/ 140 h 197"/>
                <a:gd name="T34" fmla="*/ 55 w 191"/>
                <a:gd name="T35" fmla="*/ 153 h 197"/>
                <a:gd name="T36" fmla="*/ 30 w 191"/>
                <a:gd name="T37" fmla="*/ 180 h 197"/>
                <a:gd name="T38" fmla="*/ 32 w 191"/>
                <a:gd name="T39" fmla="*/ 182 h 197"/>
                <a:gd name="T40" fmla="*/ 180 w 191"/>
                <a:gd name="T41" fmla="*/ 159 h 197"/>
                <a:gd name="T42" fmla="*/ 185 w 191"/>
                <a:gd name="T43" fmla="*/ 129 h 197"/>
                <a:gd name="T44" fmla="*/ 120 w 191"/>
                <a:gd name="T45" fmla="*/ 3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197">
                  <a:moveTo>
                    <a:pt x="120" y="32"/>
                  </a:moveTo>
                  <a:cubicBezTo>
                    <a:pt x="112" y="23"/>
                    <a:pt x="99" y="9"/>
                    <a:pt x="83" y="3"/>
                  </a:cubicBezTo>
                  <a:cubicBezTo>
                    <a:pt x="72" y="0"/>
                    <a:pt x="47" y="5"/>
                    <a:pt x="47" y="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7"/>
                    <a:pt x="45" y="40"/>
                  </a:cubicBezTo>
                  <a:cubicBezTo>
                    <a:pt x="50" y="42"/>
                    <a:pt x="73" y="53"/>
                    <a:pt x="88" y="44"/>
                  </a:cubicBezTo>
                  <a:cubicBezTo>
                    <a:pt x="118" y="60"/>
                    <a:pt x="105" y="91"/>
                    <a:pt x="118" y="113"/>
                  </a:cubicBezTo>
                  <a:cubicBezTo>
                    <a:pt x="123" y="120"/>
                    <a:pt x="131" y="127"/>
                    <a:pt x="144" y="129"/>
                  </a:cubicBezTo>
                  <a:cubicBezTo>
                    <a:pt x="144" y="129"/>
                    <a:pt x="115" y="131"/>
                    <a:pt x="112" y="109"/>
                  </a:cubicBezTo>
                  <a:cubicBezTo>
                    <a:pt x="101" y="104"/>
                    <a:pt x="82" y="99"/>
                    <a:pt x="65" y="115"/>
                  </a:cubicBezTo>
                  <a:cubicBezTo>
                    <a:pt x="51" y="100"/>
                    <a:pt x="14" y="100"/>
                    <a:pt x="0" y="116"/>
                  </a:cubicBezTo>
                  <a:cubicBezTo>
                    <a:pt x="6" y="141"/>
                    <a:pt x="18" y="163"/>
                    <a:pt x="26" y="174"/>
                  </a:cubicBezTo>
                  <a:cubicBezTo>
                    <a:pt x="52" y="156"/>
                    <a:pt x="61" y="136"/>
                    <a:pt x="61" y="136"/>
                  </a:cubicBezTo>
                  <a:cubicBezTo>
                    <a:pt x="60" y="140"/>
                    <a:pt x="59" y="144"/>
                    <a:pt x="57" y="148"/>
                  </a:cubicBezTo>
                  <a:cubicBezTo>
                    <a:pt x="103" y="167"/>
                    <a:pt x="126" y="140"/>
                    <a:pt x="126" y="140"/>
                  </a:cubicBezTo>
                  <a:cubicBezTo>
                    <a:pt x="107" y="171"/>
                    <a:pt x="63" y="157"/>
                    <a:pt x="55" y="153"/>
                  </a:cubicBezTo>
                  <a:cubicBezTo>
                    <a:pt x="48" y="166"/>
                    <a:pt x="38" y="175"/>
                    <a:pt x="30" y="180"/>
                  </a:cubicBezTo>
                  <a:cubicBezTo>
                    <a:pt x="32" y="181"/>
                    <a:pt x="32" y="182"/>
                    <a:pt x="32" y="182"/>
                  </a:cubicBezTo>
                  <a:cubicBezTo>
                    <a:pt x="88" y="197"/>
                    <a:pt x="154" y="177"/>
                    <a:pt x="180" y="159"/>
                  </a:cubicBezTo>
                  <a:cubicBezTo>
                    <a:pt x="191" y="151"/>
                    <a:pt x="188" y="138"/>
                    <a:pt x="185" y="129"/>
                  </a:cubicBezTo>
                  <a:cubicBezTo>
                    <a:pt x="172" y="91"/>
                    <a:pt x="134" y="49"/>
                    <a:pt x="12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1717" tIns="30858" rIns="61717" bIns="30858" numCol="1" anchor="t" anchorCtr="0" compatLnSpc="1">
              <a:prstTxWarp prst="textNoShape">
                <a:avLst/>
              </a:prstTxWarp>
            </a:bodyPr>
            <a:lstStyle/>
            <a:p>
              <a:pPr algn="ctr" defTabSz="685664"/>
              <a:endParaRPr 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Rectangle 44"/>
            <p:cNvSpPr/>
            <p:nvPr/>
          </p:nvSpPr>
          <p:spPr bwMode="auto">
            <a:xfrm>
              <a:off x="6230785" y="2646459"/>
              <a:ext cx="2102992" cy="177853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kern="0" dirty="0">
                <a:solidFill>
                  <a:srgbClr val="80BEE4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6696" y="1343026"/>
            <a:ext cx="1888720" cy="3322606"/>
            <a:chOff x="3474294" y="918452"/>
            <a:chExt cx="2127892" cy="3743355"/>
          </a:xfrm>
        </p:grpSpPr>
        <p:sp>
          <p:nvSpPr>
            <p:cNvPr id="13" name="Rectangle 11"/>
            <p:cNvSpPr/>
            <p:nvPr/>
          </p:nvSpPr>
          <p:spPr bwMode="auto">
            <a:xfrm>
              <a:off x="3474294" y="918452"/>
              <a:ext cx="2127890" cy="3743355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Rectangle 17"/>
            <p:cNvSpPr/>
            <p:nvPr/>
          </p:nvSpPr>
          <p:spPr>
            <a:xfrm>
              <a:off x="3478916" y="2264509"/>
              <a:ext cx="2123270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altLang="zh-CN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grpSp>
          <p:nvGrpSpPr>
            <p:cNvPr id="15" name="Group 41"/>
            <p:cNvGrpSpPr/>
            <p:nvPr/>
          </p:nvGrpSpPr>
          <p:grpSpPr>
            <a:xfrm>
              <a:off x="3837120" y="1130862"/>
              <a:ext cx="1410391" cy="956969"/>
              <a:chOff x="-6467475" y="914401"/>
              <a:chExt cx="5765799" cy="3913187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-6407150" y="2039938"/>
                <a:ext cx="2217737" cy="1112838"/>
              </a:xfrm>
              <a:custGeom>
                <a:avLst/>
                <a:gdLst>
                  <a:gd name="T0" fmla="*/ 0 w 590"/>
                  <a:gd name="T1" fmla="*/ 227 h 296"/>
                  <a:gd name="T2" fmla="*/ 392 w 590"/>
                  <a:gd name="T3" fmla="*/ 16 h 296"/>
                  <a:gd name="T4" fmla="*/ 520 w 590"/>
                  <a:gd name="T5" fmla="*/ 51 h 296"/>
                  <a:gd name="T6" fmla="*/ 590 w 590"/>
                  <a:gd name="T7" fmla="*/ 72 h 296"/>
                  <a:gd name="T8" fmla="*/ 64 w 590"/>
                  <a:gd name="T9" fmla="*/ 296 h 296"/>
                  <a:gd name="T10" fmla="*/ 0 w 590"/>
                  <a:gd name="T11" fmla="*/ 227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0" h="296">
                    <a:moveTo>
                      <a:pt x="0" y="227"/>
                    </a:moveTo>
                    <a:cubicBezTo>
                      <a:pt x="0" y="227"/>
                      <a:pt x="166" y="21"/>
                      <a:pt x="392" y="16"/>
                    </a:cubicBezTo>
                    <a:cubicBezTo>
                      <a:pt x="392" y="16"/>
                      <a:pt x="462" y="0"/>
                      <a:pt x="520" y="51"/>
                    </a:cubicBezTo>
                    <a:cubicBezTo>
                      <a:pt x="520" y="51"/>
                      <a:pt x="571" y="59"/>
                      <a:pt x="590" y="72"/>
                    </a:cubicBezTo>
                    <a:cubicBezTo>
                      <a:pt x="590" y="72"/>
                      <a:pt x="310" y="29"/>
                      <a:pt x="64" y="296"/>
                    </a:cubicBezTo>
                    <a:cubicBezTo>
                      <a:pt x="64" y="296"/>
                      <a:pt x="16" y="275"/>
                      <a:pt x="0" y="2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-6467475" y="1279526"/>
                <a:ext cx="1849437" cy="1603375"/>
              </a:xfrm>
              <a:custGeom>
                <a:avLst/>
                <a:gdLst>
                  <a:gd name="T0" fmla="*/ 0 w 492"/>
                  <a:gd name="T1" fmla="*/ 426 h 426"/>
                  <a:gd name="T2" fmla="*/ 341 w 492"/>
                  <a:gd name="T3" fmla="*/ 70 h 426"/>
                  <a:gd name="T4" fmla="*/ 468 w 492"/>
                  <a:gd name="T5" fmla="*/ 13 h 426"/>
                  <a:gd name="T6" fmla="*/ 492 w 492"/>
                  <a:gd name="T7" fmla="*/ 47 h 426"/>
                  <a:gd name="T8" fmla="*/ 309 w 492"/>
                  <a:gd name="T9" fmla="*/ 222 h 426"/>
                  <a:gd name="T10" fmla="*/ 0 w 492"/>
                  <a:gd name="T11" fmla="*/ 426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2" h="426">
                    <a:moveTo>
                      <a:pt x="0" y="426"/>
                    </a:moveTo>
                    <a:cubicBezTo>
                      <a:pt x="341" y="70"/>
                      <a:pt x="341" y="70"/>
                      <a:pt x="341" y="70"/>
                    </a:cubicBezTo>
                    <a:cubicBezTo>
                      <a:pt x="341" y="70"/>
                      <a:pt x="408" y="0"/>
                      <a:pt x="468" y="13"/>
                    </a:cubicBezTo>
                    <a:cubicBezTo>
                      <a:pt x="468" y="13"/>
                      <a:pt x="487" y="24"/>
                      <a:pt x="492" y="47"/>
                    </a:cubicBezTo>
                    <a:cubicBezTo>
                      <a:pt x="309" y="222"/>
                      <a:pt x="309" y="222"/>
                      <a:pt x="309" y="222"/>
                    </a:cubicBezTo>
                    <a:cubicBezTo>
                      <a:pt x="309" y="222"/>
                      <a:pt x="186" y="242"/>
                      <a:pt x="0" y="4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-5113338" y="914401"/>
                <a:ext cx="852487" cy="1023938"/>
              </a:xfrm>
              <a:custGeom>
                <a:avLst/>
                <a:gdLst>
                  <a:gd name="T0" fmla="*/ 0 w 227"/>
                  <a:gd name="T1" fmla="*/ 139 h 272"/>
                  <a:gd name="T2" fmla="*/ 163 w 227"/>
                  <a:gd name="T3" fmla="*/ 120 h 272"/>
                  <a:gd name="T4" fmla="*/ 227 w 227"/>
                  <a:gd name="T5" fmla="*/ 272 h 272"/>
                  <a:gd name="T6" fmla="*/ 147 w 227"/>
                  <a:gd name="T7" fmla="*/ 136 h 272"/>
                  <a:gd name="T8" fmla="*/ 0 w 227"/>
                  <a:gd name="T9" fmla="*/ 13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72">
                    <a:moveTo>
                      <a:pt x="0" y="139"/>
                    </a:moveTo>
                    <a:cubicBezTo>
                      <a:pt x="0" y="139"/>
                      <a:pt x="110" y="0"/>
                      <a:pt x="163" y="120"/>
                    </a:cubicBezTo>
                    <a:cubicBezTo>
                      <a:pt x="227" y="272"/>
                      <a:pt x="227" y="272"/>
                      <a:pt x="227" y="272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147" y="136"/>
                      <a:pt x="120" y="40"/>
                      <a:pt x="0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-4692650" y="1208088"/>
                <a:ext cx="1563687" cy="2084388"/>
              </a:xfrm>
              <a:custGeom>
                <a:avLst/>
                <a:gdLst>
                  <a:gd name="T0" fmla="*/ 0 w 416"/>
                  <a:gd name="T1" fmla="*/ 0 h 554"/>
                  <a:gd name="T2" fmla="*/ 110 w 416"/>
                  <a:gd name="T3" fmla="*/ 21 h 554"/>
                  <a:gd name="T4" fmla="*/ 168 w 416"/>
                  <a:gd name="T5" fmla="*/ 74 h 554"/>
                  <a:gd name="T6" fmla="*/ 310 w 416"/>
                  <a:gd name="T7" fmla="*/ 394 h 554"/>
                  <a:gd name="T8" fmla="*/ 416 w 416"/>
                  <a:gd name="T9" fmla="*/ 554 h 554"/>
                  <a:gd name="T10" fmla="*/ 295 w 416"/>
                  <a:gd name="T11" fmla="*/ 477 h 554"/>
                  <a:gd name="T12" fmla="*/ 144 w 416"/>
                  <a:gd name="T13" fmla="*/ 280 h 554"/>
                  <a:gd name="T14" fmla="*/ 0 w 416"/>
                  <a:gd name="T1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554">
                    <a:moveTo>
                      <a:pt x="0" y="0"/>
                    </a:moveTo>
                    <a:cubicBezTo>
                      <a:pt x="110" y="21"/>
                      <a:pt x="110" y="21"/>
                      <a:pt x="110" y="21"/>
                    </a:cubicBezTo>
                    <a:cubicBezTo>
                      <a:pt x="110" y="21"/>
                      <a:pt x="147" y="34"/>
                      <a:pt x="168" y="74"/>
                    </a:cubicBezTo>
                    <a:cubicBezTo>
                      <a:pt x="168" y="74"/>
                      <a:pt x="288" y="338"/>
                      <a:pt x="310" y="394"/>
                    </a:cubicBezTo>
                    <a:cubicBezTo>
                      <a:pt x="310" y="394"/>
                      <a:pt x="360" y="496"/>
                      <a:pt x="416" y="554"/>
                    </a:cubicBezTo>
                    <a:cubicBezTo>
                      <a:pt x="416" y="554"/>
                      <a:pt x="346" y="544"/>
                      <a:pt x="295" y="477"/>
                    </a:cubicBezTo>
                    <a:cubicBezTo>
                      <a:pt x="295" y="477"/>
                      <a:pt x="218" y="304"/>
                      <a:pt x="144" y="280"/>
                    </a:cubicBezTo>
                    <a:cubicBezTo>
                      <a:pt x="144" y="280"/>
                      <a:pt x="94" y="104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-3914775" y="1858963"/>
                <a:ext cx="2254250" cy="1847850"/>
              </a:xfrm>
              <a:custGeom>
                <a:avLst/>
                <a:gdLst>
                  <a:gd name="T0" fmla="*/ 0 w 600"/>
                  <a:gd name="T1" fmla="*/ 0 h 491"/>
                  <a:gd name="T2" fmla="*/ 253 w 600"/>
                  <a:gd name="T3" fmla="*/ 376 h 491"/>
                  <a:gd name="T4" fmla="*/ 600 w 600"/>
                  <a:gd name="T5" fmla="*/ 411 h 491"/>
                  <a:gd name="T6" fmla="*/ 243 w 600"/>
                  <a:gd name="T7" fmla="*/ 403 h 491"/>
                  <a:gd name="T8" fmla="*/ 0 w 600"/>
                  <a:gd name="T9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0" h="491">
                    <a:moveTo>
                      <a:pt x="0" y="0"/>
                    </a:moveTo>
                    <a:cubicBezTo>
                      <a:pt x="0" y="0"/>
                      <a:pt x="144" y="309"/>
                      <a:pt x="253" y="376"/>
                    </a:cubicBezTo>
                    <a:cubicBezTo>
                      <a:pt x="253" y="376"/>
                      <a:pt x="389" y="469"/>
                      <a:pt x="600" y="411"/>
                    </a:cubicBezTo>
                    <a:cubicBezTo>
                      <a:pt x="600" y="411"/>
                      <a:pt x="477" y="491"/>
                      <a:pt x="243" y="403"/>
                    </a:cubicBezTo>
                    <a:cubicBezTo>
                      <a:pt x="243" y="403"/>
                      <a:pt x="136" y="37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-3027363" y="2701926"/>
                <a:ext cx="1954212" cy="873125"/>
              </a:xfrm>
              <a:custGeom>
                <a:avLst/>
                <a:gdLst>
                  <a:gd name="T0" fmla="*/ 0 w 520"/>
                  <a:gd name="T1" fmla="*/ 123 h 232"/>
                  <a:gd name="T2" fmla="*/ 397 w 520"/>
                  <a:gd name="T3" fmla="*/ 69 h 232"/>
                  <a:gd name="T4" fmla="*/ 520 w 520"/>
                  <a:gd name="T5" fmla="*/ 53 h 232"/>
                  <a:gd name="T6" fmla="*/ 483 w 520"/>
                  <a:gd name="T7" fmla="*/ 141 h 232"/>
                  <a:gd name="T8" fmla="*/ 115 w 520"/>
                  <a:gd name="T9" fmla="*/ 179 h 232"/>
                  <a:gd name="T10" fmla="*/ 0 w 520"/>
                  <a:gd name="T11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0" h="232">
                    <a:moveTo>
                      <a:pt x="0" y="123"/>
                    </a:moveTo>
                    <a:cubicBezTo>
                      <a:pt x="0" y="123"/>
                      <a:pt x="219" y="157"/>
                      <a:pt x="397" y="69"/>
                    </a:cubicBezTo>
                    <a:cubicBezTo>
                      <a:pt x="397" y="69"/>
                      <a:pt x="499" y="0"/>
                      <a:pt x="520" y="53"/>
                    </a:cubicBezTo>
                    <a:cubicBezTo>
                      <a:pt x="483" y="141"/>
                      <a:pt x="483" y="141"/>
                      <a:pt x="483" y="141"/>
                    </a:cubicBezTo>
                    <a:cubicBezTo>
                      <a:pt x="483" y="141"/>
                      <a:pt x="323" y="232"/>
                      <a:pt x="115" y="179"/>
                    </a:cubicBezTo>
                    <a:cubicBezTo>
                      <a:pt x="115" y="179"/>
                      <a:pt x="53" y="157"/>
                      <a:pt x="0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-6184900" y="2122488"/>
                <a:ext cx="2566987" cy="1030288"/>
              </a:xfrm>
              <a:custGeom>
                <a:avLst/>
                <a:gdLst>
                  <a:gd name="T0" fmla="*/ 0 w 683"/>
                  <a:gd name="T1" fmla="*/ 274 h 274"/>
                  <a:gd name="T2" fmla="*/ 496 w 683"/>
                  <a:gd name="T3" fmla="*/ 71 h 274"/>
                  <a:gd name="T4" fmla="*/ 683 w 683"/>
                  <a:gd name="T5" fmla="*/ 245 h 274"/>
                  <a:gd name="T6" fmla="*/ 566 w 683"/>
                  <a:gd name="T7" fmla="*/ 67 h 274"/>
                  <a:gd name="T8" fmla="*/ 217 w 683"/>
                  <a:gd name="T9" fmla="*/ 105 h 274"/>
                  <a:gd name="T10" fmla="*/ 105 w 683"/>
                  <a:gd name="T11" fmla="*/ 172 h 274"/>
                  <a:gd name="T12" fmla="*/ 0 w 683"/>
                  <a:gd name="T13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3" h="274">
                    <a:moveTo>
                      <a:pt x="0" y="274"/>
                    </a:moveTo>
                    <a:cubicBezTo>
                      <a:pt x="0" y="274"/>
                      <a:pt x="323" y="13"/>
                      <a:pt x="496" y="71"/>
                    </a:cubicBezTo>
                    <a:cubicBezTo>
                      <a:pt x="496" y="71"/>
                      <a:pt x="595" y="77"/>
                      <a:pt x="683" y="245"/>
                    </a:cubicBezTo>
                    <a:cubicBezTo>
                      <a:pt x="651" y="184"/>
                      <a:pt x="625" y="108"/>
                      <a:pt x="566" y="67"/>
                    </a:cubicBezTo>
                    <a:cubicBezTo>
                      <a:pt x="469" y="0"/>
                      <a:pt x="312" y="62"/>
                      <a:pt x="217" y="105"/>
                    </a:cubicBezTo>
                    <a:cubicBezTo>
                      <a:pt x="177" y="123"/>
                      <a:pt x="139" y="145"/>
                      <a:pt x="105" y="172"/>
                    </a:cubicBezTo>
                    <a:cubicBezTo>
                      <a:pt x="65" y="201"/>
                      <a:pt x="37" y="244"/>
                      <a:pt x="0" y="2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-4483100" y="2389188"/>
                <a:ext cx="1906587" cy="2078038"/>
              </a:xfrm>
              <a:custGeom>
                <a:avLst/>
                <a:gdLst>
                  <a:gd name="T0" fmla="*/ 0 w 507"/>
                  <a:gd name="T1" fmla="*/ 0 h 552"/>
                  <a:gd name="T2" fmla="*/ 81 w 507"/>
                  <a:gd name="T3" fmla="*/ 120 h 552"/>
                  <a:gd name="T4" fmla="*/ 354 w 507"/>
                  <a:gd name="T5" fmla="*/ 507 h 552"/>
                  <a:gd name="T6" fmla="*/ 478 w 507"/>
                  <a:gd name="T7" fmla="*/ 552 h 552"/>
                  <a:gd name="T8" fmla="*/ 507 w 507"/>
                  <a:gd name="T9" fmla="*/ 550 h 552"/>
                  <a:gd name="T10" fmla="*/ 434 w 507"/>
                  <a:gd name="T11" fmla="*/ 488 h 552"/>
                  <a:gd name="T12" fmla="*/ 262 w 507"/>
                  <a:gd name="T13" fmla="*/ 234 h 552"/>
                  <a:gd name="T14" fmla="*/ 126 w 507"/>
                  <a:gd name="T15" fmla="*/ 52 h 552"/>
                  <a:gd name="T16" fmla="*/ 66 w 507"/>
                  <a:gd name="T17" fmla="*/ 16 h 552"/>
                  <a:gd name="T18" fmla="*/ 0 w 507"/>
                  <a:gd name="T1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7" h="552">
                    <a:moveTo>
                      <a:pt x="0" y="0"/>
                    </a:moveTo>
                    <a:cubicBezTo>
                      <a:pt x="29" y="39"/>
                      <a:pt x="55" y="79"/>
                      <a:pt x="81" y="120"/>
                    </a:cubicBezTo>
                    <a:cubicBezTo>
                      <a:pt x="165" y="255"/>
                      <a:pt x="178" y="406"/>
                      <a:pt x="354" y="507"/>
                    </a:cubicBezTo>
                    <a:cubicBezTo>
                      <a:pt x="395" y="531"/>
                      <a:pt x="430" y="550"/>
                      <a:pt x="478" y="552"/>
                    </a:cubicBezTo>
                    <a:cubicBezTo>
                      <a:pt x="478" y="552"/>
                      <a:pt x="507" y="550"/>
                      <a:pt x="507" y="550"/>
                    </a:cubicBezTo>
                    <a:cubicBezTo>
                      <a:pt x="488" y="551"/>
                      <a:pt x="445" y="499"/>
                      <a:pt x="434" y="488"/>
                    </a:cubicBezTo>
                    <a:cubicBezTo>
                      <a:pt x="361" y="411"/>
                      <a:pt x="308" y="330"/>
                      <a:pt x="262" y="234"/>
                    </a:cubicBezTo>
                    <a:cubicBezTo>
                      <a:pt x="230" y="166"/>
                      <a:pt x="185" y="100"/>
                      <a:pt x="126" y="52"/>
                    </a:cubicBezTo>
                    <a:cubicBezTo>
                      <a:pt x="107" y="37"/>
                      <a:pt x="88" y="24"/>
                      <a:pt x="66" y="16"/>
                    </a:cubicBezTo>
                    <a:cubicBezTo>
                      <a:pt x="55" y="11"/>
                      <a:pt x="5" y="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-3592513" y="3857626"/>
                <a:ext cx="2008187" cy="815975"/>
              </a:xfrm>
              <a:custGeom>
                <a:avLst/>
                <a:gdLst>
                  <a:gd name="T0" fmla="*/ 1 w 534"/>
                  <a:gd name="T1" fmla="*/ 50 h 217"/>
                  <a:gd name="T2" fmla="*/ 0 w 534"/>
                  <a:gd name="T3" fmla="*/ 50 h 217"/>
                  <a:gd name="T4" fmla="*/ 251 w 534"/>
                  <a:gd name="T5" fmla="*/ 200 h 217"/>
                  <a:gd name="T6" fmla="*/ 404 w 534"/>
                  <a:gd name="T7" fmla="*/ 130 h 217"/>
                  <a:gd name="T8" fmla="*/ 534 w 534"/>
                  <a:gd name="T9" fmla="*/ 0 h 217"/>
                  <a:gd name="T10" fmla="*/ 287 w 534"/>
                  <a:gd name="T11" fmla="*/ 164 h 217"/>
                  <a:gd name="T12" fmla="*/ 1 w 534"/>
                  <a:gd name="T13" fmla="*/ 5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4" h="217">
                    <a:moveTo>
                      <a:pt x="1" y="50"/>
                    </a:moveTo>
                    <a:cubicBezTo>
                      <a:pt x="1" y="50"/>
                      <a:pt x="0" y="50"/>
                      <a:pt x="0" y="50"/>
                    </a:cubicBezTo>
                    <a:cubicBezTo>
                      <a:pt x="61" y="136"/>
                      <a:pt x="135" y="217"/>
                      <a:pt x="251" y="200"/>
                    </a:cubicBezTo>
                    <a:cubicBezTo>
                      <a:pt x="307" y="192"/>
                      <a:pt x="359" y="162"/>
                      <a:pt x="404" y="130"/>
                    </a:cubicBezTo>
                    <a:cubicBezTo>
                      <a:pt x="455" y="93"/>
                      <a:pt x="488" y="41"/>
                      <a:pt x="534" y="0"/>
                    </a:cubicBezTo>
                    <a:cubicBezTo>
                      <a:pt x="463" y="64"/>
                      <a:pt x="384" y="142"/>
                      <a:pt x="287" y="164"/>
                    </a:cubicBezTo>
                    <a:cubicBezTo>
                      <a:pt x="178" y="190"/>
                      <a:pt x="83" y="111"/>
                      <a:pt x="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-2551113" y="2932113"/>
                <a:ext cx="1849437" cy="1895475"/>
              </a:xfrm>
              <a:custGeom>
                <a:avLst/>
                <a:gdLst>
                  <a:gd name="T0" fmla="*/ 0 w 492"/>
                  <a:gd name="T1" fmla="*/ 448 h 504"/>
                  <a:gd name="T2" fmla="*/ 218 w 492"/>
                  <a:gd name="T3" fmla="*/ 419 h 504"/>
                  <a:gd name="T4" fmla="*/ 473 w 492"/>
                  <a:gd name="T5" fmla="*/ 91 h 504"/>
                  <a:gd name="T6" fmla="*/ 481 w 492"/>
                  <a:gd name="T7" fmla="*/ 59 h 504"/>
                  <a:gd name="T8" fmla="*/ 414 w 492"/>
                  <a:gd name="T9" fmla="*/ 0 h 504"/>
                  <a:gd name="T10" fmla="*/ 0 w 492"/>
                  <a:gd name="T11" fmla="*/ 448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2" h="504">
                    <a:moveTo>
                      <a:pt x="0" y="448"/>
                    </a:moveTo>
                    <a:cubicBezTo>
                      <a:pt x="0" y="448"/>
                      <a:pt x="130" y="504"/>
                      <a:pt x="218" y="419"/>
                    </a:cubicBezTo>
                    <a:cubicBezTo>
                      <a:pt x="218" y="419"/>
                      <a:pt x="404" y="270"/>
                      <a:pt x="473" y="91"/>
                    </a:cubicBezTo>
                    <a:cubicBezTo>
                      <a:pt x="473" y="91"/>
                      <a:pt x="492" y="64"/>
                      <a:pt x="481" y="59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14" y="0"/>
                      <a:pt x="224" y="398"/>
                      <a:pt x="0" y="4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-1754188" y="2682876"/>
                <a:ext cx="849312" cy="1181100"/>
              </a:xfrm>
              <a:custGeom>
                <a:avLst/>
                <a:gdLst>
                  <a:gd name="T0" fmla="*/ 0 w 226"/>
                  <a:gd name="T1" fmla="*/ 314 h 314"/>
                  <a:gd name="T2" fmla="*/ 122 w 226"/>
                  <a:gd name="T3" fmla="*/ 53 h 314"/>
                  <a:gd name="T4" fmla="*/ 189 w 226"/>
                  <a:gd name="T5" fmla="*/ 64 h 314"/>
                  <a:gd name="T6" fmla="*/ 0 w 226"/>
                  <a:gd name="T7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14">
                    <a:moveTo>
                      <a:pt x="0" y="314"/>
                    </a:moveTo>
                    <a:cubicBezTo>
                      <a:pt x="0" y="314"/>
                      <a:pt x="226" y="56"/>
                      <a:pt x="122" y="53"/>
                    </a:cubicBezTo>
                    <a:cubicBezTo>
                      <a:pt x="122" y="53"/>
                      <a:pt x="181" y="0"/>
                      <a:pt x="189" y="64"/>
                    </a:cubicBezTo>
                    <a:cubicBezTo>
                      <a:pt x="189" y="64"/>
                      <a:pt x="80" y="277"/>
                      <a:pt x="0" y="3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-5448300" y="1908176"/>
                <a:ext cx="1390650" cy="466725"/>
              </a:xfrm>
              <a:custGeom>
                <a:avLst/>
                <a:gdLst>
                  <a:gd name="T0" fmla="*/ 59 w 370"/>
                  <a:gd name="T1" fmla="*/ 62 h 124"/>
                  <a:gd name="T2" fmla="*/ 370 w 370"/>
                  <a:gd name="T3" fmla="*/ 124 h 124"/>
                  <a:gd name="T4" fmla="*/ 219 w 370"/>
                  <a:gd name="T5" fmla="*/ 110 h 124"/>
                  <a:gd name="T6" fmla="*/ 0 w 370"/>
                  <a:gd name="T7" fmla="*/ 123 h 124"/>
                  <a:gd name="T8" fmla="*/ 59 w 370"/>
                  <a:gd name="T9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24">
                    <a:moveTo>
                      <a:pt x="59" y="62"/>
                    </a:moveTo>
                    <a:cubicBezTo>
                      <a:pt x="59" y="62"/>
                      <a:pt x="202" y="0"/>
                      <a:pt x="370" y="124"/>
                    </a:cubicBezTo>
                    <a:cubicBezTo>
                      <a:pt x="219" y="110"/>
                      <a:pt x="219" y="110"/>
                      <a:pt x="219" y="110"/>
                    </a:cubicBezTo>
                    <a:cubicBezTo>
                      <a:pt x="0" y="123"/>
                      <a:pt x="0" y="123"/>
                      <a:pt x="0" y="123"/>
                    </a:cubicBezTo>
                    <a:lnTo>
                      <a:pt x="59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-3527425" y="3051176"/>
                <a:ext cx="1866900" cy="722313"/>
              </a:xfrm>
              <a:custGeom>
                <a:avLst/>
                <a:gdLst>
                  <a:gd name="T0" fmla="*/ 0 w 497"/>
                  <a:gd name="T1" fmla="*/ 0 h 192"/>
                  <a:gd name="T2" fmla="*/ 497 w 497"/>
                  <a:gd name="T3" fmla="*/ 94 h 192"/>
                  <a:gd name="T4" fmla="*/ 385 w 497"/>
                  <a:gd name="T5" fmla="*/ 118 h 192"/>
                  <a:gd name="T6" fmla="*/ 268 w 497"/>
                  <a:gd name="T7" fmla="*/ 115 h 192"/>
                  <a:gd name="T8" fmla="*/ 68 w 497"/>
                  <a:gd name="T9" fmla="*/ 35 h 192"/>
                  <a:gd name="T10" fmla="*/ 0 w 497"/>
                  <a:gd name="T1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7" h="192">
                    <a:moveTo>
                      <a:pt x="0" y="0"/>
                    </a:moveTo>
                    <a:cubicBezTo>
                      <a:pt x="0" y="0"/>
                      <a:pt x="166" y="192"/>
                      <a:pt x="497" y="94"/>
                    </a:cubicBezTo>
                    <a:cubicBezTo>
                      <a:pt x="385" y="118"/>
                      <a:pt x="385" y="118"/>
                      <a:pt x="385" y="118"/>
                    </a:cubicBezTo>
                    <a:cubicBezTo>
                      <a:pt x="268" y="115"/>
                      <a:pt x="268" y="115"/>
                      <a:pt x="268" y="115"/>
                    </a:cubicBezTo>
                    <a:cubicBezTo>
                      <a:pt x="68" y="35"/>
                      <a:pt x="68" y="35"/>
                      <a:pt x="68" y="3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-1690688" y="2671763"/>
                <a:ext cx="631825" cy="450850"/>
              </a:xfrm>
              <a:custGeom>
                <a:avLst/>
                <a:gdLst>
                  <a:gd name="T0" fmla="*/ 0 w 168"/>
                  <a:gd name="T1" fmla="*/ 96 h 120"/>
                  <a:gd name="T2" fmla="*/ 168 w 168"/>
                  <a:gd name="T3" fmla="*/ 48 h 120"/>
                  <a:gd name="T4" fmla="*/ 109 w 168"/>
                  <a:gd name="T5" fmla="*/ 109 h 120"/>
                  <a:gd name="T6" fmla="*/ 13 w 168"/>
                  <a:gd name="T7" fmla="*/ 120 h 120"/>
                  <a:gd name="T8" fmla="*/ 0 w 168"/>
                  <a:gd name="T9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0">
                    <a:moveTo>
                      <a:pt x="0" y="96"/>
                    </a:moveTo>
                    <a:cubicBezTo>
                      <a:pt x="0" y="96"/>
                      <a:pt x="123" y="0"/>
                      <a:pt x="168" y="48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13" y="120"/>
                      <a:pt x="13" y="120"/>
                      <a:pt x="13" y="12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" name="Rectangle 43"/>
            <p:cNvSpPr/>
            <p:nvPr/>
          </p:nvSpPr>
          <p:spPr bwMode="auto">
            <a:xfrm>
              <a:off x="3481171" y="2644149"/>
              <a:ext cx="2121014" cy="177853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kern="0" dirty="0">
                <a:solidFill>
                  <a:srgbClr val="80BEE4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194">
        <p:fade/>
      </p:transition>
    </mc:Choice>
    <mc:Fallback xmlns="">
      <p:transition spd="med" advClick="0" advTm="2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157" y="3667725"/>
            <a:ext cx="7331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 单击此处添加文字内容   单击此处添加文字内容</a:t>
            </a:r>
            <a:endParaRPr lang="zh-CN" altLang="zh-CN" sz="1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6939933" y="1491630"/>
            <a:ext cx="1356084" cy="1871514"/>
            <a:chOff x="9682212" y="2032000"/>
            <a:chExt cx="2336780" cy="3225800"/>
          </a:xfrm>
        </p:grpSpPr>
        <p:sp>
          <p:nvSpPr>
            <p:cNvPr id="4" name="Rectangle 9"/>
            <p:cNvSpPr/>
            <p:nvPr/>
          </p:nvSpPr>
          <p:spPr bwMode="auto">
            <a:xfrm>
              <a:off x="9764059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5" name="Picture 2" descr="C:\Users\chrisw\Desktop\Cloud Services 3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black">
            <a:xfrm>
              <a:off x="10665222" y="2556084"/>
              <a:ext cx="1118343" cy="771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\\MAGNUM\Projects\Microsoft\Cloud Power FY12\Design\Icons\PNGs\Server_2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82212" y="2413004"/>
              <a:ext cx="1366547" cy="1099393"/>
            </a:xfrm>
            <a:prstGeom prst="rect">
              <a:avLst/>
            </a:prstGeom>
            <a:noFill/>
          </p:spPr>
        </p:pic>
      </p:grpSp>
      <p:grpSp>
        <p:nvGrpSpPr>
          <p:cNvPr id="7" name="Group 4"/>
          <p:cNvGrpSpPr/>
          <p:nvPr/>
        </p:nvGrpSpPr>
        <p:grpSpPr>
          <a:xfrm>
            <a:off x="3984171" y="1491630"/>
            <a:ext cx="1308586" cy="1871514"/>
            <a:chOff x="4983603" y="2032000"/>
            <a:chExt cx="2254933" cy="3225800"/>
          </a:xfrm>
        </p:grpSpPr>
        <p:sp>
          <p:nvSpPr>
            <p:cNvPr id="8" name="Rectangle 7"/>
            <p:cNvSpPr/>
            <p:nvPr/>
          </p:nvSpPr>
          <p:spPr bwMode="auto">
            <a:xfrm>
              <a:off x="4983603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" name="Picture 11" descr="\\MAGNUM\Projects\Microsoft\Cloud Power FY12\Design\ICONS_PNG\Application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81826" y="2732985"/>
              <a:ext cx="1233608" cy="1006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6" descr="\\MAGNUM\Projects\Microsoft\Cloud Power FY12\Design\Icons\PNGs\Web Service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8628" y="2115567"/>
              <a:ext cx="1211520" cy="1211836"/>
            </a:xfrm>
            <a:prstGeom prst="rect">
              <a:avLst/>
            </a:prstGeom>
            <a:noFill/>
          </p:spPr>
        </p:pic>
      </p:grpSp>
      <p:grpSp>
        <p:nvGrpSpPr>
          <p:cNvPr id="11" name="Group 3"/>
          <p:cNvGrpSpPr/>
          <p:nvPr/>
        </p:nvGrpSpPr>
        <p:grpSpPr>
          <a:xfrm>
            <a:off x="2463369" y="1491630"/>
            <a:ext cx="1308586" cy="1871514"/>
            <a:chOff x="2593375" y="2032000"/>
            <a:chExt cx="2254933" cy="3225800"/>
          </a:xfrm>
        </p:grpSpPr>
        <p:sp>
          <p:nvSpPr>
            <p:cNvPr id="12" name="Rectangle 6"/>
            <p:cNvSpPr/>
            <p:nvPr/>
          </p:nvSpPr>
          <p:spPr bwMode="auto">
            <a:xfrm>
              <a:off x="2593375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" name="Picture 9" descr="\\MAGNUM\Projects\Microsoft\Cloud Power FY12\Design\Icons\PNGs\Optimized.png"/>
            <p:cNvPicPr>
              <a:picLocks noChangeAspect="1" noChangeArrowheads="1"/>
            </p:cNvPicPr>
            <p:nvPr/>
          </p:nvPicPr>
          <p:blipFill>
            <a:blip r:embed="rId8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06596" y="2375527"/>
              <a:ext cx="1662643" cy="1663076"/>
            </a:xfrm>
            <a:prstGeom prst="rect">
              <a:avLst/>
            </a:prstGeom>
            <a:noFill/>
          </p:spPr>
        </p:pic>
      </p:grpSp>
      <p:grpSp>
        <p:nvGrpSpPr>
          <p:cNvPr id="14" name="Group 12"/>
          <p:cNvGrpSpPr/>
          <p:nvPr/>
        </p:nvGrpSpPr>
        <p:grpSpPr>
          <a:xfrm>
            <a:off x="5487705" y="1491630"/>
            <a:ext cx="1308586" cy="1871514"/>
            <a:chOff x="7373831" y="2032000"/>
            <a:chExt cx="2254933" cy="3225800"/>
          </a:xfrm>
        </p:grpSpPr>
        <p:sp>
          <p:nvSpPr>
            <p:cNvPr id="15" name="Rectangle 8"/>
            <p:cNvSpPr/>
            <p:nvPr/>
          </p:nvSpPr>
          <p:spPr bwMode="auto">
            <a:xfrm>
              <a:off x="7373831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6" name="Picture 30" descr="service-based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7833" y="2412999"/>
              <a:ext cx="1405359" cy="145727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" name="Group 2"/>
          <p:cNvGrpSpPr/>
          <p:nvPr/>
        </p:nvGrpSpPr>
        <p:grpSpPr>
          <a:xfrm>
            <a:off x="971600" y="1491630"/>
            <a:ext cx="1308586" cy="1871514"/>
            <a:chOff x="203147" y="2032000"/>
            <a:chExt cx="2254933" cy="3225800"/>
          </a:xfrm>
        </p:grpSpPr>
        <p:sp>
          <p:nvSpPr>
            <p:cNvPr id="18" name="Rectangle 5"/>
            <p:cNvSpPr/>
            <p:nvPr/>
          </p:nvSpPr>
          <p:spPr bwMode="auto">
            <a:xfrm>
              <a:off x="203147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9" name="Picture 3" descr="C:\Users\mitchellg\Desktop\Simple_Licensing.png"/>
            <p:cNvPicPr>
              <a:picLocks noChangeAspect="1" noChangeArrowheads="1"/>
            </p:cNvPicPr>
            <p:nvPr/>
          </p:nvPicPr>
          <p:blipFill>
            <a:blip r:embed="rId10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1418" y="2921003"/>
              <a:ext cx="1053202" cy="1053476"/>
            </a:xfrm>
            <a:prstGeom prst="rect">
              <a:avLst/>
            </a:prstGeom>
            <a:noFill/>
          </p:spPr>
        </p:pic>
        <p:pic>
          <p:nvPicPr>
            <p:cNvPr id="20" name="Picture 2" descr="\\MAGNUM\Projects\Microsoft\Cloud Power FY12\Design\Icons\PNGs\Server_2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24" y="2413004"/>
              <a:ext cx="1366547" cy="1099393"/>
            </a:xfrm>
            <a:prstGeom prst="rect">
              <a:avLst/>
            </a:prstGeom>
            <a:noFill/>
          </p:spPr>
        </p:pic>
      </p:grp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97">
        <p:fade/>
      </p:transition>
    </mc:Choice>
    <mc:Fallback xmlns="">
      <p:transition spd="med" advClick="0" advTm="30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828018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04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7772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FOUR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42">
        <p:fade/>
      </p:transition>
    </mc:Choice>
    <mc:Fallback xmlns="">
      <p:transition spd="med" advClick="0" advTm="38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41"/>
          <p:cNvGraphicFramePr/>
          <p:nvPr>
            <p:extLst>
              <p:ext uri="{D42A27DB-BD31-4B8C-83A1-F6EECF244321}">
                <p14:modId xmlns:p14="http://schemas.microsoft.com/office/powerpoint/2010/main" val="3699338425"/>
              </p:ext>
            </p:extLst>
          </p:nvPr>
        </p:nvGraphicFramePr>
        <p:xfrm>
          <a:off x="611560" y="913606"/>
          <a:ext cx="3691937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11" descr="\\MAGNUM\Projects\Microsoft\Cloud Power FY12\Design\ICONS_PNG\Application.png"/>
          <p:cNvPicPr>
            <a:picLocks noChangeAspect="1" noChangeArrowheads="1"/>
          </p:cNvPicPr>
          <p:nvPr/>
        </p:nvPicPr>
        <p:blipFill rotWithShape="1">
          <a:blip r:embed="rId8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6553" y="3763290"/>
            <a:ext cx="925447" cy="755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8" descr="C:\Users\jonahs\Documents\Dropbox\Projects SCOTT\MEET Windows Azure\source\Background\Service-Icon-Websites.png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525" y="2508138"/>
            <a:ext cx="637500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jonahs\Documents\Dropbox\Projects SCOTT\MEET Windows Azure\source\Background\Service-Icon-VM.png"/>
          <p:cNvPicPr>
            <a:picLocks noChangeAspect="1" noChangeArrowheads="1"/>
          </p:cNvPicPr>
          <p:nvPr/>
        </p:nvPicPr>
        <p:blipFill>
          <a:blip r:embed="rId1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009" y="1419622"/>
            <a:ext cx="637500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04048" y="1902880"/>
            <a:ext cx="2160241" cy="784504"/>
            <a:chOff x="4248471" y="1046290"/>
            <a:chExt cx="2160241" cy="784504"/>
          </a:xfrm>
        </p:grpSpPr>
        <p:sp>
          <p:nvSpPr>
            <p:cNvPr id="7" name="Title 1"/>
            <p:cNvSpPr txBox="1">
              <a:spLocks/>
            </p:cNvSpPr>
            <p:nvPr/>
          </p:nvSpPr>
          <p:spPr>
            <a:xfrm>
              <a:off x="4248472" y="104629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48471" y="139192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48471" y="15691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67737" y="1902880"/>
            <a:ext cx="2160241" cy="750589"/>
            <a:chOff x="6516215" y="1027143"/>
            <a:chExt cx="2160241" cy="750589"/>
          </a:xfrm>
        </p:grpSpPr>
        <p:sp>
          <p:nvSpPr>
            <p:cNvPr id="11" name="Title 1"/>
            <p:cNvSpPr txBox="1">
              <a:spLocks/>
            </p:cNvSpPr>
            <p:nvPr/>
          </p:nvSpPr>
          <p:spPr>
            <a:xfrm>
              <a:off x="6516216" y="1027143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16215" y="135130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16215" y="1516122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4048" y="3079470"/>
            <a:ext cx="2160241" cy="786464"/>
            <a:chOff x="4248471" y="2929830"/>
            <a:chExt cx="2160241" cy="786464"/>
          </a:xfrm>
        </p:grpSpPr>
        <p:sp>
          <p:nvSpPr>
            <p:cNvPr id="15" name="Title 1"/>
            <p:cNvSpPr txBox="1">
              <a:spLocks/>
            </p:cNvSpPr>
            <p:nvPr/>
          </p:nvSpPr>
          <p:spPr>
            <a:xfrm>
              <a:off x="4248472" y="292983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248471" y="3289870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48471" y="34546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67737" y="3079470"/>
            <a:ext cx="2160241" cy="786464"/>
            <a:chOff x="6408711" y="2929830"/>
            <a:chExt cx="2160241" cy="786464"/>
          </a:xfrm>
        </p:grpSpPr>
        <p:sp>
          <p:nvSpPr>
            <p:cNvPr id="19" name="Title 1"/>
            <p:cNvSpPr txBox="1">
              <a:spLocks/>
            </p:cNvSpPr>
            <p:nvPr/>
          </p:nvSpPr>
          <p:spPr>
            <a:xfrm>
              <a:off x="6408712" y="292983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08711" y="3289870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08711" y="34546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943">
        <p:fade/>
      </p:transition>
    </mc:Choice>
    <mc:Fallback xmlns="">
      <p:transition spd="med" advClick="0" advTm="39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45221" y="167165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491" y="699542"/>
            <a:ext cx="31880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5617" y="1730685"/>
            <a:ext cx="36455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添加目录一标题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45221" y="239173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5617" y="2450765"/>
            <a:ext cx="3677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目录二标题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TWO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45221" y="311181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5617" y="3170845"/>
            <a:ext cx="3772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THREE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45221" y="383189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5617" y="3890925"/>
            <a:ext cx="3725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目录四标题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FOUR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95969" y="3161170"/>
            <a:ext cx="369332" cy="369332"/>
            <a:chOff x="2186444" y="3089162"/>
            <a:chExt cx="369332" cy="369332"/>
          </a:xfrm>
        </p:grpSpPr>
        <p:sp>
          <p:nvSpPr>
            <p:cNvPr id="13" name="椭圆 12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195969" y="2441090"/>
            <a:ext cx="369332" cy="369332"/>
            <a:chOff x="2186444" y="2369082"/>
            <a:chExt cx="369332" cy="369332"/>
          </a:xfrm>
        </p:grpSpPr>
        <p:sp>
          <p:nvSpPr>
            <p:cNvPr id="16" name="椭圆 15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2195969" y="3886057"/>
            <a:ext cx="369332" cy="369332"/>
            <a:chOff x="2186444" y="3814049"/>
            <a:chExt cx="369332" cy="369332"/>
          </a:xfrm>
        </p:grpSpPr>
        <p:sp>
          <p:nvSpPr>
            <p:cNvPr id="19" name="椭圆 18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1" t="14145" r="24896" b="11581"/>
            <a:stretch/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2195969" y="1730685"/>
            <a:ext cx="369332" cy="369332"/>
            <a:chOff x="2186444" y="1658677"/>
            <a:chExt cx="369332" cy="369332"/>
          </a:xfrm>
        </p:grpSpPr>
        <p:sp>
          <p:nvSpPr>
            <p:cNvPr id="22" name="椭圆 21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349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910">
        <p:fade/>
      </p:transition>
    </mc:Choice>
    <mc:Fallback xmlns="">
      <p:transition spd="med" advTm="49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/>
      <p:bldP spid="6" grpId="0" animBg="1"/>
      <p:bldP spid="6" grpId="1" animBg="1"/>
      <p:bldP spid="7" grpId="0"/>
      <p:bldP spid="8" grpId="0" animBg="1"/>
      <p:bldP spid="8" grpId="1" animBg="1"/>
      <p:bldP spid="9" grpId="0"/>
      <p:bldP spid="10" grpId="0" animBg="1"/>
      <p:bldP spid="10" grpId="1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3808" y="1911770"/>
            <a:ext cx="2628619" cy="2628031"/>
            <a:chOff x="3868719" y="1776670"/>
            <a:chExt cx="2628619" cy="2628031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57879" y="1429838"/>
            <a:ext cx="1790385" cy="1789984"/>
            <a:chOff x="6012485" y="1170407"/>
            <a:chExt cx="1487948" cy="148761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2177" y="1697769"/>
            <a:ext cx="2075647" cy="2080525"/>
            <a:chOff x="2057536" y="1194444"/>
            <a:chExt cx="2075647" cy="2080525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Freeform 10"/>
          <p:cNvSpPr>
            <a:spLocks/>
          </p:cNvSpPr>
          <p:nvPr/>
        </p:nvSpPr>
        <p:spPr bwMode="auto">
          <a:xfrm>
            <a:off x="1516296" y="4536819"/>
            <a:ext cx="4923317" cy="33918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53"/>
          <p:cNvSpPr txBox="1">
            <a:spLocks noChangeArrowheads="1"/>
          </p:cNvSpPr>
          <p:nvPr/>
        </p:nvSpPr>
        <p:spPr bwMode="auto">
          <a:xfrm>
            <a:off x="971600" y="1327869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3" name="TextBox 53"/>
          <p:cNvSpPr txBox="1">
            <a:spLocks noChangeArrowheads="1"/>
          </p:cNvSpPr>
          <p:nvPr/>
        </p:nvSpPr>
        <p:spPr bwMode="auto">
          <a:xfrm>
            <a:off x="3203848" y="1563638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6732240" y="190393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60232" y="2351834"/>
            <a:ext cx="1656184" cy="1660076"/>
            <a:chOff x="2057536" y="1194444"/>
            <a:chExt cx="2075647" cy="2080525"/>
          </a:xfrm>
        </p:grpSpPr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9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157879" y="1059582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589">
        <p:fade/>
      </p:transition>
    </mc:Choice>
    <mc:Fallback xmlns="">
      <p:transition spd="med" advClick="0" advTm="45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16723" y="1506148"/>
            <a:ext cx="2562736" cy="3009818"/>
            <a:chOff x="5904234" y="1111767"/>
            <a:chExt cx="2562736" cy="3009818"/>
          </a:xfrm>
        </p:grpSpPr>
        <p:sp>
          <p:nvSpPr>
            <p:cNvPr id="3" name="Presentation Title Rectangle"/>
            <p:cNvSpPr txBox="1">
              <a:spLocks/>
            </p:cNvSpPr>
            <p:nvPr/>
          </p:nvSpPr>
          <p:spPr>
            <a:xfrm>
              <a:off x="5958567" y="3137573"/>
              <a:ext cx="2508403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4" name="Presentation Title Rectangle"/>
            <p:cNvSpPr txBox="1">
              <a:spLocks/>
            </p:cNvSpPr>
            <p:nvPr/>
          </p:nvSpPr>
          <p:spPr>
            <a:xfrm>
              <a:off x="5904234" y="3164732"/>
              <a:ext cx="2508403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 algn="ctr" defTabSz="914363"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5" name="Presentation Title Rectangle"/>
            <p:cNvSpPr txBox="1">
              <a:spLocks/>
            </p:cNvSpPr>
            <p:nvPr/>
          </p:nvSpPr>
          <p:spPr>
            <a:xfrm>
              <a:off x="5958567" y="1111767"/>
              <a:ext cx="2508403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b="1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主题三</a:t>
              </a:r>
              <a:endParaRPr lang="en-US" altLang="zh-CN" sz="2400" b="1" dirty="0">
                <a:latin typeface="Segoe UI Light" pitchFamily="34" charset="0"/>
                <a:ea typeface="微软雅黑"/>
                <a:cs typeface="Segoe UI" pitchFamily="34" charset="0"/>
              </a:endParaRPr>
            </a:p>
          </p:txBody>
        </p:sp>
        <p:pic>
          <p:nvPicPr>
            <p:cNvPr id="6" name="Picture 6" descr="\\MAGNUM\Projects\Microsoft\Cloud Power FY12\Design\Icons\PNGs\Virtual_Network.png"/>
            <p:cNvPicPr>
              <a:picLocks noChangeAspect="1" noChangeArrowheads="1"/>
            </p:cNvPicPr>
            <p:nvPr/>
          </p:nvPicPr>
          <p:blipFill>
            <a:blip r:embed="rId3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561666" y="1582921"/>
              <a:ext cx="1302206" cy="1301867"/>
            </a:xfrm>
            <a:prstGeom prst="rect">
              <a:avLst/>
            </a:prstGeom>
            <a:noFill/>
          </p:spPr>
        </p:pic>
      </p:grpSp>
      <p:grpSp>
        <p:nvGrpSpPr>
          <p:cNvPr id="7" name="组合 6"/>
          <p:cNvGrpSpPr/>
          <p:nvPr/>
        </p:nvGrpSpPr>
        <p:grpSpPr>
          <a:xfrm>
            <a:off x="467544" y="1506148"/>
            <a:ext cx="2761991" cy="3009818"/>
            <a:chOff x="455055" y="1111767"/>
            <a:chExt cx="2761991" cy="3009818"/>
          </a:xfrm>
        </p:grpSpPr>
        <p:sp>
          <p:nvSpPr>
            <p:cNvPr id="8" name="Presentation Title Rectangle"/>
            <p:cNvSpPr txBox="1">
              <a:spLocks/>
            </p:cNvSpPr>
            <p:nvPr/>
          </p:nvSpPr>
          <p:spPr>
            <a:xfrm>
              <a:off x="677025" y="3137573"/>
              <a:ext cx="2507182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9" name="Presentation Title Rectangle"/>
            <p:cNvSpPr txBox="1">
              <a:spLocks/>
            </p:cNvSpPr>
            <p:nvPr/>
          </p:nvSpPr>
          <p:spPr>
            <a:xfrm>
              <a:off x="455055" y="3164732"/>
              <a:ext cx="2761991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algn="ctr">
                <a:lnSpc>
                  <a:spcPct val="110000"/>
                </a:lnSpc>
                <a:defRPr/>
              </a:pPr>
              <a:r>
                <a:rPr lang="zh-CN" altLang="en-US" sz="1200" b="0" kern="0" spc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altLang="zh-CN" sz="1200" b="0" kern="0" spc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spc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altLang="zh-CN" sz="1200" b="0" kern="0" spc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spc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</a:t>
              </a:r>
              <a:r>
                <a:rPr lang="zh-CN" altLang="en-US" sz="1200" b="0" kern="0" spc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文本</a:t>
              </a:r>
              <a:endParaRPr altLang="zh-CN" sz="1200" b="0" kern="0" spc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10" name="Presentation Title Rectangle"/>
            <p:cNvSpPr txBox="1">
              <a:spLocks/>
            </p:cNvSpPr>
            <p:nvPr/>
          </p:nvSpPr>
          <p:spPr>
            <a:xfrm>
              <a:off x="677025" y="1111767"/>
              <a:ext cx="2507182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kern="0" spc="0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主题一</a:t>
              </a:r>
              <a:endParaRPr sz="2400" kern="0" spc="0" dirty="0">
                <a:latin typeface="Segoe UI Light" pitchFamily="34" charset="0"/>
                <a:cs typeface="Segoe UI" pitchFamily="34" charset="0"/>
              </a:endParaRPr>
            </a:p>
          </p:txBody>
        </p:sp>
        <p:pic>
          <p:nvPicPr>
            <p:cNvPr id="11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4" cstate="print">
              <a:lum bright="100000"/>
            </a:blip>
            <a:stretch>
              <a:fillRect/>
            </a:stretch>
          </p:blipFill>
          <p:spPr bwMode="auto">
            <a:xfrm>
              <a:off x="854415" y="1111768"/>
              <a:ext cx="2105242" cy="22037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3275954" y="1506148"/>
            <a:ext cx="2562733" cy="3009818"/>
            <a:chOff x="3263465" y="1111767"/>
            <a:chExt cx="2562733" cy="3009818"/>
          </a:xfrm>
        </p:grpSpPr>
        <p:sp>
          <p:nvSpPr>
            <p:cNvPr id="13" name="Presentation Title Rectangle"/>
            <p:cNvSpPr txBox="1">
              <a:spLocks/>
            </p:cNvSpPr>
            <p:nvPr/>
          </p:nvSpPr>
          <p:spPr>
            <a:xfrm>
              <a:off x="3317797" y="3137573"/>
              <a:ext cx="2508401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14" name="Presentation Title Rectangle"/>
            <p:cNvSpPr txBox="1">
              <a:spLocks/>
            </p:cNvSpPr>
            <p:nvPr/>
          </p:nvSpPr>
          <p:spPr>
            <a:xfrm>
              <a:off x="3263465" y="3164732"/>
              <a:ext cx="2508401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algn="ctr" defTabSz="914363">
                <a:lnSpc>
                  <a:spcPct val="110000"/>
                </a:lnSpc>
                <a:defRPr/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15" name="Presentation Title Rectangle"/>
            <p:cNvSpPr txBox="1">
              <a:spLocks/>
            </p:cNvSpPr>
            <p:nvPr/>
          </p:nvSpPr>
          <p:spPr>
            <a:xfrm>
              <a:off x="3317797" y="1111767"/>
              <a:ext cx="2508401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kern="0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主题二</a:t>
              </a:r>
              <a:endParaRPr lang="en-US" altLang="zh-CN" sz="2400" kern="0" dirty="0">
                <a:latin typeface="Segoe UI Light" pitchFamily="34" charset="0"/>
                <a:ea typeface="微软雅黑"/>
                <a:cs typeface="Segoe UI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black">
            <a:xfrm>
              <a:off x="4101967" y="1763407"/>
              <a:ext cx="940061" cy="940897"/>
            </a:xfrm>
            <a:custGeom>
              <a:avLst/>
              <a:gdLst>
                <a:gd name="T0" fmla="*/ 455 w 708"/>
                <a:gd name="T1" fmla="*/ 121 h 709"/>
                <a:gd name="T2" fmla="*/ 392 w 708"/>
                <a:gd name="T3" fmla="*/ 121 h 709"/>
                <a:gd name="T4" fmla="*/ 392 w 708"/>
                <a:gd name="T5" fmla="*/ 206 h 709"/>
                <a:gd name="T6" fmla="*/ 316 w 708"/>
                <a:gd name="T7" fmla="*/ 206 h 709"/>
                <a:gd name="T8" fmla="*/ 316 w 708"/>
                <a:gd name="T9" fmla="*/ 121 h 709"/>
                <a:gd name="T10" fmla="*/ 250 w 708"/>
                <a:gd name="T11" fmla="*/ 121 h 709"/>
                <a:gd name="T12" fmla="*/ 354 w 708"/>
                <a:gd name="T13" fmla="*/ 0 h 709"/>
                <a:gd name="T14" fmla="*/ 455 w 708"/>
                <a:gd name="T15" fmla="*/ 121 h 709"/>
                <a:gd name="T16" fmla="*/ 205 w 708"/>
                <a:gd name="T17" fmla="*/ 371 h 709"/>
                <a:gd name="T18" fmla="*/ 139 w 708"/>
                <a:gd name="T19" fmla="*/ 371 h 709"/>
                <a:gd name="T20" fmla="*/ 139 w 708"/>
                <a:gd name="T21" fmla="*/ 456 h 709"/>
                <a:gd name="T22" fmla="*/ 63 w 708"/>
                <a:gd name="T23" fmla="*/ 456 h 709"/>
                <a:gd name="T24" fmla="*/ 63 w 708"/>
                <a:gd name="T25" fmla="*/ 371 h 709"/>
                <a:gd name="T26" fmla="*/ 0 w 708"/>
                <a:gd name="T27" fmla="*/ 371 h 709"/>
                <a:gd name="T28" fmla="*/ 101 w 708"/>
                <a:gd name="T29" fmla="*/ 251 h 709"/>
                <a:gd name="T30" fmla="*/ 205 w 708"/>
                <a:gd name="T31" fmla="*/ 371 h 709"/>
                <a:gd name="T32" fmla="*/ 205 w 708"/>
                <a:gd name="T33" fmla="*/ 503 h 709"/>
                <a:gd name="T34" fmla="*/ 0 w 708"/>
                <a:gd name="T35" fmla="*/ 503 h 709"/>
                <a:gd name="T36" fmla="*/ 0 w 708"/>
                <a:gd name="T37" fmla="*/ 709 h 709"/>
                <a:gd name="T38" fmla="*/ 205 w 708"/>
                <a:gd name="T39" fmla="*/ 709 h 709"/>
                <a:gd name="T40" fmla="*/ 205 w 708"/>
                <a:gd name="T41" fmla="*/ 503 h 709"/>
                <a:gd name="T42" fmla="*/ 708 w 708"/>
                <a:gd name="T43" fmla="*/ 503 h 709"/>
                <a:gd name="T44" fmla="*/ 503 w 708"/>
                <a:gd name="T45" fmla="*/ 503 h 709"/>
                <a:gd name="T46" fmla="*/ 503 w 708"/>
                <a:gd name="T47" fmla="*/ 709 h 709"/>
                <a:gd name="T48" fmla="*/ 708 w 708"/>
                <a:gd name="T49" fmla="*/ 709 h 709"/>
                <a:gd name="T50" fmla="*/ 708 w 708"/>
                <a:gd name="T51" fmla="*/ 503 h 709"/>
                <a:gd name="T52" fmla="*/ 708 w 708"/>
                <a:gd name="T53" fmla="*/ 0 h 709"/>
                <a:gd name="T54" fmla="*/ 503 w 708"/>
                <a:gd name="T55" fmla="*/ 0 h 709"/>
                <a:gd name="T56" fmla="*/ 503 w 708"/>
                <a:gd name="T57" fmla="*/ 206 h 709"/>
                <a:gd name="T58" fmla="*/ 708 w 708"/>
                <a:gd name="T59" fmla="*/ 206 h 709"/>
                <a:gd name="T60" fmla="*/ 708 w 708"/>
                <a:gd name="T61" fmla="*/ 0 h 709"/>
                <a:gd name="T62" fmla="*/ 708 w 708"/>
                <a:gd name="T63" fmla="*/ 251 h 709"/>
                <a:gd name="T64" fmla="*/ 503 w 708"/>
                <a:gd name="T65" fmla="*/ 251 h 709"/>
                <a:gd name="T66" fmla="*/ 503 w 708"/>
                <a:gd name="T67" fmla="*/ 456 h 709"/>
                <a:gd name="T68" fmla="*/ 708 w 708"/>
                <a:gd name="T69" fmla="*/ 456 h 709"/>
                <a:gd name="T70" fmla="*/ 708 w 708"/>
                <a:gd name="T71" fmla="*/ 251 h 709"/>
                <a:gd name="T72" fmla="*/ 455 w 708"/>
                <a:gd name="T73" fmla="*/ 251 h 709"/>
                <a:gd name="T74" fmla="*/ 250 w 708"/>
                <a:gd name="T75" fmla="*/ 251 h 709"/>
                <a:gd name="T76" fmla="*/ 250 w 708"/>
                <a:gd name="T77" fmla="*/ 456 h 709"/>
                <a:gd name="T78" fmla="*/ 455 w 708"/>
                <a:gd name="T79" fmla="*/ 456 h 709"/>
                <a:gd name="T80" fmla="*/ 455 w 708"/>
                <a:gd name="T81" fmla="*/ 251 h 709"/>
                <a:gd name="T82" fmla="*/ 455 w 708"/>
                <a:gd name="T83" fmla="*/ 503 h 709"/>
                <a:gd name="T84" fmla="*/ 250 w 708"/>
                <a:gd name="T85" fmla="*/ 503 h 709"/>
                <a:gd name="T86" fmla="*/ 250 w 708"/>
                <a:gd name="T87" fmla="*/ 709 h 709"/>
                <a:gd name="T88" fmla="*/ 455 w 708"/>
                <a:gd name="T89" fmla="*/ 709 h 709"/>
                <a:gd name="T90" fmla="*/ 455 w 708"/>
                <a:gd name="T91" fmla="*/ 503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8" h="709">
                  <a:moveTo>
                    <a:pt x="455" y="121"/>
                  </a:moveTo>
                  <a:lnTo>
                    <a:pt x="392" y="121"/>
                  </a:lnTo>
                  <a:lnTo>
                    <a:pt x="392" y="206"/>
                  </a:lnTo>
                  <a:lnTo>
                    <a:pt x="316" y="206"/>
                  </a:lnTo>
                  <a:lnTo>
                    <a:pt x="316" y="121"/>
                  </a:lnTo>
                  <a:lnTo>
                    <a:pt x="250" y="121"/>
                  </a:lnTo>
                  <a:lnTo>
                    <a:pt x="354" y="0"/>
                  </a:lnTo>
                  <a:lnTo>
                    <a:pt x="455" y="121"/>
                  </a:lnTo>
                  <a:close/>
                  <a:moveTo>
                    <a:pt x="205" y="371"/>
                  </a:moveTo>
                  <a:lnTo>
                    <a:pt x="139" y="371"/>
                  </a:lnTo>
                  <a:lnTo>
                    <a:pt x="139" y="456"/>
                  </a:lnTo>
                  <a:lnTo>
                    <a:pt x="63" y="456"/>
                  </a:lnTo>
                  <a:lnTo>
                    <a:pt x="63" y="371"/>
                  </a:lnTo>
                  <a:lnTo>
                    <a:pt x="0" y="371"/>
                  </a:lnTo>
                  <a:lnTo>
                    <a:pt x="101" y="251"/>
                  </a:lnTo>
                  <a:lnTo>
                    <a:pt x="205" y="371"/>
                  </a:lnTo>
                  <a:close/>
                  <a:moveTo>
                    <a:pt x="205" y="503"/>
                  </a:moveTo>
                  <a:lnTo>
                    <a:pt x="0" y="503"/>
                  </a:lnTo>
                  <a:lnTo>
                    <a:pt x="0" y="709"/>
                  </a:lnTo>
                  <a:lnTo>
                    <a:pt x="205" y="709"/>
                  </a:lnTo>
                  <a:lnTo>
                    <a:pt x="205" y="503"/>
                  </a:lnTo>
                  <a:close/>
                  <a:moveTo>
                    <a:pt x="708" y="503"/>
                  </a:moveTo>
                  <a:lnTo>
                    <a:pt x="503" y="503"/>
                  </a:lnTo>
                  <a:lnTo>
                    <a:pt x="503" y="709"/>
                  </a:lnTo>
                  <a:lnTo>
                    <a:pt x="708" y="709"/>
                  </a:lnTo>
                  <a:lnTo>
                    <a:pt x="708" y="503"/>
                  </a:lnTo>
                  <a:close/>
                  <a:moveTo>
                    <a:pt x="708" y="0"/>
                  </a:moveTo>
                  <a:lnTo>
                    <a:pt x="503" y="0"/>
                  </a:lnTo>
                  <a:lnTo>
                    <a:pt x="503" y="206"/>
                  </a:lnTo>
                  <a:lnTo>
                    <a:pt x="708" y="206"/>
                  </a:lnTo>
                  <a:lnTo>
                    <a:pt x="708" y="0"/>
                  </a:lnTo>
                  <a:close/>
                  <a:moveTo>
                    <a:pt x="708" y="251"/>
                  </a:moveTo>
                  <a:lnTo>
                    <a:pt x="503" y="251"/>
                  </a:lnTo>
                  <a:lnTo>
                    <a:pt x="503" y="456"/>
                  </a:lnTo>
                  <a:lnTo>
                    <a:pt x="708" y="456"/>
                  </a:lnTo>
                  <a:lnTo>
                    <a:pt x="708" y="251"/>
                  </a:lnTo>
                  <a:close/>
                  <a:moveTo>
                    <a:pt x="455" y="251"/>
                  </a:moveTo>
                  <a:lnTo>
                    <a:pt x="250" y="251"/>
                  </a:lnTo>
                  <a:lnTo>
                    <a:pt x="250" y="456"/>
                  </a:lnTo>
                  <a:lnTo>
                    <a:pt x="455" y="456"/>
                  </a:lnTo>
                  <a:lnTo>
                    <a:pt x="455" y="251"/>
                  </a:lnTo>
                  <a:close/>
                  <a:moveTo>
                    <a:pt x="455" y="503"/>
                  </a:moveTo>
                  <a:lnTo>
                    <a:pt x="250" y="503"/>
                  </a:lnTo>
                  <a:lnTo>
                    <a:pt x="250" y="709"/>
                  </a:lnTo>
                  <a:lnTo>
                    <a:pt x="455" y="709"/>
                  </a:lnTo>
                  <a:lnTo>
                    <a:pt x="455" y="5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 dirty="0">
                <a:solidFill>
                  <a:sysClr val="windowText" lastClr="000000"/>
                </a:solidFill>
                <a:latin typeface="Verdana"/>
              </a:endParaRPr>
            </a:p>
          </p:txBody>
        </p:sp>
      </p:grp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743">
        <p:fade/>
      </p:transition>
    </mc:Choice>
    <mc:Fallback xmlns="">
      <p:transition spd="med" advClick="0" advTm="17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/>
          <p:nvPr/>
        </p:nvGrpSpPr>
        <p:grpSpPr>
          <a:xfrm>
            <a:off x="4168142" y="1167678"/>
            <a:ext cx="1219376" cy="1139410"/>
            <a:chOff x="5665775" y="2466267"/>
            <a:chExt cx="1896557" cy="1772642"/>
          </a:xfrm>
        </p:grpSpPr>
        <p:sp>
          <p:nvSpPr>
            <p:cNvPr id="3" name="Rectangle 16"/>
            <p:cNvSpPr/>
            <p:nvPr/>
          </p:nvSpPr>
          <p:spPr bwMode="auto">
            <a:xfrm>
              <a:off x="5665775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4" name="Picture 2" descr="C:\Users\Jonahs\Dropbox\Projects SCOTT\MEET Windows Azure\source\Background\tile-icon-storag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309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1"/>
          <p:cNvGrpSpPr/>
          <p:nvPr/>
        </p:nvGrpSpPr>
        <p:grpSpPr>
          <a:xfrm>
            <a:off x="4161416" y="2402339"/>
            <a:ext cx="1219376" cy="1139410"/>
            <a:chOff x="1685919" y="596839"/>
            <a:chExt cx="1896557" cy="1772642"/>
          </a:xfrm>
        </p:grpSpPr>
        <p:sp>
          <p:nvSpPr>
            <p:cNvPr id="6" name="Rectangle 7"/>
            <p:cNvSpPr/>
            <p:nvPr/>
          </p:nvSpPr>
          <p:spPr bwMode="auto">
            <a:xfrm>
              <a:off x="1685919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7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075" y="92678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35"/>
          <p:cNvGrpSpPr/>
          <p:nvPr/>
        </p:nvGrpSpPr>
        <p:grpSpPr>
          <a:xfrm>
            <a:off x="5480031" y="2402339"/>
            <a:ext cx="1219376" cy="1139410"/>
            <a:chOff x="3671322" y="4341709"/>
            <a:chExt cx="1896557" cy="1772642"/>
          </a:xfrm>
        </p:grpSpPr>
        <p:sp>
          <p:nvSpPr>
            <p:cNvPr id="9" name="Rectangle 25"/>
            <p:cNvSpPr/>
            <p:nvPr/>
          </p:nvSpPr>
          <p:spPr bwMode="auto">
            <a:xfrm>
              <a:off x="3671322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0" name="Picture 4" descr="C:\Users\Jonahs\Dropbox\Projects SCOTT\MEET Windows Azure\source\Background\tile-icon-cach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856" y="464308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37"/>
          <p:cNvGrpSpPr/>
          <p:nvPr/>
        </p:nvGrpSpPr>
        <p:grpSpPr>
          <a:xfrm>
            <a:off x="6807182" y="3664588"/>
            <a:ext cx="1219376" cy="1139410"/>
            <a:chOff x="5656726" y="4341709"/>
            <a:chExt cx="1896557" cy="1772642"/>
          </a:xfrm>
        </p:grpSpPr>
        <p:sp>
          <p:nvSpPr>
            <p:cNvPr id="12" name="Rectangle 28"/>
            <p:cNvSpPr/>
            <p:nvPr/>
          </p:nvSpPr>
          <p:spPr bwMode="auto">
            <a:xfrm>
              <a:off x="5656726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3" name="Picture 5" descr="C:\Users\Jonahs\Dropbox\Projects SCOTT\MEET Windows Azure\source\Background\tile-icon-CDN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9260" y="467165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2"/>
          <p:cNvGrpSpPr/>
          <p:nvPr/>
        </p:nvGrpSpPr>
        <p:grpSpPr>
          <a:xfrm>
            <a:off x="5477188" y="3664588"/>
            <a:ext cx="1219376" cy="1139410"/>
            <a:chOff x="3671323" y="596839"/>
            <a:chExt cx="1896557" cy="1772642"/>
          </a:xfrm>
        </p:grpSpPr>
        <p:sp>
          <p:nvSpPr>
            <p:cNvPr id="15" name="Rectangle 10"/>
            <p:cNvSpPr/>
            <p:nvPr/>
          </p:nvSpPr>
          <p:spPr bwMode="auto">
            <a:xfrm>
              <a:off x="3671323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6" name="Picture 6" descr="C:\Users\Jonahs\Dropbox\Projects SCOTT\MEET Windows Azure\source\Background\tile-icon-database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856" y="92678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5"/>
          <p:cNvGrpSpPr/>
          <p:nvPr/>
        </p:nvGrpSpPr>
        <p:grpSpPr>
          <a:xfrm>
            <a:off x="2846348" y="1173516"/>
            <a:ext cx="1219376" cy="1139410"/>
            <a:chOff x="9645631" y="2476591"/>
            <a:chExt cx="1896557" cy="1772642"/>
          </a:xfrm>
        </p:grpSpPr>
        <p:sp>
          <p:nvSpPr>
            <p:cNvPr id="18" name="Rectangle 22"/>
            <p:cNvSpPr/>
            <p:nvPr/>
          </p:nvSpPr>
          <p:spPr bwMode="auto">
            <a:xfrm>
              <a:off x="9645631" y="2476591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9" name="Picture 7" descr="C:\Users\Jonahs\Dropbox\Projects SCOTT\MEET Windows Azure\source\Background\tile-icon-identity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8165" y="270556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4"/>
          <p:cNvGrpSpPr/>
          <p:nvPr/>
        </p:nvGrpSpPr>
        <p:grpSpPr>
          <a:xfrm>
            <a:off x="4149133" y="3664588"/>
            <a:ext cx="1219376" cy="1139410"/>
            <a:chOff x="5665775" y="596839"/>
            <a:chExt cx="1896557" cy="1772642"/>
          </a:xfrm>
        </p:grpSpPr>
        <p:sp>
          <p:nvSpPr>
            <p:cNvPr id="21" name="Rectangle 13"/>
            <p:cNvSpPr/>
            <p:nvPr/>
          </p:nvSpPr>
          <p:spPr bwMode="auto">
            <a:xfrm>
              <a:off x="5665775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2" name="Picture 8" descr="C:\Users\Jonahs\Dropbox\Projects SCOTT\MEET Windows Azure\source\Background\tile-icon-media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309" y="89821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34"/>
          <p:cNvGrpSpPr/>
          <p:nvPr/>
        </p:nvGrpSpPr>
        <p:grpSpPr>
          <a:xfrm>
            <a:off x="6801048" y="2402339"/>
            <a:ext cx="1219376" cy="1139410"/>
            <a:chOff x="7651179" y="2466267"/>
            <a:chExt cx="1896557" cy="1772642"/>
          </a:xfrm>
        </p:grpSpPr>
        <p:sp>
          <p:nvSpPr>
            <p:cNvPr id="24" name="Rectangle 19"/>
            <p:cNvSpPr/>
            <p:nvPr/>
          </p:nvSpPr>
          <p:spPr bwMode="auto">
            <a:xfrm>
              <a:off x="7651179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5" name="Picture 9" descr="C:\Users\Jonahs\Dropbox\Projects SCOTT\MEET Windows Azure\source\Background\tile-icon-messaging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712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33"/>
          <p:cNvGrpSpPr/>
          <p:nvPr/>
        </p:nvGrpSpPr>
        <p:grpSpPr>
          <a:xfrm>
            <a:off x="2848325" y="2402339"/>
            <a:ext cx="1219376" cy="1139410"/>
            <a:chOff x="7651178" y="4341709"/>
            <a:chExt cx="1896557" cy="1772642"/>
          </a:xfrm>
        </p:grpSpPr>
        <p:sp>
          <p:nvSpPr>
            <p:cNvPr id="27" name="Rectangle 31"/>
            <p:cNvSpPr/>
            <p:nvPr/>
          </p:nvSpPr>
          <p:spPr bwMode="auto">
            <a:xfrm>
              <a:off x="7651178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8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712" y="467165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9"/>
          <p:cNvGrpSpPr/>
          <p:nvPr/>
        </p:nvGrpSpPr>
        <p:grpSpPr>
          <a:xfrm>
            <a:off x="5491358" y="1167678"/>
            <a:ext cx="1219376" cy="1139410"/>
            <a:chOff x="5665775" y="2466267"/>
            <a:chExt cx="1896557" cy="1772642"/>
          </a:xfrm>
        </p:grpSpPr>
        <p:sp>
          <p:nvSpPr>
            <p:cNvPr id="30" name="Rectangle 30"/>
            <p:cNvSpPr/>
            <p:nvPr/>
          </p:nvSpPr>
          <p:spPr bwMode="auto">
            <a:xfrm>
              <a:off x="5665775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88309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itle 1"/>
          <p:cNvSpPr txBox="1">
            <a:spLocks/>
          </p:cNvSpPr>
          <p:nvPr/>
        </p:nvSpPr>
        <p:spPr>
          <a:xfrm>
            <a:off x="1475656" y="3866100"/>
            <a:ext cx="3224422" cy="1661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>
                <a:ln w="3175">
                  <a:noFill/>
                </a:ln>
                <a:solidFill>
                  <a:schemeClr val="bg1"/>
                </a:solidFill>
                <a:effectLst/>
                <a:latin typeface="Segoe UI Light" pitchFamily="34" charset="0"/>
                <a:ea typeface="+mn-ea"/>
                <a:cs typeface="Arial" charset="0"/>
              </a:defRPr>
            </a:lvl1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16878" algn="l"/>
              </a:tabLst>
              <a:defRPr/>
            </a:pPr>
            <a:r>
              <a:rPr kumimoji="0" lang="zh-CN" altLang="en-US" sz="1200" b="1" i="0" u="none" strike="noStrike" kern="1200" cap="none" spc="-100" normalizeH="0" baseline="0" noProof="0" dirty="0" smtClean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ea typeface="微软雅黑"/>
                <a:cs typeface="Arial" charset="0"/>
              </a:rPr>
              <a:t>单击添加标题</a:t>
            </a:r>
            <a:endParaRPr kumimoji="0" lang="en-US" sz="1200" b="1" i="0" u="none" strike="noStrike" kern="1200" cap="none" spc="-100" normalizeH="0" baseline="0" noProof="0" dirty="0">
              <a:ln w="3175">
                <a:noFill/>
              </a:ln>
              <a:effectLst/>
              <a:uLnTx/>
              <a:uFillTx/>
              <a:latin typeface="Segoe UI Light" pitchFamily="34" charset="0"/>
              <a:cs typeface="Arial" charset="0"/>
            </a:endParaRPr>
          </a:p>
        </p:txBody>
      </p:sp>
      <p:grpSp>
        <p:nvGrpSpPr>
          <p:cNvPr id="33" name="Group 3"/>
          <p:cNvGrpSpPr/>
          <p:nvPr/>
        </p:nvGrpSpPr>
        <p:grpSpPr>
          <a:xfrm>
            <a:off x="1515776" y="1173516"/>
            <a:ext cx="1219376" cy="1139410"/>
            <a:chOff x="0" y="2236359"/>
            <a:chExt cx="1896557" cy="1772642"/>
          </a:xfrm>
        </p:grpSpPr>
        <p:sp>
          <p:nvSpPr>
            <p:cNvPr id="34" name="Rectangle 41"/>
            <p:cNvSpPr/>
            <p:nvPr/>
          </p:nvSpPr>
          <p:spPr bwMode="auto">
            <a:xfrm>
              <a:off x="0" y="223635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pic>
          <p:nvPicPr>
            <p:cNvPr id="35" name="Picture 7" descr="C:\Users\jonahs\Documents\Dropbox\Projects SCOTT\MEET Windows Azure\source\Background\Service-Icon-VM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388" y="2504507"/>
              <a:ext cx="849779" cy="84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6"/>
          <p:cNvGrpSpPr/>
          <p:nvPr/>
        </p:nvGrpSpPr>
        <p:grpSpPr>
          <a:xfrm>
            <a:off x="1520633" y="2402339"/>
            <a:ext cx="1219376" cy="1139410"/>
            <a:chOff x="764274" y="3548424"/>
            <a:chExt cx="1896557" cy="1772642"/>
          </a:xfrm>
        </p:grpSpPr>
        <p:sp>
          <p:nvSpPr>
            <p:cNvPr id="37" name="Rectangle 44"/>
            <p:cNvSpPr/>
            <p:nvPr/>
          </p:nvSpPr>
          <p:spPr bwMode="auto">
            <a:xfrm>
              <a:off x="764274" y="3548424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38" name="Picture 8" descr="C:\Users\jonahs\Documents\Dropbox\Projects SCOTT\MEET Windows Azure\source\Background\Service-Icon-Websites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7661" y="3796000"/>
              <a:ext cx="849779" cy="84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矩形 38"/>
          <p:cNvSpPr/>
          <p:nvPr/>
        </p:nvSpPr>
        <p:spPr>
          <a:xfrm>
            <a:off x="1372773" y="4104246"/>
            <a:ext cx="1543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Segoe UI"/>
                <a:ea typeface="微软雅黑"/>
              </a:rPr>
              <a:t>单击添加子标题</a:t>
            </a:r>
            <a:endParaRPr lang="en-US" altLang="zh-CN" sz="1000" kern="0" dirty="0">
              <a:solidFill>
                <a:schemeClr val="bg1"/>
              </a:solidFill>
              <a:latin typeface="Segoe UI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72773" y="4306812"/>
            <a:ext cx="1543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Segoe UI"/>
                <a:ea typeface="微软雅黑"/>
              </a:rPr>
              <a:t>单击添加子标题</a:t>
            </a:r>
            <a:endParaRPr lang="en-US" altLang="zh-CN" sz="1000" kern="0" dirty="0">
              <a:solidFill>
                <a:schemeClr val="bg1"/>
              </a:solidFill>
              <a:latin typeface="Segoe UI"/>
              <a:ea typeface="微软雅黑"/>
            </a:endParaRPr>
          </a:p>
        </p:txBody>
      </p: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921">
        <p:fade/>
      </p:transition>
    </mc:Choice>
    <mc:Fallback xmlns="">
      <p:transition spd="med" advClick="0" advTm="29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9" grpId="0"/>
      <p:bldP spid="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1583806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502237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5421858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4145286" y="2059227"/>
            <a:ext cx="855017" cy="856323"/>
            <a:chOff x="0" y="0"/>
            <a:chExt cx="490538" cy="490538"/>
          </a:xfrm>
        </p:grpSpPr>
        <p:sp>
          <p:nvSpPr>
            <p:cNvPr id="8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8" cy="490538"/>
            </a:xfrm>
            <a:custGeom>
              <a:avLst/>
              <a:gdLst>
                <a:gd name="T0" fmla="*/ 444550 w 128"/>
                <a:gd name="T1" fmla="*/ 0 h 128"/>
                <a:gd name="T2" fmla="*/ 107305 w 128"/>
                <a:gd name="T3" fmla="*/ 0 h 128"/>
                <a:gd name="T4" fmla="*/ 61317 w 128"/>
                <a:gd name="T5" fmla="*/ 45988 h 128"/>
                <a:gd name="T6" fmla="*/ 61317 w 128"/>
                <a:gd name="T7" fmla="*/ 76647 h 128"/>
                <a:gd name="T8" fmla="*/ 45988 w 128"/>
                <a:gd name="T9" fmla="*/ 76647 h 128"/>
                <a:gd name="T10" fmla="*/ 0 w 128"/>
                <a:gd name="T11" fmla="*/ 122635 h 128"/>
                <a:gd name="T12" fmla="*/ 0 w 128"/>
                <a:gd name="T13" fmla="*/ 429221 h 128"/>
                <a:gd name="T14" fmla="*/ 61317 w 128"/>
                <a:gd name="T15" fmla="*/ 490538 h 128"/>
                <a:gd name="T16" fmla="*/ 429221 w 128"/>
                <a:gd name="T17" fmla="*/ 490538 h 128"/>
                <a:gd name="T18" fmla="*/ 490538 w 128"/>
                <a:gd name="T19" fmla="*/ 429221 h 128"/>
                <a:gd name="T20" fmla="*/ 490538 w 128"/>
                <a:gd name="T21" fmla="*/ 45988 h 128"/>
                <a:gd name="T22" fmla="*/ 444550 w 128"/>
                <a:gd name="T23" fmla="*/ 0 h 128"/>
                <a:gd name="T24" fmla="*/ 459879 w 128"/>
                <a:gd name="T25" fmla="*/ 429221 h 128"/>
                <a:gd name="T26" fmla="*/ 429221 w 128"/>
                <a:gd name="T27" fmla="*/ 459879 h 128"/>
                <a:gd name="T28" fmla="*/ 61317 w 128"/>
                <a:gd name="T29" fmla="*/ 459879 h 128"/>
                <a:gd name="T30" fmla="*/ 30659 w 128"/>
                <a:gd name="T31" fmla="*/ 429221 h 128"/>
                <a:gd name="T32" fmla="*/ 30659 w 128"/>
                <a:gd name="T33" fmla="*/ 122635 h 128"/>
                <a:gd name="T34" fmla="*/ 45988 w 128"/>
                <a:gd name="T35" fmla="*/ 107305 h 128"/>
                <a:gd name="T36" fmla="*/ 61317 w 128"/>
                <a:gd name="T37" fmla="*/ 107305 h 128"/>
                <a:gd name="T38" fmla="*/ 61317 w 128"/>
                <a:gd name="T39" fmla="*/ 413891 h 128"/>
                <a:gd name="T40" fmla="*/ 76647 w 128"/>
                <a:gd name="T41" fmla="*/ 429221 h 128"/>
                <a:gd name="T42" fmla="*/ 91976 w 128"/>
                <a:gd name="T43" fmla="*/ 413891 h 128"/>
                <a:gd name="T44" fmla="*/ 91976 w 128"/>
                <a:gd name="T45" fmla="*/ 45988 h 128"/>
                <a:gd name="T46" fmla="*/ 107305 w 128"/>
                <a:gd name="T47" fmla="*/ 30659 h 128"/>
                <a:gd name="T48" fmla="*/ 444550 w 128"/>
                <a:gd name="T49" fmla="*/ 30659 h 128"/>
                <a:gd name="T50" fmla="*/ 459879 w 128"/>
                <a:gd name="T51" fmla="*/ 45988 h 128"/>
                <a:gd name="T52" fmla="*/ 459879 w 128"/>
                <a:gd name="T53" fmla="*/ 429221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8"/>
                <a:gd name="T82" fmla="*/ 0 h 128"/>
                <a:gd name="T83" fmla="*/ 128 w 128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290513" y="184150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290513" y="138112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ChangeArrowheads="1"/>
            </p:cNvSpPr>
            <p:nvPr/>
          </p:nvSpPr>
          <p:spPr bwMode="auto">
            <a:xfrm>
              <a:off x="290513" y="92075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ChangeArrowheads="1"/>
            </p:cNvSpPr>
            <p:nvPr/>
          </p:nvSpPr>
          <p:spPr bwMode="auto">
            <a:xfrm>
              <a:off x="122238" y="414337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ChangeArrowheads="1"/>
            </p:cNvSpPr>
            <p:nvPr/>
          </p:nvSpPr>
          <p:spPr bwMode="auto">
            <a:xfrm>
              <a:off x="122238" y="368300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>
              <a:off x="122238" y="322262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290513" y="414337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290513" y="368300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ChangeArrowheads="1"/>
            </p:cNvSpPr>
            <p:nvPr/>
          </p:nvSpPr>
          <p:spPr bwMode="auto">
            <a:xfrm>
              <a:off x="290513" y="322262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ChangeArrowheads="1"/>
            </p:cNvSpPr>
            <p:nvPr/>
          </p:nvSpPr>
          <p:spPr bwMode="auto">
            <a:xfrm>
              <a:off x="122238" y="230187"/>
              <a:ext cx="306388" cy="14288"/>
            </a:xfrm>
            <a:custGeom>
              <a:avLst/>
              <a:gdLst>
                <a:gd name="T0" fmla="*/ 298728 w 80"/>
                <a:gd name="T1" fmla="*/ 0 h 4"/>
                <a:gd name="T2" fmla="*/ 7660 w 80"/>
                <a:gd name="T3" fmla="*/ 0 h 4"/>
                <a:gd name="T4" fmla="*/ 0 w 80"/>
                <a:gd name="T5" fmla="*/ 7144 h 4"/>
                <a:gd name="T6" fmla="*/ 7660 w 80"/>
                <a:gd name="T7" fmla="*/ 14288 h 4"/>
                <a:gd name="T8" fmla="*/ 298728 w 80"/>
                <a:gd name="T9" fmla="*/ 14288 h 4"/>
                <a:gd name="T10" fmla="*/ 306388 w 80"/>
                <a:gd name="T11" fmla="*/ 7144 h 4"/>
                <a:gd name="T12" fmla="*/ 29872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 noChangeArrowheads="1"/>
            </p:cNvSpPr>
            <p:nvPr/>
          </p:nvSpPr>
          <p:spPr bwMode="auto">
            <a:xfrm>
              <a:off x="122238" y="276225"/>
              <a:ext cx="306388" cy="14288"/>
            </a:xfrm>
            <a:custGeom>
              <a:avLst/>
              <a:gdLst>
                <a:gd name="T0" fmla="*/ 298728 w 80"/>
                <a:gd name="T1" fmla="*/ 0 h 4"/>
                <a:gd name="T2" fmla="*/ 7660 w 80"/>
                <a:gd name="T3" fmla="*/ 0 h 4"/>
                <a:gd name="T4" fmla="*/ 0 w 80"/>
                <a:gd name="T5" fmla="*/ 7144 h 4"/>
                <a:gd name="T6" fmla="*/ 7660 w 80"/>
                <a:gd name="T7" fmla="*/ 14288 h 4"/>
                <a:gd name="T8" fmla="*/ 298728 w 80"/>
                <a:gd name="T9" fmla="*/ 14288 h 4"/>
                <a:gd name="T10" fmla="*/ 306388 w 80"/>
                <a:gd name="T11" fmla="*/ 7144 h 4"/>
                <a:gd name="T12" fmla="*/ 29872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 noEditPoints="1" noChangeArrowheads="1"/>
            </p:cNvSpPr>
            <p:nvPr/>
          </p:nvSpPr>
          <p:spPr bwMode="auto">
            <a:xfrm>
              <a:off x="122238" y="60325"/>
              <a:ext cx="138113" cy="138113"/>
            </a:xfrm>
            <a:custGeom>
              <a:avLst/>
              <a:gdLst>
                <a:gd name="T0" fmla="*/ 15346 w 36"/>
                <a:gd name="T1" fmla="*/ 138113 h 36"/>
                <a:gd name="T2" fmla="*/ 122767 w 36"/>
                <a:gd name="T3" fmla="*/ 138113 h 36"/>
                <a:gd name="T4" fmla="*/ 138113 w 36"/>
                <a:gd name="T5" fmla="*/ 122767 h 36"/>
                <a:gd name="T6" fmla="*/ 138113 w 36"/>
                <a:gd name="T7" fmla="*/ 15346 h 36"/>
                <a:gd name="T8" fmla="*/ 122767 w 36"/>
                <a:gd name="T9" fmla="*/ 0 h 36"/>
                <a:gd name="T10" fmla="*/ 15346 w 36"/>
                <a:gd name="T11" fmla="*/ 0 h 36"/>
                <a:gd name="T12" fmla="*/ 0 w 36"/>
                <a:gd name="T13" fmla="*/ 15346 h 36"/>
                <a:gd name="T14" fmla="*/ 0 w 36"/>
                <a:gd name="T15" fmla="*/ 122767 h 36"/>
                <a:gd name="T16" fmla="*/ 15346 w 36"/>
                <a:gd name="T17" fmla="*/ 138113 h 36"/>
                <a:gd name="T18" fmla="*/ 30692 w 36"/>
                <a:gd name="T19" fmla="*/ 30692 h 36"/>
                <a:gd name="T20" fmla="*/ 107421 w 36"/>
                <a:gd name="T21" fmla="*/ 30692 h 36"/>
                <a:gd name="T22" fmla="*/ 107421 w 36"/>
                <a:gd name="T23" fmla="*/ 107421 h 36"/>
                <a:gd name="T24" fmla="*/ 30692 w 36"/>
                <a:gd name="T25" fmla="*/ 107421 h 36"/>
                <a:gd name="T26" fmla="*/ 30692 w 36"/>
                <a:gd name="T27" fmla="*/ 30692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36"/>
                <a:gd name="T44" fmla="*/ 36 w 36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Freeform 26"/>
          <p:cNvSpPr>
            <a:spLocks noEditPoints="1" noChangeArrowheads="1"/>
          </p:cNvSpPr>
          <p:nvPr/>
        </p:nvSpPr>
        <p:spPr bwMode="auto">
          <a:xfrm>
            <a:off x="6063716" y="1992531"/>
            <a:ext cx="974100" cy="937311"/>
          </a:xfrm>
          <a:custGeom>
            <a:avLst/>
            <a:gdLst>
              <a:gd name="T0" fmla="*/ 924743 w 132"/>
              <a:gd name="T1" fmla="*/ 0 h 128"/>
              <a:gd name="T2" fmla="*/ 550911 w 132"/>
              <a:gd name="T3" fmla="*/ 263537 h 128"/>
              <a:gd name="T4" fmla="*/ 541073 w 132"/>
              <a:gd name="T5" fmla="*/ 263537 h 128"/>
              <a:gd name="T6" fmla="*/ 137728 w 132"/>
              <a:gd name="T7" fmla="*/ 673484 h 128"/>
              <a:gd name="T8" fmla="*/ 9838 w 132"/>
              <a:gd name="T9" fmla="*/ 1073670 h 128"/>
              <a:gd name="T10" fmla="*/ 137728 w 132"/>
              <a:gd name="T11" fmla="*/ 1249362 h 128"/>
              <a:gd name="T12" fmla="*/ 521398 w 132"/>
              <a:gd name="T13" fmla="*/ 1151756 h 128"/>
              <a:gd name="T14" fmla="*/ 1180523 w 132"/>
              <a:gd name="T15" fmla="*/ 517314 h 128"/>
              <a:gd name="T16" fmla="*/ 629612 w 132"/>
              <a:gd name="T17" fmla="*/ 927261 h 128"/>
              <a:gd name="T18" fmla="*/ 973931 w 132"/>
              <a:gd name="T19" fmla="*/ 458750 h 128"/>
              <a:gd name="T20" fmla="*/ 934580 w 132"/>
              <a:gd name="T21" fmla="*/ 653963 h 128"/>
              <a:gd name="T22" fmla="*/ 629612 w 132"/>
              <a:gd name="T23" fmla="*/ 956543 h 128"/>
              <a:gd name="T24" fmla="*/ 580424 w 132"/>
              <a:gd name="T25" fmla="*/ 790612 h 128"/>
              <a:gd name="T26" fmla="*/ 452534 w 132"/>
              <a:gd name="T27" fmla="*/ 663724 h 128"/>
              <a:gd name="T28" fmla="*/ 905067 w 132"/>
              <a:gd name="T29" fmla="*/ 351383 h 128"/>
              <a:gd name="T30" fmla="*/ 580424 w 132"/>
              <a:gd name="T31" fmla="*/ 790612 h 128"/>
              <a:gd name="T32" fmla="*/ 295131 w 132"/>
              <a:gd name="T33" fmla="*/ 624681 h 128"/>
              <a:gd name="T34" fmla="*/ 787015 w 132"/>
              <a:gd name="T35" fmla="*/ 283059 h 128"/>
              <a:gd name="T36" fmla="*/ 167241 w 132"/>
              <a:gd name="T37" fmla="*/ 1161516 h 128"/>
              <a:gd name="T38" fmla="*/ 78702 w 132"/>
              <a:gd name="T39" fmla="*/ 1112713 h 128"/>
              <a:gd name="T40" fmla="*/ 127890 w 132"/>
              <a:gd name="T41" fmla="*/ 937022 h 128"/>
              <a:gd name="T42" fmla="*/ 314806 w 132"/>
              <a:gd name="T43" fmla="*/ 1132234 h 128"/>
              <a:gd name="T44" fmla="*/ 344319 w 132"/>
              <a:gd name="T45" fmla="*/ 1122474 h 128"/>
              <a:gd name="T46" fmla="*/ 137728 w 132"/>
              <a:gd name="T47" fmla="*/ 897979 h 128"/>
              <a:gd name="T48" fmla="*/ 186916 w 132"/>
              <a:gd name="T49" fmla="*/ 732048 h 128"/>
              <a:gd name="T50" fmla="*/ 511560 w 132"/>
              <a:gd name="T51" fmla="*/ 1073670 h 128"/>
              <a:gd name="T52" fmla="*/ 344319 w 132"/>
              <a:gd name="T53" fmla="*/ 1122474 h 128"/>
              <a:gd name="T54" fmla="*/ 1062470 w 132"/>
              <a:gd name="T55" fmla="*/ 527075 h 128"/>
              <a:gd name="T56" fmla="*/ 964094 w 132"/>
              <a:gd name="T57" fmla="*/ 292819 h 128"/>
              <a:gd name="T58" fmla="*/ 796853 w 132"/>
              <a:gd name="T59" fmla="*/ 126888 h 128"/>
              <a:gd name="T60" fmla="*/ 1101821 w 132"/>
              <a:gd name="T61" fmla="*/ 156170 h 128"/>
              <a:gd name="T62" fmla="*/ 1131334 w 132"/>
              <a:gd name="T63" fmla="*/ 458750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9" tIns="34295" rIns="68589" bIns="34295"/>
          <a:lstStyle/>
          <a:p>
            <a:endParaRPr lang="zh-CN" altLang="en-US"/>
          </a:p>
        </p:txBody>
      </p:sp>
      <p:grpSp>
        <p:nvGrpSpPr>
          <p:cNvPr id="22" name="Group 82"/>
          <p:cNvGrpSpPr>
            <a:grpSpLocks/>
          </p:cNvGrpSpPr>
          <p:nvPr/>
        </p:nvGrpSpPr>
        <p:grpSpPr bwMode="auto">
          <a:xfrm>
            <a:off x="2272107" y="2052081"/>
            <a:ext cx="763324" cy="869425"/>
            <a:chOff x="0" y="0"/>
            <a:chExt cx="1017588" cy="1158875"/>
          </a:xfrm>
        </p:grpSpPr>
        <p:sp>
          <p:nvSpPr>
            <p:cNvPr id="23" name="Freeform 35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17588" cy="1158875"/>
            </a:xfrm>
            <a:custGeom>
              <a:avLst/>
              <a:gdLst>
                <a:gd name="T0" fmla="*/ 508794 w 112"/>
                <a:gd name="T1" fmla="*/ 0 h 128"/>
                <a:gd name="T2" fmla="*/ 0 w 112"/>
                <a:gd name="T3" fmla="*/ 235396 h 128"/>
                <a:gd name="T4" fmla="*/ 0 w 112"/>
                <a:gd name="T5" fmla="*/ 923479 h 128"/>
                <a:gd name="T6" fmla="*/ 508794 w 112"/>
                <a:gd name="T7" fmla="*/ 1158875 h 128"/>
                <a:gd name="T8" fmla="*/ 1017588 w 112"/>
                <a:gd name="T9" fmla="*/ 923479 h 128"/>
                <a:gd name="T10" fmla="*/ 1017588 w 112"/>
                <a:gd name="T11" fmla="*/ 235396 h 128"/>
                <a:gd name="T12" fmla="*/ 508794 w 112"/>
                <a:gd name="T13" fmla="*/ 0 h 128"/>
                <a:gd name="T14" fmla="*/ 944903 w 112"/>
                <a:gd name="T15" fmla="*/ 923479 h 128"/>
                <a:gd name="T16" fmla="*/ 508794 w 112"/>
                <a:gd name="T17" fmla="*/ 1086445 h 128"/>
                <a:gd name="T18" fmla="*/ 72685 w 112"/>
                <a:gd name="T19" fmla="*/ 923479 h 128"/>
                <a:gd name="T20" fmla="*/ 72685 w 112"/>
                <a:gd name="T21" fmla="*/ 787673 h 128"/>
                <a:gd name="T22" fmla="*/ 508794 w 112"/>
                <a:gd name="T23" fmla="*/ 905371 h 128"/>
                <a:gd name="T24" fmla="*/ 944903 w 112"/>
                <a:gd name="T25" fmla="*/ 787673 h 128"/>
                <a:gd name="T26" fmla="*/ 944903 w 112"/>
                <a:gd name="T27" fmla="*/ 923479 h 128"/>
                <a:gd name="T28" fmla="*/ 944903 w 112"/>
                <a:gd name="T29" fmla="*/ 706189 h 128"/>
                <a:gd name="T30" fmla="*/ 944903 w 112"/>
                <a:gd name="T31" fmla="*/ 706189 h 128"/>
                <a:gd name="T32" fmla="*/ 944903 w 112"/>
                <a:gd name="T33" fmla="*/ 706189 h 128"/>
                <a:gd name="T34" fmla="*/ 508794 w 112"/>
                <a:gd name="T35" fmla="*/ 869156 h 128"/>
                <a:gd name="T36" fmla="*/ 72685 w 112"/>
                <a:gd name="T37" fmla="*/ 706189 h 128"/>
                <a:gd name="T38" fmla="*/ 72685 w 112"/>
                <a:gd name="T39" fmla="*/ 706189 h 128"/>
                <a:gd name="T40" fmla="*/ 72685 w 112"/>
                <a:gd name="T41" fmla="*/ 706189 h 128"/>
                <a:gd name="T42" fmla="*/ 72685 w 112"/>
                <a:gd name="T43" fmla="*/ 570384 h 128"/>
                <a:gd name="T44" fmla="*/ 508794 w 112"/>
                <a:gd name="T45" fmla="*/ 688082 h 128"/>
                <a:gd name="T46" fmla="*/ 944903 w 112"/>
                <a:gd name="T47" fmla="*/ 570384 h 128"/>
                <a:gd name="T48" fmla="*/ 944903 w 112"/>
                <a:gd name="T49" fmla="*/ 706189 h 128"/>
                <a:gd name="T50" fmla="*/ 944903 w 112"/>
                <a:gd name="T51" fmla="*/ 488900 h 128"/>
                <a:gd name="T52" fmla="*/ 944903 w 112"/>
                <a:gd name="T53" fmla="*/ 488900 h 128"/>
                <a:gd name="T54" fmla="*/ 944903 w 112"/>
                <a:gd name="T55" fmla="*/ 488900 h 128"/>
                <a:gd name="T56" fmla="*/ 508794 w 112"/>
                <a:gd name="T57" fmla="*/ 651867 h 128"/>
                <a:gd name="T58" fmla="*/ 72685 w 112"/>
                <a:gd name="T59" fmla="*/ 488900 h 128"/>
                <a:gd name="T60" fmla="*/ 72685 w 112"/>
                <a:gd name="T61" fmla="*/ 488900 h 128"/>
                <a:gd name="T62" fmla="*/ 72685 w 112"/>
                <a:gd name="T63" fmla="*/ 488900 h 128"/>
                <a:gd name="T64" fmla="*/ 72685 w 112"/>
                <a:gd name="T65" fmla="*/ 362148 h 128"/>
                <a:gd name="T66" fmla="*/ 508794 w 112"/>
                <a:gd name="T67" fmla="*/ 470793 h 128"/>
                <a:gd name="T68" fmla="*/ 944903 w 112"/>
                <a:gd name="T69" fmla="*/ 362148 h 128"/>
                <a:gd name="T70" fmla="*/ 944903 w 112"/>
                <a:gd name="T71" fmla="*/ 488900 h 128"/>
                <a:gd name="T72" fmla="*/ 508794 w 112"/>
                <a:gd name="T73" fmla="*/ 398363 h 128"/>
                <a:gd name="T74" fmla="*/ 72685 w 112"/>
                <a:gd name="T75" fmla="*/ 235396 h 128"/>
                <a:gd name="T76" fmla="*/ 508794 w 112"/>
                <a:gd name="T77" fmla="*/ 72430 h 128"/>
                <a:gd name="T78" fmla="*/ 944903 w 112"/>
                <a:gd name="T79" fmla="*/ 235396 h 128"/>
                <a:gd name="T80" fmla="*/ 508794 w 112"/>
                <a:gd name="T81" fmla="*/ 398363 h 1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2"/>
                <a:gd name="T124" fmla="*/ 0 h 128"/>
                <a:gd name="T125" fmla="*/ 112 w 112"/>
                <a:gd name="T126" fmla="*/ 128 h 1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Oval 36"/>
            <p:cNvSpPr>
              <a:spLocks noChangeArrowheads="1"/>
            </p:cNvSpPr>
            <p:nvPr/>
          </p:nvSpPr>
          <p:spPr bwMode="auto">
            <a:xfrm>
              <a:off x="800100" y="904875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" name="Oval 37"/>
            <p:cNvSpPr>
              <a:spLocks noChangeArrowheads="1"/>
            </p:cNvSpPr>
            <p:nvPr/>
          </p:nvSpPr>
          <p:spPr bwMode="auto">
            <a:xfrm>
              <a:off x="800100" y="687388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" name="Oval 38"/>
            <p:cNvSpPr>
              <a:spLocks noChangeArrowheads="1"/>
            </p:cNvSpPr>
            <p:nvPr/>
          </p:nvSpPr>
          <p:spPr bwMode="auto">
            <a:xfrm>
              <a:off x="800100" y="4714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7" name="矩形 143"/>
          <p:cNvSpPr>
            <a:spLocks noChangeArrowheads="1"/>
          </p:cNvSpPr>
          <p:nvPr/>
        </p:nvSpPr>
        <p:spPr bwMode="auto">
          <a:xfrm>
            <a:off x="2148500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856507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145"/>
          <p:cNvSpPr>
            <a:spLocks noChangeArrowheads="1"/>
          </p:cNvSpPr>
          <p:nvPr/>
        </p:nvSpPr>
        <p:spPr bwMode="auto">
          <a:xfrm>
            <a:off x="4067526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76128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47"/>
          <p:cNvSpPr>
            <a:spLocks noChangeArrowheads="1"/>
          </p:cNvSpPr>
          <p:nvPr/>
        </p:nvSpPr>
        <p:spPr bwMode="auto">
          <a:xfrm>
            <a:off x="5986551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5695749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355">
        <p:fade/>
      </p:transition>
    </mc:Choice>
    <mc:Fallback xmlns="">
      <p:transition spd="med" advClick="0" advTm="33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1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133578" y="2453445"/>
            <a:ext cx="5327781" cy="875380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899283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456592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01390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257121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7" name="组合 30"/>
          <p:cNvGrpSpPr>
            <a:grpSpLocks/>
          </p:cNvGrpSpPr>
          <p:nvPr/>
        </p:nvGrpSpPr>
        <p:grpSpPr bwMode="auto">
          <a:xfrm>
            <a:off x="3339297" y="2171180"/>
            <a:ext cx="1777912" cy="1695973"/>
            <a:chOff x="0" y="0"/>
            <a:chExt cx="533400" cy="487363"/>
          </a:xfrm>
          <a:solidFill>
            <a:schemeClr val="bg1"/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4214939" y="2873271"/>
            <a:ext cx="3187096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1732231" y="2170584"/>
            <a:ext cx="568104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619995" y="2171775"/>
            <a:ext cx="566912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2287755" y="3630145"/>
            <a:ext cx="566912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173732" y="3629550"/>
            <a:ext cx="566912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6063921" y="1977048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6063921" y="2965572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6063921" y="3775447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6023431" y="1255306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添加标题一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023432" y="1499460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6023431" y="3863580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添加标题四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6023432" y="4108925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023431" y="2065181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添加标题二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023432" y="2310526"/>
            <a:ext cx="2364992" cy="6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6023431" y="3053705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添加标题三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023432" y="3297859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81949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添加标题一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192101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添加标题三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35775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添加标题二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245927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添加标题四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264">
        <p:fade/>
      </p:transition>
    </mc:Choice>
    <mc:Fallback xmlns="">
      <p:transition spd="med" advClick="0" advTm="82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5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67105" y="2850046"/>
            <a:ext cx="952665" cy="953985"/>
            <a:chOff x="0" y="0"/>
            <a:chExt cx="1080120" cy="108012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4" name="文本框 10"/>
            <p:cNvSpPr>
              <a:spLocks noChangeArrowheads="1"/>
            </p:cNvSpPr>
            <p:nvPr/>
          </p:nvSpPr>
          <p:spPr bwMode="auto">
            <a:xfrm>
              <a:off x="127219" y="365759"/>
              <a:ext cx="820042" cy="348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450732" y="1581638"/>
            <a:ext cx="1306343" cy="1306519"/>
            <a:chOff x="0" y="0"/>
            <a:chExt cx="1080120" cy="1080120"/>
          </a:xfrm>
        </p:grpSpPr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9" name="文本框 26"/>
            <p:cNvSpPr>
              <a:spLocks noChangeArrowheads="1"/>
            </p:cNvSpPr>
            <p:nvPr/>
          </p:nvSpPr>
          <p:spPr bwMode="auto">
            <a:xfrm>
              <a:off x="209241" y="400115"/>
              <a:ext cx="661643" cy="2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179820" y="2850046"/>
            <a:ext cx="1170588" cy="1170745"/>
            <a:chOff x="0" y="0"/>
            <a:chExt cx="1080120" cy="1080120"/>
          </a:xfrm>
        </p:grpSpPr>
        <p:grpSp>
          <p:nvGrpSpPr>
            <p:cNvPr id="1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4" name="文本框 31"/>
            <p:cNvSpPr>
              <a:spLocks noChangeArrowheads="1"/>
            </p:cNvSpPr>
            <p:nvPr/>
          </p:nvSpPr>
          <p:spPr bwMode="auto">
            <a:xfrm>
              <a:off x="170874" y="398075"/>
              <a:ext cx="738375" cy="3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20"/>
          <p:cNvGrpSpPr>
            <a:grpSpLocks/>
          </p:cNvGrpSpPr>
          <p:nvPr/>
        </p:nvGrpSpPr>
        <p:grpSpPr bwMode="auto">
          <a:xfrm>
            <a:off x="5550468" y="1009962"/>
            <a:ext cx="1715988" cy="1715029"/>
            <a:chOff x="0" y="0"/>
            <a:chExt cx="1080120" cy="1080120"/>
          </a:xfrm>
        </p:grpSpPr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9" name="文本框 37"/>
            <p:cNvSpPr>
              <a:spLocks noChangeArrowheads="1"/>
            </p:cNvSpPr>
            <p:nvPr/>
          </p:nvSpPr>
          <p:spPr bwMode="auto">
            <a:xfrm>
              <a:off x="239781" y="414093"/>
              <a:ext cx="600558" cy="25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13"/>
          <p:cNvCxnSpPr>
            <a:cxnSpLocks noChangeShapeType="1"/>
            <a:stCxn id="5" idx="7"/>
            <a:endCxn id="10" idx="3"/>
          </p:cNvCxnSpPr>
          <p:nvPr/>
        </p:nvCxnSpPr>
        <p:spPr bwMode="auto">
          <a:xfrm flipV="1">
            <a:off x="2280443" y="2696408"/>
            <a:ext cx="360822" cy="29298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直接连接符 17"/>
          <p:cNvSpPr>
            <a:spLocks noChangeShapeType="1"/>
          </p:cNvSpPr>
          <p:nvPr/>
        </p:nvSpPr>
        <p:spPr bwMode="auto">
          <a:xfrm>
            <a:off x="3670143" y="2530860"/>
            <a:ext cx="681156" cy="490689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0"/>
          <p:cNvCxnSpPr>
            <a:cxnSpLocks noChangeShapeType="1"/>
            <a:stCxn id="15" idx="7"/>
            <a:endCxn id="20" idx="3"/>
          </p:cNvCxnSpPr>
          <p:nvPr/>
        </p:nvCxnSpPr>
        <p:spPr bwMode="auto">
          <a:xfrm flipV="1">
            <a:off x="5177736" y="2473692"/>
            <a:ext cx="623996" cy="54904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3"/>
          <p:cNvCxnSpPr>
            <a:cxnSpLocks noChangeShapeType="1"/>
            <a:stCxn id="34" idx="5"/>
            <a:endCxn id="5" idx="1"/>
          </p:cNvCxnSpPr>
          <p:nvPr/>
        </p:nvCxnSpPr>
        <p:spPr bwMode="auto">
          <a:xfrm>
            <a:off x="1307534" y="2776204"/>
            <a:ext cx="298899" cy="21318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43"/>
          <p:cNvCxnSpPr>
            <a:cxnSpLocks noChangeShapeType="1"/>
            <a:stCxn id="35" idx="7"/>
            <a:endCxn id="15" idx="3"/>
          </p:cNvCxnSpPr>
          <p:nvPr/>
        </p:nvCxnSpPr>
        <p:spPr bwMode="auto">
          <a:xfrm flipV="1">
            <a:off x="4050020" y="3849289"/>
            <a:ext cx="301280" cy="278692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72"/>
          <p:cNvCxnSpPr>
            <a:cxnSpLocks noChangeShapeType="1"/>
            <a:stCxn id="20" idx="6"/>
            <a:endCxn id="36" idx="1"/>
          </p:cNvCxnSpPr>
          <p:nvPr/>
        </p:nvCxnSpPr>
        <p:spPr bwMode="auto">
          <a:xfrm>
            <a:off x="7266456" y="1867477"/>
            <a:ext cx="417982" cy="28107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76"/>
          <p:cNvSpPr>
            <a:spLocks noChangeArrowheads="1"/>
          </p:cNvSpPr>
          <p:nvPr/>
        </p:nvSpPr>
        <p:spPr bwMode="auto">
          <a:xfrm>
            <a:off x="1221794" y="3812368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2407862" y="2914359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4100034" y="4056521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5745764" y="2747621"/>
            <a:ext cx="1367075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85"/>
          <p:cNvSpPr>
            <a:spLocks noChangeArrowheads="1"/>
          </p:cNvSpPr>
          <p:nvPr/>
        </p:nvSpPr>
        <p:spPr bwMode="auto">
          <a:xfrm>
            <a:off x="5939869" y="3332398"/>
            <a:ext cx="2324504" cy="34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8" tIns="43208" rIns="86418" bIns="432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添加主要观点</a:t>
            </a:r>
            <a:endParaRPr lang="zh-CN" altLang="en-US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33" name="文本框 13"/>
          <p:cNvSpPr>
            <a:spLocks noChangeArrowheads="1"/>
          </p:cNvSpPr>
          <p:nvPr/>
        </p:nvSpPr>
        <p:spPr bwMode="auto">
          <a:xfrm>
            <a:off x="5558803" y="3688505"/>
            <a:ext cx="2741295" cy="108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56"/>
          <p:cNvSpPr>
            <a:spLocks noChangeArrowheads="1"/>
          </p:cNvSpPr>
          <p:nvPr/>
        </p:nvSpPr>
        <p:spPr bwMode="auto">
          <a:xfrm rot="21019160">
            <a:off x="958620" y="2473692"/>
            <a:ext cx="384638" cy="383500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5" name="椭圆 58"/>
          <p:cNvSpPr>
            <a:spLocks noChangeArrowheads="1"/>
          </p:cNvSpPr>
          <p:nvPr/>
        </p:nvSpPr>
        <p:spPr bwMode="auto">
          <a:xfrm>
            <a:off x="3628465" y="4055330"/>
            <a:ext cx="493004" cy="494262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6" name="椭圆 70"/>
          <p:cNvSpPr>
            <a:spLocks noChangeArrowheads="1"/>
          </p:cNvSpPr>
          <p:nvPr/>
        </p:nvSpPr>
        <p:spPr bwMode="auto">
          <a:xfrm>
            <a:off x="7601080" y="2065181"/>
            <a:ext cx="570408" cy="570486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887">
        <p:fade/>
      </p:transition>
    </mc:Choice>
    <mc:Fallback xmlns="">
      <p:transition spd="med" advClick="0" advTm="78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6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7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/>
      <p:bldP spid="29" grpId="0"/>
      <p:bldP spid="30" grpId="0"/>
      <p:bldP spid="31" grpId="0"/>
      <p:bldP spid="32" grpId="0" bldLvl="0" autoUpdateAnimBg="0"/>
      <p:bldP spid="33" grpId="0" bldLvl="0" autoUpdateAnimBg="0"/>
      <p:bldP spid="34" grpId="0" bldLvl="0" animBg="1" autoUpdateAnimBg="0"/>
      <p:bldP spid="35" grpId="0" bldLvl="0" animBg="1" autoUpdateAnimBg="0"/>
      <p:bldP spid="36" grpId="0" bldLvl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5698827" y="3044272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291595" y="3044272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173281" y="3191118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422789" y="3626197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725495" y="3578081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698606" y="3007738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8100392" y="3087544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370211" y="3699650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913037" y="3674919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535339" y="3308206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993868" y="292035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Freeform 21"/>
          <p:cNvSpPr>
            <a:spLocks/>
          </p:cNvSpPr>
          <p:nvPr/>
        </p:nvSpPr>
        <p:spPr bwMode="auto">
          <a:xfrm>
            <a:off x="3967014" y="1872697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2"/>
          <p:cNvSpPr>
            <a:spLocks/>
          </p:cNvSpPr>
          <p:nvPr/>
        </p:nvSpPr>
        <p:spPr bwMode="auto">
          <a:xfrm>
            <a:off x="1884695" y="1719119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4"/>
          <p:cNvSpPr>
            <a:spLocks/>
          </p:cNvSpPr>
          <p:nvPr/>
        </p:nvSpPr>
        <p:spPr bwMode="auto">
          <a:xfrm>
            <a:off x="3923794" y="3582844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"/>
          <p:cNvSpPr>
            <a:spLocks/>
          </p:cNvSpPr>
          <p:nvPr/>
        </p:nvSpPr>
        <p:spPr bwMode="auto">
          <a:xfrm>
            <a:off x="1841475" y="3582844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20"/>
          <p:cNvSpPr txBox="1"/>
          <p:nvPr/>
        </p:nvSpPr>
        <p:spPr bwMode="auto">
          <a:xfrm>
            <a:off x="2454980" y="510498"/>
            <a:ext cx="4344459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19050"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16600" dirty="0">
              <a:ln w="19050">
                <a:solidFill>
                  <a:schemeClr val="bg1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文本框 5"/>
          <p:cNvSpPr txBox="1"/>
          <p:nvPr/>
        </p:nvSpPr>
        <p:spPr>
          <a:xfrm>
            <a:off x="3273529" y="3435846"/>
            <a:ext cx="295465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感谢您的观看</a:t>
            </a:r>
            <a:endParaRPr lang="zh-CN" altLang="en-US" sz="3600" b="1" dirty="0">
              <a:ln w="381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66"/>
          <p:cNvSpPr txBox="1">
            <a:spLocks noChangeArrowheads="1"/>
          </p:cNvSpPr>
          <p:nvPr/>
        </p:nvSpPr>
        <p:spPr bwMode="auto">
          <a:xfrm>
            <a:off x="2368540" y="4348727"/>
            <a:ext cx="47237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to add a brief introduction to the company. Here to add a brief introduction to the company. Here to add a brief introduction to the company. Here to add a brief introduction to the company. Here to add a brief </a:t>
            </a:r>
            <a:r>
              <a:rPr lang="en-US" altLang="zh-CN" sz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introduction.</a:t>
            </a:r>
            <a:endParaRPr lang="zh-CN" altLang="en-US" sz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069549" y="4029333"/>
            <a:ext cx="3321723" cy="307768"/>
          </a:xfrm>
          <a:prstGeom prst="rect">
            <a:avLst/>
          </a:prstGeom>
          <a:noFill/>
        </p:spPr>
        <p:txBody>
          <a:bodyPr wrap="none" lIns="91430" tIns="45716" rIns="91430" bIns="4571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990">
        <p:fade/>
      </p:transition>
    </mc:Choice>
    <mc:Fallback xmlns="">
      <p:transition spd="med" advClick="0" advTm="39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9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1.35802E-6 C -0.00296 -0.09908 -0.00313 -0.19815 -0.00243 -0.29599 C -0.00226 -0.31266 0.00034 -0.325 0.0026 -0.34043 C 0.00382 -0.34908 0.0059 -0.36605 0.00763 -0.37531 C 0.01041 -0.39136 0.01284 -0.4034 0.01666 -0.41729 C 0.01892 -0.425 0.02066 -0.43333 0.02343 -0.43951 C 0.02482 -0.44259 0.02621 -0.44506 0.0276 -0.44877 C 0.02882 -0.45124 0.02951 -0.45525 0.0309 -0.45772 C 0.0335 -0.46327 0.03611 -0.46883 0.03923 -0.47222 C 0.04027 -0.47346 0.04149 -0.47438 0.04253 -0.47624 C 0.04461 -0.48025 0.04618 -0.48488 0.04826 -0.48889 C 0.05 -0.49198 0.05173 -0.49475 0.05329 -0.49784 C 0.05729 -0.50679 0.05312 -0.50031 0.0559 -0.50895 C 0.05642 -0.51142 0.05746 -0.51296 0.05833 -0.51512 C 0.06197 -0.53796 0.06128 -0.52932 0.0592 -0.57099 C 0.05902 -0.57346 0.05798 -0.575 0.05746 -0.57685 C 0.05729 -0.57901 0.05729 -0.58179 0.05659 -0.58395 C 0.05572 -0.58735 0.05451 -0.59012 0.05329 -0.59321 C 0.05121 -0.59846 0.04947 -0.60216 0.0467 -0.60617 C 0.04444 -0.60926 0.04218 -0.61204 0.0401 -0.61543 C 0.03888 -0.61698 0.03784 -0.61914 0.03663 -0.62068 C 0.03541 -0.62222 0.03385 -0.62315 0.03246 -0.62408 C 0.02534 -0.63179 0.03159 -0.62809 0.0243 -0.63148 C 0.0217 -0.63519 0.02135 -0.63611 0.0184 -0.63858 C 0.01753 -0.63951 0.01666 -0.63982 0.01597 -0.64074 C 0.01562 -0.64259 0.01458 -0.64445 0.0151 -0.64599 C 0.01579 -0.64815 0.01736 -0.64815 0.0184 -0.64969 C 0.01961 -0.65124 0.02066 -0.6534 0.0217 -0.65525 L 0.025 -0.66296 " pathEditMode="relative" rAng="0" ptsTypes="AAAAAAAAAAAAAAAAAAAAAAAAAAAAAA">
                                      <p:cBhvr>
                                        <p:cTn id="26" dur="2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1 L -0.00312 -3.58025E-6 C -0.00312 -0.09907 0.02604 -0.06327 0.02674 -0.16172 C 0.0276 -0.21635 -0.00174 -0.28734 -0.00451 -0.30247 C -0.00746 -0.31759 0.00174 -0.33302 0.0026 -0.34043 C 0.00382 -0.34907 0.0059 -0.36605 0.00764 -0.37531 C 0.01042 -0.39135 0.01285 -0.4037 0.01667 -0.41728 C 0.01892 -0.42531 0.02066 -0.43333 0.02344 -0.4395 C 0.02483 -0.44321 0.02622 -0.44506 0.0276 -0.44876 C 0.02882 -0.45123 0.02951 -0.45586 0.0309 -0.45771 C 0.03351 -0.46389 0.03611 -0.46913 0.03924 -0.47284 C 0.04028 -0.47376 0.04149 -0.47438 0.04254 -0.47623 C 0.04462 -0.48024 0.04618 -0.48518 0.04826 -0.48889 L 0.0533 -0.49784 C 0.05729 -0.50679 0.05313 -0.50061 0.0559 -0.50956 C 0.05642 -0.51142 0.05747 -0.51296 0.05833 -0.51512 C 0.06198 -0.53827 0.06129 -0.52932 0.0592 -0.57098 C 0.05903 -0.57345 0.05799 -0.57469 0.05747 -0.57623 C 0.05729 -0.57901 0.05729 -0.58179 0.0566 -0.58364 C 0.05573 -0.58703 0.05451 -0.58981 0.0533 -0.59321 C 0.05122 -0.59784 0.04948 -0.60216 0.0467 -0.60586 L 0.0401 -0.61481 C 0.03889 -0.61666 0.03785 -0.61913 0.03663 -0.62037 C 0.03542 -0.62191 0.03385 -0.62284 0.03247 -0.62376 C 0.02535 -0.63179 0.0316 -0.62808 0.02431 -0.63086 C 0.0217 -0.63456 0.02135 -0.63611 0.0184 -0.63827 C 0.01754 -0.63919 0.01667 -0.63981 0.01597 -0.64074 C 0.01563 -0.64259 0.01458 -0.64444 0.0151 -0.64598 C 0.0158 -0.64814 0.01736 -0.64814 0.0184 -0.64969 C 0.01962 -0.65061 0.02066 -0.65339 0.0217 -0.65524 L 0.025 -0.66296 " pathEditMode="relative" rAng="0" ptsTypes="AAAAAAAAAAAAAAAAAAAAAAAAAAAAAAA">
                                      <p:cBhvr>
                                        <p:cTn id="28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330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312 -0.00062 L -0.00312 7.40741E-7 C -0.00312 -0.09907 -0.00312 -0.19815 -0.0026 -0.2963 C -0.00243 -0.31266 0.00035 -0.325 0.00261 -0.34043 C 0.00382 -0.34907 -0.02118 -0.3642 -0.01944 -0.37346 C -0.01666 -0.38951 0.00955 -0.40648 0.01667 -0.41728 C 0.02379 -0.4284 0.02066 -0.43333 0.02344 -0.43951 C 0.02483 -0.44321 0.02622 -0.44506 0.02761 -0.44877 C 0.02882 -0.45124 0.02952 -0.45586 0.03091 -0.45772 C 0.03351 -0.46389 0.03612 -0.46914 0.03924 -0.47284 C 0.04028 -0.47377 0.0415 -0.47438 0.04254 -0.47624 C 0.04462 -0.48025 0.04618 -0.48519 0.04827 -0.48889 C 0.04983 -0.49228 0.03177 -0.49167 0.03351 -0.49414 C 0.0375 -0.50309 0.05313 -0.50062 0.05591 -0.50957 C 0.05643 -0.51142 0.03143 -0.53735 0.0323 -0.53889 C 0.03594 -0.56235 0.06129 -0.52932 0.05921 -0.5713 C 0.05903 -0.57407 0.05799 -0.57593 0.05747 -0.57747 C 0.0573 -0.57932 0.0573 -0.5821 0.0566 -0.58488 C 0.05573 -0.58766 0.05452 -0.59105 0.0533 -0.59383 C 0.05122 -0.59907 0.04948 -0.60278 0.04671 -0.60648 L 0.04011 -0.61482 C 0.03889 -0.61667 0.03785 -0.61914 0.03664 -0.62037 C 0.03542 -0.62191 0.03386 -0.62284 0.03247 -0.62377 C 0.02535 -0.63179 0.0316 -0.62809 0.02431 -0.63086 C 0.02171 -0.63457 0.02136 -0.63611 0.01841 -0.63827 C 0.01754 -0.6392 0.01667 -0.63982 0.01598 -0.64074 C 0.01563 -0.64259 0.01459 -0.64445 0.01511 -0.64599 C 0.0158 -0.64815 0.01737 -0.64815 0.01841 -0.64969 C 0.01962 -0.65062 0.02066 -0.6534 0.02171 -0.65525 L 0.025 -0.66296 " pathEditMode="relative" rAng="0" ptsTypes="AAAAAAAAAAAAAAAAAAAAAAAAAAAAAA">
                                      <p:cBhvr>
                                        <p:cTn id="30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4.5679E-6 C -0.0033 -0.09908 -0.00313 -0.19815 -0.00382 -0.29599 C -0.004 -0.31266 -0.00608 -0.325 -0.00782 -0.34044 C -0.00886 -0.34908 -0.01059 -0.36605 -0.01198 -0.37531 C -0.01424 -0.39136 -0.01615 -0.4034 -0.01928 -0.41729 C -0.02119 -0.425 -0.02257 -0.43334 -0.02483 -0.43951 C -0.02605 -0.4426 -0.02709 -0.44507 -0.0283 -0.44877 C -0.02917 -0.45124 -0.02987 -0.45525 -0.03091 -0.45772 C -0.03316 -0.46328 -0.03525 -0.46883 -0.03768 -0.47223 C -0.03855 -0.47346 -0.03959 -0.47439 -0.04046 -0.47624 C -0.04219 -0.48025 -0.04341 -0.48488 -0.04514 -0.48889 C -0.04653 -0.49198 -0.04792 -0.49476 -0.04914 -0.49784 C -0.05244 -0.50679 -0.04914 -0.50031 -0.05139 -0.50896 C -0.05174 -0.51142 -0.05261 -0.51297 -0.0533 -0.51513 C -0.05625 -0.53797 -0.05573 -0.52933 -0.054 -0.5713 C -0.05382 -0.57377 -0.05296 -0.57531 -0.05261 -0.57717 C -0.05244 -0.57933 -0.05244 -0.5821 -0.05191 -0.58426 C -0.05122 -0.58766 -0.05018 -0.59044 -0.04914 -0.59352 C -0.04757 -0.59877 -0.04619 -0.60247 -0.04375 -0.60649 C -0.04202 -0.60957 -0.04011 -0.61235 -0.03837 -0.61575 C -0.0375 -0.61729 -0.03664 -0.61945 -0.03559 -0.62099 C -0.03455 -0.62254 -0.03334 -0.62346 -0.0323 -0.62439 C -0.02639 -0.63179 -0.0316 -0.62809 -0.02553 -0.63149 C -0.02344 -0.63519 -0.02309 -0.63612 -0.02084 -0.63858 C -0.02014 -0.63951 -0.01928 -0.63982 -0.01875 -0.64075 C -0.01858 -0.6426 -0.01771 -0.64445 -0.01806 -0.64599 C -0.01858 -0.64815 -0.01997 -0.64815 -0.02084 -0.6497 C -0.02171 -0.65124 -0.02257 -0.6534 -0.02344 -0.65525 L -0.02622 -0.66297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2.46914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6 0.02622 -0.44506 0.0276 -0.44877 C 0.02882 -0.45124 0.02951 -0.45525 0.0309 -0.45772 C 0.03351 -0.46327 0.03611 -0.46883 0.03924 -0.47222 C 0.04028 -0.47346 0.04149 -0.47439 0.04253 -0.47624 C 0.04462 -0.48025 0.04618 -0.48488 0.04826 -0.48889 C 0.05 -0.49198 0.05174 -0.49476 0.0533 -0.49784 C 0.05729 -0.50679 0.05313 -0.50031 0.0559 -0.50895 C 0.05642 -0.51142 0.05747 -0.51297 0.05833 -0.51482 C 0.06198 -0.53797 0.06128 -0.52932 0.0592 -0.5713 C 0.05903 -0.57377 0.05799 -0.57531 0.05747 -0.57716 C 0.05729 -0.57932 0.05729 -0.5821 0.0566 -0.58426 C 0.05573 -0.58766 0.05451 -0.59043 0.0533 -0.59352 C 0.05122 -0.59877 0.04948 -0.60247 0.0467 -0.60648 C 0.04444 -0.60957 0.04219 -0.61235 0.0401 -0.61574 C 0.03889 -0.61729 0.03785 -0.61945 0.03663 -0.62099 C 0.03542 -0.62253 0.03385 -0.62346 0.03247 -0.62439 C 0.02535 -0.6321 0.0316 -0.6284 0.02431 -0.63179 C 0.0217 -0.6355 0.02135 -0.63642 0.0184 -0.63889 C 0.01753 -0.63982 0.01667 -0.64013 0.01597 -0.64105 C 0.01563 -0.6429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34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2 L -0.00313 -4.93827E-7 C -0.00295 -0.09907 -0.00313 -0.19815 -0.00243 -0.29599 C -0.00226 -0.31265 0.00034 -0.325 0.0026 -0.34043 C 0.00382 -0.34907 0.0059 -0.36605 0.00764 -0.37531 C 0.01041 -0.39136 0.01284 -0.40339 0.01666 -0.41728 C 0.01892 -0.425 0.02066 -0.43333 0.02343 -0.43951 C 0.02482 -0.44259 0.02621 -0.44506 0.0276 -0.44876 C 0.02882 -0.45123 0.02951 -0.45525 0.0309 -0.45772 C 0.0335 -0.46327 0.03611 -0.46883 0.03923 -0.47222 C 0.04028 -0.47346 0.04149 -0.47438 0.04253 -0.47623 C 0.04462 -0.48025 0.04618 -0.48488 0.04826 -0.48889 C 0.05 -0.49197 0.05173 -0.49475 0.0533 -0.49784 C 0.05729 -0.50679 0.05312 -0.50031 0.0559 -0.50895 C 0.05642 -0.51142 0.05746 -0.51296 0.05833 -0.51481 C 0.06198 -0.53796 0.06128 -0.52932 0.0592 -0.5713 C 0.05903 -0.57376 0.05798 -0.57531 0.05746 -0.57716 C 0.05729 -0.57932 0.05729 -0.5821 0.05659 -0.58426 C 0.05573 -0.58765 0.05451 -0.59043 0.0533 -0.59352 C 0.05121 -0.59876 0.04948 -0.60247 0.0467 -0.60648 C 0.04444 -0.60957 0.04218 -0.61235 0.0401 -0.61574 C 0.03889 -0.61728 0.03784 -0.61944 0.03663 -0.62099 C 0.03541 -0.62253 0.03385 -0.62346 0.03246 -0.62438 C 0.02534 -0.6321 0.03159 -0.62839 0.0243 -0.63179 C 0.0217 -0.63549 0.02135 -0.63642 0.0184 -0.6392 C 0.01753 -0.63981 0.01666 -0.64012 0.01597 -0.64105 C 0.01562 -0.6429 0.01458 -0.64475 0.0151 -0.6463 C 0.0158 -0.64846 0.01736 -0.64846 0.0184 -0.65 C 0.01962 -0.65154 0.02066 -0.6537 0.0217 -0.65556 L 0.025 -0.6629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531E-6 L -4.72222E-6 0.00062 C -4.72222E-6 -0.09846 0.01459 -0.13611 0.01528 -0.23457 C 0.01546 -0.25093 0.0033 -0.32438 0.00573 -0.33982 C 0.00695 -0.34846 0.00903 -0.36543 0.01077 -0.37469 C 0.01355 -0.39074 0.01598 -0.40309 0.0198 -0.41667 C 0.02205 -0.42469 0.02379 -0.43272 0.02657 -0.43889 C 0.02796 -0.44229 0.02935 -0.44445 0.03073 -0.44815 C 0.03195 -0.45062 0.03264 -0.45494 0.03403 -0.4571 C 0.03664 -0.46296 0.03924 -0.46852 0.04237 -0.47192 C 0.04341 -0.47315 0.04462 -0.47377 0.04566 -0.47562 C 0.04775 -0.47963 0.04931 -0.48457 0.05139 -0.48827 L 0.05643 -0.49722 C 0.06042 -0.50617 0.05625 -0.5 0.05903 -0.50864 C 0.05955 -0.5108 0.0606 -0.51235 0.06146 -0.51451 C 0.06511 -0.53766 0.06441 -0.52871 0.06233 -0.57037 C 0.06216 -0.57284 0.06112 -0.57408 0.0606 -0.57593 C 0.06042 -0.5784 0.06042 -0.58117 0.05973 -0.58303 C 0.05886 -0.58642 0.05764 -0.5892 0.05643 -0.59259 C 0.05435 -0.59753 0.05261 -0.60155 0.04983 -0.60525 L 0.04323 -0.61482 C 0.04202 -0.61605 0.04098 -0.61852 0.03976 -0.61976 C 0.03855 -0.6213 0.03698 -0.62222 0.0356 -0.62315 C 0.02848 -0.63117 0.03473 -0.62747 0.02744 -0.63056 C 0.02483 -0.63426 0.02448 -0.6355 0.02153 -0.63766 C 0.02066 -0.63858 0.0198 -0.6392 0.0191 -0.64013 C 0.01875 -0.64198 0.01771 -0.64383 0.01823 -0.64537 C 0.01893 -0.64753 0.02049 -0.64753 0.02153 -0.64908 C 0.02275 -0.65031 0.02379 -0.65278 0.02483 -0.65463 L 0.02813 -0.66235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1 L -0.00312 -3.7037E-6 C -0.00295 -0.09907 -0.00312 -0.19814 -0.00243 -0.29598 C -0.00225 -0.31265 0.00035 -0.325 0.00261 -0.34043 C 0.00382 -0.34907 0.00591 -0.36605 0.00764 -0.3753 C 0.01042 -0.39135 0.01285 -0.40339 0.01667 -0.41728 C 0.01893 -0.425 0.02066 -0.43333 0.02344 -0.4395 C 0.02483 -0.44259 0.02622 -0.44506 0.02761 -0.44876 C 0.02882 -0.45123 0.02952 -0.45524 0.03091 -0.45771 C 0.03351 -0.46327 0.03612 -0.46882 0.03924 -0.47222 C 0.04028 -0.47345 0.0415 -0.47438 0.04254 -0.47623 C 0.04462 -0.48024 0.04619 -0.48487 0.04827 -0.48889 C 0.05001 -0.49197 0.05174 -0.49475 0.0533 -0.49784 C 0.0573 -0.50679 0.05313 -0.5003 0.05591 -0.50895 C 0.05643 -0.51142 0.05747 -0.51296 0.05834 -0.51512 C 0.06198 -0.53796 0.06129 -0.52932 0.05921 -0.57129 C 0.05903 -0.57376 0.05799 -0.5753 0.05747 -0.57716 C 0.0573 -0.57901 0.0573 -0.58179 0.0566 -0.58395 C 0.05573 -0.58734 0.05452 -0.59012 0.0533 -0.59321 C 0.05122 -0.59845 0.04948 -0.60216 0.04671 -0.60617 C 0.04445 -0.60926 0.04219 -0.61203 0.04011 -0.61543 C 0.03889 -0.61697 0.03785 -0.61913 0.03664 -0.62068 C 0.03542 -0.62222 0.03386 -0.62314 0.03247 -0.62407 C 0.02535 -0.63179 0.0316 -0.62808 0.02431 -0.63148 C 0.02171 -0.63518 0.02136 -0.63611 0.01841 -0.63858 C 0.01754 -0.6395 0.01667 -0.63981 0.01598 -0.64074 C 0.01563 -0.64259 0.01459 -0.64444 0.01511 -0.64598 C 0.0158 -0.64814 0.01737 -0.64814 0.01841 -0.64969 C 0.01962 -0.65123 0.02066 -0.65339 0.02171 -0.65524 L 0.02501 -0.66296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3.95062E-6 C -0.00295 -0.09908 -0.00313 -0.19815 -0.00243 -0.29599 C -0.00226 -0.31266 0.00035 -0.325 0.0026 -0.34044 C 0.00382 -0.34908 0.0059 -0.36605 0.00764 -0.37531 C 0.01042 -0.39136 0.01285 -0.4034 0.01667 -0.41729 C 0.01892 -0.425 0.02066 -0.43334 0.02344 -0.43951 C 0.02482 -0.4426 0.02621 -0.44507 0.0276 -0.44877 C 0.02882 -0.45124 0.02951 -0.45525 0.0309 -0.45772 C 0.03351 -0.46328 0.03611 -0.46883 0.03923 -0.47223 C 0.04028 -0.47346 0.04149 -0.47439 0.04253 -0.47624 C 0.04462 -0.48025 0.04618 -0.48488 0.04826 -0.48889 C 0.05 -0.49198 0.05173 -0.49476 0.0533 -0.49784 C 0.05729 -0.50679 0.05312 -0.50031 0.0559 -0.50895 C 0.05642 -0.51142 0.05746 -0.51297 0.05833 -0.51482 C 0.06198 -0.53797 0.06128 -0.52932 0.0592 -0.5713 C 0.05903 -0.57377 0.05798 -0.57531 0.05746 -0.57716 C 0.05729 -0.57932 0.05729 -0.5821 0.0566 -0.58426 C 0.05573 -0.58766 0.05451 -0.59044 0.0533 -0.59352 C 0.05121 -0.59877 0.04948 -0.60247 0.0467 -0.60649 C 0.04444 -0.60957 0.04219 -0.61235 0.0401 -0.61574 C 0.03889 -0.61729 0.03785 -0.61945 0.03663 -0.62099 C 0.03542 -0.62253 0.03385 -0.62346 0.03246 -0.62439 C 0.02535 -0.6321 0.0316 -0.6284 0.0243 -0.63179 C 0.0217 -0.6355 0.02135 -0.63642 0.0184 -0.63889 C 0.01753 -0.63982 0.01667 -0.64013 0.01597 -0.64105 C 0.01562 -0.64291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1 L -0.00312 -4.07407E-6 C -0.00295 -0.09907 -0.00312 -0.19814 -0.00243 -0.29598 C -0.00226 -0.31265 0.00035 -0.325 0.0026 -0.34043 C 0.00382 -0.34907 0.0059 -0.36605 0.00764 -0.3753 C 0.01042 -0.39135 0.01285 -0.40339 0.01667 -0.41728 C 0.01892 -0.425 0.02066 -0.43333 0.02344 -0.4395 C 0.02483 -0.44259 0.02622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4 C 0.05729 -0.50679 0.05313 -0.5003 0.0559 -0.50895 C 0.05642 -0.51142 0.05747 -0.51296 0.05833 -0.51481 C 0.06198 -0.53796 0.06128 -0.52932 0.0592 -0.57129 C 0.05903 -0.57376 0.05799 -0.5753 0.05747 -0.57716 C 0.05729 -0.57932 0.05729 -0.58209 0.0566 -0.58426 C 0.05573 -0.58765 0.05451 -0.59043 0.0533 -0.59351 C 0.05122 -0.59876 0.04948 -0.60247 0.0467 -0.60648 C 0.04444 -0.60956 0.04219 -0.61234 0.0401 -0.61574 C 0.03889 -0.61728 0.03785 -0.61944 0.03663 -0.62098 C 0.03542 -0.62253 0.03385 -0.62345 0.03247 -0.62438 C 0.02535 -0.63209 0.0316 -0.62839 0.02431 -0.63179 C 0.0217 -0.63549 0.02135 -0.63642 0.0184 -0.63888 C 0.01753 -0.63981 0.01667 -0.64012 0.01597 -0.64105 C 0.01563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-1.48148E-6 C -0.00295 -0.09907 -0.01042 -0.06512 -0.00972 -0.16296 C -0.00955 -0.17963 0.0191 -0.26049 0.02135 -0.27592 C 0.02257 -0.28457 -0.03577 -0.34784 -0.03403 -0.35741 C -0.03125 -0.37315 0.00712 -0.4037 0.01667 -0.41728 C 0.02621 -0.43148 0.02066 -0.43333 0.02344 -0.4395 C 0.02483 -0.44321 0.02621 -0.44506 0.0276 -0.44876 C 0.02882 -0.45123 0.02951 -0.45586 0.0309 -0.45771 C 0.03351 -0.46389 0.03611 -0.46913 0.03923 -0.47284 C 0.04028 -0.47376 0.04149 -0.47438 0.04253 -0.47623 C 0.04462 -0.48025 0.04618 -0.48518 0.04826 -0.48889 L 0.0533 -0.49784 C 0.05729 -0.50679 0.05312 -0.50062 0.0559 -0.50957 C 0.05642 -0.51142 0.05746 -0.51296 0.05833 -0.51512 C 0.06198 -0.53827 0.06128 -0.52932 0.0592 -0.57099 C 0.05903 -0.57346 0.05798 -0.57469 0.05746 -0.57623 C 0.05729 -0.57901 0.05729 -0.58179 0.0566 -0.58364 C 0.05573 -0.58704 0.05451 -0.58981 0.0533 -0.59321 C 0.05121 -0.59784 0.04948 -0.60216 0.0467 -0.60586 L 0.0401 -0.61481 C 0.03889 -0.61667 0.03785 -0.61913 0.03663 -0.62037 C 0.03542 -0.62191 0.03385 -0.62284 0.03246 -0.62376 C 0.02535 -0.63179 0.0316 -0.62808 0.0243 -0.63086 C 0.0217 -0.63457 0.02135 -0.63611 0.0184 -0.63827 C 0.01753 -0.6392 0.01667 -0.63981 0.01597 -0.64074 C 0.01562 -0.64259 0.01458 -0.64444 0.0151 -0.64599 C 0.0158 -0.64815 0.01736 -0.64815 0.0184 -0.64969 C 0.01962 -0.65062 0.02066 -0.65339 0.0217 -0.65525 L 0.025 -0.66296 " pathEditMode="relative" rAng="0" ptsTypes="AAAAAAAAAAAAAAAAAAAAAAAAAAAAAA">
                                      <p:cBhvr>
                                        <p:cTn id="46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308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10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8" dur="10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  <p:bldP spid="44" grpId="0" animBg="1"/>
      <p:bldP spid="46" grpId="0" animBg="1"/>
      <p:bldP spid="47" grpId="0" animBg="1"/>
      <p:bldP spid="53" grpId="0"/>
      <p:bldP spid="54" grpId="0"/>
      <p:bldP spid="55" grpId="0"/>
      <p:bldP spid="6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125"/>
            <a:ext cx="9886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52505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01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添加目录一标题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152">
        <p:fade/>
      </p:transition>
    </mc:Choice>
    <mc:Fallback xmlns="">
      <p:transition spd="med" advClick="0" advTm="31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0786" y="1419622"/>
            <a:ext cx="2144125" cy="1077077"/>
            <a:chOff x="1180786" y="1419622"/>
            <a:chExt cx="2144125" cy="1077077"/>
          </a:xfrm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48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74181" y="2496698"/>
            <a:ext cx="2142177" cy="1073182"/>
            <a:chOff x="3574181" y="2496698"/>
            <a:chExt cx="2142177" cy="1073182"/>
          </a:xfrm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524" y="1419622"/>
            <a:ext cx="2140230" cy="1077077"/>
            <a:chOff x="5969524" y="1419622"/>
            <a:chExt cx="2140230" cy="1077077"/>
          </a:xfrm>
        </p:grpSpPr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Content Placeholder 2"/>
          <p:cNvSpPr txBox="1">
            <a:spLocks/>
          </p:cNvSpPr>
          <p:nvPr/>
        </p:nvSpPr>
        <p:spPr>
          <a:xfrm>
            <a:off x="1186628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617025" y="1468314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953945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82180" y="3857886"/>
            <a:ext cx="7994276" cy="6107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97">
        <p:fade/>
      </p:transition>
    </mc:Choice>
    <mc:Fallback xmlns="">
      <p:transition spd="med" advClick="0" advTm="15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 Box 10"/>
          <p:cNvSpPr txBox="1">
            <a:spLocks noChangeArrowheads="1"/>
          </p:cNvSpPr>
          <p:nvPr/>
        </p:nvSpPr>
        <p:spPr bwMode="auto">
          <a:xfrm>
            <a:off x="6556858" y="1270105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800" b="1" dirty="0">
              <a:solidFill>
                <a:srgbClr val="FFFFFF"/>
              </a:solidFill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108" name="Group 97"/>
          <p:cNvGrpSpPr/>
          <p:nvPr/>
        </p:nvGrpSpPr>
        <p:grpSpPr>
          <a:xfrm>
            <a:off x="5788927" y="1356457"/>
            <a:ext cx="601578" cy="605111"/>
            <a:chOff x="6217882" y="895350"/>
            <a:chExt cx="716318" cy="720428"/>
          </a:xfrm>
        </p:grpSpPr>
        <p:sp>
          <p:nvSpPr>
            <p:cNvPr id="109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10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111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4" name="Text Box 10"/>
          <p:cNvSpPr txBox="1">
            <a:spLocks noChangeArrowheads="1"/>
          </p:cNvSpPr>
          <p:nvPr/>
        </p:nvSpPr>
        <p:spPr bwMode="auto">
          <a:xfrm>
            <a:off x="6556858" y="2083167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15" name="Group 140"/>
          <p:cNvGrpSpPr/>
          <p:nvPr/>
        </p:nvGrpSpPr>
        <p:grpSpPr>
          <a:xfrm>
            <a:off x="5788927" y="2089573"/>
            <a:ext cx="601578" cy="605111"/>
            <a:chOff x="5943600" y="1710958"/>
            <a:chExt cx="716318" cy="720428"/>
          </a:xfrm>
        </p:grpSpPr>
        <p:sp>
          <p:nvSpPr>
            <p:cNvPr id="116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17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8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9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0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2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3" name="Text Box 10"/>
          <p:cNvSpPr txBox="1">
            <a:spLocks noChangeArrowheads="1"/>
          </p:cNvSpPr>
          <p:nvPr/>
        </p:nvSpPr>
        <p:spPr bwMode="auto">
          <a:xfrm>
            <a:off x="6563967" y="2851202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24" name="Group 141"/>
          <p:cNvGrpSpPr/>
          <p:nvPr/>
        </p:nvGrpSpPr>
        <p:grpSpPr>
          <a:xfrm>
            <a:off x="5796037" y="2857609"/>
            <a:ext cx="601578" cy="605111"/>
            <a:chOff x="5952066" y="2625358"/>
            <a:chExt cx="716318" cy="720428"/>
          </a:xfrm>
        </p:grpSpPr>
        <p:sp>
          <p:nvSpPr>
            <p:cNvPr id="125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26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27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8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9" name="Text Box 10"/>
          <p:cNvSpPr txBox="1">
            <a:spLocks noChangeArrowheads="1"/>
          </p:cNvSpPr>
          <p:nvPr/>
        </p:nvSpPr>
        <p:spPr bwMode="auto">
          <a:xfrm>
            <a:off x="6563967" y="3638212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30" name="Group 145"/>
          <p:cNvGrpSpPr/>
          <p:nvPr/>
        </p:nvGrpSpPr>
        <p:grpSpPr>
          <a:xfrm>
            <a:off x="5796037" y="3644619"/>
            <a:ext cx="601578" cy="605111"/>
            <a:chOff x="5952066" y="3562350"/>
            <a:chExt cx="716318" cy="720428"/>
          </a:xfrm>
        </p:grpSpPr>
        <p:sp>
          <p:nvSpPr>
            <p:cNvPr id="131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sp>
          <p:nvSpPr>
            <p:cNvPr id="132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3" name="Group 146"/>
          <p:cNvGrpSpPr/>
          <p:nvPr/>
        </p:nvGrpSpPr>
        <p:grpSpPr>
          <a:xfrm>
            <a:off x="2950296" y="1820969"/>
            <a:ext cx="530459" cy="588709"/>
            <a:chOff x="892366" y="1276350"/>
            <a:chExt cx="631634" cy="700900"/>
          </a:xfrm>
        </p:grpSpPr>
        <p:sp>
          <p:nvSpPr>
            <p:cNvPr id="134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6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0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36" name="Group 149"/>
          <p:cNvGrpSpPr/>
          <p:nvPr/>
        </p:nvGrpSpPr>
        <p:grpSpPr>
          <a:xfrm>
            <a:off x="3512339" y="1474526"/>
            <a:ext cx="530459" cy="588709"/>
            <a:chOff x="892366" y="1276350"/>
            <a:chExt cx="631634" cy="700900"/>
          </a:xfrm>
        </p:grpSpPr>
        <p:sp>
          <p:nvSpPr>
            <p:cNvPr id="137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8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80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115616" y="1379098"/>
            <a:ext cx="4342474" cy="3208876"/>
            <a:chOff x="126309" y="741872"/>
            <a:chExt cx="5735327" cy="4123702"/>
          </a:xfrm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4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0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1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2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3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4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5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6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7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8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9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0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1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0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1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2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3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4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5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995">
        <p:fade/>
      </p:transition>
    </mc:Choice>
    <mc:Fallback xmlns="">
      <p:transition spd="med" advClick="0" advTm="19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14" grpId="0"/>
      <p:bldP spid="123" grpId="0"/>
      <p:bldP spid="1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6869852"/>
              </p:ext>
            </p:extLst>
          </p:nvPr>
        </p:nvGraphicFramePr>
        <p:xfrm>
          <a:off x="762133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231904"/>
              </p:ext>
            </p:extLst>
          </p:nvPr>
        </p:nvGraphicFramePr>
        <p:xfrm>
          <a:off x="838346" y="2801215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0165485"/>
              </p:ext>
            </p:extLst>
          </p:nvPr>
        </p:nvGraphicFramePr>
        <p:xfrm>
          <a:off x="4801434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5113393"/>
              </p:ext>
            </p:extLst>
          </p:nvPr>
        </p:nvGraphicFramePr>
        <p:xfrm>
          <a:off x="4801434" y="272499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2" name="Content Placeholder 2"/>
          <p:cNvSpPr txBox="1">
            <a:spLocks/>
          </p:cNvSpPr>
          <p:nvPr/>
        </p:nvSpPr>
        <p:spPr>
          <a:xfrm>
            <a:off x="2896103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2896103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6859191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6859191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371">
        <p:fade/>
      </p:transition>
    </mc:Choice>
    <mc:Fallback xmlns="">
      <p:transition spd="med" advClick="0" advTm="13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8" grpId="0">
        <p:bldAsOne/>
      </p:bldGraphic>
      <p:bldGraphic spid="49" grpId="0">
        <p:bldAsOne/>
      </p:bldGraphic>
      <p:bldGraphic spid="50" grpId="0">
        <p:bldAsOne/>
      </p:bldGraphic>
      <p:bldGraphic spid="51" grpId="0">
        <p:bldAsOne/>
      </p:bldGraphic>
      <p:bldP spid="52" grpId="0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1685206"/>
            <a:ext cx="2655887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9740" y="1990006"/>
            <a:ext cx="2303463" cy="1439862"/>
          </a:xfrm>
          <a:prstGeom prst="roundRect">
            <a:avLst>
              <a:gd name="adj" fmla="val 10671"/>
            </a:avLst>
          </a:prstGeom>
          <a:blipFill>
            <a:blip r:embed="rId3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8"/>
          <p:cNvSpPr txBox="1"/>
          <p:nvPr/>
        </p:nvSpPr>
        <p:spPr>
          <a:xfrm>
            <a:off x="931540" y="1491630"/>
            <a:ext cx="14398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2"/>
          <p:cNvSpPr txBox="1"/>
          <p:nvPr/>
        </p:nvSpPr>
        <p:spPr>
          <a:xfrm>
            <a:off x="734690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3233415" y="1685206"/>
            <a:ext cx="2654300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08040" y="1990006"/>
            <a:ext cx="2305050" cy="1439862"/>
          </a:xfrm>
          <a:prstGeom prst="roundRect">
            <a:avLst>
              <a:gd name="adj" fmla="val 10671"/>
            </a:avLst>
          </a:prstGeom>
          <a:blipFill>
            <a:blip r:embed="rId4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7"/>
          <p:cNvSpPr txBox="1"/>
          <p:nvPr/>
        </p:nvSpPr>
        <p:spPr>
          <a:xfrm>
            <a:off x="3839840" y="1491630"/>
            <a:ext cx="14414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9" name="文本框 38"/>
          <p:cNvSpPr txBox="1"/>
          <p:nvPr/>
        </p:nvSpPr>
        <p:spPr>
          <a:xfrm>
            <a:off x="3644578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6141715" y="1685206"/>
            <a:ext cx="2655888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317928" y="1990006"/>
            <a:ext cx="2303462" cy="1439862"/>
          </a:xfrm>
          <a:prstGeom prst="roundRect">
            <a:avLst>
              <a:gd name="adj" fmla="val 10671"/>
            </a:avLst>
          </a:prstGeom>
          <a:blipFill>
            <a:blip r:embed="rId5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2"/>
          <p:cNvSpPr txBox="1"/>
          <p:nvPr/>
        </p:nvSpPr>
        <p:spPr>
          <a:xfrm>
            <a:off x="6749728" y="1491630"/>
            <a:ext cx="14398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13" name="文本框 43"/>
          <p:cNvSpPr txBox="1"/>
          <p:nvPr/>
        </p:nvSpPr>
        <p:spPr>
          <a:xfrm>
            <a:off x="6554465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6593939"/>
              </p:ext>
            </p:extLst>
          </p:nvPr>
        </p:nvGraphicFramePr>
        <p:xfrm>
          <a:off x="457128" y="1486595"/>
          <a:ext cx="4572794" cy="3201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Group 7"/>
          <p:cNvGrpSpPr/>
          <p:nvPr/>
        </p:nvGrpSpPr>
        <p:grpSpPr>
          <a:xfrm>
            <a:off x="2438672" y="2248831"/>
            <a:ext cx="2515037" cy="990906"/>
            <a:chOff x="1676400" y="1962150"/>
            <a:chExt cx="2514600" cy="990600"/>
          </a:xfrm>
        </p:grpSpPr>
        <p:cxnSp>
          <p:nvCxnSpPr>
            <p:cNvPr id="66" name="Straight Connector 8"/>
            <p:cNvCxnSpPr/>
            <p:nvPr/>
          </p:nvCxnSpPr>
          <p:spPr>
            <a:xfrm rot="5400000" flipH="1" flipV="1">
              <a:off x="1676400" y="1962150"/>
              <a:ext cx="990600" cy="990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9"/>
            <p:cNvCxnSpPr/>
            <p:nvPr/>
          </p:nvCxnSpPr>
          <p:spPr>
            <a:xfrm>
              <a:off x="2667000" y="19621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10"/>
          <p:cNvGrpSpPr/>
          <p:nvPr/>
        </p:nvGrpSpPr>
        <p:grpSpPr>
          <a:xfrm>
            <a:off x="3658084" y="3392183"/>
            <a:ext cx="1295625" cy="686012"/>
            <a:chOff x="2895600" y="2647950"/>
            <a:chExt cx="1295400" cy="685800"/>
          </a:xfrm>
        </p:grpSpPr>
        <p:cxnSp>
          <p:nvCxnSpPr>
            <p:cNvPr id="64" name="Straight Connector 11"/>
            <p:cNvCxnSpPr/>
            <p:nvPr/>
          </p:nvCxnSpPr>
          <p:spPr>
            <a:xfrm rot="16200000" flipH="1">
              <a:off x="2857500" y="2686050"/>
              <a:ext cx="685800" cy="609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2"/>
            <p:cNvCxnSpPr/>
            <p:nvPr/>
          </p:nvCxnSpPr>
          <p:spPr>
            <a:xfrm>
              <a:off x="3505200" y="3333750"/>
              <a:ext cx="6858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Straight Connector 13"/>
          <p:cNvCxnSpPr/>
          <p:nvPr/>
        </p:nvCxnSpPr>
        <p:spPr>
          <a:xfrm>
            <a:off x="3429444" y="2553725"/>
            <a:ext cx="152426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14"/>
          <p:cNvGrpSpPr/>
          <p:nvPr/>
        </p:nvGrpSpPr>
        <p:grpSpPr>
          <a:xfrm>
            <a:off x="2591098" y="1562819"/>
            <a:ext cx="2362610" cy="686012"/>
            <a:chOff x="2819400" y="1428750"/>
            <a:chExt cx="2362200" cy="685800"/>
          </a:xfrm>
        </p:grpSpPr>
        <p:cxnSp>
          <p:nvCxnSpPr>
            <p:cNvPr id="62" name="Straight Connector 15"/>
            <p:cNvCxnSpPr/>
            <p:nvPr/>
          </p:nvCxnSpPr>
          <p:spPr>
            <a:xfrm flipV="1">
              <a:off x="2819400" y="1428750"/>
              <a:ext cx="762000" cy="685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16"/>
            <p:cNvCxnSpPr/>
            <p:nvPr/>
          </p:nvCxnSpPr>
          <p:spPr>
            <a:xfrm>
              <a:off x="3581400" y="1428750"/>
              <a:ext cx="16002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ontent Placeholder 2"/>
          <p:cNvSpPr txBox="1">
            <a:spLocks/>
          </p:cNvSpPr>
          <p:nvPr/>
        </p:nvSpPr>
        <p:spPr>
          <a:xfrm>
            <a:off x="5278037" y="1257926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5258562" y="1867713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5258562" y="2553724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5258562" y="3641389"/>
            <a:ext cx="2952841" cy="894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223">
        <p:fade/>
      </p:transition>
    </mc:Choice>
    <mc:Fallback xmlns="">
      <p:transition spd="med" advClick="0" advTm="32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P spid="58" grpId="0"/>
      <p:bldP spid="59" grpId="0"/>
      <p:bldP spid="60" grpId="0"/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15ff15a1aad8cc21f3b9c159f3569ee72bdb674"/>
  <p:tag name="ISPRING_PRESENTATION_TITLE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1WJbqXVIEKuzluq6Thzvg"/>
</p:tagLst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12993</TotalTime>
  <Words>2563</Words>
  <Application>Microsoft Office PowerPoint</Application>
  <PresentationFormat>全屏显示(16:9)</PresentationFormat>
  <Paragraphs>410</Paragraphs>
  <Slides>37</Slides>
  <Notes>36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微软雅黑</vt:lpstr>
      <vt:lpstr>Agency FB</vt:lpstr>
      <vt:lpstr>Verdana</vt:lpstr>
      <vt:lpstr>Calibri</vt:lpstr>
      <vt:lpstr>Open Sans</vt:lpstr>
      <vt:lpstr>Impact</vt:lpstr>
      <vt:lpstr>方正兰亭黑_GBK</vt:lpstr>
      <vt:lpstr>Garamond</vt:lpstr>
      <vt:lpstr>Segoe UI Light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4212</cp:revision>
  <dcterms:created xsi:type="dcterms:W3CDTF">2014-07-30T04:54:51Z</dcterms:created>
  <dcterms:modified xsi:type="dcterms:W3CDTF">2016-07-22T08:37:30Z</dcterms:modified>
  <cp:category>https://cyppt.taobao.com/</cp:category>
</cp:coreProperties>
</file>