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0"/>
  </p:notesMasterIdLst>
  <p:sldIdLst>
    <p:sldId id="285" r:id="rId5"/>
    <p:sldId id="259" r:id="rId6"/>
    <p:sldId id="262" r:id="rId7"/>
    <p:sldId id="260" r:id="rId8"/>
    <p:sldId id="261" r:id="rId9"/>
    <p:sldId id="270" r:id="rId10"/>
    <p:sldId id="263" r:id="rId11"/>
    <p:sldId id="278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3" r:id="rId21"/>
    <p:sldId id="275" r:id="rId22"/>
    <p:sldId id="276" r:id="rId23"/>
    <p:sldId id="277" r:id="rId24"/>
    <p:sldId id="274" r:id="rId25"/>
    <p:sldId id="279" r:id="rId26"/>
    <p:sldId id="284" r:id="rId27"/>
    <p:sldId id="280" r:id="rId28"/>
    <p:sldId id="286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580"/>
    <a:srgbClr val="A6CC87"/>
    <a:srgbClr val="FE8E82"/>
    <a:srgbClr val="58C4CA"/>
    <a:srgbClr val="447B45"/>
    <a:srgbClr val="FCC21C"/>
    <a:srgbClr val="F6E7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46" autoAdjust="0"/>
  </p:normalViewPr>
  <p:slideViewPr>
    <p:cSldViewPr snapToGrid="0">
      <p:cViewPr>
        <p:scale>
          <a:sx n="100" d="100"/>
          <a:sy n="100" d="100"/>
        </p:scale>
        <p:origin x="-92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9E2A94D-4168-4FA5-ABEC-B93DA3BE0E22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1FE4BF6-4A16-4B5C-9B6F-48E58FB4A9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49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标题字体为：方正正中黑简体  教程在最后一页哦，您也可以用系统自带的微软雅黑字体  效果很不错</a:t>
            </a: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B1080BD-41BD-484A-90D0-7FE84DDE752B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7AE53-FD19-4781-BD2B-04D630E1FAF8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EDA88-1593-4659-A8B6-B049020C10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11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0953-B541-44BE-A133-ABA72CCDD143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5A83A-AFFB-44DA-B950-0DB16A5B27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1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BD228-BBB6-41DB-946F-363CFA179966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CD18D-BF7A-40B3-AD5F-3C734CE52E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339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E0384-03A5-459A-BD52-FD6DD4C9C863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4D9E8-1019-40D9-ABD8-10C2ECD432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526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7755F-3A80-4B5A-A351-6BC16827E513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BA708-D76D-4945-B667-F8E913EF50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80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BBB49-7506-4050-95CC-AAE94C53B396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DE4E-DA34-4A25-B64E-3C17456DAC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71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391C6-12FE-4C7A-9E49-655EEDDEBDCF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704C5-6CCE-4C61-94B1-775912226A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638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20C6E-9BD5-4F87-947E-5A01ECD991B6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F04A6-8DE2-487A-8084-A373E27290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8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15D93-7E82-4544-A1DD-92EE249BBDE8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91390-4DCB-47C0-A2C5-13C00E18E1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20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E7F1-9B6D-477D-BD02-0F32B221615A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3B3A1-52F8-4BEB-902D-1E7EA188C3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97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B585D-423A-4386-89F1-EBE475B5D124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6661FA-B78B-46B3-9FDC-4E1146C80A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9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CBBAD-77E2-4247-8A5D-40674802CEDF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F2FD8-85CF-4B4F-A621-2E98E1A161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52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50D66-4EA1-4C01-991C-EA1AC403002C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72ABB-9E05-4CD9-ACBA-2CDC79FE4F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4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638A3-41CB-4FD8-9321-C13B17E87ED7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0B006-E50E-4D73-A833-25C82BD217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576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94F08-0A8D-4B33-BBCE-F33FDE54220F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53F0D-242F-41AC-9FEC-5932BD3371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294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38EF827-4C3A-481F-ADD0-42F8FA45A4D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445183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5529239-09D5-4284-9AD2-3AFC24864BF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80010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BEEF37E6-49A6-4A2A-91FB-C134B912963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017734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0B10A-C8DE-4CEE-BFAC-7D9C2DD7CC4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11709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D85B2FB-F797-4513-A75E-33B4BDF225D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27756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F3180FB-0421-4BB0-8EE2-B5EB9E14412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99380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70D17D5-F8F0-4848-9C58-80C75CEFCD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832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E0912-B629-4754-A080-BAF84729FEEB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12D6D-231E-4781-BC33-334FAD76AB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7037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B2FA1BD1-823A-41B3-BD41-7F5C8597807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16876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7E73158D-548D-44EA-ADA5-54666D20A0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03155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BFC31038-5C74-4D37-9401-91F5EB92C5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2776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E859415-B7DA-48CE-8E85-9D99E71077D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99242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3AF0E-AEEF-4C2F-BF36-94EF738BCC18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C7508-C591-4D51-B11E-9F5A9D9E7E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119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8C0C0-6CD7-4CD3-9A71-83C82F7A3E1E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F5BC5-AF68-4A39-9333-1F5B306FD6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446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4656-6BE8-47FA-954D-FABE57EBC4F0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B14D4-25BC-42E5-8FA3-7CDE12BE67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6427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D01CC-446D-4D9B-9ADF-AA19144AB4CA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FBD85-5CB4-4098-8A0D-DA13A73875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92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164D-841F-4DD5-861D-E91F95B097CB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4F2E0-E261-43CC-8287-1E8D3C8B2E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0799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5186-B770-4E2F-9B2F-D0CEC120C406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FA304-CA80-4F75-9B3E-D4F4ADAB00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4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E5ED-66C0-4EAB-ADD2-9646C408B940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EB8A7-7B62-4CC0-9F8D-061C48CE8C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6081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4FF1F-B812-4B96-8DD9-C15A10CF7524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4DBC7-A571-4043-B491-306278DF52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6959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167E-A861-45C8-92FB-5261D9518E51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0CFFE-4C35-49FC-AAA4-B638F91E03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9872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E73E8-5CC9-400E-9712-3E9D92E7B79D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95D44-EB59-4484-BEDD-ACFD0AE420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920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2CF4-EA89-4190-93BD-A61E97AA6ADA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F55BA-24E2-4CFC-8A61-7002608426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300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73C8-A8EA-4D5B-AE73-4C4366126EF8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EB4B2-90AF-48DF-A0F3-94C94F4506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55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B58CD-32E7-4A2F-A0A7-6E0505C3317F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183BF-CA3C-410D-9EAA-535EEFEB79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3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9A752-9363-4802-8345-240AAA586FD7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77E95-35D4-45AD-A23F-DAA8F3A7C6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8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92DEA-BC43-4596-97D3-7DACA76A5D61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2C611-89C9-4020-AFBE-F7F08F41AF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75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CBE5C-88C9-45DC-B9A6-A63D94C01734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DB097-1355-4713-B151-D461EE206B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082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1811C-8097-4BB3-8853-5C1B4F7EFE70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1A492-B70B-4BB1-8339-B3C4753FFF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07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293575-A87A-4630-AC4E-50DDC7C52B89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E400EFD-B8FC-4AFD-AA81-85400FC00C3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F8FA4B-4A02-4C5D-8A93-982AC902152E}" type="datetimeFigureOut">
              <a:rPr lang="zh-CN" altLang="en-US"/>
              <a:pPr>
                <a:defRPr/>
              </a:pPr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EA7D342-179C-4C52-9845-8474B61EF9D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fld id="{F6DF2AB1-CAA6-40DF-AAB3-9BC189446FC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rgbClr val="F7F7F7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F4E0EE5-9EA7-4D80-A579-66C004669E34}" type="datetimeFigureOut">
              <a:rPr lang="zh-CN" altLang="en-US"/>
              <a:pPr>
                <a:defRPr/>
              </a:pPr>
              <a:t>2016/9/17 Saturday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EEF08A5A-93D0-4007-AB07-D4AADC3CC24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05"/>
          <p:cNvGrpSpPr>
            <a:grpSpLocks/>
          </p:cNvGrpSpPr>
          <p:nvPr/>
        </p:nvGrpSpPr>
        <p:grpSpPr bwMode="auto">
          <a:xfrm>
            <a:off x="2133600" y="2070100"/>
            <a:ext cx="2019300" cy="4546600"/>
            <a:chOff x="3757613" y="1203326"/>
            <a:chExt cx="2019301" cy="4546599"/>
          </a:xfrm>
        </p:grpSpPr>
        <p:sp>
          <p:nvSpPr>
            <p:cNvPr id="30942" name="Freeform 133"/>
            <p:cNvSpPr>
              <a:spLocks/>
            </p:cNvSpPr>
            <p:nvPr/>
          </p:nvSpPr>
          <p:spPr bwMode="auto">
            <a:xfrm>
              <a:off x="4814888" y="3679825"/>
              <a:ext cx="942975" cy="793750"/>
            </a:xfrm>
            <a:custGeom>
              <a:avLst/>
              <a:gdLst>
                <a:gd name="T0" fmla="*/ 0 w 480"/>
                <a:gd name="T1" fmla="*/ 737054 h 406"/>
                <a:gd name="T2" fmla="*/ 147340 w 480"/>
                <a:gd name="T3" fmla="*/ 414470 h 406"/>
                <a:gd name="T4" fmla="*/ 353616 w 480"/>
                <a:gd name="T5" fmla="*/ 175954 h 406"/>
                <a:gd name="T6" fmla="*/ 536317 w 480"/>
                <a:gd name="T7" fmla="*/ 68427 h 406"/>
                <a:gd name="T8" fmla="*/ 577572 w 480"/>
                <a:gd name="T9" fmla="*/ 80157 h 406"/>
                <a:gd name="T10" fmla="*/ 699373 w 480"/>
                <a:gd name="T11" fmla="*/ 25416 h 406"/>
                <a:gd name="T12" fmla="*/ 728841 w 480"/>
                <a:gd name="T13" fmla="*/ 48876 h 406"/>
                <a:gd name="T14" fmla="*/ 882075 w 480"/>
                <a:gd name="T15" fmla="*/ 7820 h 406"/>
                <a:gd name="T16" fmla="*/ 901720 w 480"/>
                <a:gd name="T17" fmla="*/ 43011 h 406"/>
                <a:gd name="T18" fmla="*/ 907613 w 480"/>
                <a:gd name="T19" fmla="*/ 101663 h 406"/>
                <a:gd name="T20" fmla="*/ 823139 w 480"/>
                <a:gd name="T21" fmla="*/ 215055 h 406"/>
                <a:gd name="T22" fmla="*/ 734735 w 480"/>
                <a:gd name="T23" fmla="*/ 289347 h 406"/>
                <a:gd name="T24" fmla="*/ 231815 w 480"/>
                <a:gd name="T25" fmla="*/ 545459 h 406"/>
                <a:gd name="T26" fmla="*/ 0 w 480"/>
                <a:gd name="T27" fmla="*/ 793750 h 406"/>
                <a:gd name="T28" fmla="*/ 0 w 480"/>
                <a:gd name="T29" fmla="*/ 737054 h 4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0" h="406">
                  <a:moveTo>
                    <a:pt x="0" y="377"/>
                  </a:moveTo>
                  <a:cubicBezTo>
                    <a:pt x="0" y="377"/>
                    <a:pt x="52" y="251"/>
                    <a:pt x="75" y="212"/>
                  </a:cubicBezTo>
                  <a:cubicBezTo>
                    <a:pt x="98" y="174"/>
                    <a:pt x="129" y="121"/>
                    <a:pt x="180" y="90"/>
                  </a:cubicBezTo>
                  <a:cubicBezTo>
                    <a:pt x="230" y="58"/>
                    <a:pt x="263" y="35"/>
                    <a:pt x="273" y="35"/>
                  </a:cubicBezTo>
                  <a:cubicBezTo>
                    <a:pt x="282" y="35"/>
                    <a:pt x="278" y="48"/>
                    <a:pt x="294" y="41"/>
                  </a:cubicBezTo>
                  <a:cubicBezTo>
                    <a:pt x="311" y="35"/>
                    <a:pt x="343" y="11"/>
                    <a:pt x="356" y="13"/>
                  </a:cubicBezTo>
                  <a:cubicBezTo>
                    <a:pt x="368" y="14"/>
                    <a:pt x="345" y="32"/>
                    <a:pt x="371" y="25"/>
                  </a:cubicBezTo>
                  <a:cubicBezTo>
                    <a:pt x="397" y="17"/>
                    <a:pt x="431" y="0"/>
                    <a:pt x="449" y="4"/>
                  </a:cubicBezTo>
                  <a:cubicBezTo>
                    <a:pt x="467" y="8"/>
                    <a:pt x="451" y="22"/>
                    <a:pt x="459" y="22"/>
                  </a:cubicBezTo>
                  <a:cubicBezTo>
                    <a:pt x="467" y="23"/>
                    <a:pt x="480" y="21"/>
                    <a:pt x="462" y="52"/>
                  </a:cubicBezTo>
                  <a:cubicBezTo>
                    <a:pt x="443" y="84"/>
                    <a:pt x="412" y="106"/>
                    <a:pt x="419" y="110"/>
                  </a:cubicBezTo>
                  <a:cubicBezTo>
                    <a:pt x="425" y="114"/>
                    <a:pt x="438" y="116"/>
                    <a:pt x="374" y="148"/>
                  </a:cubicBezTo>
                  <a:cubicBezTo>
                    <a:pt x="310" y="180"/>
                    <a:pt x="204" y="219"/>
                    <a:pt x="118" y="279"/>
                  </a:cubicBezTo>
                  <a:cubicBezTo>
                    <a:pt x="67" y="314"/>
                    <a:pt x="0" y="406"/>
                    <a:pt x="0" y="406"/>
                  </a:cubicBezTo>
                  <a:lnTo>
                    <a:pt x="0" y="377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3" name="Freeform 134"/>
            <p:cNvSpPr>
              <a:spLocks/>
            </p:cNvSpPr>
            <p:nvPr/>
          </p:nvSpPr>
          <p:spPr bwMode="auto">
            <a:xfrm>
              <a:off x="4814888" y="3724275"/>
              <a:ext cx="931863" cy="749300"/>
            </a:xfrm>
            <a:custGeom>
              <a:avLst/>
              <a:gdLst>
                <a:gd name="T0" fmla="*/ 914207 w 475"/>
                <a:gd name="T1" fmla="*/ 0 h 383"/>
                <a:gd name="T2" fmla="*/ 431600 w 475"/>
                <a:gd name="T3" fmla="*/ 234768 h 383"/>
                <a:gd name="T4" fmla="*/ 37275 w 475"/>
                <a:gd name="T5" fmla="*/ 600614 h 383"/>
                <a:gd name="T6" fmla="*/ 0 w 475"/>
                <a:gd name="T7" fmla="*/ 692564 h 383"/>
                <a:gd name="T8" fmla="*/ 0 w 475"/>
                <a:gd name="T9" fmla="*/ 749300 h 383"/>
                <a:gd name="T10" fmla="*/ 231494 w 475"/>
                <a:gd name="T11" fmla="*/ 500838 h 383"/>
                <a:gd name="T12" fmla="*/ 733719 w 475"/>
                <a:gd name="T13" fmla="*/ 244550 h 383"/>
                <a:gd name="T14" fmla="*/ 822001 w 475"/>
                <a:gd name="T15" fmla="*/ 170207 h 383"/>
                <a:gd name="T16" fmla="*/ 906359 w 475"/>
                <a:gd name="T17" fmla="*/ 56736 h 383"/>
                <a:gd name="T18" fmla="*/ 914207 w 475"/>
                <a:gd name="T19" fmla="*/ 0 h 3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75" h="383">
                  <a:moveTo>
                    <a:pt x="466" y="0"/>
                  </a:moveTo>
                  <a:cubicBezTo>
                    <a:pt x="454" y="4"/>
                    <a:pt x="312" y="58"/>
                    <a:pt x="220" y="120"/>
                  </a:cubicBezTo>
                  <a:cubicBezTo>
                    <a:pt x="128" y="181"/>
                    <a:pt x="26" y="300"/>
                    <a:pt x="19" y="307"/>
                  </a:cubicBezTo>
                  <a:cubicBezTo>
                    <a:pt x="8" y="334"/>
                    <a:pt x="0" y="354"/>
                    <a:pt x="0" y="354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383"/>
                    <a:pt x="67" y="291"/>
                    <a:pt x="118" y="256"/>
                  </a:cubicBezTo>
                  <a:cubicBezTo>
                    <a:pt x="204" y="196"/>
                    <a:pt x="310" y="157"/>
                    <a:pt x="374" y="125"/>
                  </a:cubicBezTo>
                  <a:cubicBezTo>
                    <a:pt x="438" y="93"/>
                    <a:pt x="425" y="91"/>
                    <a:pt x="419" y="87"/>
                  </a:cubicBezTo>
                  <a:cubicBezTo>
                    <a:pt x="412" y="83"/>
                    <a:pt x="443" y="61"/>
                    <a:pt x="462" y="29"/>
                  </a:cubicBezTo>
                  <a:cubicBezTo>
                    <a:pt x="475" y="7"/>
                    <a:pt x="472" y="1"/>
                    <a:pt x="466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4" name="Freeform 135"/>
            <p:cNvSpPr>
              <a:spLocks noEditPoints="1"/>
            </p:cNvSpPr>
            <p:nvPr/>
          </p:nvSpPr>
          <p:spPr bwMode="auto">
            <a:xfrm>
              <a:off x="4806951" y="3679825"/>
              <a:ext cx="944563" cy="817562"/>
            </a:xfrm>
            <a:custGeom>
              <a:avLst/>
              <a:gdLst>
                <a:gd name="T0" fmla="*/ 0 w 481"/>
                <a:gd name="T1" fmla="*/ 735415 h 418"/>
                <a:gd name="T2" fmla="*/ 153172 w 481"/>
                <a:gd name="T3" fmla="*/ 402913 h 418"/>
                <a:gd name="T4" fmla="*/ 433988 w 481"/>
                <a:gd name="T5" fmla="*/ 119309 h 418"/>
                <a:gd name="T6" fmla="*/ 543958 w 481"/>
                <a:gd name="T7" fmla="*/ 60633 h 418"/>
                <a:gd name="T8" fmla="*/ 571451 w 481"/>
                <a:gd name="T9" fmla="*/ 76280 h 418"/>
                <a:gd name="T10" fmla="*/ 624472 w 481"/>
                <a:gd name="T11" fmla="*/ 50853 h 418"/>
                <a:gd name="T12" fmla="*/ 720696 w 481"/>
                <a:gd name="T13" fmla="*/ 23471 h 418"/>
                <a:gd name="T14" fmla="*/ 718732 w 481"/>
                <a:gd name="T15" fmla="*/ 44985 h 418"/>
                <a:gd name="T16" fmla="*/ 781572 w 481"/>
                <a:gd name="T17" fmla="*/ 25427 h 418"/>
                <a:gd name="T18" fmla="*/ 891542 w 481"/>
                <a:gd name="T19" fmla="*/ 1956 h 418"/>
                <a:gd name="T20" fmla="*/ 913143 w 481"/>
                <a:gd name="T21" fmla="*/ 35206 h 418"/>
                <a:gd name="T22" fmla="*/ 938672 w 481"/>
                <a:gd name="T23" fmla="*/ 46941 h 418"/>
                <a:gd name="T24" fmla="*/ 858158 w 481"/>
                <a:gd name="T25" fmla="*/ 185810 h 418"/>
                <a:gd name="T26" fmla="*/ 848339 w 481"/>
                <a:gd name="T27" fmla="*/ 224927 h 418"/>
                <a:gd name="T28" fmla="*/ 616617 w 481"/>
                <a:gd name="T29" fmla="*/ 355972 h 418"/>
                <a:gd name="T30" fmla="*/ 13746 w 481"/>
                <a:gd name="T31" fmla="*/ 799959 h 418"/>
                <a:gd name="T32" fmla="*/ 0 w 481"/>
                <a:gd name="T33" fmla="*/ 735415 h 418"/>
                <a:gd name="T34" fmla="*/ 824774 w 481"/>
                <a:gd name="T35" fmla="*/ 222971 h 418"/>
                <a:gd name="T36" fmla="*/ 846376 w 481"/>
                <a:gd name="T37" fmla="*/ 176030 h 418"/>
                <a:gd name="T38" fmla="*/ 924926 w 481"/>
                <a:gd name="T39" fmla="*/ 54765 h 418"/>
                <a:gd name="T40" fmla="*/ 909216 w 481"/>
                <a:gd name="T41" fmla="*/ 50853 h 418"/>
                <a:gd name="T42" fmla="*/ 897433 w 481"/>
                <a:gd name="T43" fmla="*/ 31294 h 418"/>
                <a:gd name="T44" fmla="*/ 887614 w 481"/>
                <a:gd name="T45" fmla="*/ 15647 h 418"/>
                <a:gd name="T46" fmla="*/ 787463 w 481"/>
                <a:gd name="T47" fmla="*/ 39118 h 418"/>
                <a:gd name="T48" fmla="*/ 718732 w 481"/>
                <a:gd name="T49" fmla="*/ 60633 h 418"/>
                <a:gd name="T50" fmla="*/ 704986 w 481"/>
                <a:gd name="T51" fmla="*/ 37162 h 418"/>
                <a:gd name="T52" fmla="*/ 704986 w 481"/>
                <a:gd name="T53" fmla="*/ 33250 h 418"/>
                <a:gd name="T54" fmla="*/ 589125 w 481"/>
                <a:gd name="T55" fmla="*/ 88015 h 418"/>
                <a:gd name="T56" fmla="*/ 551813 w 481"/>
                <a:gd name="T57" fmla="*/ 82147 h 418"/>
                <a:gd name="T58" fmla="*/ 441843 w 481"/>
                <a:gd name="T59" fmla="*/ 133001 h 418"/>
                <a:gd name="T60" fmla="*/ 166919 w 481"/>
                <a:gd name="T61" fmla="*/ 410737 h 418"/>
                <a:gd name="T62" fmla="*/ 15710 w 481"/>
                <a:gd name="T63" fmla="*/ 739326 h 418"/>
                <a:gd name="T64" fmla="*/ 233686 w 481"/>
                <a:gd name="T65" fmla="*/ 539826 h 418"/>
                <a:gd name="T66" fmla="*/ 738369 w 481"/>
                <a:gd name="T67" fmla="*/ 281648 h 418"/>
                <a:gd name="T68" fmla="*/ 828702 w 481"/>
                <a:gd name="T69" fmla="*/ 224927 h 4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81" h="418">
                  <a:moveTo>
                    <a:pt x="0" y="376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2" y="370"/>
                    <a:pt x="52" y="249"/>
                    <a:pt x="76" y="210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101" y="168"/>
                    <a:pt x="132" y="116"/>
                    <a:pt x="182" y="86"/>
                  </a:cubicBezTo>
                  <a:cubicBezTo>
                    <a:pt x="196" y="77"/>
                    <a:pt x="209" y="69"/>
                    <a:pt x="221" y="61"/>
                  </a:cubicBezTo>
                  <a:cubicBezTo>
                    <a:pt x="253" y="41"/>
                    <a:pt x="268" y="32"/>
                    <a:pt x="276" y="31"/>
                  </a:cubicBezTo>
                  <a:cubicBezTo>
                    <a:pt x="277" y="31"/>
                    <a:pt x="277" y="31"/>
                    <a:pt x="277" y="31"/>
                  </a:cubicBezTo>
                  <a:cubicBezTo>
                    <a:pt x="282" y="31"/>
                    <a:pt x="285" y="35"/>
                    <a:pt x="287" y="37"/>
                  </a:cubicBezTo>
                  <a:cubicBezTo>
                    <a:pt x="288" y="39"/>
                    <a:pt x="289" y="39"/>
                    <a:pt x="291" y="39"/>
                  </a:cubicBezTo>
                  <a:cubicBezTo>
                    <a:pt x="292" y="39"/>
                    <a:pt x="294" y="39"/>
                    <a:pt x="297" y="38"/>
                  </a:cubicBezTo>
                  <a:cubicBezTo>
                    <a:pt x="302" y="35"/>
                    <a:pt x="310" y="31"/>
                    <a:pt x="318" y="26"/>
                  </a:cubicBezTo>
                  <a:cubicBezTo>
                    <a:pt x="334" y="17"/>
                    <a:pt x="351" y="8"/>
                    <a:pt x="360" y="9"/>
                  </a:cubicBezTo>
                  <a:cubicBezTo>
                    <a:pt x="363" y="9"/>
                    <a:pt x="365" y="10"/>
                    <a:pt x="367" y="12"/>
                  </a:cubicBezTo>
                  <a:cubicBezTo>
                    <a:pt x="369" y="16"/>
                    <a:pt x="368" y="19"/>
                    <a:pt x="367" y="22"/>
                  </a:cubicBezTo>
                  <a:cubicBezTo>
                    <a:pt x="367" y="22"/>
                    <a:pt x="367" y="22"/>
                    <a:pt x="366" y="23"/>
                  </a:cubicBezTo>
                  <a:cubicBezTo>
                    <a:pt x="368" y="22"/>
                    <a:pt x="371" y="22"/>
                    <a:pt x="374" y="21"/>
                  </a:cubicBezTo>
                  <a:cubicBezTo>
                    <a:pt x="381" y="19"/>
                    <a:pt x="390" y="16"/>
                    <a:pt x="398" y="13"/>
                  </a:cubicBezTo>
                  <a:cubicBezTo>
                    <a:pt x="415" y="7"/>
                    <a:pt x="432" y="1"/>
                    <a:pt x="445" y="0"/>
                  </a:cubicBezTo>
                  <a:cubicBezTo>
                    <a:pt x="448" y="0"/>
                    <a:pt x="451" y="0"/>
                    <a:pt x="454" y="1"/>
                  </a:cubicBezTo>
                  <a:cubicBezTo>
                    <a:pt x="459" y="2"/>
                    <a:pt x="463" y="4"/>
                    <a:pt x="465" y="7"/>
                  </a:cubicBezTo>
                  <a:cubicBezTo>
                    <a:pt x="467" y="11"/>
                    <a:pt x="466" y="16"/>
                    <a:pt x="465" y="18"/>
                  </a:cubicBezTo>
                  <a:cubicBezTo>
                    <a:pt x="465" y="18"/>
                    <a:pt x="465" y="18"/>
                    <a:pt x="465" y="18"/>
                  </a:cubicBezTo>
                  <a:cubicBezTo>
                    <a:pt x="469" y="19"/>
                    <a:pt x="475" y="19"/>
                    <a:pt x="478" y="24"/>
                  </a:cubicBezTo>
                  <a:cubicBezTo>
                    <a:pt x="481" y="29"/>
                    <a:pt x="478" y="39"/>
                    <a:pt x="469" y="54"/>
                  </a:cubicBezTo>
                  <a:cubicBezTo>
                    <a:pt x="459" y="71"/>
                    <a:pt x="447" y="85"/>
                    <a:pt x="437" y="95"/>
                  </a:cubicBezTo>
                  <a:cubicBezTo>
                    <a:pt x="433" y="100"/>
                    <a:pt x="428" y="105"/>
                    <a:pt x="426" y="108"/>
                  </a:cubicBezTo>
                  <a:cubicBezTo>
                    <a:pt x="429" y="109"/>
                    <a:pt x="432" y="111"/>
                    <a:pt x="432" y="115"/>
                  </a:cubicBezTo>
                  <a:cubicBezTo>
                    <a:pt x="432" y="121"/>
                    <a:pt x="428" y="127"/>
                    <a:pt x="380" y="152"/>
                  </a:cubicBezTo>
                  <a:cubicBezTo>
                    <a:pt x="361" y="161"/>
                    <a:pt x="338" y="171"/>
                    <a:pt x="314" y="182"/>
                  </a:cubicBezTo>
                  <a:cubicBezTo>
                    <a:pt x="256" y="208"/>
                    <a:pt x="185" y="240"/>
                    <a:pt x="124" y="282"/>
                  </a:cubicBezTo>
                  <a:cubicBezTo>
                    <a:pt x="75" y="316"/>
                    <a:pt x="7" y="408"/>
                    <a:pt x="7" y="409"/>
                  </a:cubicBezTo>
                  <a:cubicBezTo>
                    <a:pt x="0" y="418"/>
                    <a:pt x="0" y="418"/>
                    <a:pt x="0" y="418"/>
                  </a:cubicBezTo>
                  <a:lnTo>
                    <a:pt x="0" y="376"/>
                  </a:lnTo>
                  <a:close/>
                  <a:moveTo>
                    <a:pt x="422" y="115"/>
                  </a:moveTo>
                  <a:cubicBezTo>
                    <a:pt x="422" y="114"/>
                    <a:pt x="421" y="114"/>
                    <a:pt x="420" y="114"/>
                  </a:cubicBezTo>
                  <a:cubicBezTo>
                    <a:pt x="419" y="113"/>
                    <a:pt x="418" y="111"/>
                    <a:pt x="418" y="110"/>
                  </a:cubicBezTo>
                  <a:cubicBezTo>
                    <a:pt x="417" y="105"/>
                    <a:pt x="421" y="101"/>
                    <a:pt x="431" y="90"/>
                  </a:cubicBezTo>
                  <a:cubicBezTo>
                    <a:pt x="440" y="80"/>
                    <a:pt x="453" y="66"/>
                    <a:pt x="462" y="50"/>
                  </a:cubicBezTo>
                  <a:cubicBezTo>
                    <a:pt x="473" y="33"/>
                    <a:pt x="471" y="28"/>
                    <a:pt x="471" y="28"/>
                  </a:cubicBezTo>
                  <a:cubicBezTo>
                    <a:pt x="470" y="26"/>
                    <a:pt x="467" y="26"/>
                    <a:pt x="464" y="26"/>
                  </a:cubicBezTo>
                  <a:cubicBezTo>
                    <a:pt x="463" y="26"/>
                    <a:pt x="463" y="26"/>
                    <a:pt x="463" y="26"/>
                  </a:cubicBezTo>
                  <a:cubicBezTo>
                    <a:pt x="460" y="26"/>
                    <a:pt x="458" y="25"/>
                    <a:pt x="458" y="24"/>
                  </a:cubicBezTo>
                  <a:cubicBezTo>
                    <a:pt x="456" y="22"/>
                    <a:pt x="457" y="19"/>
                    <a:pt x="457" y="16"/>
                  </a:cubicBezTo>
                  <a:cubicBezTo>
                    <a:pt x="458" y="14"/>
                    <a:pt x="458" y="12"/>
                    <a:pt x="458" y="11"/>
                  </a:cubicBezTo>
                  <a:cubicBezTo>
                    <a:pt x="457" y="10"/>
                    <a:pt x="456" y="9"/>
                    <a:pt x="452" y="8"/>
                  </a:cubicBezTo>
                  <a:cubicBezTo>
                    <a:pt x="450" y="8"/>
                    <a:pt x="448" y="8"/>
                    <a:pt x="445" y="8"/>
                  </a:cubicBezTo>
                  <a:cubicBezTo>
                    <a:pt x="433" y="8"/>
                    <a:pt x="417" y="14"/>
                    <a:pt x="401" y="20"/>
                  </a:cubicBezTo>
                  <a:cubicBezTo>
                    <a:pt x="393" y="23"/>
                    <a:pt x="384" y="26"/>
                    <a:pt x="376" y="29"/>
                  </a:cubicBezTo>
                  <a:cubicBezTo>
                    <a:pt x="372" y="30"/>
                    <a:pt x="369" y="31"/>
                    <a:pt x="366" y="31"/>
                  </a:cubicBezTo>
                  <a:cubicBezTo>
                    <a:pt x="365" y="31"/>
                    <a:pt x="361" y="31"/>
                    <a:pt x="359" y="28"/>
                  </a:cubicBezTo>
                  <a:cubicBezTo>
                    <a:pt x="357" y="25"/>
                    <a:pt x="358" y="22"/>
                    <a:pt x="359" y="19"/>
                  </a:cubicBezTo>
                  <a:cubicBezTo>
                    <a:pt x="359" y="19"/>
                    <a:pt x="360" y="18"/>
                    <a:pt x="360" y="17"/>
                  </a:cubicBezTo>
                  <a:cubicBezTo>
                    <a:pt x="360" y="17"/>
                    <a:pt x="360" y="17"/>
                    <a:pt x="359" y="17"/>
                  </a:cubicBezTo>
                  <a:cubicBezTo>
                    <a:pt x="352" y="16"/>
                    <a:pt x="335" y="26"/>
                    <a:pt x="322" y="33"/>
                  </a:cubicBezTo>
                  <a:cubicBezTo>
                    <a:pt x="314" y="38"/>
                    <a:pt x="306" y="43"/>
                    <a:pt x="300" y="45"/>
                  </a:cubicBezTo>
                  <a:cubicBezTo>
                    <a:pt x="297" y="46"/>
                    <a:pt x="294" y="47"/>
                    <a:pt x="291" y="47"/>
                  </a:cubicBezTo>
                  <a:cubicBezTo>
                    <a:pt x="285" y="48"/>
                    <a:pt x="283" y="44"/>
                    <a:pt x="281" y="42"/>
                  </a:cubicBezTo>
                  <a:cubicBezTo>
                    <a:pt x="279" y="40"/>
                    <a:pt x="278" y="39"/>
                    <a:pt x="276" y="39"/>
                  </a:cubicBezTo>
                  <a:cubicBezTo>
                    <a:pt x="270" y="40"/>
                    <a:pt x="250" y="52"/>
                    <a:pt x="225" y="68"/>
                  </a:cubicBezTo>
                  <a:cubicBezTo>
                    <a:pt x="214" y="76"/>
                    <a:pt x="200" y="84"/>
                    <a:pt x="186" y="93"/>
                  </a:cubicBezTo>
                  <a:cubicBezTo>
                    <a:pt x="138" y="122"/>
                    <a:pt x="108" y="173"/>
                    <a:pt x="85" y="210"/>
                  </a:cubicBezTo>
                  <a:cubicBezTo>
                    <a:pt x="82" y="214"/>
                    <a:pt x="82" y="214"/>
                    <a:pt x="82" y="214"/>
                  </a:cubicBezTo>
                  <a:cubicBezTo>
                    <a:pt x="60" y="251"/>
                    <a:pt x="12" y="368"/>
                    <a:pt x="8" y="378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27" y="369"/>
                    <a:pt x="78" y="304"/>
                    <a:pt x="119" y="276"/>
                  </a:cubicBezTo>
                  <a:cubicBezTo>
                    <a:pt x="181" y="233"/>
                    <a:pt x="253" y="201"/>
                    <a:pt x="311" y="175"/>
                  </a:cubicBezTo>
                  <a:cubicBezTo>
                    <a:pt x="335" y="164"/>
                    <a:pt x="357" y="154"/>
                    <a:pt x="376" y="144"/>
                  </a:cubicBezTo>
                  <a:cubicBezTo>
                    <a:pt x="414" y="125"/>
                    <a:pt x="422" y="118"/>
                    <a:pt x="424" y="116"/>
                  </a:cubicBezTo>
                  <a:cubicBezTo>
                    <a:pt x="423" y="115"/>
                    <a:pt x="423" y="115"/>
                    <a:pt x="422" y="115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5" name="Freeform 136"/>
            <p:cNvSpPr>
              <a:spLocks/>
            </p:cNvSpPr>
            <p:nvPr/>
          </p:nvSpPr>
          <p:spPr bwMode="auto">
            <a:xfrm>
              <a:off x="4857751" y="2384425"/>
              <a:ext cx="542925" cy="638175"/>
            </a:xfrm>
            <a:custGeom>
              <a:avLst/>
              <a:gdLst>
                <a:gd name="T0" fmla="*/ 0 w 276"/>
                <a:gd name="T1" fmla="*/ 599023 h 326"/>
                <a:gd name="T2" fmla="*/ 57046 w 276"/>
                <a:gd name="T3" fmla="*/ 366070 h 326"/>
                <a:gd name="T4" fmla="*/ 165238 w 276"/>
                <a:gd name="T5" fmla="*/ 180098 h 326"/>
                <a:gd name="T6" fmla="*/ 273430 w 276"/>
                <a:gd name="T7" fmla="*/ 86134 h 326"/>
                <a:gd name="T8" fmla="*/ 302936 w 276"/>
                <a:gd name="T9" fmla="*/ 88092 h 326"/>
                <a:gd name="T10" fmla="*/ 377687 w 276"/>
                <a:gd name="T11" fmla="*/ 35237 h 326"/>
                <a:gd name="T12" fmla="*/ 399325 w 276"/>
                <a:gd name="T13" fmla="*/ 46982 h 326"/>
                <a:gd name="T14" fmla="*/ 497681 w 276"/>
                <a:gd name="T15" fmla="*/ 1958 h 326"/>
                <a:gd name="T16" fmla="*/ 515385 w 276"/>
                <a:gd name="T17" fmla="*/ 23491 h 326"/>
                <a:gd name="T18" fmla="*/ 525221 w 276"/>
                <a:gd name="T19" fmla="*/ 60685 h 326"/>
                <a:gd name="T20" fmla="*/ 483911 w 276"/>
                <a:gd name="T21" fmla="*/ 146819 h 326"/>
                <a:gd name="T22" fmla="*/ 434733 w 276"/>
                <a:gd name="T23" fmla="*/ 207505 h 326"/>
                <a:gd name="T24" fmla="*/ 129830 w 276"/>
                <a:gd name="T25" fmla="*/ 442416 h 326"/>
                <a:gd name="T26" fmla="*/ 5901 w 276"/>
                <a:gd name="T27" fmla="*/ 638175 h 326"/>
                <a:gd name="T28" fmla="*/ 0 w 276"/>
                <a:gd name="T29" fmla="*/ 599023 h 3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76" h="326">
                  <a:moveTo>
                    <a:pt x="0" y="306"/>
                  </a:moveTo>
                  <a:cubicBezTo>
                    <a:pt x="0" y="306"/>
                    <a:pt x="19" y="216"/>
                    <a:pt x="29" y="187"/>
                  </a:cubicBezTo>
                  <a:cubicBezTo>
                    <a:pt x="40" y="158"/>
                    <a:pt x="54" y="119"/>
                    <a:pt x="84" y="92"/>
                  </a:cubicBezTo>
                  <a:cubicBezTo>
                    <a:pt x="113" y="65"/>
                    <a:pt x="132" y="45"/>
                    <a:pt x="139" y="44"/>
                  </a:cubicBezTo>
                  <a:cubicBezTo>
                    <a:pt x="145" y="43"/>
                    <a:pt x="144" y="52"/>
                    <a:pt x="154" y="45"/>
                  </a:cubicBezTo>
                  <a:cubicBezTo>
                    <a:pt x="164" y="38"/>
                    <a:pt x="183" y="19"/>
                    <a:pt x="192" y="18"/>
                  </a:cubicBezTo>
                  <a:cubicBezTo>
                    <a:pt x="200" y="18"/>
                    <a:pt x="187" y="33"/>
                    <a:pt x="203" y="24"/>
                  </a:cubicBezTo>
                  <a:cubicBezTo>
                    <a:pt x="220" y="16"/>
                    <a:pt x="240" y="0"/>
                    <a:pt x="253" y="1"/>
                  </a:cubicBezTo>
                  <a:cubicBezTo>
                    <a:pt x="265" y="1"/>
                    <a:pt x="256" y="13"/>
                    <a:pt x="262" y="12"/>
                  </a:cubicBezTo>
                  <a:cubicBezTo>
                    <a:pt x="267" y="11"/>
                    <a:pt x="276" y="8"/>
                    <a:pt x="267" y="31"/>
                  </a:cubicBezTo>
                  <a:cubicBezTo>
                    <a:pt x="259" y="55"/>
                    <a:pt x="241" y="74"/>
                    <a:pt x="246" y="75"/>
                  </a:cubicBezTo>
                  <a:cubicBezTo>
                    <a:pt x="251" y="77"/>
                    <a:pt x="259" y="77"/>
                    <a:pt x="221" y="106"/>
                  </a:cubicBezTo>
                  <a:cubicBezTo>
                    <a:pt x="182" y="136"/>
                    <a:pt x="116" y="175"/>
                    <a:pt x="66" y="226"/>
                  </a:cubicBezTo>
                  <a:cubicBezTo>
                    <a:pt x="37" y="256"/>
                    <a:pt x="3" y="326"/>
                    <a:pt x="3" y="326"/>
                  </a:cubicBezTo>
                  <a:lnTo>
                    <a:pt x="0" y="306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6" name="Freeform 137"/>
            <p:cNvSpPr>
              <a:spLocks/>
            </p:cNvSpPr>
            <p:nvPr/>
          </p:nvSpPr>
          <p:spPr bwMode="auto">
            <a:xfrm>
              <a:off x="4857751" y="2405063"/>
              <a:ext cx="536575" cy="617537"/>
            </a:xfrm>
            <a:custGeom>
              <a:avLst/>
              <a:gdLst>
                <a:gd name="T0" fmla="*/ 522817 w 273"/>
                <a:gd name="T1" fmla="*/ 0 h 315"/>
                <a:gd name="T2" fmla="*/ 229961 w 273"/>
                <a:gd name="T3" fmla="*/ 217608 h 315"/>
                <a:gd name="T4" fmla="*/ 13758 w 273"/>
                <a:gd name="T5" fmla="*/ 513634 h 315"/>
                <a:gd name="T6" fmla="*/ 0 w 273"/>
                <a:gd name="T7" fmla="*/ 578328 h 315"/>
                <a:gd name="T8" fmla="*/ 5896 w 273"/>
                <a:gd name="T9" fmla="*/ 617537 h 315"/>
                <a:gd name="T10" fmla="*/ 129721 w 273"/>
                <a:gd name="T11" fmla="*/ 421494 h 315"/>
                <a:gd name="T12" fmla="*/ 434370 w 273"/>
                <a:gd name="T13" fmla="*/ 186241 h 315"/>
                <a:gd name="T14" fmla="*/ 483507 w 273"/>
                <a:gd name="T15" fmla="*/ 125468 h 315"/>
                <a:gd name="T16" fmla="*/ 524782 w 273"/>
                <a:gd name="T17" fmla="*/ 39209 h 315"/>
                <a:gd name="T18" fmla="*/ 522817 w 273"/>
                <a:gd name="T19" fmla="*/ 0 h 3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315">
                  <a:moveTo>
                    <a:pt x="266" y="0"/>
                  </a:moveTo>
                  <a:cubicBezTo>
                    <a:pt x="259" y="5"/>
                    <a:pt x="171" y="59"/>
                    <a:pt x="117" y="111"/>
                  </a:cubicBezTo>
                  <a:cubicBezTo>
                    <a:pt x="63" y="164"/>
                    <a:pt x="11" y="256"/>
                    <a:pt x="7" y="262"/>
                  </a:cubicBezTo>
                  <a:cubicBezTo>
                    <a:pt x="3" y="281"/>
                    <a:pt x="0" y="295"/>
                    <a:pt x="0" y="295"/>
                  </a:cubicBezTo>
                  <a:cubicBezTo>
                    <a:pt x="3" y="315"/>
                    <a:pt x="3" y="315"/>
                    <a:pt x="3" y="315"/>
                  </a:cubicBezTo>
                  <a:cubicBezTo>
                    <a:pt x="3" y="315"/>
                    <a:pt x="37" y="245"/>
                    <a:pt x="66" y="215"/>
                  </a:cubicBezTo>
                  <a:cubicBezTo>
                    <a:pt x="116" y="164"/>
                    <a:pt x="182" y="125"/>
                    <a:pt x="221" y="95"/>
                  </a:cubicBezTo>
                  <a:cubicBezTo>
                    <a:pt x="259" y="66"/>
                    <a:pt x="251" y="66"/>
                    <a:pt x="246" y="64"/>
                  </a:cubicBezTo>
                  <a:cubicBezTo>
                    <a:pt x="241" y="63"/>
                    <a:pt x="259" y="44"/>
                    <a:pt x="267" y="20"/>
                  </a:cubicBezTo>
                  <a:cubicBezTo>
                    <a:pt x="273" y="3"/>
                    <a:pt x="271" y="0"/>
                    <a:pt x="266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7" name="Freeform 138"/>
            <p:cNvSpPr>
              <a:spLocks noEditPoints="1"/>
            </p:cNvSpPr>
            <p:nvPr/>
          </p:nvSpPr>
          <p:spPr bwMode="auto">
            <a:xfrm>
              <a:off x="4848226" y="2376488"/>
              <a:ext cx="552450" cy="673100"/>
            </a:xfrm>
            <a:custGeom>
              <a:avLst/>
              <a:gdLst>
                <a:gd name="T0" fmla="*/ 0 w 281"/>
                <a:gd name="T1" fmla="*/ 606573 h 344"/>
                <a:gd name="T2" fmla="*/ 1966 w 281"/>
                <a:gd name="T3" fmla="*/ 606573 h 344"/>
                <a:gd name="T4" fmla="*/ 58980 w 281"/>
                <a:gd name="T5" fmla="*/ 369814 h 344"/>
                <a:gd name="T6" fmla="*/ 62912 w 281"/>
                <a:gd name="T7" fmla="*/ 363944 h 344"/>
                <a:gd name="T8" fmla="*/ 169077 w 281"/>
                <a:gd name="T9" fmla="*/ 181972 h 344"/>
                <a:gd name="T10" fmla="*/ 214296 w 281"/>
                <a:gd name="T11" fmla="*/ 138925 h 344"/>
                <a:gd name="T12" fmla="*/ 281140 w 281"/>
                <a:gd name="T13" fmla="*/ 86094 h 344"/>
                <a:gd name="T14" fmla="*/ 289004 w 281"/>
                <a:gd name="T15" fmla="*/ 84138 h 344"/>
                <a:gd name="T16" fmla="*/ 298834 w 281"/>
                <a:gd name="T17" fmla="*/ 90008 h 344"/>
                <a:gd name="T18" fmla="*/ 300800 w 281"/>
                <a:gd name="T19" fmla="*/ 91964 h 344"/>
                <a:gd name="T20" fmla="*/ 308664 w 281"/>
                <a:gd name="T21" fmla="*/ 88051 h 344"/>
                <a:gd name="T22" fmla="*/ 332256 w 281"/>
                <a:gd name="T23" fmla="*/ 68484 h 344"/>
                <a:gd name="T24" fmla="*/ 385339 w 281"/>
                <a:gd name="T25" fmla="*/ 35220 h 344"/>
                <a:gd name="T26" fmla="*/ 401067 w 281"/>
                <a:gd name="T27" fmla="*/ 50874 h 344"/>
                <a:gd name="T28" fmla="*/ 404999 w 281"/>
                <a:gd name="T29" fmla="*/ 48917 h 344"/>
                <a:gd name="T30" fmla="*/ 434489 w 281"/>
                <a:gd name="T31" fmla="*/ 31307 h 344"/>
                <a:gd name="T32" fmla="*/ 507232 w 281"/>
                <a:gd name="T33" fmla="*/ 1957 h 344"/>
                <a:gd name="T34" fmla="*/ 513130 w 281"/>
                <a:gd name="T35" fmla="*/ 1957 h 344"/>
                <a:gd name="T36" fmla="*/ 528858 w 281"/>
                <a:gd name="T37" fmla="*/ 21524 h 344"/>
                <a:gd name="T38" fmla="*/ 536722 w 281"/>
                <a:gd name="T39" fmla="*/ 21524 h 344"/>
                <a:gd name="T40" fmla="*/ 548518 w 281"/>
                <a:gd name="T41" fmla="*/ 29350 h 344"/>
                <a:gd name="T42" fmla="*/ 542620 w 281"/>
                <a:gd name="T43" fmla="*/ 72397 h 344"/>
                <a:gd name="T44" fmla="*/ 511164 w 281"/>
                <a:gd name="T45" fmla="*/ 133055 h 344"/>
                <a:gd name="T46" fmla="*/ 501334 w 281"/>
                <a:gd name="T47" fmla="*/ 148708 h 344"/>
                <a:gd name="T48" fmla="*/ 509198 w 281"/>
                <a:gd name="T49" fmla="*/ 158492 h 344"/>
                <a:gd name="T50" fmla="*/ 448251 w 281"/>
                <a:gd name="T51" fmla="*/ 223062 h 344"/>
                <a:gd name="T52" fmla="*/ 369611 w 281"/>
                <a:gd name="T53" fmla="*/ 277849 h 344"/>
                <a:gd name="T54" fmla="*/ 145485 w 281"/>
                <a:gd name="T55" fmla="*/ 455908 h 344"/>
                <a:gd name="T56" fmla="*/ 23592 w 281"/>
                <a:gd name="T57" fmla="*/ 649620 h 344"/>
                <a:gd name="T58" fmla="*/ 13762 w 281"/>
                <a:gd name="T59" fmla="*/ 673100 h 344"/>
                <a:gd name="T60" fmla="*/ 0 w 281"/>
                <a:gd name="T61" fmla="*/ 606573 h 344"/>
                <a:gd name="T62" fmla="*/ 489538 w 281"/>
                <a:gd name="T63" fmla="*/ 162405 h 344"/>
                <a:gd name="T64" fmla="*/ 483640 w 281"/>
                <a:gd name="T65" fmla="*/ 156535 h 344"/>
                <a:gd name="T66" fmla="*/ 497402 w 281"/>
                <a:gd name="T67" fmla="*/ 125228 h 344"/>
                <a:gd name="T68" fmla="*/ 526892 w 281"/>
                <a:gd name="T69" fmla="*/ 66527 h 344"/>
                <a:gd name="T70" fmla="*/ 532790 w 281"/>
                <a:gd name="T71" fmla="*/ 37177 h 344"/>
                <a:gd name="T72" fmla="*/ 526892 w 281"/>
                <a:gd name="T73" fmla="*/ 39134 h 344"/>
                <a:gd name="T74" fmla="*/ 524926 w 281"/>
                <a:gd name="T75" fmla="*/ 39134 h 344"/>
                <a:gd name="T76" fmla="*/ 520994 w 281"/>
                <a:gd name="T77" fmla="*/ 39134 h 344"/>
                <a:gd name="T78" fmla="*/ 513130 w 281"/>
                <a:gd name="T79" fmla="*/ 23480 h 344"/>
                <a:gd name="T80" fmla="*/ 513130 w 281"/>
                <a:gd name="T81" fmla="*/ 19567 h 344"/>
                <a:gd name="T82" fmla="*/ 507232 w 281"/>
                <a:gd name="T83" fmla="*/ 17610 h 344"/>
                <a:gd name="T84" fmla="*/ 444319 w 281"/>
                <a:gd name="T85" fmla="*/ 45004 h 344"/>
                <a:gd name="T86" fmla="*/ 412863 w 281"/>
                <a:gd name="T87" fmla="*/ 62614 h 344"/>
                <a:gd name="T88" fmla="*/ 393203 w 281"/>
                <a:gd name="T89" fmla="*/ 68484 h 344"/>
                <a:gd name="T90" fmla="*/ 383373 w 281"/>
                <a:gd name="T91" fmla="*/ 52831 h 344"/>
                <a:gd name="T92" fmla="*/ 344052 w 281"/>
                <a:gd name="T93" fmla="*/ 82181 h 344"/>
                <a:gd name="T94" fmla="*/ 318494 w 281"/>
                <a:gd name="T95" fmla="*/ 103704 h 344"/>
                <a:gd name="T96" fmla="*/ 298834 w 281"/>
                <a:gd name="T97" fmla="*/ 109574 h 344"/>
                <a:gd name="T98" fmla="*/ 287038 w 281"/>
                <a:gd name="T99" fmla="*/ 103704 h 344"/>
                <a:gd name="T100" fmla="*/ 285072 w 281"/>
                <a:gd name="T101" fmla="*/ 101748 h 344"/>
                <a:gd name="T102" fmla="*/ 285072 w 281"/>
                <a:gd name="T103" fmla="*/ 101748 h 344"/>
                <a:gd name="T104" fmla="*/ 226092 w 281"/>
                <a:gd name="T105" fmla="*/ 150665 h 344"/>
                <a:gd name="T106" fmla="*/ 178907 w 281"/>
                <a:gd name="T107" fmla="*/ 193712 h 344"/>
                <a:gd name="T108" fmla="*/ 78641 w 281"/>
                <a:gd name="T109" fmla="*/ 369814 h 344"/>
                <a:gd name="T110" fmla="*/ 74709 w 281"/>
                <a:gd name="T111" fmla="*/ 375684 h 344"/>
                <a:gd name="T112" fmla="*/ 17694 w 281"/>
                <a:gd name="T113" fmla="*/ 606573 h 344"/>
                <a:gd name="T114" fmla="*/ 19660 w 281"/>
                <a:gd name="T115" fmla="*/ 620269 h 344"/>
                <a:gd name="T116" fmla="*/ 133689 w 281"/>
                <a:gd name="T117" fmla="*/ 444168 h 344"/>
                <a:gd name="T118" fmla="*/ 359781 w 281"/>
                <a:gd name="T119" fmla="*/ 264153 h 344"/>
                <a:gd name="T120" fmla="*/ 438421 w 281"/>
                <a:gd name="T121" fmla="*/ 209365 h 344"/>
                <a:gd name="T122" fmla="*/ 491504 w 281"/>
                <a:gd name="T123" fmla="*/ 164362 h 344"/>
                <a:gd name="T124" fmla="*/ 489538 w 281"/>
                <a:gd name="T125" fmla="*/ 162405 h 3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1" h="344">
                  <a:moveTo>
                    <a:pt x="0" y="310"/>
                  </a:moveTo>
                  <a:cubicBezTo>
                    <a:pt x="1" y="310"/>
                    <a:pt x="1" y="310"/>
                    <a:pt x="1" y="310"/>
                  </a:cubicBezTo>
                  <a:cubicBezTo>
                    <a:pt x="1" y="306"/>
                    <a:pt x="20" y="218"/>
                    <a:pt x="30" y="189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42" y="158"/>
                    <a:pt x="56" y="119"/>
                    <a:pt x="86" y="93"/>
                  </a:cubicBezTo>
                  <a:cubicBezTo>
                    <a:pt x="94" y="85"/>
                    <a:pt x="102" y="77"/>
                    <a:pt x="109" y="71"/>
                  </a:cubicBezTo>
                  <a:cubicBezTo>
                    <a:pt x="129" y="52"/>
                    <a:pt x="137" y="45"/>
                    <a:pt x="143" y="44"/>
                  </a:cubicBezTo>
                  <a:cubicBezTo>
                    <a:pt x="144" y="43"/>
                    <a:pt x="145" y="43"/>
                    <a:pt x="147" y="43"/>
                  </a:cubicBezTo>
                  <a:cubicBezTo>
                    <a:pt x="149" y="44"/>
                    <a:pt x="151" y="45"/>
                    <a:pt x="152" y="46"/>
                  </a:cubicBezTo>
                  <a:cubicBezTo>
                    <a:pt x="152" y="47"/>
                    <a:pt x="153" y="47"/>
                    <a:pt x="153" y="47"/>
                  </a:cubicBezTo>
                  <a:cubicBezTo>
                    <a:pt x="153" y="47"/>
                    <a:pt x="154" y="47"/>
                    <a:pt x="157" y="45"/>
                  </a:cubicBezTo>
                  <a:cubicBezTo>
                    <a:pt x="160" y="43"/>
                    <a:pt x="165" y="39"/>
                    <a:pt x="169" y="35"/>
                  </a:cubicBezTo>
                  <a:cubicBezTo>
                    <a:pt x="181" y="25"/>
                    <a:pt x="190" y="18"/>
                    <a:pt x="196" y="18"/>
                  </a:cubicBezTo>
                  <a:cubicBezTo>
                    <a:pt x="201" y="18"/>
                    <a:pt x="204" y="20"/>
                    <a:pt x="204" y="26"/>
                  </a:cubicBezTo>
                  <a:cubicBezTo>
                    <a:pt x="205" y="25"/>
                    <a:pt x="205" y="25"/>
                    <a:pt x="206" y="25"/>
                  </a:cubicBezTo>
                  <a:cubicBezTo>
                    <a:pt x="211" y="22"/>
                    <a:pt x="216" y="19"/>
                    <a:pt x="221" y="16"/>
                  </a:cubicBezTo>
                  <a:cubicBezTo>
                    <a:pt x="235" y="8"/>
                    <a:pt x="248" y="0"/>
                    <a:pt x="258" y="1"/>
                  </a:cubicBezTo>
                  <a:cubicBezTo>
                    <a:pt x="259" y="1"/>
                    <a:pt x="260" y="1"/>
                    <a:pt x="261" y="1"/>
                  </a:cubicBezTo>
                  <a:cubicBezTo>
                    <a:pt x="268" y="2"/>
                    <a:pt x="269" y="8"/>
                    <a:pt x="269" y="11"/>
                  </a:cubicBezTo>
                  <a:cubicBezTo>
                    <a:pt x="270" y="11"/>
                    <a:pt x="272" y="11"/>
                    <a:pt x="273" y="11"/>
                  </a:cubicBezTo>
                  <a:cubicBezTo>
                    <a:pt x="276" y="11"/>
                    <a:pt x="278" y="13"/>
                    <a:pt x="279" y="15"/>
                  </a:cubicBezTo>
                  <a:cubicBezTo>
                    <a:pt x="281" y="19"/>
                    <a:pt x="280" y="25"/>
                    <a:pt x="276" y="37"/>
                  </a:cubicBezTo>
                  <a:cubicBezTo>
                    <a:pt x="272" y="49"/>
                    <a:pt x="265" y="60"/>
                    <a:pt x="260" y="68"/>
                  </a:cubicBezTo>
                  <a:cubicBezTo>
                    <a:pt x="258" y="71"/>
                    <a:pt x="256" y="74"/>
                    <a:pt x="255" y="76"/>
                  </a:cubicBezTo>
                  <a:cubicBezTo>
                    <a:pt x="257" y="77"/>
                    <a:pt x="259" y="79"/>
                    <a:pt x="259" y="81"/>
                  </a:cubicBezTo>
                  <a:cubicBezTo>
                    <a:pt x="260" y="86"/>
                    <a:pt x="258" y="91"/>
                    <a:pt x="228" y="114"/>
                  </a:cubicBezTo>
                  <a:cubicBezTo>
                    <a:pt x="217" y="122"/>
                    <a:pt x="203" y="132"/>
                    <a:pt x="188" y="142"/>
                  </a:cubicBezTo>
                  <a:cubicBezTo>
                    <a:pt x="153" y="167"/>
                    <a:pt x="109" y="197"/>
                    <a:pt x="74" y="233"/>
                  </a:cubicBezTo>
                  <a:cubicBezTo>
                    <a:pt x="46" y="262"/>
                    <a:pt x="13" y="331"/>
                    <a:pt x="12" y="332"/>
                  </a:cubicBezTo>
                  <a:cubicBezTo>
                    <a:pt x="7" y="344"/>
                    <a:pt x="7" y="344"/>
                    <a:pt x="7" y="344"/>
                  </a:cubicBezTo>
                  <a:lnTo>
                    <a:pt x="0" y="310"/>
                  </a:lnTo>
                  <a:close/>
                  <a:moveTo>
                    <a:pt x="249" y="83"/>
                  </a:moveTo>
                  <a:cubicBezTo>
                    <a:pt x="248" y="83"/>
                    <a:pt x="247" y="82"/>
                    <a:pt x="246" y="80"/>
                  </a:cubicBezTo>
                  <a:cubicBezTo>
                    <a:pt x="245" y="76"/>
                    <a:pt x="247" y="72"/>
                    <a:pt x="253" y="64"/>
                  </a:cubicBezTo>
                  <a:cubicBezTo>
                    <a:pt x="257" y="56"/>
                    <a:pt x="264" y="45"/>
                    <a:pt x="268" y="34"/>
                  </a:cubicBezTo>
                  <a:cubicBezTo>
                    <a:pt x="272" y="24"/>
                    <a:pt x="272" y="20"/>
                    <a:pt x="271" y="19"/>
                  </a:cubicBezTo>
                  <a:cubicBezTo>
                    <a:pt x="271" y="19"/>
                    <a:pt x="269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0"/>
                    <a:pt x="266" y="20"/>
                    <a:pt x="265" y="20"/>
                  </a:cubicBezTo>
                  <a:cubicBezTo>
                    <a:pt x="262" y="19"/>
                    <a:pt x="260" y="17"/>
                    <a:pt x="261" y="12"/>
                  </a:cubicBezTo>
                  <a:cubicBezTo>
                    <a:pt x="261" y="11"/>
                    <a:pt x="261" y="10"/>
                    <a:pt x="261" y="10"/>
                  </a:cubicBezTo>
                  <a:cubicBezTo>
                    <a:pt x="261" y="10"/>
                    <a:pt x="260" y="9"/>
                    <a:pt x="258" y="9"/>
                  </a:cubicBezTo>
                  <a:cubicBezTo>
                    <a:pt x="250" y="9"/>
                    <a:pt x="237" y="17"/>
                    <a:pt x="226" y="23"/>
                  </a:cubicBezTo>
                  <a:cubicBezTo>
                    <a:pt x="221" y="26"/>
                    <a:pt x="215" y="30"/>
                    <a:pt x="210" y="32"/>
                  </a:cubicBezTo>
                  <a:cubicBezTo>
                    <a:pt x="205" y="35"/>
                    <a:pt x="202" y="35"/>
                    <a:pt x="200" y="35"/>
                  </a:cubicBezTo>
                  <a:cubicBezTo>
                    <a:pt x="196" y="34"/>
                    <a:pt x="195" y="32"/>
                    <a:pt x="195" y="27"/>
                  </a:cubicBezTo>
                  <a:cubicBezTo>
                    <a:pt x="190" y="29"/>
                    <a:pt x="181" y="37"/>
                    <a:pt x="175" y="42"/>
                  </a:cubicBezTo>
                  <a:cubicBezTo>
                    <a:pt x="170" y="46"/>
                    <a:pt x="165" y="50"/>
                    <a:pt x="162" y="53"/>
                  </a:cubicBezTo>
                  <a:cubicBezTo>
                    <a:pt x="158" y="55"/>
                    <a:pt x="154" y="56"/>
                    <a:pt x="152" y="56"/>
                  </a:cubicBezTo>
                  <a:cubicBezTo>
                    <a:pt x="149" y="55"/>
                    <a:pt x="148" y="54"/>
                    <a:pt x="146" y="53"/>
                  </a:cubicBezTo>
                  <a:cubicBezTo>
                    <a:pt x="146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1" y="53"/>
                    <a:pt x="128" y="65"/>
                    <a:pt x="115" y="77"/>
                  </a:cubicBezTo>
                  <a:cubicBezTo>
                    <a:pt x="108" y="84"/>
                    <a:pt x="100" y="91"/>
                    <a:pt x="91" y="99"/>
                  </a:cubicBezTo>
                  <a:cubicBezTo>
                    <a:pt x="64" y="124"/>
                    <a:pt x="50" y="162"/>
                    <a:pt x="40" y="189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28" y="219"/>
                    <a:pt x="11" y="301"/>
                    <a:pt x="9" y="310"/>
                  </a:cubicBezTo>
                  <a:cubicBezTo>
                    <a:pt x="10" y="317"/>
                    <a:pt x="10" y="317"/>
                    <a:pt x="10" y="317"/>
                  </a:cubicBezTo>
                  <a:cubicBezTo>
                    <a:pt x="21" y="295"/>
                    <a:pt x="46" y="250"/>
                    <a:pt x="68" y="227"/>
                  </a:cubicBezTo>
                  <a:cubicBezTo>
                    <a:pt x="104" y="191"/>
                    <a:pt x="148" y="160"/>
                    <a:pt x="183" y="135"/>
                  </a:cubicBezTo>
                  <a:cubicBezTo>
                    <a:pt x="198" y="125"/>
                    <a:pt x="212" y="115"/>
                    <a:pt x="223" y="107"/>
                  </a:cubicBezTo>
                  <a:cubicBezTo>
                    <a:pt x="241" y="93"/>
                    <a:pt x="248" y="86"/>
                    <a:pt x="250" y="84"/>
                  </a:cubicBezTo>
                  <a:cubicBezTo>
                    <a:pt x="250" y="84"/>
                    <a:pt x="249" y="84"/>
                    <a:pt x="249" y="8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8" name="Freeform 139"/>
            <p:cNvSpPr>
              <a:spLocks/>
            </p:cNvSpPr>
            <p:nvPr/>
          </p:nvSpPr>
          <p:spPr bwMode="auto">
            <a:xfrm>
              <a:off x="3916363" y="3297238"/>
              <a:ext cx="923925" cy="601662"/>
            </a:xfrm>
            <a:custGeom>
              <a:avLst/>
              <a:gdLst>
                <a:gd name="T0" fmla="*/ 916079 w 471"/>
                <a:gd name="T1" fmla="*/ 550707 h 307"/>
                <a:gd name="T2" fmla="*/ 747379 w 471"/>
                <a:gd name="T3" fmla="*/ 284173 h 307"/>
                <a:gd name="T4" fmla="*/ 537485 w 471"/>
                <a:gd name="T5" fmla="*/ 96031 h 307"/>
                <a:gd name="T6" fmla="*/ 362900 w 471"/>
                <a:gd name="T7" fmla="*/ 23518 h 307"/>
                <a:gd name="T8" fmla="*/ 325630 w 471"/>
                <a:gd name="T9" fmla="*/ 39196 h 307"/>
                <a:gd name="T10" fmla="*/ 213817 w 471"/>
                <a:gd name="T11" fmla="*/ 5879 h 307"/>
                <a:gd name="T12" fmla="*/ 190278 w 471"/>
                <a:gd name="T13" fmla="*/ 29397 h 307"/>
                <a:gd name="T14" fmla="*/ 49041 w 471"/>
                <a:gd name="T15" fmla="*/ 13719 h 307"/>
                <a:gd name="T16" fmla="*/ 37271 w 471"/>
                <a:gd name="T17" fmla="*/ 47035 h 307"/>
                <a:gd name="T18" fmla="*/ 39232 w 471"/>
                <a:gd name="T19" fmla="*/ 97991 h 307"/>
                <a:gd name="T20" fmla="*/ 127506 w 471"/>
                <a:gd name="T21" fmla="*/ 188142 h 307"/>
                <a:gd name="T22" fmla="*/ 213817 w 471"/>
                <a:gd name="T23" fmla="*/ 243017 h 307"/>
                <a:gd name="T24" fmla="*/ 688530 w 471"/>
                <a:gd name="T25" fmla="*/ 409601 h 307"/>
                <a:gd name="T26" fmla="*/ 923925 w 471"/>
                <a:gd name="T27" fmla="*/ 601662 h 307"/>
                <a:gd name="T28" fmla="*/ 916079 w 471"/>
                <a:gd name="T29" fmla="*/ 550707 h 3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1" h="307">
                  <a:moveTo>
                    <a:pt x="467" y="281"/>
                  </a:moveTo>
                  <a:cubicBezTo>
                    <a:pt x="467" y="281"/>
                    <a:pt x="406" y="176"/>
                    <a:pt x="381" y="145"/>
                  </a:cubicBezTo>
                  <a:cubicBezTo>
                    <a:pt x="356" y="114"/>
                    <a:pt x="322" y="70"/>
                    <a:pt x="274" y="49"/>
                  </a:cubicBezTo>
                  <a:cubicBezTo>
                    <a:pt x="225" y="28"/>
                    <a:pt x="194" y="11"/>
                    <a:pt x="185" y="12"/>
                  </a:cubicBezTo>
                  <a:cubicBezTo>
                    <a:pt x="176" y="14"/>
                    <a:pt x="182" y="24"/>
                    <a:pt x="166" y="20"/>
                  </a:cubicBezTo>
                  <a:cubicBezTo>
                    <a:pt x="151" y="16"/>
                    <a:pt x="120" y="0"/>
                    <a:pt x="109" y="3"/>
                  </a:cubicBezTo>
                  <a:cubicBezTo>
                    <a:pt x="98" y="6"/>
                    <a:pt x="121" y="19"/>
                    <a:pt x="97" y="15"/>
                  </a:cubicBezTo>
                  <a:cubicBezTo>
                    <a:pt x="73" y="12"/>
                    <a:pt x="41" y="1"/>
                    <a:pt x="25" y="7"/>
                  </a:cubicBezTo>
                  <a:cubicBezTo>
                    <a:pt x="10" y="12"/>
                    <a:pt x="26" y="23"/>
                    <a:pt x="19" y="24"/>
                  </a:cubicBezTo>
                  <a:cubicBezTo>
                    <a:pt x="12" y="25"/>
                    <a:pt x="0" y="25"/>
                    <a:pt x="20" y="50"/>
                  </a:cubicBezTo>
                  <a:cubicBezTo>
                    <a:pt x="41" y="76"/>
                    <a:pt x="71" y="92"/>
                    <a:pt x="65" y="96"/>
                  </a:cubicBezTo>
                  <a:cubicBezTo>
                    <a:pt x="60" y="101"/>
                    <a:pt x="49" y="103"/>
                    <a:pt x="109" y="124"/>
                  </a:cubicBezTo>
                  <a:cubicBezTo>
                    <a:pt x="169" y="145"/>
                    <a:pt x="268" y="166"/>
                    <a:pt x="351" y="209"/>
                  </a:cubicBezTo>
                  <a:cubicBezTo>
                    <a:pt x="400" y="234"/>
                    <a:pt x="471" y="307"/>
                    <a:pt x="471" y="307"/>
                  </a:cubicBezTo>
                  <a:lnTo>
                    <a:pt x="467" y="281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9" name="Freeform 140"/>
            <p:cNvSpPr>
              <a:spLocks/>
            </p:cNvSpPr>
            <p:nvPr/>
          </p:nvSpPr>
          <p:spPr bwMode="auto">
            <a:xfrm>
              <a:off x="3927476" y="3346450"/>
              <a:ext cx="912813" cy="552450"/>
            </a:xfrm>
            <a:custGeom>
              <a:avLst/>
              <a:gdLst>
                <a:gd name="T0" fmla="*/ 13741 w 465"/>
                <a:gd name="T1" fmla="*/ 0 h 282"/>
                <a:gd name="T2" fmla="*/ 469166 w 465"/>
                <a:gd name="T3" fmla="*/ 148887 h 282"/>
                <a:gd name="T4" fmla="*/ 859811 w 465"/>
                <a:gd name="T5" fmla="*/ 425112 h 282"/>
                <a:gd name="T6" fmla="*/ 904961 w 465"/>
                <a:gd name="T7" fmla="*/ 501515 h 282"/>
                <a:gd name="T8" fmla="*/ 912813 w 465"/>
                <a:gd name="T9" fmla="*/ 552450 h 282"/>
                <a:gd name="T10" fmla="*/ 677248 w 465"/>
                <a:gd name="T11" fmla="*/ 360464 h 282"/>
                <a:gd name="T12" fmla="*/ 202193 w 465"/>
                <a:gd name="T13" fmla="*/ 193945 h 282"/>
                <a:gd name="T14" fmla="*/ 115819 w 465"/>
                <a:gd name="T15" fmla="*/ 139092 h 282"/>
                <a:gd name="T16" fmla="*/ 27483 w 465"/>
                <a:gd name="T17" fmla="*/ 48976 h 282"/>
                <a:gd name="T18" fmla="*/ 13741 w 465"/>
                <a:gd name="T19" fmla="*/ 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65" h="282">
                  <a:moveTo>
                    <a:pt x="7" y="0"/>
                  </a:moveTo>
                  <a:cubicBezTo>
                    <a:pt x="18" y="2"/>
                    <a:pt x="150" y="33"/>
                    <a:pt x="239" y="76"/>
                  </a:cubicBezTo>
                  <a:cubicBezTo>
                    <a:pt x="328" y="119"/>
                    <a:pt x="431" y="212"/>
                    <a:pt x="438" y="217"/>
                  </a:cubicBezTo>
                  <a:cubicBezTo>
                    <a:pt x="452" y="239"/>
                    <a:pt x="461" y="256"/>
                    <a:pt x="461" y="256"/>
                  </a:cubicBezTo>
                  <a:cubicBezTo>
                    <a:pt x="465" y="282"/>
                    <a:pt x="465" y="282"/>
                    <a:pt x="465" y="282"/>
                  </a:cubicBezTo>
                  <a:cubicBezTo>
                    <a:pt x="465" y="282"/>
                    <a:pt x="394" y="209"/>
                    <a:pt x="345" y="184"/>
                  </a:cubicBezTo>
                  <a:cubicBezTo>
                    <a:pt x="262" y="141"/>
                    <a:pt x="163" y="120"/>
                    <a:pt x="103" y="99"/>
                  </a:cubicBezTo>
                  <a:cubicBezTo>
                    <a:pt x="43" y="78"/>
                    <a:pt x="54" y="76"/>
                    <a:pt x="59" y="71"/>
                  </a:cubicBezTo>
                  <a:cubicBezTo>
                    <a:pt x="65" y="67"/>
                    <a:pt x="35" y="51"/>
                    <a:pt x="14" y="25"/>
                  </a:cubicBezTo>
                  <a:cubicBezTo>
                    <a:pt x="0" y="7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0" name="Freeform 141"/>
            <p:cNvSpPr>
              <a:spLocks noEditPoints="1"/>
            </p:cNvSpPr>
            <p:nvPr/>
          </p:nvSpPr>
          <p:spPr bwMode="auto">
            <a:xfrm>
              <a:off x="3922713" y="3292475"/>
              <a:ext cx="930275" cy="630237"/>
            </a:xfrm>
            <a:custGeom>
              <a:avLst/>
              <a:gdLst>
                <a:gd name="T0" fmla="*/ 679061 w 474"/>
                <a:gd name="T1" fmla="*/ 422121 h 321"/>
                <a:gd name="T2" fmla="*/ 206074 w 474"/>
                <a:gd name="T3" fmla="*/ 255236 h 321"/>
                <a:gd name="T4" fmla="*/ 113831 w 474"/>
                <a:gd name="T5" fmla="*/ 188482 h 321"/>
                <a:gd name="T6" fmla="*/ 27476 w 474"/>
                <a:gd name="T7" fmla="*/ 107985 h 321"/>
                <a:gd name="T8" fmla="*/ 25514 w 474"/>
                <a:gd name="T9" fmla="*/ 43194 h 321"/>
                <a:gd name="T10" fmla="*/ 41215 w 474"/>
                <a:gd name="T11" fmla="*/ 9817 h 321"/>
                <a:gd name="T12" fmla="*/ 141308 w 474"/>
                <a:gd name="T13" fmla="*/ 17670 h 321"/>
                <a:gd name="T14" fmla="*/ 196261 w 474"/>
                <a:gd name="T15" fmla="*/ 25524 h 321"/>
                <a:gd name="T16" fmla="*/ 206074 w 474"/>
                <a:gd name="T17" fmla="*/ 1963 h 321"/>
                <a:gd name="T18" fmla="*/ 284578 w 474"/>
                <a:gd name="T19" fmla="*/ 21597 h 321"/>
                <a:gd name="T20" fmla="*/ 331680 w 474"/>
                <a:gd name="T21" fmla="*/ 37304 h 321"/>
                <a:gd name="T22" fmla="*/ 355232 w 474"/>
                <a:gd name="T23" fmla="*/ 19634 h 321"/>
                <a:gd name="T24" fmla="*/ 533829 w 474"/>
                <a:gd name="T25" fmla="*/ 92278 h 321"/>
                <a:gd name="T26" fmla="*/ 747753 w 474"/>
                <a:gd name="T27" fmla="*/ 282723 h 321"/>
                <a:gd name="T28" fmla="*/ 918499 w 474"/>
                <a:gd name="T29" fmla="*/ 553666 h 321"/>
                <a:gd name="T30" fmla="*/ 912612 w 474"/>
                <a:gd name="T31" fmla="*/ 612567 h 321"/>
                <a:gd name="T32" fmla="*/ 728127 w 474"/>
                <a:gd name="T33" fmla="*/ 286650 h 321"/>
                <a:gd name="T34" fmla="*/ 453362 w 474"/>
                <a:gd name="T35" fmla="*/ 74607 h 321"/>
                <a:gd name="T36" fmla="*/ 359157 w 474"/>
                <a:gd name="T37" fmla="*/ 37304 h 321"/>
                <a:gd name="T38" fmla="*/ 331680 w 474"/>
                <a:gd name="T39" fmla="*/ 54974 h 321"/>
                <a:gd name="T40" fmla="*/ 276727 w 474"/>
                <a:gd name="T41" fmla="*/ 37304 h 321"/>
                <a:gd name="T42" fmla="*/ 209999 w 474"/>
                <a:gd name="T43" fmla="*/ 17670 h 321"/>
                <a:gd name="T44" fmla="*/ 213924 w 474"/>
                <a:gd name="T45" fmla="*/ 37304 h 321"/>
                <a:gd name="T46" fmla="*/ 182522 w 474"/>
                <a:gd name="T47" fmla="*/ 41230 h 321"/>
                <a:gd name="T48" fmla="*/ 66729 w 474"/>
                <a:gd name="T49" fmla="*/ 21597 h 321"/>
                <a:gd name="T50" fmla="*/ 39252 w 474"/>
                <a:gd name="T51" fmla="*/ 29450 h 321"/>
                <a:gd name="T52" fmla="*/ 43177 w 474"/>
                <a:gd name="T53" fmla="*/ 53011 h 321"/>
                <a:gd name="T54" fmla="*/ 29439 w 474"/>
                <a:gd name="T55" fmla="*/ 58901 h 321"/>
                <a:gd name="T56" fmla="*/ 41215 w 474"/>
                <a:gd name="T57" fmla="*/ 98168 h 321"/>
                <a:gd name="T58" fmla="*/ 131495 w 474"/>
                <a:gd name="T59" fmla="*/ 190445 h 321"/>
                <a:gd name="T60" fmla="*/ 125607 w 474"/>
                <a:gd name="T61" fmla="*/ 202226 h 321"/>
                <a:gd name="T62" fmla="*/ 211961 w 474"/>
                <a:gd name="T63" fmla="*/ 239529 h 321"/>
                <a:gd name="T64" fmla="*/ 686912 w 474"/>
                <a:gd name="T65" fmla="*/ 406415 h 321"/>
                <a:gd name="T66" fmla="*/ 902799 w 474"/>
                <a:gd name="T67" fmla="*/ 557593 h 3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74" h="321">
                  <a:moveTo>
                    <a:pt x="465" y="312"/>
                  </a:moveTo>
                  <a:cubicBezTo>
                    <a:pt x="464" y="311"/>
                    <a:pt x="394" y="239"/>
                    <a:pt x="346" y="215"/>
                  </a:cubicBezTo>
                  <a:cubicBezTo>
                    <a:pt x="288" y="185"/>
                    <a:pt x="220" y="165"/>
                    <a:pt x="166" y="149"/>
                  </a:cubicBezTo>
                  <a:cubicBezTo>
                    <a:pt x="144" y="143"/>
                    <a:pt x="123" y="136"/>
                    <a:pt x="105" y="130"/>
                  </a:cubicBezTo>
                  <a:cubicBezTo>
                    <a:pt x="59" y="114"/>
                    <a:pt x="54" y="109"/>
                    <a:pt x="54" y="104"/>
                  </a:cubicBezTo>
                  <a:cubicBezTo>
                    <a:pt x="53" y="100"/>
                    <a:pt x="56" y="98"/>
                    <a:pt x="58" y="96"/>
                  </a:cubicBezTo>
                  <a:cubicBezTo>
                    <a:pt x="56" y="94"/>
                    <a:pt x="51" y="90"/>
                    <a:pt x="47" y="87"/>
                  </a:cubicBezTo>
                  <a:cubicBezTo>
                    <a:pt x="37" y="79"/>
                    <a:pt x="24" y="69"/>
                    <a:pt x="14" y="55"/>
                  </a:cubicBezTo>
                  <a:cubicBezTo>
                    <a:pt x="3" y="42"/>
                    <a:pt x="0" y="34"/>
                    <a:pt x="2" y="28"/>
                  </a:cubicBezTo>
                  <a:cubicBezTo>
                    <a:pt x="4" y="24"/>
                    <a:pt x="9" y="22"/>
                    <a:pt x="13" y="22"/>
                  </a:cubicBezTo>
                  <a:cubicBezTo>
                    <a:pt x="12" y="19"/>
                    <a:pt x="10" y="16"/>
                    <a:pt x="12" y="12"/>
                  </a:cubicBezTo>
                  <a:cubicBezTo>
                    <a:pt x="13" y="9"/>
                    <a:pt x="16" y="6"/>
                    <a:pt x="21" y="5"/>
                  </a:cubicBezTo>
                  <a:cubicBezTo>
                    <a:pt x="24" y="3"/>
                    <a:pt x="29" y="3"/>
                    <a:pt x="34" y="3"/>
                  </a:cubicBezTo>
                  <a:cubicBezTo>
                    <a:pt x="45" y="3"/>
                    <a:pt x="59" y="6"/>
                    <a:pt x="72" y="9"/>
                  </a:cubicBezTo>
                  <a:cubicBezTo>
                    <a:pt x="80" y="10"/>
                    <a:pt x="88" y="12"/>
                    <a:pt x="94" y="13"/>
                  </a:cubicBezTo>
                  <a:cubicBezTo>
                    <a:pt x="97" y="13"/>
                    <a:pt x="99" y="13"/>
                    <a:pt x="100" y="13"/>
                  </a:cubicBezTo>
                  <a:cubicBezTo>
                    <a:pt x="99" y="11"/>
                    <a:pt x="98" y="8"/>
                    <a:pt x="99" y="5"/>
                  </a:cubicBezTo>
                  <a:cubicBezTo>
                    <a:pt x="100" y="3"/>
                    <a:pt x="102" y="1"/>
                    <a:pt x="105" y="1"/>
                  </a:cubicBezTo>
                  <a:cubicBezTo>
                    <a:pt x="106" y="0"/>
                    <a:pt x="107" y="0"/>
                    <a:pt x="109" y="0"/>
                  </a:cubicBezTo>
                  <a:cubicBezTo>
                    <a:pt x="118" y="0"/>
                    <a:pt x="131" y="6"/>
                    <a:pt x="145" y="11"/>
                  </a:cubicBezTo>
                  <a:cubicBezTo>
                    <a:pt x="152" y="14"/>
                    <a:pt x="160" y="17"/>
                    <a:pt x="165" y="18"/>
                  </a:cubicBezTo>
                  <a:cubicBezTo>
                    <a:pt x="166" y="19"/>
                    <a:pt x="168" y="19"/>
                    <a:pt x="169" y="19"/>
                  </a:cubicBezTo>
                  <a:cubicBezTo>
                    <a:pt x="171" y="19"/>
                    <a:pt x="171" y="19"/>
                    <a:pt x="172" y="17"/>
                  </a:cubicBezTo>
                  <a:cubicBezTo>
                    <a:pt x="174" y="14"/>
                    <a:pt x="176" y="11"/>
                    <a:pt x="181" y="10"/>
                  </a:cubicBezTo>
                  <a:cubicBezTo>
                    <a:pt x="189" y="9"/>
                    <a:pt x="205" y="17"/>
                    <a:pt x="235" y="30"/>
                  </a:cubicBezTo>
                  <a:cubicBezTo>
                    <a:pt x="246" y="35"/>
                    <a:pt x="258" y="41"/>
                    <a:pt x="272" y="47"/>
                  </a:cubicBezTo>
                  <a:cubicBezTo>
                    <a:pt x="320" y="68"/>
                    <a:pt x="353" y="110"/>
                    <a:pt x="378" y="140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406" y="175"/>
                    <a:pt x="466" y="277"/>
                    <a:pt x="468" y="281"/>
                  </a:cubicBezTo>
                  <a:cubicBezTo>
                    <a:pt x="468" y="282"/>
                    <a:pt x="468" y="282"/>
                    <a:pt x="468" y="282"/>
                  </a:cubicBezTo>
                  <a:cubicBezTo>
                    <a:pt x="474" y="321"/>
                    <a:pt x="474" y="321"/>
                    <a:pt x="474" y="321"/>
                  </a:cubicBezTo>
                  <a:lnTo>
                    <a:pt x="465" y="312"/>
                  </a:lnTo>
                  <a:close/>
                  <a:moveTo>
                    <a:pt x="375" y="149"/>
                  </a:moveTo>
                  <a:cubicBezTo>
                    <a:pt x="371" y="146"/>
                    <a:pt x="371" y="146"/>
                    <a:pt x="371" y="146"/>
                  </a:cubicBezTo>
                  <a:cubicBezTo>
                    <a:pt x="347" y="116"/>
                    <a:pt x="314" y="75"/>
                    <a:pt x="269" y="55"/>
                  </a:cubicBezTo>
                  <a:cubicBezTo>
                    <a:pt x="255" y="49"/>
                    <a:pt x="242" y="43"/>
                    <a:pt x="231" y="38"/>
                  </a:cubicBezTo>
                  <a:cubicBezTo>
                    <a:pt x="208" y="27"/>
                    <a:pt x="189" y="19"/>
                    <a:pt x="183" y="19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1" y="19"/>
                    <a:pt x="181" y="19"/>
                    <a:pt x="180" y="21"/>
                  </a:cubicBezTo>
                  <a:cubicBezTo>
                    <a:pt x="178" y="24"/>
                    <a:pt x="176" y="28"/>
                    <a:pt x="169" y="28"/>
                  </a:cubicBezTo>
                  <a:cubicBezTo>
                    <a:pt x="167" y="28"/>
                    <a:pt x="165" y="27"/>
                    <a:pt x="162" y="27"/>
                  </a:cubicBezTo>
                  <a:cubicBezTo>
                    <a:pt x="157" y="25"/>
                    <a:pt x="149" y="22"/>
                    <a:pt x="141" y="19"/>
                  </a:cubicBezTo>
                  <a:cubicBezTo>
                    <a:pt x="130" y="14"/>
                    <a:pt x="116" y="9"/>
                    <a:pt x="109" y="9"/>
                  </a:cubicBezTo>
                  <a:cubicBezTo>
                    <a:pt x="108" y="9"/>
                    <a:pt x="108" y="9"/>
                    <a:pt x="107" y="9"/>
                  </a:cubicBezTo>
                  <a:cubicBezTo>
                    <a:pt x="107" y="9"/>
                    <a:pt x="108" y="10"/>
                    <a:pt x="108" y="10"/>
                  </a:cubicBezTo>
                  <a:cubicBezTo>
                    <a:pt x="109" y="12"/>
                    <a:pt x="110" y="16"/>
                    <a:pt x="109" y="19"/>
                  </a:cubicBezTo>
                  <a:cubicBezTo>
                    <a:pt x="107" y="22"/>
                    <a:pt x="103" y="22"/>
                    <a:pt x="100" y="22"/>
                  </a:cubicBezTo>
                  <a:cubicBezTo>
                    <a:pt x="98" y="22"/>
                    <a:pt x="96" y="22"/>
                    <a:pt x="93" y="21"/>
                  </a:cubicBezTo>
                  <a:cubicBezTo>
                    <a:pt x="86" y="20"/>
                    <a:pt x="78" y="19"/>
                    <a:pt x="70" y="17"/>
                  </a:cubicBezTo>
                  <a:cubicBezTo>
                    <a:pt x="58" y="14"/>
                    <a:pt x="44" y="11"/>
                    <a:pt x="34" y="11"/>
                  </a:cubicBezTo>
                  <a:cubicBezTo>
                    <a:pt x="30" y="11"/>
                    <a:pt x="26" y="12"/>
                    <a:pt x="24" y="13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19" y="16"/>
                    <a:pt x="20" y="18"/>
                    <a:pt x="21" y="19"/>
                  </a:cubicBezTo>
                  <a:cubicBezTo>
                    <a:pt x="22" y="21"/>
                    <a:pt x="23" y="24"/>
                    <a:pt x="22" y="27"/>
                  </a:cubicBezTo>
                  <a:cubicBezTo>
                    <a:pt x="21" y="28"/>
                    <a:pt x="20" y="29"/>
                    <a:pt x="17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2" y="31"/>
                    <a:pt x="10" y="31"/>
                    <a:pt x="10" y="31"/>
                  </a:cubicBezTo>
                  <a:cubicBezTo>
                    <a:pt x="10" y="32"/>
                    <a:pt x="9" y="35"/>
                    <a:pt x="21" y="50"/>
                  </a:cubicBezTo>
                  <a:cubicBezTo>
                    <a:pt x="31" y="63"/>
                    <a:pt x="43" y="73"/>
                    <a:pt x="52" y="81"/>
                  </a:cubicBezTo>
                  <a:cubicBezTo>
                    <a:pt x="62" y="89"/>
                    <a:pt x="67" y="93"/>
                    <a:pt x="67" y="97"/>
                  </a:cubicBezTo>
                  <a:cubicBezTo>
                    <a:pt x="67" y="99"/>
                    <a:pt x="66" y="101"/>
                    <a:pt x="65" y="102"/>
                  </a:cubicBezTo>
                  <a:cubicBezTo>
                    <a:pt x="64" y="102"/>
                    <a:pt x="64" y="102"/>
                    <a:pt x="64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5" y="106"/>
                    <a:pt x="75" y="111"/>
                    <a:pt x="108" y="122"/>
                  </a:cubicBezTo>
                  <a:cubicBezTo>
                    <a:pt x="125" y="128"/>
                    <a:pt x="146" y="134"/>
                    <a:pt x="169" y="141"/>
                  </a:cubicBezTo>
                  <a:cubicBezTo>
                    <a:pt x="223" y="157"/>
                    <a:pt x="291" y="177"/>
                    <a:pt x="350" y="207"/>
                  </a:cubicBezTo>
                  <a:cubicBezTo>
                    <a:pt x="389" y="227"/>
                    <a:pt x="441" y="276"/>
                    <a:pt x="462" y="297"/>
                  </a:cubicBezTo>
                  <a:cubicBezTo>
                    <a:pt x="460" y="284"/>
                    <a:pt x="460" y="284"/>
                    <a:pt x="460" y="284"/>
                  </a:cubicBezTo>
                  <a:cubicBezTo>
                    <a:pt x="455" y="275"/>
                    <a:pt x="398" y="179"/>
                    <a:pt x="375" y="14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1" name="Freeform 142"/>
            <p:cNvSpPr>
              <a:spLocks/>
            </p:cNvSpPr>
            <p:nvPr/>
          </p:nvSpPr>
          <p:spPr bwMode="auto">
            <a:xfrm>
              <a:off x="4548188" y="2235200"/>
              <a:ext cx="339725" cy="3514725"/>
            </a:xfrm>
            <a:custGeom>
              <a:avLst/>
              <a:gdLst>
                <a:gd name="T0" fmla="*/ 208155 w 173"/>
                <a:gd name="T1" fmla="*/ 27428 h 1794"/>
                <a:gd name="T2" fmla="*/ 269031 w 173"/>
                <a:gd name="T3" fmla="*/ 1714261 h 1794"/>
                <a:gd name="T4" fmla="*/ 5891 w 173"/>
                <a:gd name="T5" fmla="*/ 3483379 h 1794"/>
                <a:gd name="T6" fmla="*/ 45166 w 173"/>
                <a:gd name="T7" fmla="*/ 3491215 h 1794"/>
                <a:gd name="T8" fmla="*/ 320088 w 173"/>
                <a:gd name="T9" fmla="*/ 940395 h 1794"/>
                <a:gd name="T10" fmla="*/ 249393 w 173"/>
                <a:gd name="T11" fmla="*/ 25469 h 1794"/>
                <a:gd name="T12" fmla="*/ 208155 w 173"/>
                <a:gd name="T13" fmla="*/ 27428 h 17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3" h="1794">
                  <a:moveTo>
                    <a:pt x="106" y="14"/>
                  </a:moveTo>
                  <a:cubicBezTo>
                    <a:pt x="147" y="299"/>
                    <a:pt x="152" y="589"/>
                    <a:pt x="137" y="875"/>
                  </a:cubicBezTo>
                  <a:cubicBezTo>
                    <a:pt x="120" y="1179"/>
                    <a:pt x="75" y="1482"/>
                    <a:pt x="3" y="1778"/>
                  </a:cubicBezTo>
                  <a:cubicBezTo>
                    <a:pt x="0" y="1791"/>
                    <a:pt x="20" y="1794"/>
                    <a:pt x="23" y="1782"/>
                  </a:cubicBezTo>
                  <a:cubicBezTo>
                    <a:pt x="127" y="1357"/>
                    <a:pt x="173" y="918"/>
                    <a:pt x="163" y="480"/>
                  </a:cubicBezTo>
                  <a:cubicBezTo>
                    <a:pt x="159" y="324"/>
                    <a:pt x="149" y="168"/>
                    <a:pt x="127" y="13"/>
                  </a:cubicBezTo>
                  <a:cubicBezTo>
                    <a:pt x="125" y="0"/>
                    <a:pt x="105" y="1"/>
                    <a:pt x="106" y="14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2" name="Freeform 143"/>
            <p:cNvSpPr>
              <a:spLocks/>
            </p:cNvSpPr>
            <p:nvPr/>
          </p:nvSpPr>
          <p:spPr bwMode="auto">
            <a:xfrm>
              <a:off x="4481513" y="2125663"/>
              <a:ext cx="630238" cy="276225"/>
            </a:xfrm>
            <a:custGeom>
              <a:avLst/>
              <a:gdLst>
                <a:gd name="T0" fmla="*/ 13744 w 321"/>
                <a:gd name="T1" fmla="*/ 80321 h 141"/>
                <a:gd name="T2" fmla="*/ 98168 w 321"/>
                <a:gd name="T3" fmla="*/ 41140 h 141"/>
                <a:gd name="T4" fmla="*/ 98168 w 321"/>
                <a:gd name="T5" fmla="*/ 37222 h 141"/>
                <a:gd name="T6" fmla="*/ 160995 w 321"/>
                <a:gd name="T7" fmla="*/ 41140 h 141"/>
                <a:gd name="T8" fmla="*/ 166885 w 321"/>
                <a:gd name="T9" fmla="*/ 39181 h 141"/>
                <a:gd name="T10" fmla="*/ 272907 w 321"/>
                <a:gd name="T11" fmla="*/ 47017 h 141"/>
                <a:gd name="T12" fmla="*/ 276834 w 321"/>
                <a:gd name="T13" fmla="*/ 47017 h 141"/>
                <a:gd name="T14" fmla="*/ 288614 w 321"/>
                <a:gd name="T15" fmla="*/ 45058 h 141"/>
                <a:gd name="T16" fmla="*/ 414269 w 321"/>
                <a:gd name="T17" fmla="*/ 9795 h 141"/>
                <a:gd name="T18" fmla="*/ 420159 w 321"/>
                <a:gd name="T19" fmla="*/ 9795 h 141"/>
                <a:gd name="T20" fmla="*/ 443719 w 321"/>
                <a:gd name="T21" fmla="*/ 0 h 141"/>
                <a:gd name="T22" fmla="*/ 573301 w 321"/>
                <a:gd name="T23" fmla="*/ 15672 h 141"/>
                <a:gd name="T24" fmla="*/ 630238 w 321"/>
                <a:gd name="T25" fmla="*/ 56812 h 141"/>
                <a:gd name="T26" fmla="*/ 545814 w 321"/>
                <a:gd name="T27" fmla="*/ 195904 h 141"/>
                <a:gd name="T28" fmla="*/ 312174 w 321"/>
                <a:gd name="T29" fmla="*/ 240962 h 141"/>
                <a:gd name="T30" fmla="*/ 210079 w 321"/>
                <a:gd name="T31" fmla="*/ 256635 h 141"/>
                <a:gd name="T32" fmla="*/ 92278 w 321"/>
                <a:gd name="T33" fmla="*/ 182191 h 141"/>
                <a:gd name="T34" fmla="*/ 0 w 321"/>
                <a:gd name="T35" fmla="*/ 86198 h 141"/>
                <a:gd name="T36" fmla="*/ 13744 w 321"/>
                <a:gd name="T37" fmla="*/ 80321 h 14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1" h="141">
                  <a:moveTo>
                    <a:pt x="7" y="41"/>
                  </a:moveTo>
                  <a:cubicBezTo>
                    <a:pt x="24" y="42"/>
                    <a:pt x="39" y="36"/>
                    <a:pt x="50" y="21"/>
                  </a:cubicBezTo>
                  <a:cubicBezTo>
                    <a:pt x="50" y="20"/>
                    <a:pt x="50" y="20"/>
                    <a:pt x="50" y="19"/>
                  </a:cubicBezTo>
                  <a:cubicBezTo>
                    <a:pt x="61" y="20"/>
                    <a:pt x="72" y="21"/>
                    <a:pt x="82" y="21"/>
                  </a:cubicBezTo>
                  <a:cubicBezTo>
                    <a:pt x="83" y="21"/>
                    <a:pt x="84" y="21"/>
                    <a:pt x="85" y="20"/>
                  </a:cubicBezTo>
                  <a:cubicBezTo>
                    <a:pt x="100" y="27"/>
                    <a:pt x="118" y="28"/>
                    <a:pt x="139" y="24"/>
                  </a:cubicBezTo>
                  <a:cubicBezTo>
                    <a:pt x="140" y="24"/>
                    <a:pt x="140" y="24"/>
                    <a:pt x="141" y="24"/>
                  </a:cubicBezTo>
                  <a:cubicBezTo>
                    <a:pt x="143" y="25"/>
                    <a:pt x="145" y="25"/>
                    <a:pt x="147" y="23"/>
                  </a:cubicBezTo>
                  <a:cubicBezTo>
                    <a:pt x="171" y="20"/>
                    <a:pt x="192" y="15"/>
                    <a:pt x="211" y="5"/>
                  </a:cubicBezTo>
                  <a:cubicBezTo>
                    <a:pt x="212" y="5"/>
                    <a:pt x="213" y="5"/>
                    <a:pt x="214" y="5"/>
                  </a:cubicBezTo>
                  <a:cubicBezTo>
                    <a:pt x="218" y="4"/>
                    <a:pt x="222" y="2"/>
                    <a:pt x="226" y="0"/>
                  </a:cubicBezTo>
                  <a:cubicBezTo>
                    <a:pt x="248" y="16"/>
                    <a:pt x="271" y="16"/>
                    <a:pt x="292" y="8"/>
                  </a:cubicBezTo>
                  <a:cubicBezTo>
                    <a:pt x="300" y="19"/>
                    <a:pt x="309" y="25"/>
                    <a:pt x="321" y="29"/>
                  </a:cubicBezTo>
                  <a:cubicBezTo>
                    <a:pt x="304" y="51"/>
                    <a:pt x="294" y="77"/>
                    <a:pt x="278" y="100"/>
                  </a:cubicBezTo>
                  <a:cubicBezTo>
                    <a:pt x="249" y="141"/>
                    <a:pt x="201" y="121"/>
                    <a:pt x="159" y="123"/>
                  </a:cubicBezTo>
                  <a:cubicBezTo>
                    <a:pt x="141" y="124"/>
                    <a:pt x="124" y="128"/>
                    <a:pt x="107" y="131"/>
                  </a:cubicBezTo>
                  <a:cubicBezTo>
                    <a:pt x="76" y="137"/>
                    <a:pt x="62" y="113"/>
                    <a:pt x="47" y="93"/>
                  </a:cubicBezTo>
                  <a:cubicBezTo>
                    <a:pt x="33" y="74"/>
                    <a:pt x="20" y="56"/>
                    <a:pt x="0" y="44"/>
                  </a:cubicBezTo>
                  <a:cubicBezTo>
                    <a:pt x="3" y="43"/>
                    <a:pt x="5" y="42"/>
                    <a:pt x="7" y="41"/>
                  </a:cubicBez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3" name="Freeform 144"/>
            <p:cNvSpPr>
              <a:spLocks/>
            </p:cNvSpPr>
            <p:nvPr/>
          </p:nvSpPr>
          <p:spPr bwMode="auto">
            <a:xfrm>
              <a:off x="3760788" y="2060575"/>
              <a:ext cx="696913" cy="225425"/>
            </a:xfrm>
            <a:custGeom>
              <a:avLst/>
              <a:gdLst>
                <a:gd name="T0" fmla="*/ 518268 w 355"/>
                <a:gd name="T1" fmla="*/ 80369 h 115"/>
                <a:gd name="T2" fmla="*/ 696913 w 355"/>
                <a:gd name="T3" fmla="*/ 135255 h 115"/>
                <a:gd name="T4" fmla="*/ 508452 w 355"/>
                <a:gd name="T5" fmla="*/ 125454 h 115"/>
                <a:gd name="T6" fmla="*/ 312138 w 355"/>
                <a:gd name="T7" fmla="*/ 135255 h 115"/>
                <a:gd name="T8" fmla="*/ 102083 w 355"/>
                <a:gd name="T9" fmla="*/ 211703 h 115"/>
                <a:gd name="T10" fmla="*/ 109936 w 355"/>
                <a:gd name="T11" fmla="*/ 70568 h 115"/>
                <a:gd name="T12" fmla="*/ 223797 w 355"/>
                <a:gd name="T13" fmla="*/ 0 h 115"/>
                <a:gd name="T14" fmla="*/ 223797 w 355"/>
                <a:gd name="T15" fmla="*/ 0 h 115"/>
                <a:gd name="T16" fmla="*/ 518268 w 355"/>
                <a:gd name="T17" fmla="*/ 80369 h 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5" h="115">
                  <a:moveTo>
                    <a:pt x="264" y="41"/>
                  </a:moveTo>
                  <a:cubicBezTo>
                    <a:pt x="294" y="50"/>
                    <a:pt x="324" y="61"/>
                    <a:pt x="355" y="69"/>
                  </a:cubicBezTo>
                  <a:cubicBezTo>
                    <a:pt x="325" y="78"/>
                    <a:pt x="288" y="67"/>
                    <a:pt x="259" y="64"/>
                  </a:cubicBezTo>
                  <a:cubicBezTo>
                    <a:pt x="226" y="61"/>
                    <a:pt x="191" y="60"/>
                    <a:pt x="159" y="69"/>
                  </a:cubicBezTo>
                  <a:cubicBezTo>
                    <a:pt x="122" y="80"/>
                    <a:pt x="90" y="103"/>
                    <a:pt x="52" y="108"/>
                  </a:cubicBezTo>
                  <a:cubicBezTo>
                    <a:pt x="0" y="115"/>
                    <a:pt x="51" y="41"/>
                    <a:pt x="56" y="36"/>
                  </a:cubicBezTo>
                  <a:cubicBezTo>
                    <a:pt x="71" y="18"/>
                    <a:pt x="93" y="7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62" y="19"/>
                    <a:pt x="217" y="28"/>
                    <a:pt x="264" y="41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4" name="Freeform 145"/>
            <p:cNvSpPr>
              <a:spLocks/>
            </p:cNvSpPr>
            <p:nvPr/>
          </p:nvSpPr>
          <p:spPr bwMode="auto">
            <a:xfrm>
              <a:off x="3794126" y="1790700"/>
              <a:ext cx="760413" cy="407987"/>
            </a:xfrm>
            <a:custGeom>
              <a:avLst/>
              <a:gdLst>
                <a:gd name="T0" fmla="*/ 377259 w 387"/>
                <a:gd name="T1" fmla="*/ 188302 h 208"/>
                <a:gd name="T2" fmla="*/ 760413 w 387"/>
                <a:gd name="T3" fmla="*/ 370719 h 208"/>
                <a:gd name="T4" fmla="*/ 630730 w 387"/>
                <a:gd name="T5" fmla="*/ 370719 h 208"/>
                <a:gd name="T6" fmla="*/ 508907 w 387"/>
                <a:gd name="T7" fmla="*/ 333451 h 208"/>
                <a:gd name="T8" fmla="*/ 216138 w 387"/>
                <a:gd name="T9" fmla="*/ 251069 h 208"/>
                <a:gd name="T10" fmla="*/ 29473 w 387"/>
                <a:gd name="T11" fmla="*/ 111804 h 208"/>
                <a:gd name="T12" fmla="*/ 9824 w 387"/>
                <a:gd name="T13" fmla="*/ 58844 h 208"/>
                <a:gd name="T14" fmla="*/ 115929 w 387"/>
                <a:gd name="T15" fmla="*/ 1961 h 208"/>
                <a:gd name="T16" fmla="*/ 245611 w 387"/>
                <a:gd name="T17" fmla="*/ 47075 h 208"/>
                <a:gd name="T18" fmla="*/ 377259 w 387"/>
                <a:gd name="T19" fmla="*/ 188302 h 2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87" h="208">
                  <a:moveTo>
                    <a:pt x="192" y="96"/>
                  </a:moveTo>
                  <a:cubicBezTo>
                    <a:pt x="247" y="143"/>
                    <a:pt x="315" y="178"/>
                    <a:pt x="387" y="189"/>
                  </a:cubicBezTo>
                  <a:cubicBezTo>
                    <a:pt x="369" y="208"/>
                    <a:pt x="343" y="197"/>
                    <a:pt x="321" y="189"/>
                  </a:cubicBezTo>
                  <a:cubicBezTo>
                    <a:pt x="301" y="182"/>
                    <a:pt x="280" y="176"/>
                    <a:pt x="259" y="170"/>
                  </a:cubicBezTo>
                  <a:cubicBezTo>
                    <a:pt x="210" y="156"/>
                    <a:pt x="159" y="145"/>
                    <a:pt x="110" y="128"/>
                  </a:cubicBezTo>
                  <a:cubicBezTo>
                    <a:pt x="71" y="115"/>
                    <a:pt x="38" y="93"/>
                    <a:pt x="15" y="57"/>
                  </a:cubicBezTo>
                  <a:cubicBezTo>
                    <a:pt x="10" y="49"/>
                    <a:pt x="7" y="40"/>
                    <a:pt x="5" y="30"/>
                  </a:cubicBezTo>
                  <a:cubicBezTo>
                    <a:pt x="0" y="1"/>
                    <a:pt x="42" y="0"/>
                    <a:pt x="59" y="1"/>
                  </a:cubicBezTo>
                  <a:cubicBezTo>
                    <a:pt x="82" y="3"/>
                    <a:pt x="105" y="13"/>
                    <a:pt x="125" y="24"/>
                  </a:cubicBezTo>
                  <a:cubicBezTo>
                    <a:pt x="143" y="51"/>
                    <a:pt x="167" y="75"/>
                    <a:pt x="192" y="9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5" name="Freeform 146"/>
            <p:cNvSpPr>
              <a:spLocks/>
            </p:cNvSpPr>
            <p:nvPr/>
          </p:nvSpPr>
          <p:spPr bwMode="auto">
            <a:xfrm>
              <a:off x="3921126" y="1595438"/>
              <a:ext cx="687388" cy="547687"/>
            </a:xfrm>
            <a:custGeom>
              <a:avLst/>
              <a:gdLst>
                <a:gd name="T0" fmla="*/ 139044 w 351"/>
                <a:gd name="T1" fmla="*/ 7824 h 280"/>
                <a:gd name="T2" fmla="*/ 311381 w 351"/>
                <a:gd name="T3" fmla="*/ 93889 h 280"/>
                <a:gd name="T4" fmla="*/ 311381 w 351"/>
                <a:gd name="T5" fmla="*/ 95845 h 280"/>
                <a:gd name="T6" fmla="*/ 327048 w 351"/>
                <a:gd name="T7" fmla="*/ 105625 h 280"/>
                <a:gd name="T8" fmla="*/ 460217 w 351"/>
                <a:gd name="T9" fmla="*/ 236679 h 280"/>
                <a:gd name="T10" fmla="*/ 607095 w 351"/>
                <a:gd name="T11" fmla="*/ 418589 h 280"/>
                <a:gd name="T12" fmla="*/ 607095 w 351"/>
                <a:gd name="T13" fmla="*/ 418589 h 280"/>
                <a:gd name="T14" fmla="*/ 642345 w 351"/>
                <a:gd name="T15" fmla="*/ 492918 h 280"/>
                <a:gd name="T16" fmla="*/ 687388 w 351"/>
                <a:gd name="T17" fmla="*/ 547687 h 280"/>
                <a:gd name="T18" fmla="*/ 295714 w 351"/>
                <a:gd name="T19" fmla="*/ 389249 h 280"/>
                <a:gd name="T20" fmla="*/ 148836 w 351"/>
                <a:gd name="T21" fmla="*/ 240591 h 280"/>
                <a:gd name="T22" fmla="*/ 139044 w 351"/>
                <a:gd name="T23" fmla="*/ 7824 h 2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1" h="280">
                  <a:moveTo>
                    <a:pt x="71" y="4"/>
                  </a:moveTo>
                  <a:cubicBezTo>
                    <a:pt x="101" y="5"/>
                    <a:pt x="134" y="29"/>
                    <a:pt x="159" y="48"/>
                  </a:cubicBezTo>
                  <a:cubicBezTo>
                    <a:pt x="159" y="48"/>
                    <a:pt x="159" y="48"/>
                    <a:pt x="159" y="49"/>
                  </a:cubicBezTo>
                  <a:cubicBezTo>
                    <a:pt x="162" y="51"/>
                    <a:pt x="165" y="53"/>
                    <a:pt x="167" y="54"/>
                  </a:cubicBezTo>
                  <a:cubicBezTo>
                    <a:pt x="192" y="74"/>
                    <a:pt x="214" y="97"/>
                    <a:pt x="235" y="121"/>
                  </a:cubicBezTo>
                  <a:cubicBezTo>
                    <a:pt x="261" y="151"/>
                    <a:pt x="285" y="182"/>
                    <a:pt x="310" y="214"/>
                  </a:cubicBezTo>
                  <a:cubicBezTo>
                    <a:pt x="310" y="214"/>
                    <a:pt x="310" y="214"/>
                    <a:pt x="310" y="214"/>
                  </a:cubicBezTo>
                  <a:cubicBezTo>
                    <a:pt x="315" y="227"/>
                    <a:pt x="321" y="240"/>
                    <a:pt x="328" y="252"/>
                  </a:cubicBezTo>
                  <a:cubicBezTo>
                    <a:pt x="335" y="264"/>
                    <a:pt x="343" y="273"/>
                    <a:pt x="351" y="280"/>
                  </a:cubicBezTo>
                  <a:cubicBezTo>
                    <a:pt x="277" y="276"/>
                    <a:pt x="211" y="243"/>
                    <a:pt x="151" y="199"/>
                  </a:cubicBezTo>
                  <a:cubicBezTo>
                    <a:pt x="122" y="178"/>
                    <a:pt x="97" y="152"/>
                    <a:pt x="76" y="123"/>
                  </a:cubicBezTo>
                  <a:cubicBezTo>
                    <a:pt x="62" y="104"/>
                    <a:pt x="0" y="0"/>
                    <a:pt x="71" y="4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6" name="Freeform 147"/>
            <p:cNvSpPr>
              <a:spLocks/>
            </p:cNvSpPr>
            <p:nvPr/>
          </p:nvSpPr>
          <p:spPr bwMode="auto">
            <a:xfrm>
              <a:off x="4114801" y="1477963"/>
              <a:ext cx="396875" cy="473075"/>
            </a:xfrm>
            <a:custGeom>
              <a:avLst/>
              <a:gdLst>
                <a:gd name="T0" fmla="*/ 123778 w 202"/>
                <a:gd name="T1" fmla="*/ 3910 h 242"/>
                <a:gd name="T2" fmla="*/ 292744 w 202"/>
                <a:gd name="T3" fmla="*/ 84059 h 242"/>
                <a:gd name="T4" fmla="*/ 371334 w 202"/>
                <a:gd name="T5" fmla="*/ 353829 h 242"/>
                <a:gd name="T6" fmla="*/ 396875 w 202"/>
                <a:gd name="T7" fmla="*/ 473075 h 242"/>
                <a:gd name="T8" fmla="*/ 222014 w 202"/>
                <a:gd name="T9" fmla="*/ 269770 h 242"/>
                <a:gd name="T10" fmla="*/ 133601 w 202"/>
                <a:gd name="T11" fmla="*/ 195486 h 242"/>
                <a:gd name="T12" fmla="*/ 133601 w 202"/>
                <a:gd name="T13" fmla="*/ 193531 h 242"/>
                <a:gd name="T14" fmla="*/ 123778 w 202"/>
                <a:gd name="T15" fmla="*/ 3910 h 2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2" h="242">
                  <a:moveTo>
                    <a:pt x="63" y="2"/>
                  </a:moveTo>
                  <a:cubicBezTo>
                    <a:pt x="97" y="0"/>
                    <a:pt x="128" y="17"/>
                    <a:pt x="149" y="43"/>
                  </a:cubicBezTo>
                  <a:cubicBezTo>
                    <a:pt x="167" y="87"/>
                    <a:pt x="181" y="131"/>
                    <a:pt x="189" y="181"/>
                  </a:cubicBezTo>
                  <a:cubicBezTo>
                    <a:pt x="193" y="201"/>
                    <a:pt x="197" y="222"/>
                    <a:pt x="202" y="242"/>
                  </a:cubicBezTo>
                  <a:cubicBezTo>
                    <a:pt x="174" y="206"/>
                    <a:pt x="145" y="170"/>
                    <a:pt x="113" y="138"/>
                  </a:cubicBezTo>
                  <a:cubicBezTo>
                    <a:pt x="99" y="124"/>
                    <a:pt x="84" y="112"/>
                    <a:pt x="68" y="100"/>
                  </a:cubicBezTo>
                  <a:cubicBezTo>
                    <a:pt x="68" y="100"/>
                    <a:pt x="68" y="100"/>
                    <a:pt x="68" y="99"/>
                  </a:cubicBezTo>
                  <a:cubicBezTo>
                    <a:pt x="51" y="73"/>
                    <a:pt x="0" y="4"/>
                    <a:pt x="63" y="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7" name="Freeform 148"/>
            <p:cNvSpPr>
              <a:spLocks/>
            </p:cNvSpPr>
            <p:nvPr/>
          </p:nvSpPr>
          <p:spPr bwMode="auto">
            <a:xfrm>
              <a:off x="4354513" y="1279525"/>
              <a:ext cx="392113" cy="885825"/>
            </a:xfrm>
            <a:custGeom>
              <a:avLst/>
              <a:gdLst>
                <a:gd name="T0" fmla="*/ 0 w 200"/>
                <a:gd name="T1" fmla="*/ 64673 h 452"/>
                <a:gd name="T2" fmla="*/ 103910 w 200"/>
                <a:gd name="T3" fmla="*/ 29397 h 452"/>
                <a:gd name="T4" fmla="*/ 190175 w 200"/>
                <a:gd name="T5" fmla="*/ 82311 h 452"/>
                <a:gd name="T6" fmla="*/ 266637 w 200"/>
                <a:gd name="T7" fmla="*/ 180301 h 452"/>
                <a:gd name="T8" fmla="*/ 268597 w 200"/>
                <a:gd name="T9" fmla="*/ 184220 h 452"/>
                <a:gd name="T10" fmla="*/ 311730 w 200"/>
                <a:gd name="T11" fmla="*/ 319446 h 452"/>
                <a:gd name="T12" fmla="*/ 354862 w 200"/>
                <a:gd name="T13" fmla="*/ 554621 h 452"/>
                <a:gd name="T14" fmla="*/ 358783 w 200"/>
                <a:gd name="T15" fmla="*/ 558540 h 452"/>
                <a:gd name="T16" fmla="*/ 352902 w 200"/>
                <a:gd name="T17" fmla="*/ 580098 h 452"/>
                <a:gd name="T18" fmla="*/ 392113 w 200"/>
                <a:gd name="T19" fmla="*/ 872106 h 452"/>
                <a:gd name="T20" fmla="*/ 207820 w 200"/>
                <a:gd name="T21" fmla="*/ 748640 h 452"/>
                <a:gd name="T22" fmla="*/ 149003 w 200"/>
                <a:gd name="T23" fmla="*/ 507586 h 452"/>
                <a:gd name="T24" fmla="*/ 96068 w 200"/>
                <a:gd name="T25" fmla="*/ 315526 h 452"/>
                <a:gd name="T26" fmla="*/ 80383 w 200"/>
                <a:gd name="T27" fmla="*/ 284170 h 452"/>
                <a:gd name="T28" fmla="*/ 78423 w 200"/>
                <a:gd name="T29" fmla="*/ 278290 h 452"/>
                <a:gd name="T30" fmla="*/ 78423 w 200"/>
                <a:gd name="T31" fmla="*/ 276330 h 452"/>
                <a:gd name="T32" fmla="*/ 5882 w 200"/>
                <a:gd name="T33" fmla="*/ 113668 h 452"/>
                <a:gd name="T34" fmla="*/ 0 w 200"/>
                <a:gd name="T35" fmla="*/ 64673 h 4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0" h="452">
                  <a:moveTo>
                    <a:pt x="0" y="33"/>
                  </a:moveTo>
                  <a:cubicBezTo>
                    <a:pt x="1" y="0"/>
                    <a:pt x="38" y="10"/>
                    <a:pt x="53" y="15"/>
                  </a:cubicBezTo>
                  <a:cubicBezTo>
                    <a:pt x="69" y="21"/>
                    <a:pt x="84" y="32"/>
                    <a:pt x="97" y="42"/>
                  </a:cubicBezTo>
                  <a:cubicBezTo>
                    <a:pt x="114" y="56"/>
                    <a:pt x="126" y="73"/>
                    <a:pt x="136" y="92"/>
                  </a:cubicBezTo>
                  <a:cubicBezTo>
                    <a:pt x="136" y="93"/>
                    <a:pt x="136" y="94"/>
                    <a:pt x="137" y="94"/>
                  </a:cubicBezTo>
                  <a:cubicBezTo>
                    <a:pt x="147" y="116"/>
                    <a:pt x="154" y="140"/>
                    <a:pt x="159" y="163"/>
                  </a:cubicBezTo>
                  <a:cubicBezTo>
                    <a:pt x="167" y="202"/>
                    <a:pt x="173" y="243"/>
                    <a:pt x="181" y="283"/>
                  </a:cubicBezTo>
                  <a:cubicBezTo>
                    <a:pt x="181" y="284"/>
                    <a:pt x="182" y="285"/>
                    <a:pt x="183" y="285"/>
                  </a:cubicBezTo>
                  <a:cubicBezTo>
                    <a:pt x="182" y="289"/>
                    <a:pt x="181" y="292"/>
                    <a:pt x="180" y="296"/>
                  </a:cubicBezTo>
                  <a:cubicBezTo>
                    <a:pt x="171" y="349"/>
                    <a:pt x="181" y="396"/>
                    <a:pt x="200" y="445"/>
                  </a:cubicBezTo>
                  <a:cubicBezTo>
                    <a:pt x="151" y="452"/>
                    <a:pt x="124" y="426"/>
                    <a:pt x="106" y="382"/>
                  </a:cubicBezTo>
                  <a:cubicBezTo>
                    <a:pt x="89" y="343"/>
                    <a:pt x="83" y="300"/>
                    <a:pt x="76" y="259"/>
                  </a:cubicBezTo>
                  <a:cubicBezTo>
                    <a:pt x="69" y="225"/>
                    <a:pt x="62" y="193"/>
                    <a:pt x="49" y="161"/>
                  </a:cubicBezTo>
                  <a:cubicBezTo>
                    <a:pt x="46" y="156"/>
                    <a:pt x="44" y="150"/>
                    <a:pt x="41" y="145"/>
                  </a:cubicBezTo>
                  <a:cubicBezTo>
                    <a:pt x="41" y="144"/>
                    <a:pt x="41" y="143"/>
                    <a:pt x="40" y="142"/>
                  </a:cubicBezTo>
                  <a:cubicBezTo>
                    <a:pt x="40" y="141"/>
                    <a:pt x="40" y="141"/>
                    <a:pt x="40" y="141"/>
                  </a:cubicBezTo>
                  <a:cubicBezTo>
                    <a:pt x="27" y="113"/>
                    <a:pt x="12" y="87"/>
                    <a:pt x="3" y="58"/>
                  </a:cubicBezTo>
                  <a:cubicBezTo>
                    <a:pt x="1" y="50"/>
                    <a:pt x="0" y="41"/>
                    <a:pt x="0" y="3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8" name="Freeform 149"/>
            <p:cNvSpPr>
              <a:spLocks/>
            </p:cNvSpPr>
            <p:nvPr/>
          </p:nvSpPr>
          <p:spPr bwMode="auto">
            <a:xfrm>
              <a:off x="4640263" y="1323975"/>
              <a:ext cx="192088" cy="458787"/>
            </a:xfrm>
            <a:custGeom>
              <a:avLst/>
              <a:gdLst>
                <a:gd name="T0" fmla="*/ 84284 w 98"/>
                <a:gd name="T1" fmla="*/ 458787 h 234"/>
                <a:gd name="T2" fmla="*/ 1960 w 98"/>
                <a:gd name="T3" fmla="*/ 129401 h 234"/>
                <a:gd name="T4" fmla="*/ 11760 w 98"/>
                <a:gd name="T5" fmla="*/ 49016 h 234"/>
                <a:gd name="T6" fmla="*/ 109765 w 98"/>
                <a:gd name="T7" fmla="*/ 5882 h 234"/>
                <a:gd name="T8" fmla="*/ 176407 w 98"/>
                <a:gd name="T9" fmla="*/ 205866 h 234"/>
                <a:gd name="T10" fmla="*/ 158767 w 98"/>
                <a:gd name="T11" fmla="*/ 243118 h 234"/>
                <a:gd name="T12" fmla="*/ 84284 w 98"/>
                <a:gd name="T13" fmla="*/ 45878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8" h="234">
                  <a:moveTo>
                    <a:pt x="43" y="234"/>
                  </a:moveTo>
                  <a:cubicBezTo>
                    <a:pt x="33" y="177"/>
                    <a:pt x="25" y="118"/>
                    <a:pt x="1" y="66"/>
                  </a:cubicBezTo>
                  <a:cubicBezTo>
                    <a:pt x="1" y="52"/>
                    <a:pt x="0" y="38"/>
                    <a:pt x="6" y="25"/>
                  </a:cubicBezTo>
                  <a:cubicBezTo>
                    <a:pt x="15" y="6"/>
                    <a:pt x="38" y="0"/>
                    <a:pt x="56" y="3"/>
                  </a:cubicBezTo>
                  <a:cubicBezTo>
                    <a:pt x="98" y="10"/>
                    <a:pt x="96" y="74"/>
                    <a:pt x="90" y="105"/>
                  </a:cubicBezTo>
                  <a:cubicBezTo>
                    <a:pt x="86" y="114"/>
                    <a:pt x="83" y="120"/>
                    <a:pt x="81" y="124"/>
                  </a:cubicBezTo>
                  <a:cubicBezTo>
                    <a:pt x="65" y="159"/>
                    <a:pt x="52" y="196"/>
                    <a:pt x="43" y="234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9" name="Freeform 150"/>
            <p:cNvSpPr>
              <a:spLocks/>
            </p:cNvSpPr>
            <p:nvPr/>
          </p:nvSpPr>
          <p:spPr bwMode="auto">
            <a:xfrm>
              <a:off x="4716463" y="1244601"/>
              <a:ext cx="371475" cy="896937"/>
            </a:xfrm>
            <a:custGeom>
              <a:avLst/>
              <a:gdLst>
                <a:gd name="T0" fmla="*/ 271236 w 189"/>
                <a:gd name="T1" fmla="*/ 70502 h 458"/>
                <a:gd name="T2" fmla="*/ 365579 w 189"/>
                <a:gd name="T3" fmla="*/ 166462 h 458"/>
                <a:gd name="T4" fmla="*/ 330200 w 189"/>
                <a:gd name="T5" fmla="*/ 403426 h 458"/>
                <a:gd name="T6" fmla="*/ 328235 w 189"/>
                <a:gd name="T7" fmla="*/ 407343 h 458"/>
                <a:gd name="T8" fmla="*/ 326269 w 189"/>
                <a:gd name="T9" fmla="*/ 413218 h 458"/>
                <a:gd name="T10" fmla="*/ 229961 w 189"/>
                <a:gd name="T11" fmla="*/ 624722 h 458"/>
                <a:gd name="T12" fmla="*/ 123825 w 189"/>
                <a:gd name="T13" fmla="*/ 793143 h 458"/>
                <a:gd name="T14" fmla="*/ 51102 w 189"/>
                <a:gd name="T15" fmla="*/ 896937 h 458"/>
                <a:gd name="T16" fmla="*/ 11793 w 189"/>
                <a:gd name="T17" fmla="*/ 638431 h 458"/>
                <a:gd name="T18" fmla="*/ 80585 w 189"/>
                <a:gd name="T19" fmla="*/ 389717 h 458"/>
                <a:gd name="T20" fmla="*/ 119894 w 189"/>
                <a:gd name="T21" fmla="*/ 303549 h 458"/>
                <a:gd name="T22" fmla="*/ 123825 w 189"/>
                <a:gd name="T23" fmla="*/ 295715 h 458"/>
                <a:gd name="T24" fmla="*/ 123825 w 189"/>
                <a:gd name="T25" fmla="*/ 293757 h 458"/>
                <a:gd name="T26" fmla="*/ 202444 w 189"/>
                <a:gd name="T27" fmla="*/ 158629 h 458"/>
                <a:gd name="T28" fmla="*/ 271236 w 189"/>
                <a:gd name="T29" fmla="*/ 70502 h 45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89" h="458">
                  <a:moveTo>
                    <a:pt x="138" y="36"/>
                  </a:moveTo>
                  <a:cubicBezTo>
                    <a:pt x="176" y="0"/>
                    <a:pt x="184" y="66"/>
                    <a:pt x="186" y="85"/>
                  </a:cubicBezTo>
                  <a:cubicBezTo>
                    <a:pt x="189" y="125"/>
                    <a:pt x="181" y="166"/>
                    <a:pt x="168" y="206"/>
                  </a:cubicBezTo>
                  <a:cubicBezTo>
                    <a:pt x="168" y="207"/>
                    <a:pt x="167" y="207"/>
                    <a:pt x="167" y="208"/>
                  </a:cubicBezTo>
                  <a:cubicBezTo>
                    <a:pt x="166" y="209"/>
                    <a:pt x="166" y="210"/>
                    <a:pt x="166" y="211"/>
                  </a:cubicBezTo>
                  <a:cubicBezTo>
                    <a:pt x="153" y="249"/>
                    <a:pt x="135" y="286"/>
                    <a:pt x="117" y="319"/>
                  </a:cubicBezTo>
                  <a:cubicBezTo>
                    <a:pt x="100" y="349"/>
                    <a:pt x="82" y="377"/>
                    <a:pt x="63" y="405"/>
                  </a:cubicBezTo>
                  <a:cubicBezTo>
                    <a:pt x="52" y="423"/>
                    <a:pt x="41" y="443"/>
                    <a:pt x="26" y="458"/>
                  </a:cubicBezTo>
                  <a:cubicBezTo>
                    <a:pt x="9" y="414"/>
                    <a:pt x="0" y="374"/>
                    <a:pt x="6" y="326"/>
                  </a:cubicBezTo>
                  <a:cubicBezTo>
                    <a:pt x="11" y="282"/>
                    <a:pt x="25" y="239"/>
                    <a:pt x="41" y="199"/>
                  </a:cubicBezTo>
                  <a:cubicBezTo>
                    <a:pt x="47" y="184"/>
                    <a:pt x="53" y="169"/>
                    <a:pt x="61" y="155"/>
                  </a:cubicBezTo>
                  <a:cubicBezTo>
                    <a:pt x="62" y="154"/>
                    <a:pt x="62" y="153"/>
                    <a:pt x="63" y="151"/>
                  </a:cubicBezTo>
                  <a:cubicBezTo>
                    <a:pt x="63" y="151"/>
                    <a:pt x="63" y="150"/>
                    <a:pt x="63" y="150"/>
                  </a:cubicBezTo>
                  <a:cubicBezTo>
                    <a:pt x="75" y="126"/>
                    <a:pt x="88" y="103"/>
                    <a:pt x="103" y="81"/>
                  </a:cubicBezTo>
                  <a:cubicBezTo>
                    <a:pt x="113" y="65"/>
                    <a:pt x="124" y="49"/>
                    <a:pt x="138" y="3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0" name="Freeform 151"/>
            <p:cNvSpPr>
              <a:spLocks/>
            </p:cNvSpPr>
            <p:nvPr/>
          </p:nvSpPr>
          <p:spPr bwMode="auto">
            <a:xfrm>
              <a:off x="4797426" y="1354138"/>
              <a:ext cx="625475" cy="788987"/>
            </a:xfrm>
            <a:custGeom>
              <a:avLst/>
              <a:gdLst>
                <a:gd name="T0" fmla="*/ 445087 w 319"/>
                <a:gd name="T1" fmla="*/ 88100 h 403"/>
                <a:gd name="T2" fmla="*/ 603907 w 319"/>
                <a:gd name="T3" fmla="*/ 115509 h 403"/>
                <a:gd name="T4" fmla="*/ 509792 w 319"/>
                <a:gd name="T5" fmla="*/ 283879 h 403"/>
                <a:gd name="T6" fmla="*/ 292150 w 319"/>
                <a:gd name="T7" fmla="*/ 548180 h 403"/>
                <a:gd name="T8" fmla="*/ 174506 w 319"/>
                <a:gd name="T9" fmla="*/ 693056 h 403"/>
                <a:gd name="T10" fmla="*/ 0 w 319"/>
                <a:gd name="T11" fmla="*/ 788987 h 403"/>
                <a:gd name="T12" fmla="*/ 70587 w 319"/>
                <a:gd name="T13" fmla="*/ 687182 h 403"/>
                <a:gd name="T14" fmla="*/ 196074 w 319"/>
                <a:gd name="T15" fmla="*/ 475742 h 403"/>
                <a:gd name="T16" fmla="*/ 266660 w 319"/>
                <a:gd name="T17" fmla="*/ 309330 h 403"/>
                <a:gd name="T18" fmla="*/ 268621 w 319"/>
                <a:gd name="T19" fmla="*/ 307372 h 403"/>
                <a:gd name="T20" fmla="*/ 445087 w 319"/>
                <a:gd name="T21" fmla="*/ 88100 h 4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9" h="403">
                  <a:moveTo>
                    <a:pt x="227" y="45"/>
                  </a:moveTo>
                  <a:cubicBezTo>
                    <a:pt x="248" y="27"/>
                    <a:pt x="319" y="0"/>
                    <a:pt x="308" y="59"/>
                  </a:cubicBezTo>
                  <a:cubicBezTo>
                    <a:pt x="302" y="91"/>
                    <a:pt x="280" y="120"/>
                    <a:pt x="260" y="145"/>
                  </a:cubicBezTo>
                  <a:cubicBezTo>
                    <a:pt x="224" y="191"/>
                    <a:pt x="183" y="233"/>
                    <a:pt x="149" y="280"/>
                  </a:cubicBezTo>
                  <a:cubicBezTo>
                    <a:pt x="130" y="305"/>
                    <a:pt x="111" y="330"/>
                    <a:pt x="89" y="354"/>
                  </a:cubicBezTo>
                  <a:cubicBezTo>
                    <a:pt x="64" y="381"/>
                    <a:pt x="35" y="396"/>
                    <a:pt x="0" y="403"/>
                  </a:cubicBezTo>
                  <a:cubicBezTo>
                    <a:pt x="14" y="387"/>
                    <a:pt x="25" y="368"/>
                    <a:pt x="36" y="351"/>
                  </a:cubicBezTo>
                  <a:cubicBezTo>
                    <a:pt x="59" y="316"/>
                    <a:pt x="81" y="280"/>
                    <a:pt x="100" y="243"/>
                  </a:cubicBezTo>
                  <a:cubicBezTo>
                    <a:pt x="114" y="216"/>
                    <a:pt x="126" y="188"/>
                    <a:pt x="136" y="158"/>
                  </a:cubicBezTo>
                  <a:cubicBezTo>
                    <a:pt x="136" y="158"/>
                    <a:pt x="137" y="158"/>
                    <a:pt x="137" y="157"/>
                  </a:cubicBezTo>
                  <a:cubicBezTo>
                    <a:pt x="159" y="115"/>
                    <a:pt x="190" y="75"/>
                    <a:pt x="227" y="45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1" name="Freeform 152"/>
            <p:cNvSpPr>
              <a:spLocks/>
            </p:cNvSpPr>
            <p:nvPr/>
          </p:nvSpPr>
          <p:spPr bwMode="auto">
            <a:xfrm>
              <a:off x="5006976" y="1582738"/>
              <a:ext cx="515938" cy="460375"/>
            </a:xfrm>
            <a:custGeom>
              <a:avLst/>
              <a:gdLst>
                <a:gd name="T0" fmla="*/ 0 w 263"/>
                <a:gd name="T1" fmla="*/ 460375 h 235"/>
                <a:gd name="T2" fmla="*/ 111819 w 263"/>
                <a:gd name="T3" fmla="*/ 317365 h 235"/>
                <a:gd name="T4" fmla="*/ 351152 w 263"/>
                <a:gd name="T5" fmla="*/ 27427 h 235"/>
                <a:gd name="T6" fmla="*/ 357037 w 263"/>
                <a:gd name="T7" fmla="*/ 25468 h 235"/>
                <a:gd name="T8" fmla="*/ 447277 w 263"/>
                <a:gd name="T9" fmla="*/ 9795 h 235"/>
                <a:gd name="T10" fmla="*/ 429621 w 263"/>
                <a:gd name="T11" fmla="*/ 135174 h 235"/>
                <a:gd name="T12" fmla="*/ 421774 w 263"/>
                <a:gd name="T13" fmla="*/ 141051 h 235"/>
                <a:gd name="T14" fmla="*/ 421774 w 263"/>
                <a:gd name="T15" fmla="*/ 141051 h 235"/>
                <a:gd name="T16" fmla="*/ 276606 w 263"/>
                <a:gd name="T17" fmla="*/ 242921 h 235"/>
                <a:gd name="T18" fmla="*/ 80431 w 263"/>
                <a:gd name="T19" fmla="*/ 389849 h 235"/>
                <a:gd name="T20" fmla="*/ 0 w 263"/>
                <a:gd name="T21" fmla="*/ 460375 h 2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3" h="235">
                  <a:moveTo>
                    <a:pt x="0" y="235"/>
                  </a:moveTo>
                  <a:cubicBezTo>
                    <a:pt x="21" y="212"/>
                    <a:pt x="39" y="186"/>
                    <a:pt x="57" y="162"/>
                  </a:cubicBezTo>
                  <a:cubicBezTo>
                    <a:pt x="95" y="111"/>
                    <a:pt x="144" y="66"/>
                    <a:pt x="179" y="14"/>
                  </a:cubicBezTo>
                  <a:cubicBezTo>
                    <a:pt x="180" y="13"/>
                    <a:pt x="181" y="13"/>
                    <a:pt x="182" y="13"/>
                  </a:cubicBezTo>
                  <a:cubicBezTo>
                    <a:pt x="196" y="4"/>
                    <a:pt x="212" y="0"/>
                    <a:pt x="228" y="5"/>
                  </a:cubicBezTo>
                  <a:cubicBezTo>
                    <a:pt x="263" y="16"/>
                    <a:pt x="233" y="56"/>
                    <a:pt x="219" y="69"/>
                  </a:cubicBezTo>
                  <a:cubicBezTo>
                    <a:pt x="217" y="70"/>
                    <a:pt x="216" y="71"/>
                    <a:pt x="215" y="72"/>
                  </a:cubicBezTo>
                  <a:cubicBezTo>
                    <a:pt x="215" y="72"/>
                    <a:pt x="215" y="72"/>
                    <a:pt x="215" y="72"/>
                  </a:cubicBezTo>
                  <a:cubicBezTo>
                    <a:pt x="192" y="92"/>
                    <a:pt x="165" y="107"/>
                    <a:pt x="141" y="124"/>
                  </a:cubicBezTo>
                  <a:cubicBezTo>
                    <a:pt x="107" y="148"/>
                    <a:pt x="74" y="173"/>
                    <a:pt x="41" y="199"/>
                  </a:cubicBezTo>
                  <a:cubicBezTo>
                    <a:pt x="28" y="210"/>
                    <a:pt x="15" y="223"/>
                    <a:pt x="0" y="235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2" name="Freeform 153"/>
            <p:cNvSpPr>
              <a:spLocks/>
            </p:cNvSpPr>
            <p:nvPr/>
          </p:nvSpPr>
          <p:spPr bwMode="auto">
            <a:xfrm>
              <a:off x="5364163" y="1730375"/>
              <a:ext cx="238125" cy="93662"/>
            </a:xfrm>
            <a:custGeom>
              <a:avLst/>
              <a:gdLst>
                <a:gd name="T0" fmla="*/ 0 w 121"/>
                <a:gd name="T1" fmla="*/ 70247 h 48"/>
                <a:gd name="T2" fmla="*/ 74783 w 121"/>
                <a:gd name="T3" fmla="*/ 17562 h 48"/>
                <a:gd name="T4" fmla="*/ 78719 w 121"/>
                <a:gd name="T5" fmla="*/ 13659 h 48"/>
                <a:gd name="T6" fmla="*/ 188926 w 121"/>
                <a:gd name="T7" fmla="*/ 3903 h 48"/>
                <a:gd name="T8" fmla="*/ 236157 w 121"/>
                <a:gd name="T9" fmla="*/ 37075 h 48"/>
                <a:gd name="T10" fmla="*/ 220413 w 121"/>
                <a:gd name="T11" fmla="*/ 89759 h 48"/>
                <a:gd name="T12" fmla="*/ 220413 w 121"/>
                <a:gd name="T13" fmla="*/ 93662 h 48"/>
                <a:gd name="T14" fmla="*/ 0 w 121"/>
                <a:gd name="T15" fmla="*/ 702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1" h="48">
                  <a:moveTo>
                    <a:pt x="0" y="36"/>
                  </a:moveTo>
                  <a:cubicBezTo>
                    <a:pt x="13" y="27"/>
                    <a:pt x="26" y="18"/>
                    <a:pt x="38" y="9"/>
                  </a:cubicBezTo>
                  <a:cubicBezTo>
                    <a:pt x="39" y="8"/>
                    <a:pt x="40" y="7"/>
                    <a:pt x="40" y="7"/>
                  </a:cubicBezTo>
                  <a:cubicBezTo>
                    <a:pt x="58" y="0"/>
                    <a:pt x="78" y="0"/>
                    <a:pt x="96" y="2"/>
                  </a:cubicBezTo>
                  <a:cubicBezTo>
                    <a:pt x="107" y="4"/>
                    <a:pt x="118" y="7"/>
                    <a:pt x="120" y="19"/>
                  </a:cubicBezTo>
                  <a:cubicBezTo>
                    <a:pt x="121" y="28"/>
                    <a:pt x="115" y="38"/>
                    <a:pt x="112" y="46"/>
                  </a:cubicBezTo>
                  <a:cubicBezTo>
                    <a:pt x="112" y="47"/>
                    <a:pt x="112" y="47"/>
                    <a:pt x="112" y="48"/>
                  </a:cubicBezTo>
                  <a:cubicBezTo>
                    <a:pt x="77" y="37"/>
                    <a:pt x="37" y="30"/>
                    <a:pt x="0" y="3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3" name="Freeform 154"/>
            <p:cNvSpPr>
              <a:spLocks/>
            </p:cNvSpPr>
            <p:nvPr/>
          </p:nvSpPr>
          <p:spPr bwMode="auto">
            <a:xfrm>
              <a:off x="4949826" y="1801813"/>
              <a:ext cx="827088" cy="371475"/>
            </a:xfrm>
            <a:custGeom>
              <a:avLst/>
              <a:gdLst>
                <a:gd name="T0" fmla="*/ 349695 w 421"/>
                <a:gd name="T1" fmla="*/ 43240 h 189"/>
                <a:gd name="T2" fmla="*/ 646347 w 421"/>
                <a:gd name="T3" fmla="*/ 49137 h 189"/>
                <a:gd name="T4" fmla="*/ 764221 w 421"/>
                <a:gd name="T5" fmla="*/ 106136 h 189"/>
                <a:gd name="T6" fmla="*/ 711178 w 421"/>
                <a:gd name="T7" fmla="*/ 216202 h 189"/>
                <a:gd name="T8" fmla="*/ 675815 w 421"/>
                <a:gd name="T9" fmla="*/ 218168 h 189"/>
                <a:gd name="T10" fmla="*/ 669922 w 421"/>
                <a:gd name="T11" fmla="*/ 218168 h 189"/>
                <a:gd name="T12" fmla="*/ 599197 w 421"/>
                <a:gd name="T13" fmla="*/ 206375 h 189"/>
                <a:gd name="T14" fmla="*/ 314333 w 421"/>
                <a:gd name="T15" fmla="*/ 190651 h 189"/>
                <a:gd name="T16" fmla="*/ 0 w 421"/>
                <a:gd name="T17" fmla="*/ 312511 h 189"/>
                <a:gd name="T18" fmla="*/ 58937 w 421"/>
                <a:gd name="T19" fmla="*/ 267305 h 189"/>
                <a:gd name="T20" fmla="*/ 202352 w 421"/>
                <a:gd name="T21" fmla="*/ 149376 h 189"/>
                <a:gd name="T22" fmla="*/ 349695 w 421"/>
                <a:gd name="T23" fmla="*/ 43240 h 1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1" h="189">
                  <a:moveTo>
                    <a:pt x="178" y="22"/>
                  </a:moveTo>
                  <a:cubicBezTo>
                    <a:pt x="223" y="0"/>
                    <a:pt x="283" y="9"/>
                    <a:pt x="329" y="25"/>
                  </a:cubicBezTo>
                  <a:cubicBezTo>
                    <a:pt x="350" y="32"/>
                    <a:pt x="372" y="41"/>
                    <a:pt x="389" y="54"/>
                  </a:cubicBezTo>
                  <a:cubicBezTo>
                    <a:pt x="421" y="78"/>
                    <a:pt x="389" y="106"/>
                    <a:pt x="362" y="110"/>
                  </a:cubicBezTo>
                  <a:cubicBezTo>
                    <a:pt x="356" y="111"/>
                    <a:pt x="350" y="111"/>
                    <a:pt x="344" y="111"/>
                  </a:cubicBezTo>
                  <a:cubicBezTo>
                    <a:pt x="343" y="110"/>
                    <a:pt x="342" y="110"/>
                    <a:pt x="341" y="111"/>
                  </a:cubicBezTo>
                  <a:cubicBezTo>
                    <a:pt x="329" y="110"/>
                    <a:pt x="317" y="107"/>
                    <a:pt x="305" y="105"/>
                  </a:cubicBezTo>
                  <a:cubicBezTo>
                    <a:pt x="255" y="94"/>
                    <a:pt x="211" y="77"/>
                    <a:pt x="160" y="97"/>
                  </a:cubicBezTo>
                  <a:cubicBezTo>
                    <a:pt x="111" y="116"/>
                    <a:pt x="54" y="189"/>
                    <a:pt x="0" y="159"/>
                  </a:cubicBezTo>
                  <a:cubicBezTo>
                    <a:pt x="11" y="153"/>
                    <a:pt x="20" y="145"/>
                    <a:pt x="30" y="136"/>
                  </a:cubicBezTo>
                  <a:cubicBezTo>
                    <a:pt x="55" y="116"/>
                    <a:pt x="78" y="96"/>
                    <a:pt x="103" y="76"/>
                  </a:cubicBezTo>
                  <a:cubicBezTo>
                    <a:pt x="127" y="57"/>
                    <a:pt x="152" y="40"/>
                    <a:pt x="178" y="2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4" name="Freeform 155"/>
            <p:cNvSpPr>
              <a:spLocks/>
            </p:cNvSpPr>
            <p:nvPr/>
          </p:nvSpPr>
          <p:spPr bwMode="auto">
            <a:xfrm>
              <a:off x="5221288" y="1958975"/>
              <a:ext cx="407988" cy="163512"/>
            </a:xfrm>
            <a:custGeom>
              <a:avLst/>
              <a:gdLst>
                <a:gd name="T0" fmla="*/ 35307 w 208"/>
                <a:gd name="T1" fmla="*/ 63041 h 83"/>
                <a:gd name="T2" fmla="*/ 396219 w 208"/>
                <a:gd name="T3" fmla="*/ 84711 h 83"/>
                <a:gd name="T4" fmla="*/ 402104 w 208"/>
                <a:gd name="T5" fmla="*/ 128052 h 83"/>
                <a:gd name="T6" fmla="*/ 345221 w 208"/>
                <a:gd name="T7" fmla="*/ 163512 h 83"/>
                <a:gd name="T8" fmla="*/ 298145 w 208"/>
                <a:gd name="T9" fmla="*/ 133962 h 83"/>
                <a:gd name="T10" fmla="*/ 166726 w 208"/>
                <a:gd name="T11" fmla="*/ 102441 h 83"/>
                <a:gd name="T12" fmla="*/ 0 w 208"/>
                <a:gd name="T13" fmla="*/ 82741 h 83"/>
                <a:gd name="T14" fmla="*/ 35307 w 208"/>
                <a:gd name="T15" fmla="*/ 63041 h 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83">
                  <a:moveTo>
                    <a:pt x="18" y="32"/>
                  </a:moveTo>
                  <a:cubicBezTo>
                    <a:pt x="80" y="0"/>
                    <a:pt x="141" y="40"/>
                    <a:pt x="202" y="43"/>
                  </a:cubicBezTo>
                  <a:cubicBezTo>
                    <a:pt x="208" y="49"/>
                    <a:pt x="208" y="57"/>
                    <a:pt x="205" y="65"/>
                  </a:cubicBezTo>
                  <a:cubicBezTo>
                    <a:pt x="200" y="76"/>
                    <a:pt x="187" y="82"/>
                    <a:pt x="176" y="83"/>
                  </a:cubicBezTo>
                  <a:cubicBezTo>
                    <a:pt x="169" y="77"/>
                    <a:pt x="161" y="72"/>
                    <a:pt x="152" y="68"/>
                  </a:cubicBezTo>
                  <a:cubicBezTo>
                    <a:pt x="132" y="59"/>
                    <a:pt x="108" y="56"/>
                    <a:pt x="85" y="52"/>
                  </a:cubicBezTo>
                  <a:cubicBezTo>
                    <a:pt x="57" y="47"/>
                    <a:pt x="29" y="42"/>
                    <a:pt x="0" y="42"/>
                  </a:cubicBezTo>
                  <a:cubicBezTo>
                    <a:pt x="7" y="38"/>
                    <a:pt x="12" y="35"/>
                    <a:pt x="18" y="3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5" name="Freeform 156"/>
            <p:cNvSpPr>
              <a:spLocks/>
            </p:cNvSpPr>
            <p:nvPr/>
          </p:nvSpPr>
          <p:spPr bwMode="auto">
            <a:xfrm>
              <a:off x="5078413" y="2060575"/>
              <a:ext cx="534988" cy="233362"/>
            </a:xfrm>
            <a:custGeom>
              <a:avLst/>
              <a:gdLst>
                <a:gd name="T0" fmla="*/ 117580 w 273"/>
                <a:gd name="T1" fmla="*/ 5883 h 119"/>
                <a:gd name="T2" fmla="*/ 362538 w 273"/>
                <a:gd name="T3" fmla="*/ 33337 h 119"/>
                <a:gd name="T4" fmla="*/ 468359 w 273"/>
                <a:gd name="T5" fmla="*/ 72558 h 119"/>
                <a:gd name="T6" fmla="*/ 478158 w 273"/>
                <a:gd name="T7" fmla="*/ 80402 h 119"/>
                <a:gd name="T8" fmla="*/ 480117 w 273"/>
                <a:gd name="T9" fmla="*/ 84324 h 119"/>
                <a:gd name="T10" fmla="*/ 409570 w 273"/>
                <a:gd name="T11" fmla="*/ 200025 h 119"/>
                <a:gd name="T12" fmla="*/ 194007 w 273"/>
                <a:gd name="T13" fmla="*/ 113739 h 119"/>
                <a:gd name="T14" fmla="*/ 0 w 273"/>
                <a:gd name="T15" fmla="*/ 72558 h 119"/>
                <a:gd name="T16" fmla="*/ 109741 w 273"/>
                <a:gd name="T17" fmla="*/ 3922 h 119"/>
                <a:gd name="T18" fmla="*/ 117580 w 273"/>
                <a:gd name="T19" fmla="*/ 5883 h 1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19">
                  <a:moveTo>
                    <a:pt x="60" y="3"/>
                  </a:moveTo>
                  <a:cubicBezTo>
                    <a:pt x="102" y="0"/>
                    <a:pt x="144" y="9"/>
                    <a:pt x="185" y="17"/>
                  </a:cubicBezTo>
                  <a:cubicBezTo>
                    <a:pt x="204" y="21"/>
                    <a:pt x="222" y="26"/>
                    <a:pt x="239" y="37"/>
                  </a:cubicBezTo>
                  <a:cubicBezTo>
                    <a:pt x="240" y="38"/>
                    <a:pt x="242" y="40"/>
                    <a:pt x="244" y="41"/>
                  </a:cubicBezTo>
                  <a:cubicBezTo>
                    <a:pt x="244" y="42"/>
                    <a:pt x="245" y="42"/>
                    <a:pt x="245" y="43"/>
                  </a:cubicBezTo>
                  <a:cubicBezTo>
                    <a:pt x="273" y="70"/>
                    <a:pt x="254" y="119"/>
                    <a:pt x="209" y="102"/>
                  </a:cubicBezTo>
                  <a:cubicBezTo>
                    <a:pt x="171" y="87"/>
                    <a:pt x="140" y="66"/>
                    <a:pt x="99" y="58"/>
                  </a:cubicBezTo>
                  <a:cubicBezTo>
                    <a:pt x="68" y="51"/>
                    <a:pt x="22" y="63"/>
                    <a:pt x="0" y="37"/>
                  </a:cubicBezTo>
                  <a:cubicBezTo>
                    <a:pt x="19" y="28"/>
                    <a:pt x="38" y="14"/>
                    <a:pt x="56" y="2"/>
                  </a:cubicBezTo>
                  <a:cubicBezTo>
                    <a:pt x="57" y="3"/>
                    <a:pt x="58" y="3"/>
                    <a:pt x="60" y="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6" name="Freeform 157"/>
            <p:cNvSpPr>
              <a:spLocks/>
            </p:cNvSpPr>
            <p:nvPr/>
          </p:nvSpPr>
          <p:spPr bwMode="auto">
            <a:xfrm>
              <a:off x="4449763" y="2182813"/>
              <a:ext cx="687388" cy="250825"/>
            </a:xfrm>
            <a:custGeom>
              <a:avLst/>
              <a:gdLst>
                <a:gd name="T0" fmla="*/ 157117 w 350"/>
                <a:gd name="T1" fmla="*/ 201836 h 128"/>
                <a:gd name="T2" fmla="*/ 1964 w 350"/>
                <a:gd name="T3" fmla="*/ 41151 h 128"/>
                <a:gd name="T4" fmla="*/ 0 w 350"/>
                <a:gd name="T5" fmla="*/ 41151 h 128"/>
                <a:gd name="T6" fmla="*/ 31423 w 350"/>
                <a:gd name="T7" fmla="*/ 29394 h 128"/>
                <a:gd name="T8" fmla="*/ 123730 w 350"/>
                <a:gd name="T9" fmla="*/ 125413 h 128"/>
                <a:gd name="T10" fmla="*/ 241568 w 350"/>
                <a:gd name="T11" fmla="*/ 199876 h 128"/>
                <a:gd name="T12" fmla="*/ 343694 w 350"/>
                <a:gd name="T13" fmla="*/ 184200 h 128"/>
                <a:gd name="T14" fmla="*/ 577406 w 350"/>
                <a:gd name="T15" fmla="*/ 139129 h 128"/>
                <a:gd name="T16" fmla="*/ 661856 w 350"/>
                <a:gd name="T17" fmla="*/ 0 h 128"/>
                <a:gd name="T18" fmla="*/ 687388 w 350"/>
                <a:gd name="T19" fmla="*/ 5879 h 128"/>
                <a:gd name="T20" fmla="*/ 687388 w 350"/>
                <a:gd name="T21" fmla="*/ 5879 h 128"/>
                <a:gd name="T22" fmla="*/ 555802 w 350"/>
                <a:gd name="T23" fmla="*/ 193997 h 128"/>
                <a:gd name="T24" fmla="*/ 345658 w 350"/>
                <a:gd name="T25" fmla="*/ 207714 h 128"/>
                <a:gd name="T26" fmla="*/ 157117 w 350"/>
                <a:gd name="T27" fmla="*/ 201836 h 1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0" h="128">
                  <a:moveTo>
                    <a:pt x="80" y="103"/>
                  </a:moveTo>
                  <a:cubicBezTo>
                    <a:pt x="53" y="77"/>
                    <a:pt x="38" y="37"/>
                    <a:pt x="1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6" y="20"/>
                    <a:pt x="11" y="18"/>
                    <a:pt x="16" y="15"/>
                  </a:cubicBezTo>
                  <a:cubicBezTo>
                    <a:pt x="36" y="27"/>
                    <a:pt x="49" y="45"/>
                    <a:pt x="63" y="64"/>
                  </a:cubicBezTo>
                  <a:cubicBezTo>
                    <a:pt x="78" y="84"/>
                    <a:pt x="92" y="108"/>
                    <a:pt x="123" y="102"/>
                  </a:cubicBezTo>
                  <a:cubicBezTo>
                    <a:pt x="140" y="99"/>
                    <a:pt x="157" y="95"/>
                    <a:pt x="175" y="94"/>
                  </a:cubicBezTo>
                  <a:cubicBezTo>
                    <a:pt x="217" y="92"/>
                    <a:pt x="265" y="112"/>
                    <a:pt x="294" y="71"/>
                  </a:cubicBezTo>
                  <a:cubicBezTo>
                    <a:pt x="310" y="48"/>
                    <a:pt x="320" y="22"/>
                    <a:pt x="337" y="0"/>
                  </a:cubicBezTo>
                  <a:cubicBezTo>
                    <a:pt x="341" y="1"/>
                    <a:pt x="345" y="2"/>
                    <a:pt x="350" y="3"/>
                  </a:cubicBezTo>
                  <a:cubicBezTo>
                    <a:pt x="350" y="3"/>
                    <a:pt x="350" y="3"/>
                    <a:pt x="350" y="3"/>
                  </a:cubicBezTo>
                  <a:cubicBezTo>
                    <a:pt x="326" y="31"/>
                    <a:pt x="316" y="78"/>
                    <a:pt x="283" y="99"/>
                  </a:cubicBezTo>
                  <a:cubicBezTo>
                    <a:pt x="248" y="121"/>
                    <a:pt x="215" y="102"/>
                    <a:pt x="176" y="106"/>
                  </a:cubicBezTo>
                  <a:cubicBezTo>
                    <a:pt x="148" y="109"/>
                    <a:pt x="104" y="128"/>
                    <a:pt x="80" y="10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7" name="Freeform 158"/>
            <p:cNvSpPr>
              <a:spLocks noEditPoints="1"/>
            </p:cNvSpPr>
            <p:nvPr/>
          </p:nvSpPr>
          <p:spPr bwMode="auto">
            <a:xfrm>
              <a:off x="3757613" y="1203326"/>
              <a:ext cx="2019300" cy="1100137"/>
            </a:xfrm>
            <a:custGeom>
              <a:avLst/>
              <a:gdLst>
                <a:gd name="T0" fmla="*/ 1826986 w 1029"/>
                <a:gd name="T1" fmla="*/ 616625 h 562"/>
                <a:gd name="T2" fmla="*/ 1681769 w 1029"/>
                <a:gd name="T3" fmla="*/ 544196 h 562"/>
                <a:gd name="T4" fmla="*/ 1809324 w 1029"/>
                <a:gd name="T5" fmla="*/ 918086 h 562"/>
                <a:gd name="T6" fmla="*/ 1463943 w 1029"/>
                <a:gd name="T7" fmla="*/ 837827 h 562"/>
                <a:gd name="T8" fmla="*/ 1801475 w 1029"/>
                <a:gd name="T9" fmla="*/ 941576 h 562"/>
                <a:gd name="T10" fmla="*/ 1438432 w 1029"/>
                <a:gd name="T11" fmla="*/ 863275 h 562"/>
                <a:gd name="T12" fmla="*/ 1250043 w 1029"/>
                <a:gd name="T13" fmla="*/ 839784 h 562"/>
                <a:gd name="T14" fmla="*/ 1671957 w 1029"/>
                <a:gd name="T15" fmla="*/ 520705 h 562"/>
                <a:gd name="T16" fmla="*/ 1601311 w 1029"/>
                <a:gd name="T17" fmla="*/ 407168 h 562"/>
                <a:gd name="T18" fmla="*/ 1791663 w 1029"/>
                <a:gd name="T19" fmla="*/ 804549 h 562"/>
                <a:gd name="T20" fmla="*/ 1956503 w 1029"/>
                <a:gd name="T21" fmla="*/ 704714 h 562"/>
                <a:gd name="T22" fmla="*/ 1252005 w 1029"/>
                <a:gd name="T23" fmla="*/ 865232 h 562"/>
                <a:gd name="T24" fmla="*/ 1214720 w 1029"/>
                <a:gd name="T25" fmla="*/ 843699 h 562"/>
                <a:gd name="T26" fmla="*/ 1485530 w 1029"/>
                <a:gd name="T27" fmla="*/ 238820 h 562"/>
                <a:gd name="T28" fmla="*/ 1110713 w 1029"/>
                <a:gd name="T29" fmla="*/ 837827 h 562"/>
                <a:gd name="T30" fmla="*/ 1083240 w 1029"/>
                <a:gd name="T31" fmla="*/ 833912 h 562"/>
                <a:gd name="T32" fmla="*/ 1289291 w 1029"/>
                <a:gd name="T33" fmla="*/ 444361 h 562"/>
                <a:gd name="T34" fmla="*/ 1083240 w 1029"/>
                <a:gd name="T35" fmla="*/ 334739 h 562"/>
                <a:gd name="T36" fmla="*/ 894850 w 1029"/>
                <a:gd name="T37" fmla="*/ 170306 h 562"/>
                <a:gd name="T38" fmla="*/ 1059691 w 1029"/>
                <a:gd name="T39" fmla="*/ 326909 h 562"/>
                <a:gd name="T40" fmla="*/ 596567 w 1029"/>
                <a:gd name="T41" fmla="*/ 140943 h 562"/>
                <a:gd name="T42" fmla="*/ 677025 w 1029"/>
                <a:gd name="T43" fmla="*/ 360187 h 562"/>
                <a:gd name="T44" fmla="*/ 989045 w 1029"/>
                <a:gd name="T45" fmla="*/ 947449 h 562"/>
                <a:gd name="T46" fmla="*/ 908587 w 1029"/>
                <a:gd name="T47" fmla="*/ 395423 h 562"/>
                <a:gd name="T48" fmla="*/ 700573 w 1029"/>
                <a:gd name="T49" fmla="*/ 105707 h 562"/>
                <a:gd name="T50" fmla="*/ 153066 w 1029"/>
                <a:gd name="T51" fmla="*/ 589219 h 562"/>
                <a:gd name="T52" fmla="*/ 545545 w 1029"/>
                <a:gd name="T53" fmla="*/ 920043 h 562"/>
                <a:gd name="T54" fmla="*/ 486673 w 1029"/>
                <a:gd name="T55" fmla="*/ 1004218 h 562"/>
                <a:gd name="T56" fmla="*/ 198201 w 1029"/>
                <a:gd name="T57" fmla="*/ 843699 h 562"/>
                <a:gd name="T58" fmla="*/ 259036 w 1029"/>
                <a:gd name="T59" fmla="*/ 595092 h 562"/>
                <a:gd name="T60" fmla="*/ 441538 w 1029"/>
                <a:gd name="T61" fmla="*/ 434574 h 562"/>
                <a:gd name="T62" fmla="*/ 726085 w 1029"/>
                <a:gd name="T63" fmla="*/ 92004 h 562"/>
                <a:gd name="T64" fmla="*/ 1089127 w 1029"/>
                <a:gd name="T65" fmla="*/ 270140 h 562"/>
                <a:gd name="T66" fmla="*/ 1387410 w 1029"/>
                <a:gd name="T67" fmla="*/ 301461 h 562"/>
                <a:gd name="T68" fmla="*/ 1624859 w 1029"/>
                <a:gd name="T69" fmla="*/ 369975 h 562"/>
                <a:gd name="T70" fmla="*/ 1848572 w 1029"/>
                <a:gd name="T71" fmla="*/ 626413 h 562"/>
                <a:gd name="T72" fmla="*/ 1960428 w 1029"/>
                <a:gd name="T73" fmla="*/ 824124 h 562"/>
                <a:gd name="T74" fmla="*/ 1830910 w 1029"/>
                <a:gd name="T75" fmla="*/ 1064901 h 562"/>
                <a:gd name="T76" fmla="*/ 1379561 w 1029"/>
                <a:gd name="T77" fmla="*/ 984642 h 562"/>
                <a:gd name="T78" fmla="*/ 1144074 w 1029"/>
                <a:gd name="T79" fmla="*/ 931789 h 562"/>
                <a:gd name="T80" fmla="*/ 996894 w 1029"/>
                <a:gd name="T81" fmla="*/ 968982 h 562"/>
                <a:gd name="T82" fmla="*/ 822242 w 1029"/>
                <a:gd name="T83" fmla="*/ 963109 h 562"/>
                <a:gd name="T84" fmla="*/ 459199 w 1029"/>
                <a:gd name="T85" fmla="*/ 781058 h 562"/>
                <a:gd name="T86" fmla="*/ 771220 w 1029"/>
                <a:gd name="T87" fmla="*/ 810421 h 562"/>
                <a:gd name="T88" fmla="*/ 474899 w 1029"/>
                <a:gd name="T89" fmla="*/ 485470 h 562"/>
                <a:gd name="T90" fmla="*/ 315945 w 1029"/>
                <a:gd name="T91" fmla="*/ 992472 h 562"/>
                <a:gd name="T92" fmla="*/ 227637 w 1029"/>
                <a:gd name="T93" fmla="*/ 857402 h 562"/>
                <a:gd name="T94" fmla="*/ 315945 w 1029"/>
                <a:gd name="T95" fmla="*/ 992472 h 562"/>
                <a:gd name="T96" fmla="*/ 578905 w 1029"/>
                <a:gd name="T97" fmla="*/ 544196 h 562"/>
                <a:gd name="T98" fmla="*/ 480786 w 1029"/>
                <a:gd name="T99" fmla="*/ 277971 h 5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029" h="562">
                  <a:moveTo>
                    <a:pt x="857" y="278"/>
                  </a:moveTo>
                  <a:cubicBezTo>
                    <a:pt x="845" y="287"/>
                    <a:pt x="832" y="296"/>
                    <a:pt x="819" y="305"/>
                  </a:cubicBezTo>
                  <a:cubicBezTo>
                    <a:pt x="856" y="299"/>
                    <a:pt x="896" y="306"/>
                    <a:pt x="931" y="317"/>
                  </a:cubicBezTo>
                  <a:cubicBezTo>
                    <a:pt x="931" y="316"/>
                    <a:pt x="931" y="316"/>
                    <a:pt x="931" y="315"/>
                  </a:cubicBezTo>
                  <a:cubicBezTo>
                    <a:pt x="934" y="307"/>
                    <a:pt x="940" y="297"/>
                    <a:pt x="939" y="288"/>
                  </a:cubicBezTo>
                  <a:cubicBezTo>
                    <a:pt x="937" y="276"/>
                    <a:pt x="926" y="273"/>
                    <a:pt x="915" y="271"/>
                  </a:cubicBezTo>
                  <a:cubicBezTo>
                    <a:pt x="897" y="269"/>
                    <a:pt x="877" y="269"/>
                    <a:pt x="859" y="276"/>
                  </a:cubicBezTo>
                  <a:cubicBezTo>
                    <a:pt x="859" y="276"/>
                    <a:pt x="858" y="277"/>
                    <a:pt x="857" y="278"/>
                  </a:cubicBezTo>
                  <a:close/>
                  <a:moveTo>
                    <a:pt x="746" y="428"/>
                  </a:moveTo>
                  <a:cubicBezTo>
                    <a:pt x="775" y="428"/>
                    <a:pt x="803" y="433"/>
                    <a:pt x="831" y="438"/>
                  </a:cubicBezTo>
                  <a:cubicBezTo>
                    <a:pt x="854" y="442"/>
                    <a:pt x="878" y="445"/>
                    <a:pt x="898" y="454"/>
                  </a:cubicBezTo>
                  <a:cubicBezTo>
                    <a:pt x="907" y="458"/>
                    <a:pt x="915" y="463"/>
                    <a:pt x="922" y="469"/>
                  </a:cubicBezTo>
                  <a:cubicBezTo>
                    <a:pt x="933" y="468"/>
                    <a:pt x="946" y="462"/>
                    <a:pt x="951" y="451"/>
                  </a:cubicBezTo>
                  <a:cubicBezTo>
                    <a:pt x="954" y="443"/>
                    <a:pt x="954" y="435"/>
                    <a:pt x="948" y="429"/>
                  </a:cubicBezTo>
                  <a:cubicBezTo>
                    <a:pt x="887" y="426"/>
                    <a:pt x="826" y="386"/>
                    <a:pt x="764" y="418"/>
                  </a:cubicBezTo>
                  <a:cubicBezTo>
                    <a:pt x="758" y="421"/>
                    <a:pt x="753" y="424"/>
                    <a:pt x="746" y="428"/>
                  </a:cubicBezTo>
                  <a:close/>
                  <a:moveTo>
                    <a:pt x="673" y="475"/>
                  </a:moveTo>
                  <a:cubicBezTo>
                    <a:pt x="695" y="501"/>
                    <a:pt x="741" y="489"/>
                    <a:pt x="772" y="496"/>
                  </a:cubicBezTo>
                  <a:cubicBezTo>
                    <a:pt x="813" y="504"/>
                    <a:pt x="844" y="525"/>
                    <a:pt x="882" y="540"/>
                  </a:cubicBezTo>
                  <a:cubicBezTo>
                    <a:pt x="927" y="557"/>
                    <a:pt x="946" y="508"/>
                    <a:pt x="918" y="481"/>
                  </a:cubicBezTo>
                  <a:cubicBezTo>
                    <a:pt x="918" y="480"/>
                    <a:pt x="917" y="480"/>
                    <a:pt x="917" y="479"/>
                  </a:cubicBezTo>
                  <a:cubicBezTo>
                    <a:pt x="915" y="478"/>
                    <a:pt x="913" y="476"/>
                    <a:pt x="912" y="475"/>
                  </a:cubicBezTo>
                  <a:cubicBezTo>
                    <a:pt x="895" y="464"/>
                    <a:pt x="877" y="459"/>
                    <a:pt x="858" y="455"/>
                  </a:cubicBezTo>
                  <a:cubicBezTo>
                    <a:pt x="817" y="447"/>
                    <a:pt x="775" y="438"/>
                    <a:pt x="733" y="441"/>
                  </a:cubicBezTo>
                  <a:cubicBezTo>
                    <a:pt x="731" y="441"/>
                    <a:pt x="730" y="441"/>
                    <a:pt x="729" y="440"/>
                  </a:cubicBezTo>
                  <a:cubicBezTo>
                    <a:pt x="711" y="452"/>
                    <a:pt x="692" y="466"/>
                    <a:pt x="673" y="475"/>
                  </a:cubicBezTo>
                  <a:close/>
                  <a:moveTo>
                    <a:pt x="694" y="356"/>
                  </a:moveTo>
                  <a:cubicBezTo>
                    <a:pt x="676" y="380"/>
                    <a:pt x="658" y="406"/>
                    <a:pt x="637" y="429"/>
                  </a:cubicBezTo>
                  <a:cubicBezTo>
                    <a:pt x="652" y="417"/>
                    <a:pt x="665" y="404"/>
                    <a:pt x="678" y="393"/>
                  </a:cubicBezTo>
                  <a:cubicBezTo>
                    <a:pt x="711" y="367"/>
                    <a:pt x="744" y="342"/>
                    <a:pt x="778" y="318"/>
                  </a:cubicBezTo>
                  <a:cubicBezTo>
                    <a:pt x="802" y="301"/>
                    <a:pt x="829" y="286"/>
                    <a:pt x="852" y="266"/>
                  </a:cubicBezTo>
                  <a:cubicBezTo>
                    <a:pt x="852" y="266"/>
                    <a:pt x="852" y="266"/>
                    <a:pt x="852" y="266"/>
                  </a:cubicBezTo>
                  <a:cubicBezTo>
                    <a:pt x="853" y="265"/>
                    <a:pt x="854" y="264"/>
                    <a:pt x="856" y="263"/>
                  </a:cubicBezTo>
                  <a:cubicBezTo>
                    <a:pt x="870" y="250"/>
                    <a:pt x="900" y="210"/>
                    <a:pt x="865" y="199"/>
                  </a:cubicBezTo>
                  <a:cubicBezTo>
                    <a:pt x="849" y="194"/>
                    <a:pt x="833" y="198"/>
                    <a:pt x="819" y="207"/>
                  </a:cubicBezTo>
                  <a:cubicBezTo>
                    <a:pt x="818" y="207"/>
                    <a:pt x="817" y="207"/>
                    <a:pt x="816" y="208"/>
                  </a:cubicBezTo>
                  <a:cubicBezTo>
                    <a:pt x="781" y="260"/>
                    <a:pt x="732" y="305"/>
                    <a:pt x="694" y="356"/>
                  </a:cubicBezTo>
                  <a:close/>
                  <a:moveTo>
                    <a:pt x="608" y="465"/>
                  </a:moveTo>
                  <a:cubicBezTo>
                    <a:pt x="662" y="495"/>
                    <a:pt x="719" y="422"/>
                    <a:pt x="768" y="403"/>
                  </a:cubicBezTo>
                  <a:cubicBezTo>
                    <a:pt x="819" y="383"/>
                    <a:pt x="863" y="400"/>
                    <a:pt x="913" y="411"/>
                  </a:cubicBezTo>
                  <a:cubicBezTo>
                    <a:pt x="925" y="413"/>
                    <a:pt x="937" y="416"/>
                    <a:pt x="949" y="417"/>
                  </a:cubicBezTo>
                  <a:cubicBezTo>
                    <a:pt x="950" y="416"/>
                    <a:pt x="951" y="416"/>
                    <a:pt x="952" y="417"/>
                  </a:cubicBezTo>
                  <a:cubicBezTo>
                    <a:pt x="958" y="417"/>
                    <a:pt x="964" y="417"/>
                    <a:pt x="970" y="416"/>
                  </a:cubicBezTo>
                  <a:cubicBezTo>
                    <a:pt x="997" y="412"/>
                    <a:pt x="1029" y="384"/>
                    <a:pt x="997" y="360"/>
                  </a:cubicBezTo>
                  <a:cubicBezTo>
                    <a:pt x="980" y="347"/>
                    <a:pt x="958" y="338"/>
                    <a:pt x="937" y="331"/>
                  </a:cubicBezTo>
                  <a:cubicBezTo>
                    <a:pt x="891" y="315"/>
                    <a:pt x="831" y="306"/>
                    <a:pt x="786" y="328"/>
                  </a:cubicBezTo>
                  <a:cubicBezTo>
                    <a:pt x="760" y="346"/>
                    <a:pt x="735" y="363"/>
                    <a:pt x="711" y="382"/>
                  </a:cubicBezTo>
                  <a:cubicBezTo>
                    <a:pt x="686" y="402"/>
                    <a:pt x="663" y="422"/>
                    <a:pt x="638" y="442"/>
                  </a:cubicBezTo>
                  <a:cubicBezTo>
                    <a:pt x="628" y="451"/>
                    <a:pt x="619" y="459"/>
                    <a:pt x="608" y="465"/>
                  </a:cubicBezTo>
                  <a:close/>
                  <a:moveTo>
                    <a:pt x="566" y="428"/>
                  </a:moveTo>
                  <a:cubicBezTo>
                    <a:pt x="555" y="445"/>
                    <a:pt x="544" y="464"/>
                    <a:pt x="530" y="480"/>
                  </a:cubicBezTo>
                  <a:cubicBezTo>
                    <a:pt x="565" y="473"/>
                    <a:pt x="594" y="458"/>
                    <a:pt x="619" y="431"/>
                  </a:cubicBezTo>
                  <a:cubicBezTo>
                    <a:pt x="641" y="407"/>
                    <a:pt x="660" y="382"/>
                    <a:pt x="679" y="357"/>
                  </a:cubicBezTo>
                  <a:cubicBezTo>
                    <a:pt x="713" y="310"/>
                    <a:pt x="754" y="268"/>
                    <a:pt x="790" y="222"/>
                  </a:cubicBezTo>
                  <a:cubicBezTo>
                    <a:pt x="810" y="197"/>
                    <a:pt x="832" y="168"/>
                    <a:pt x="838" y="136"/>
                  </a:cubicBezTo>
                  <a:cubicBezTo>
                    <a:pt x="849" y="77"/>
                    <a:pt x="778" y="104"/>
                    <a:pt x="757" y="122"/>
                  </a:cubicBezTo>
                  <a:cubicBezTo>
                    <a:pt x="720" y="152"/>
                    <a:pt x="689" y="192"/>
                    <a:pt x="667" y="234"/>
                  </a:cubicBezTo>
                  <a:cubicBezTo>
                    <a:pt x="667" y="235"/>
                    <a:pt x="666" y="235"/>
                    <a:pt x="666" y="235"/>
                  </a:cubicBezTo>
                  <a:cubicBezTo>
                    <a:pt x="656" y="265"/>
                    <a:pt x="644" y="293"/>
                    <a:pt x="630" y="320"/>
                  </a:cubicBezTo>
                  <a:cubicBezTo>
                    <a:pt x="611" y="357"/>
                    <a:pt x="589" y="393"/>
                    <a:pt x="566" y="428"/>
                  </a:cubicBezTo>
                  <a:close/>
                  <a:moveTo>
                    <a:pt x="530" y="220"/>
                  </a:moveTo>
                  <a:cubicBezTo>
                    <a:pt x="514" y="260"/>
                    <a:pt x="500" y="303"/>
                    <a:pt x="495" y="347"/>
                  </a:cubicBezTo>
                  <a:cubicBezTo>
                    <a:pt x="489" y="395"/>
                    <a:pt x="498" y="435"/>
                    <a:pt x="515" y="479"/>
                  </a:cubicBezTo>
                  <a:cubicBezTo>
                    <a:pt x="530" y="464"/>
                    <a:pt x="541" y="444"/>
                    <a:pt x="552" y="426"/>
                  </a:cubicBezTo>
                  <a:cubicBezTo>
                    <a:pt x="571" y="398"/>
                    <a:pt x="589" y="370"/>
                    <a:pt x="606" y="340"/>
                  </a:cubicBezTo>
                  <a:cubicBezTo>
                    <a:pt x="624" y="307"/>
                    <a:pt x="642" y="270"/>
                    <a:pt x="655" y="232"/>
                  </a:cubicBezTo>
                  <a:cubicBezTo>
                    <a:pt x="655" y="231"/>
                    <a:pt x="655" y="230"/>
                    <a:pt x="656" y="229"/>
                  </a:cubicBezTo>
                  <a:cubicBezTo>
                    <a:pt x="656" y="228"/>
                    <a:pt x="657" y="228"/>
                    <a:pt x="657" y="227"/>
                  </a:cubicBezTo>
                  <a:cubicBezTo>
                    <a:pt x="670" y="187"/>
                    <a:pt x="678" y="146"/>
                    <a:pt x="675" y="106"/>
                  </a:cubicBezTo>
                  <a:cubicBezTo>
                    <a:pt x="673" y="87"/>
                    <a:pt x="665" y="21"/>
                    <a:pt x="627" y="57"/>
                  </a:cubicBezTo>
                  <a:cubicBezTo>
                    <a:pt x="613" y="70"/>
                    <a:pt x="602" y="86"/>
                    <a:pt x="592" y="102"/>
                  </a:cubicBezTo>
                  <a:cubicBezTo>
                    <a:pt x="577" y="124"/>
                    <a:pt x="564" y="147"/>
                    <a:pt x="552" y="171"/>
                  </a:cubicBezTo>
                  <a:cubicBezTo>
                    <a:pt x="552" y="171"/>
                    <a:pt x="552" y="172"/>
                    <a:pt x="552" y="172"/>
                  </a:cubicBezTo>
                  <a:cubicBezTo>
                    <a:pt x="551" y="174"/>
                    <a:pt x="551" y="175"/>
                    <a:pt x="550" y="176"/>
                  </a:cubicBezTo>
                  <a:cubicBezTo>
                    <a:pt x="542" y="190"/>
                    <a:pt x="536" y="205"/>
                    <a:pt x="530" y="220"/>
                  </a:cubicBezTo>
                  <a:close/>
                  <a:moveTo>
                    <a:pt x="456" y="87"/>
                  </a:moveTo>
                  <a:cubicBezTo>
                    <a:pt x="450" y="100"/>
                    <a:pt x="451" y="114"/>
                    <a:pt x="451" y="128"/>
                  </a:cubicBezTo>
                  <a:cubicBezTo>
                    <a:pt x="475" y="180"/>
                    <a:pt x="483" y="239"/>
                    <a:pt x="493" y="296"/>
                  </a:cubicBezTo>
                  <a:cubicBezTo>
                    <a:pt x="502" y="258"/>
                    <a:pt x="515" y="221"/>
                    <a:pt x="531" y="186"/>
                  </a:cubicBezTo>
                  <a:cubicBezTo>
                    <a:pt x="533" y="182"/>
                    <a:pt x="536" y="176"/>
                    <a:pt x="540" y="167"/>
                  </a:cubicBezTo>
                  <a:cubicBezTo>
                    <a:pt x="546" y="136"/>
                    <a:pt x="548" y="72"/>
                    <a:pt x="506" y="65"/>
                  </a:cubicBezTo>
                  <a:cubicBezTo>
                    <a:pt x="488" y="62"/>
                    <a:pt x="465" y="68"/>
                    <a:pt x="456" y="87"/>
                  </a:cubicBezTo>
                  <a:close/>
                  <a:moveTo>
                    <a:pt x="357" y="54"/>
                  </a:moveTo>
                  <a:cubicBezTo>
                    <a:pt x="342" y="49"/>
                    <a:pt x="305" y="39"/>
                    <a:pt x="304" y="72"/>
                  </a:cubicBezTo>
                  <a:cubicBezTo>
                    <a:pt x="304" y="80"/>
                    <a:pt x="305" y="89"/>
                    <a:pt x="307" y="97"/>
                  </a:cubicBezTo>
                  <a:cubicBezTo>
                    <a:pt x="316" y="126"/>
                    <a:pt x="331" y="152"/>
                    <a:pt x="344" y="180"/>
                  </a:cubicBezTo>
                  <a:cubicBezTo>
                    <a:pt x="344" y="180"/>
                    <a:pt x="344" y="180"/>
                    <a:pt x="344" y="181"/>
                  </a:cubicBezTo>
                  <a:cubicBezTo>
                    <a:pt x="345" y="182"/>
                    <a:pt x="345" y="183"/>
                    <a:pt x="345" y="184"/>
                  </a:cubicBezTo>
                  <a:cubicBezTo>
                    <a:pt x="348" y="189"/>
                    <a:pt x="350" y="195"/>
                    <a:pt x="353" y="200"/>
                  </a:cubicBezTo>
                  <a:cubicBezTo>
                    <a:pt x="366" y="232"/>
                    <a:pt x="373" y="264"/>
                    <a:pt x="380" y="298"/>
                  </a:cubicBezTo>
                  <a:cubicBezTo>
                    <a:pt x="387" y="339"/>
                    <a:pt x="393" y="382"/>
                    <a:pt x="410" y="421"/>
                  </a:cubicBezTo>
                  <a:cubicBezTo>
                    <a:pt x="428" y="465"/>
                    <a:pt x="455" y="491"/>
                    <a:pt x="504" y="484"/>
                  </a:cubicBezTo>
                  <a:cubicBezTo>
                    <a:pt x="485" y="435"/>
                    <a:pt x="475" y="388"/>
                    <a:pt x="484" y="335"/>
                  </a:cubicBezTo>
                  <a:cubicBezTo>
                    <a:pt x="485" y="331"/>
                    <a:pt x="486" y="328"/>
                    <a:pt x="487" y="324"/>
                  </a:cubicBezTo>
                  <a:cubicBezTo>
                    <a:pt x="486" y="324"/>
                    <a:pt x="485" y="323"/>
                    <a:pt x="485" y="322"/>
                  </a:cubicBezTo>
                  <a:cubicBezTo>
                    <a:pt x="477" y="282"/>
                    <a:pt x="471" y="241"/>
                    <a:pt x="463" y="202"/>
                  </a:cubicBezTo>
                  <a:cubicBezTo>
                    <a:pt x="458" y="179"/>
                    <a:pt x="451" y="155"/>
                    <a:pt x="441" y="133"/>
                  </a:cubicBezTo>
                  <a:cubicBezTo>
                    <a:pt x="440" y="133"/>
                    <a:pt x="440" y="132"/>
                    <a:pt x="440" y="131"/>
                  </a:cubicBezTo>
                  <a:cubicBezTo>
                    <a:pt x="430" y="112"/>
                    <a:pt x="418" y="95"/>
                    <a:pt x="401" y="81"/>
                  </a:cubicBezTo>
                  <a:cubicBezTo>
                    <a:pt x="388" y="71"/>
                    <a:pt x="373" y="60"/>
                    <a:pt x="357" y="54"/>
                  </a:cubicBezTo>
                  <a:close/>
                  <a:moveTo>
                    <a:pt x="406" y="489"/>
                  </a:moveTo>
                  <a:cubicBezTo>
                    <a:pt x="334" y="478"/>
                    <a:pt x="266" y="443"/>
                    <a:pt x="211" y="396"/>
                  </a:cubicBezTo>
                  <a:cubicBezTo>
                    <a:pt x="186" y="375"/>
                    <a:pt x="162" y="351"/>
                    <a:pt x="144" y="324"/>
                  </a:cubicBezTo>
                  <a:cubicBezTo>
                    <a:pt x="124" y="313"/>
                    <a:pt x="101" y="303"/>
                    <a:pt x="78" y="301"/>
                  </a:cubicBezTo>
                  <a:cubicBezTo>
                    <a:pt x="61" y="300"/>
                    <a:pt x="19" y="301"/>
                    <a:pt x="24" y="330"/>
                  </a:cubicBezTo>
                  <a:cubicBezTo>
                    <a:pt x="26" y="340"/>
                    <a:pt x="29" y="349"/>
                    <a:pt x="34" y="357"/>
                  </a:cubicBezTo>
                  <a:cubicBezTo>
                    <a:pt x="57" y="393"/>
                    <a:pt x="90" y="415"/>
                    <a:pt x="129" y="428"/>
                  </a:cubicBezTo>
                  <a:cubicBezTo>
                    <a:pt x="178" y="445"/>
                    <a:pt x="229" y="456"/>
                    <a:pt x="278" y="470"/>
                  </a:cubicBezTo>
                  <a:cubicBezTo>
                    <a:pt x="299" y="476"/>
                    <a:pt x="320" y="482"/>
                    <a:pt x="340" y="489"/>
                  </a:cubicBezTo>
                  <a:cubicBezTo>
                    <a:pt x="362" y="497"/>
                    <a:pt x="388" y="508"/>
                    <a:pt x="406" y="489"/>
                  </a:cubicBezTo>
                  <a:close/>
                  <a:moveTo>
                    <a:pt x="353" y="521"/>
                  </a:moveTo>
                  <a:cubicBezTo>
                    <a:pt x="320" y="528"/>
                    <a:pt x="281" y="515"/>
                    <a:pt x="248" y="513"/>
                  </a:cubicBezTo>
                  <a:cubicBezTo>
                    <a:pt x="210" y="511"/>
                    <a:pt x="172" y="513"/>
                    <a:pt x="136" y="529"/>
                  </a:cubicBezTo>
                  <a:cubicBezTo>
                    <a:pt x="114" y="538"/>
                    <a:pt x="92" y="550"/>
                    <a:pt x="69" y="556"/>
                  </a:cubicBezTo>
                  <a:cubicBezTo>
                    <a:pt x="40" y="562"/>
                    <a:pt x="10" y="549"/>
                    <a:pt x="21" y="514"/>
                  </a:cubicBezTo>
                  <a:cubicBezTo>
                    <a:pt x="34" y="474"/>
                    <a:pt x="63" y="446"/>
                    <a:pt x="101" y="431"/>
                  </a:cubicBezTo>
                  <a:cubicBezTo>
                    <a:pt x="91" y="426"/>
                    <a:pt x="82" y="421"/>
                    <a:pt x="73" y="415"/>
                  </a:cubicBezTo>
                  <a:cubicBezTo>
                    <a:pt x="44" y="394"/>
                    <a:pt x="0" y="351"/>
                    <a:pt x="16" y="311"/>
                  </a:cubicBezTo>
                  <a:cubicBezTo>
                    <a:pt x="23" y="292"/>
                    <a:pt x="52" y="289"/>
                    <a:pt x="69" y="289"/>
                  </a:cubicBezTo>
                  <a:cubicBezTo>
                    <a:pt x="91" y="288"/>
                    <a:pt x="113" y="295"/>
                    <a:pt x="132" y="304"/>
                  </a:cubicBezTo>
                  <a:cubicBezTo>
                    <a:pt x="131" y="301"/>
                    <a:pt x="129" y="297"/>
                    <a:pt x="127" y="294"/>
                  </a:cubicBezTo>
                  <a:cubicBezTo>
                    <a:pt x="115" y="268"/>
                    <a:pt x="100" y="234"/>
                    <a:pt x="115" y="207"/>
                  </a:cubicBezTo>
                  <a:cubicBezTo>
                    <a:pt x="130" y="180"/>
                    <a:pt x="172" y="193"/>
                    <a:pt x="192" y="203"/>
                  </a:cubicBezTo>
                  <a:cubicBezTo>
                    <a:pt x="203" y="209"/>
                    <a:pt x="214" y="215"/>
                    <a:pt x="225" y="222"/>
                  </a:cubicBezTo>
                  <a:cubicBezTo>
                    <a:pt x="204" y="189"/>
                    <a:pt x="182" y="141"/>
                    <a:pt x="229" y="131"/>
                  </a:cubicBezTo>
                  <a:cubicBezTo>
                    <a:pt x="261" y="125"/>
                    <a:pt x="293" y="135"/>
                    <a:pt x="318" y="154"/>
                  </a:cubicBezTo>
                  <a:cubicBezTo>
                    <a:pt x="304" y="125"/>
                    <a:pt x="284" y="88"/>
                    <a:pt x="296" y="56"/>
                  </a:cubicBezTo>
                  <a:cubicBezTo>
                    <a:pt x="308" y="27"/>
                    <a:pt x="350" y="36"/>
                    <a:pt x="370" y="47"/>
                  </a:cubicBezTo>
                  <a:cubicBezTo>
                    <a:pt x="398" y="61"/>
                    <a:pt x="422" y="81"/>
                    <a:pt x="439" y="106"/>
                  </a:cubicBezTo>
                  <a:cubicBezTo>
                    <a:pt x="440" y="94"/>
                    <a:pt x="443" y="82"/>
                    <a:pt x="451" y="74"/>
                  </a:cubicBezTo>
                  <a:cubicBezTo>
                    <a:pt x="464" y="59"/>
                    <a:pt x="482" y="49"/>
                    <a:pt x="502" y="52"/>
                  </a:cubicBezTo>
                  <a:cubicBezTo>
                    <a:pt x="545" y="59"/>
                    <a:pt x="556" y="100"/>
                    <a:pt x="555" y="138"/>
                  </a:cubicBezTo>
                  <a:cubicBezTo>
                    <a:pt x="587" y="80"/>
                    <a:pt x="640" y="0"/>
                    <a:pt x="675" y="51"/>
                  </a:cubicBezTo>
                  <a:cubicBezTo>
                    <a:pt x="697" y="83"/>
                    <a:pt x="688" y="143"/>
                    <a:pt x="681" y="178"/>
                  </a:cubicBezTo>
                  <a:cubicBezTo>
                    <a:pt x="680" y="183"/>
                    <a:pt x="679" y="188"/>
                    <a:pt x="678" y="193"/>
                  </a:cubicBezTo>
                  <a:cubicBezTo>
                    <a:pt x="687" y="179"/>
                    <a:pt x="697" y="166"/>
                    <a:pt x="707" y="154"/>
                  </a:cubicBezTo>
                  <a:cubicBezTo>
                    <a:pt x="726" y="133"/>
                    <a:pt x="748" y="107"/>
                    <a:pt x="774" y="96"/>
                  </a:cubicBezTo>
                  <a:cubicBezTo>
                    <a:pt x="796" y="87"/>
                    <a:pt x="824" y="82"/>
                    <a:pt x="844" y="99"/>
                  </a:cubicBezTo>
                  <a:cubicBezTo>
                    <a:pt x="858" y="111"/>
                    <a:pt x="851" y="139"/>
                    <a:pt x="845" y="152"/>
                  </a:cubicBezTo>
                  <a:cubicBezTo>
                    <a:pt x="840" y="165"/>
                    <a:pt x="834" y="177"/>
                    <a:pt x="828" y="189"/>
                  </a:cubicBezTo>
                  <a:cubicBezTo>
                    <a:pt x="848" y="182"/>
                    <a:pt x="871" y="183"/>
                    <a:pt x="886" y="201"/>
                  </a:cubicBezTo>
                  <a:cubicBezTo>
                    <a:pt x="901" y="219"/>
                    <a:pt x="891" y="241"/>
                    <a:pt x="877" y="259"/>
                  </a:cubicBezTo>
                  <a:cubicBezTo>
                    <a:pt x="896" y="256"/>
                    <a:pt x="917" y="256"/>
                    <a:pt x="933" y="264"/>
                  </a:cubicBezTo>
                  <a:cubicBezTo>
                    <a:pt x="958" y="276"/>
                    <a:pt x="950" y="299"/>
                    <a:pt x="942" y="320"/>
                  </a:cubicBezTo>
                  <a:cubicBezTo>
                    <a:pt x="942" y="320"/>
                    <a:pt x="942" y="320"/>
                    <a:pt x="942" y="320"/>
                  </a:cubicBezTo>
                  <a:cubicBezTo>
                    <a:pt x="947" y="322"/>
                    <a:pt x="951" y="324"/>
                    <a:pt x="955" y="325"/>
                  </a:cubicBezTo>
                  <a:cubicBezTo>
                    <a:pt x="975" y="333"/>
                    <a:pt x="1014" y="345"/>
                    <a:pt x="1020" y="370"/>
                  </a:cubicBezTo>
                  <a:cubicBezTo>
                    <a:pt x="1025" y="389"/>
                    <a:pt x="1019" y="412"/>
                    <a:pt x="999" y="421"/>
                  </a:cubicBezTo>
                  <a:cubicBezTo>
                    <a:pt x="987" y="426"/>
                    <a:pt x="975" y="428"/>
                    <a:pt x="963" y="429"/>
                  </a:cubicBezTo>
                  <a:cubicBezTo>
                    <a:pt x="966" y="437"/>
                    <a:pt x="966" y="446"/>
                    <a:pt x="963" y="454"/>
                  </a:cubicBezTo>
                  <a:cubicBezTo>
                    <a:pt x="957" y="468"/>
                    <a:pt x="945" y="476"/>
                    <a:pt x="931" y="480"/>
                  </a:cubicBezTo>
                  <a:cubicBezTo>
                    <a:pt x="946" y="498"/>
                    <a:pt x="950" y="521"/>
                    <a:pt x="933" y="544"/>
                  </a:cubicBezTo>
                  <a:cubicBezTo>
                    <a:pt x="923" y="557"/>
                    <a:pt x="901" y="560"/>
                    <a:pt x="886" y="554"/>
                  </a:cubicBezTo>
                  <a:cubicBezTo>
                    <a:pt x="853" y="542"/>
                    <a:pt x="824" y="520"/>
                    <a:pt x="789" y="512"/>
                  </a:cubicBezTo>
                  <a:cubicBezTo>
                    <a:pt x="760" y="505"/>
                    <a:pt x="732" y="507"/>
                    <a:pt x="703" y="503"/>
                  </a:cubicBezTo>
                  <a:cubicBezTo>
                    <a:pt x="703" y="503"/>
                    <a:pt x="703" y="503"/>
                    <a:pt x="703" y="503"/>
                  </a:cubicBezTo>
                  <a:cubicBezTo>
                    <a:pt x="698" y="502"/>
                    <a:pt x="694" y="501"/>
                    <a:pt x="690" y="500"/>
                  </a:cubicBezTo>
                  <a:cubicBezTo>
                    <a:pt x="678" y="496"/>
                    <a:pt x="669" y="490"/>
                    <a:pt x="661" y="479"/>
                  </a:cubicBezTo>
                  <a:cubicBezTo>
                    <a:pt x="640" y="487"/>
                    <a:pt x="617" y="487"/>
                    <a:pt x="595" y="471"/>
                  </a:cubicBezTo>
                  <a:cubicBezTo>
                    <a:pt x="591" y="473"/>
                    <a:pt x="587" y="475"/>
                    <a:pt x="583" y="476"/>
                  </a:cubicBezTo>
                  <a:cubicBezTo>
                    <a:pt x="582" y="476"/>
                    <a:pt x="581" y="476"/>
                    <a:pt x="580" y="476"/>
                  </a:cubicBezTo>
                  <a:cubicBezTo>
                    <a:pt x="561" y="486"/>
                    <a:pt x="540" y="491"/>
                    <a:pt x="516" y="494"/>
                  </a:cubicBezTo>
                  <a:cubicBezTo>
                    <a:pt x="514" y="496"/>
                    <a:pt x="512" y="496"/>
                    <a:pt x="510" y="495"/>
                  </a:cubicBezTo>
                  <a:cubicBezTo>
                    <a:pt x="509" y="495"/>
                    <a:pt x="509" y="495"/>
                    <a:pt x="508" y="495"/>
                  </a:cubicBezTo>
                  <a:cubicBezTo>
                    <a:pt x="487" y="499"/>
                    <a:pt x="469" y="498"/>
                    <a:pt x="454" y="491"/>
                  </a:cubicBezTo>
                  <a:cubicBezTo>
                    <a:pt x="453" y="492"/>
                    <a:pt x="452" y="492"/>
                    <a:pt x="451" y="492"/>
                  </a:cubicBezTo>
                  <a:cubicBezTo>
                    <a:pt x="441" y="492"/>
                    <a:pt x="430" y="491"/>
                    <a:pt x="419" y="490"/>
                  </a:cubicBezTo>
                  <a:cubicBezTo>
                    <a:pt x="419" y="491"/>
                    <a:pt x="419" y="491"/>
                    <a:pt x="419" y="492"/>
                  </a:cubicBezTo>
                  <a:cubicBezTo>
                    <a:pt x="408" y="507"/>
                    <a:pt x="393" y="513"/>
                    <a:pt x="376" y="512"/>
                  </a:cubicBezTo>
                  <a:cubicBezTo>
                    <a:pt x="374" y="513"/>
                    <a:pt x="372" y="514"/>
                    <a:pt x="369" y="515"/>
                  </a:cubicBezTo>
                  <a:cubicBezTo>
                    <a:pt x="364" y="518"/>
                    <a:pt x="359" y="520"/>
                    <a:pt x="353" y="521"/>
                  </a:cubicBezTo>
                  <a:close/>
                  <a:moveTo>
                    <a:pt x="234" y="399"/>
                  </a:moveTo>
                  <a:cubicBezTo>
                    <a:pt x="294" y="443"/>
                    <a:pt x="360" y="476"/>
                    <a:pt x="434" y="480"/>
                  </a:cubicBezTo>
                  <a:cubicBezTo>
                    <a:pt x="426" y="473"/>
                    <a:pt x="418" y="464"/>
                    <a:pt x="411" y="452"/>
                  </a:cubicBezTo>
                  <a:cubicBezTo>
                    <a:pt x="404" y="440"/>
                    <a:pt x="398" y="427"/>
                    <a:pt x="393" y="414"/>
                  </a:cubicBezTo>
                  <a:cubicBezTo>
                    <a:pt x="393" y="414"/>
                    <a:pt x="393" y="414"/>
                    <a:pt x="393" y="414"/>
                  </a:cubicBezTo>
                  <a:cubicBezTo>
                    <a:pt x="368" y="382"/>
                    <a:pt x="344" y="351"/>
                    <a:pt x="318" y="321"/>
                  </a:cubicBezTo>
                  <a:cubicBezTo>
                    <a:pt x="297" y="297"/>
                    <a:pt x="275" y="274"/>
                    <a:pt x="250" y="254"/>
                  </a:cubicBezTo>
                  <a:cubicBezTo>
                    <a:pt x="248" y="253"/>
                    <a:pt x="245" y="251"/>
                    <a:pt x="242" y="249"/>
                  </a:cubicBezTo>
                  <a:cubicBezTo>
                    <a:pt x="242" y="248"/>
                    <a:pt x="242" y="248"/>
                    <a:pt x="242" y="248"/>
                  </a:cubicBezTo>
                  <a:cubicBezTo>
                    <a:pt x="217" y="229"/>
                    <a:pt x="184" y="205"/>
                    <a:pt x="154" y="204"/>
                  </a:cubicBezTo>
                  <a:cubicBezTo>
                    <a:pt x="83" y="200"/>
                    <a:pt x="145" y="304"/>
                    <a:pt x="159" y="323"/>
                  </a:cubicBezTo>
                  <a:cubicBezTo>
                    <a:pt x="180" y="352"/>
                    <a:pt x="205" y="378"/>
                    <a:pt x="234" y="399"/>
                  </a:cubicBezTo>
                  <a:close/>
                  <a:moveTo>
                    <a:pt x="161" y="507"/>
                  </a:moveTo>
                  <a:cubicBezTo>
                    <a:pt x="193" y="498"/>
                    <a:pt x="228" y="499"/>
                    <a:pt x="261" y="502"/>
                  </a:cubicBezTo>
                  <a:cubicBezTo>
                    <a:pt x="290" y="505"/>
                    <a:pt x="327" y="516"/>
                    <a:pt x="357" y="507"/>
                  </a:cubicBezTo>
                  <a:cubicBezTo>
                    <a:pt x="326" y="499"/>
                    <a:pt x="296" y="488"/>
                    <a:pt x="266" y="479"/>
                  </a:cubicBezTo>
                  <a:cubicBezTo>
                    <a:pt x="219" y="466"/>
                    <a:pt x="164" y="457"/>
                    <a:pt x="116" y="438"/>
                  </a:cubicBezTo>
                  <a:cubicBezTo>
                    <a:pt x="116" y="438"/>
                    <a:pt x="116" y="438"/>
                    <a:pt x="116" y="438"/>
                  </a:cubicBezTo>
                  <a:cubicBezTo>
                    <a:pt x="95" y="445"/>
                    <a:pt x="73" y="456"/>
                    <a:pt x="58" y="474"/>
                  </a:cubicBezTo>
                  <a:cubicBezTo>
                    <a:pt x="53" y="479"/>
                    <a:pt x="2" y="553"/>
                    <a:pt x="54" y="546"/>
                  </a:cubicBezTo>
                  <a:cubicBezTo>
                    <a:pt x="92" y="541"/>
                    <a:pt x="124" y="518"/>
                    <a:pt x="161" y="507"/>
                  </a:cubicBezTo>
                  <a:close/>
                  <a:moveTo>
                    <a:pt x="245" y="142"/>
                  </a:moveTo>
                  <a:cubicBezTo>
                    <a:pt x="182" y="144"/>
                    <a:pt x="233" y="213"/>
                    <a:pt x="250" y="239"/>
                  </a:cubicBezTo>
                  <a:cubicBezTo>
                    <a:pt x="250" y="240"/>
                    <a:pt x="250" y="240"/>
                    <a:pt x="250" y="240"/>
                  </a:cubicBezTo>
                  <a:cubicBezTo>
                    <a:pt x="266" y="252"/>
                    <a:pt x="281" y="264"/>
                    <a:pt x="295" y="278"/>
                  </a:cubicBezTo>
                  <a:cubicBezTo>
                    <a:pt x="327" y="310"/>
                    <a:pt x="356" y="346"/>
                    <a:pt x="384" y="382"/>
                  </a:cubicBezTo>
                  <a:cubicBezTo>
                    <a:pt x="379" y="362"/>
                    <a:pt x="375" y="341"/>
                    <a:pt x="371" y="321"/>
                  </a:cubicBezTo>
                  <a:cubicBezTo>
                    <a:pt x="363" y="271"/>
                    <a:pt x="349" y="227"/>
                    <a:pt x="331" y="183"/>
                  </a:cubicBezTo>
                  <a:cubicBezTo>
                    <a:pt x="310" y="157"/>
                    <a:pt x="279" y="140"/>
                    <a:pt x="245" y="14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8" name="Freeform 159"/>
            <p:cNvSpPr>
              <a:spLocks/>
            </p:cNvSpPr>
            <p:nvPr/>
          </p:nvSpPr>
          <p:spPr bwMode="auto">
            <a:xfrm>
              <a:off x="4706938" y="2251075"/>
              <a:ext cx="28575" cy="34925"/>
            </a:xfrm>
            <a:custGeom>
              <a:avLst/>
              <a:gdLst>
                <a:gd name="T0" fmla="*/ 26534 w 14"/>
                <a:gd name="T1" fmla="*/ 17463 h 18"/>
                <a:gd name="T2" fmla="*/ 26534 w 14"/>
                <a:gd name="T3" fmla="*/ 15522 h 18"/>
                <a:gd name="T4" fmla="*/ 2041 w 14"/>
                <a:gd name="T5" fmla="*/ 17463 h 18"/>
                <a:gd name="T6" fmla="*/ 2041 w 14"/>
                <a:gd name="T7" fmla="*/ 19403 h 18"/>
                <a:gd name="T8" fmla="*/ 26534 w 14"/>
                <a:gd name="T9" fmla="*/ 17463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8">
                  <a:moveTo>
                    <a:pt x="13" y="9"/>
                  </a:moveTo>
                  <a:cubicBezTo>
                    <a:pt x="13" y="9"/>
                    <a:pt x="13" y="8"/>
                    <a:pt x="13" y="8"/>
                  </a:cubicBezTo>
                  <a:cubicBezTo>
                    <a:pt x="12" y="0"/>
                    <a:pt x="0" y="2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8"/>
                    <a:pt x="14" y="17"/>
                    <a:pt x="13" y="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9" name="Freeform 160"/>
            <p:cNvSpPr>
              <a:spLocks/>
            </p:cNvSpPr>
            <p:nvPr/>
          </p:nvSpPr>
          <p:spPr bwMode="auto">
            <a:xfrm>
              <a:off x="4832351" y="2292350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0" name="Freeform 161"/>
            <p:cNvSpPr>
              <a:spLocks/>
            </p:cNvSpPr>
            <p:nvPr/>
          </p:nvSpPr>
          <p:spPr bwMode="auto">
            <a:xfrm>
              <a:off x="4968876" y="2293938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1" name="Freeform 162"/>
            <p:cNvSpPr>
              <a:spLocks/>
            </p:cNvSpPr>
            <p:nvPr/>
          </p:nvSpPr>
          <p:spPr bwMode="auto">
            <a:xfrm>
              <a:off x="5013326" y="2192338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3727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7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2" name="Freeform 163"/>
            <p:cNvSpPr>
              <a:spLocks/>
            </p:cNvSpPr>
            <p:nvPr/>
          </p:nvSpPr>
          <p:spPr bwMode="auto">
            <a:xfrm>
              <a:off x="4897438" y="2157413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3" name="Freeform 164"/>
            <p:cNvSpPr>
              <a:spLocks/>
            </p:cNvSpPr>
            <p:nvPr/>
          </p:nvSpPr>
          <p:spPr bwMode="auto">
            <a:xfrm>
              <a:off x="4894263" y="2235200"/>
              <a:ext cx="33338" cy="25400"/>
            </a:xfrm>
            <a:custGeom>
              <a:avLst/>
              <a:gdLst>
                <a:gd name="T0" fmla="*/ 17650 w 17"/>
                <a:gd name="T1" fmla="*/ 25400 h 13"/>
                <a:gd name="T2" fmla="*/ 15688 w 17"/>
                <a:gd name="T3" fmla="*/ 0 h 13"/>
                <a:gd name="T4" fmla="*/ 17650 w 17"/>
                <a:gd name="T5" fmla="*/ 2540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3">
                  <a:moveTo>
                    <a:pt x="9" y="13"/>
                  </a:moveTo>
                  <a:cubicBezTo>
                    <a:pt x="17" y="12"/>
                    <a:pt x="16" y="0"/>
                    <a:pt x="8" y="0"/>
                  </a:cubicBezTo>
                  <a:cubicBezTo>
                    <a:pt x="0" y="1"/>
                    <a:pt x="1" y="13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4" name="Freeform 165"/>
            <p:cNvSpPr>
              <a:spLocks/>
            </p:cNvSpPr>
            <p:nvPr/>
          </p:nvSpPr>
          <p:spPr bwMode="auto">
            <a:xfrm>
              <a:off x="4662488" y="2181225"/>
              <a:ext cx="26988" cy="34925"/>
            </a:xfrm>
            <a:custGeom>
              <a:avLst/>
              <a:gdLst>
                <a:gd name="T0" fmla="*/ 25060 w 14"/>
                <a:gd name="T1" fmla="*/ 17463 h 18"/>
                <a:gd name="T2" fmla="*/ 25060 w 14"/>
                <a:gd name="T3" fmla="*/ 15522 h 18"/>
                <a:gd name="T4" fmla="*/ 1928 w 14"/>
                <a:gd name="T5" fmla="*/ 17463 h 18"/>
                <a:gd name="T6" fmla="*/ 1928 w 14"/>
                <a:gd name="T7" fmla="*/ 19403 h 18"/>
                <a:gd name="T8" fmla="*/ 25060 w 14"/>
                <a:gd name="T9" fmla="*/ 17463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8">
                  <a:moveTo>
                    <a:pt x="13" y="9"/>
                  </a:moveTo>
                  <a:cubicBezTo>
                    <a:pt x="13" y="9"/>
                    <a:pt x="13" y="8"/>
                    <a:pt x="13" y="8"/>
                  </a:cubicBezTo>
                  <a:cubicBezTo>
                    <a:pt x="12" y="0"/>
                    <a:pt x="0" y="2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8"/>
                    <a:pt x="14" y="17"/>
                    <a:pt x="13" y="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5" name="Freeform 166"/>
            <p:cNvSpPr>
              <a:spLocks/>
            </p:cNvSpPr>
            <p:nvPr/>
          </p:nvSpPr>
          <p:spPr bwMode="auto">
            <a:xfrm>
              <a:off x="4564063" y="2209800"/>
              <a:ext cx="36513" cy="26987"/>
            </a:xfrm>
            <a:custGeom>
              <a:avLst/>
              <a:gdLst>
                <a:gd name="T0" fmla="*/ 17296 w 19"/>
                <a:gd name="T1" fmla="*/ 25059 h 14"/>
                <a:gd name="T2" fmla="*/ 21139 w 19"/>
                <a:gd name="T3" fmla="*/ 25059 h 14"/>
                <a:gd name="T4" fmla="*/ 19217 w 19"/>
                <a:gd name="T5" fmla="*/ 1928 h 14"/>
                <a:gd name="T6" fmla="*/ 15374 w 19"/>
                <a:gd name="T7" fmla="*/ 1928 h 14"/>
                <a:gd name="T8" fmla="*/ 17296 w 19"/>
                <a:gd name="T9" fmla="*/ 2505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4">
                  <a:moveTo>
                    <a:pt x="9" y="13"/>
                  </a:moveTo>
                  <a:cubicBezTo>
                    <a:pt x="10" y="13"/>
                    <a:pt x="11" y="13"/>
                    <a:pt x="11" y="13"/>
                  </a:cubicBezTo>
                  <a:cubicBezTo>
                    <a:pt x="19" y="12"/>
                    <a:pt x="18" y="0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0" y="2"/>
                    <a:pt x="2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6" name="Freeform 167"/>
            <p:cNvSpPr>
              <a:spLocks/>
            </p:cNvSpPr>
            <p:nvPr/>
          </p:nvSpPr>
          <p:spPr bwMode="auto">
            <a:xfrm>
              <a:off x="4657726" y="2325688"/>
              <a:ext cx="28575" cy="33337"/>
            </a:xfrm>
            <a:custGeom>
              <a:avLst/>
              <a:gdLst>
                <a:gd name="T0" fmla="*/ 2041 w 14"/>
                <a:gd name="T1" fmla="*/ 17649 h 17"/>
                <a:gd name="T2" fmla="*/ 2041 w 14"/>
                <a:gd name="T3" fmla="*/ 19610 h 17"/>
                <a:gd name="T4" fmla="*/ 26534 w 14"/>
                <a:gd name="T5" fmla="*/ 15688 h 17"/>
                <a:gd name="T6" fmla="*/ 26534 w 14"/>
                <a:gd name="T7" fmla="*/ 13727 h 17"/>
                <a:gd name="T8" fmla="*/ 2041 w 14"/>
                <a:gd name="T9" fmla="*/ 1764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7"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2" y="17"/>
                    <a:pt x="14" y="16"/>
                    <a:pt x="13" y="8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0"/>
                    <a:pt x="0" y="1"/>
                    <a:pt x="1" y="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7" name="Freeform 168"/>
            <p:cNvSpPr>
              <a:spLocks/>
            </p:cNvSpPr>
            <p:nvPr/>
          </p:nvSpPr>
          <p:spPr bwMode="auto">
            <a:xfrm>
              <a:off x="4787901" y="2201863"/>
              <a:ext cx="31750" cy="26987"/>
            </a:xfrm>
            <a:custGeom>
              <a:avLst/>
              <a:gdLst>
                <a:gd name="T0" fmla="*/ 17859 w 16"/>
                <a:gd name="T1" fmla="*/ 25059 h 14"/>
                <a:gd name="T2" fmla="*/ 13891 w 16"/>
                <a:gd name="T3" fmla="*/ 1928 h 14"/>
                <a:gd name="T4" fmla="*/ 17859 w 16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14">
                  <a:moveTo>
                    <a:pt x="9" y="13"/>
                  </a:moveTo>
                  <a:cubicBezTo>
                    <a:pt x="16" y="12"/>
                    <a:pt x="15" y="0"/>
                    <a:pt x="7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8" name="Freeform 169"/>
            <p:cNvSpPr>
              <a:spLocks/>
            </p:cNvSpPr>
            <p:nvPr/>
          </p:nvSpPr>
          <p:spPr bwMode="auto">
            <a:xfrm>
              <a:off x="4768851" y="2341563"/>
              <a:ext cx="33338" cy="25400"/>
            </a:xfrm>
            <a:custGeom>
              <a:avLst/>
              <a:gdLst>
                <a:gd name="T0" fmla="*/ 17650 w 17"/>
                <a:gd name="T1" fmla="*/ 25400 h 13"/>
                <a:gd name="T2" fmla="*/ 15688 w 17"/>
                <a:gd name="T3" fmla="*/ 0 h 13"/>
                <a:gd name="T4" fmla="*/ 17650 w 17"/>
                <a:gd name="T5" fmla="*/ 2540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3">
                  <a:moveTo>
                    <a:pt x="9" y="13"/>
                  </a:moveTo>
                  <a:cubicBezTo>
                    <a:pt x="17" y="12"/>
                    <a:pt x="15" y="0"/>
                    <a:pt x="8" y="0"/>
                  </a:cubicBezTo>
                  <a:cubicBezTo>
                    <a:pt x="0" y="1"/>
                    <a:pt x="1" y="13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9" name="Freeform 170"/>
            <p:cNvSpPr>
              <a:spLocks/>
            </p:cNvSpPr>
            <p:nvPr/>
          </p:nvSpPr>
          <p:spPr bwMode="auto">
            <a:xfrm>
              <a:off x="4586288" y="2260600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6" y="0"/>
                    <a:pt x="8" y="1"/>
                  </a:cubicBezTo>
                  <a:cubicBezTo>
                    <a:pt x="0" y="2"/>
                    <a:pt x="2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0" name="Freeform 171"/>
            <p:cNvSpPr>
              <a:spLocks/>
            </p:cNvSpPr>
            <p:nvPr/>
          </p:nvSpPr>
          <p:spPr bwMode="auto">
            <a:xfrm>
              <a:off x="4964113" y="2160588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3727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7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1" name="Freeform 172"/>
            <p:cNvSpPr>
              <a:spLocks/>
            </p:cNvSpPr>
            <p:nvPr/>
          </p:nvSpPr>
          <p:spPr bwMode="auto">
            <a:xfrm>
              <a:off x="4913313" y="2336800"/>
              <a:ext cx="26988" cy="34925"/>
            </a:xfrm>
            <a:custGeom>
              <a:avLst/>
              <a:gdLst>
                <a:gd name="T0" fmla="*/ 25060 w 14"/>
                <a:gd name="T1" fmla="*/ 17463 h 18"/>
                <a:gd name="T2" fmla="*/ 25060 w 14"/>
                <a:gd name="T3" fmla="*/ 15522 h 18"/>
                <a:gd name="T4" fmla="*/ 1928 w 14"/>
                <a:gd name="T5" fmla="*/ 17463 h 18"/>
                <a:gd name="T6" fmla="*/ 1928 w 14"/>
                <a:gd name="T7" fmla="*/ 19403 h 18"/>
                <a:gd name="T8" fmla="*/ 25060 w 14"/>
                <a:gd name="T9" fmla="*/ 17463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8">
                  <a:moveTo>
                    <a:pt x="13" y="9"/>
                  </a:moveTo>
                  <a:cubicBezTo>
                    <a:pt x="13" y="9"/>
                    <a:pt x="13" y="8"/>
                    <a:pt x="13" y="8"/>
                  </a:cubicBezTo>
                  <a:cubicBezTo>
                    <a:pt x="12" y="0"/>
                    <a:pt x="0" y="1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8"/>
                    <a:pt x="14" y="17"/>
                    <a:pt x="13" y="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2" name="Freeform 173"/>
            <p:cNvSpPr>
              <a:spLocks/>
            </p:cNvSpPr>
            <p:nvPr/>
          </p:nvSpPr>
          <p:spPr bwMode="auto">
            <a:xfrm>
              <a:off x="4843463" y="2198688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3" name="Freeform 174"/>
            <p:cNvSpPr>
              <a:spLocks/>
            </p:cNvSpPr>
            <p:nvPr/>
          </p:nvSpPr>
          <p:spPr bwMode="auto">
            <a:xfrm>
              <a:off x="4624388" y="2233613"/>
              <a:ext cx="36513" cy="26987"/>
            </a:xfrm>
            <a:custGeom>
              <a:avLst/>
              <a:gdLst>
                <a:gd name="T0" fmla="*/ 18257 w 18"/>
                <a:gd name="T1" fmla="*/ 25059 h 14"/>
                <a:gd name="T2" fmla="*/ 22314 w 18"/>
                <a:gd name="T3" fmla="*/ 25059 h 14"/>
                <a:gd name="T4" fmla="*/ 18257 w 18"/>
                <a:gd name="T5" fmla="*/ 1928 h 14"/>
                <a:gd name="T6" fmla="*/ 16228 w 18"/>
                <a:gd name="T7" fmla="*/ 1928 h 14"/>
                <a:gd name="T8" fmla="*/ 18257 w 18"/>
                <a:gd name="T9" fmla="*/ 2505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4">
                  <a:moveTo>
                    <a:pt x="9" y="13"/>
                  </a:moveTo>
                  <a:cubicBezTo>
                    <a:pt x="10" y="13"/>
                    <a:pt x="10" y="13"/>
                    <a:pt x="11" y="13"/>
                  </a:cubicBezTo>
                  <a:cubicBezTo>
                    <a:pt x="18" y="12"/>
                    <a:pt x="17" y="0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4" name="Freeform 175"/>
            <p:cNvSpPr>
              <a:spLocks/>
            </p:cNvSpPr>
            <p:nvPr/>
          </p:nvSpPr>
          <p:spPr bwMode="auto">
            <a:xfrm>
              <a:off x="5021263" y="2243138"/>
              <a:ext cx="33338" cy="31750"/>
            </a:xfrm>
            <a:custGeom>
              <a:avLst/>
              <a:gdLst>
                <a:gd name="T0" fmla="*/ 13727 w 17"/>
                <a:gd name="T1" fmla="*/ 5953 h 16"/>
                <a:gd name="T2" fmla="*/ 11766 w 17"/>
                <a:gd name="T3" fmla="*/ 5953 h 16"/>
                <a:gd name="T4" fmla="*/ 19611 w 17"/>
                <a:gd name="T5" fmla="*/ 7938 h 16"/>
                <a:gd name="T6" fmla="*/ 17650 w 17"/>
                <a:gd name="T7" fmla="*/ 7938 h 16"/>
                <a:gd name="T8" fmla="*/ 23533 w 17"/>
                <a:gd name="T9" fmla="*/ 11906 h 16"/>
                <a:gd name="T10" fmla="*/ 23533 w 17"/>
                <a:gd name="T11" fmla="*/ 9922 h 16"/>
                <a:gd name="T12" fmla="*/ 25494 w 17"/>
                <a:gd name="T13" fmla="*/ 15875 h 16"/>
                <a:gd name="T14" fmla="*/ 25494 w 17"/>
                <a:gd name="T15" fmla="*/ 13891 h 16"/>
                <a:gd name="T16" fmla="*/ 0 w 17"/>
                <a:gd name="T17" fmla="*/ 17859 h 16"/>
                <a:gd name="T18" fmla="*/ 17650 w 17"/>
                <a:gd name="T19" fmla="*/ 29766 h 16"/>
                <a:gd name="T20" fmla="*/ 13727 w 17"/>
                <a:gd name="T21" fmla="*/ 5953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" h="16">
                  <a:moveTo>
                    <a:pt x="7" y="3"/>
                  </a:moveTo>
                  <a:cubicBezTo>
                    <a:pt x="7" y="3"/>
                    <a:pt x="7" y="3"/>
                    <a:pt x="6" y="3"/>
                  </a:cubicBezTo>
                  <a:cubicBezTo>
                    <a:pt x="7" y="4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5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3" y="7"/>
                  </a:cubicBezTo>
                  <a:cubicBezTo>
                    <a:pt x="12" y="0"/>
                    <a:pt x="0" y="1"/>
                    <a:pt x="0" y="9"/>
                  </a:cubicBezTo>
                  <a:cubicBezTo>
                    <a:pt x="1" y="13"/>
                    <a:pt x="4" y="16"/>
                    <a:pt x="9" y="15"/>
                  </a:cubicBezTo>
                  <a:cubicBezTo>
                    <a:pt x="17" y="15"/>
                    <a:pt x="15" y="3"/>
                    <a:pt x="7" y="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5" name="Freeform 176"/>
            <p:cNvSpPr>
              <a:spLocks/>
            </p:cNvSpPr>
            <p:nvPr/>
          </p:nvSpPr>
          <p:spPr bwMode="auto">
            <a:xfrm>
              <a:off x="4773613" y="2252663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3727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7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6" name="Freeform 177"/>
            <p:cNvSpPr>
              <a:spLocks/>
            </p:cNvSpPr>
            <p:nvPr/>
          </p:nvSpPr>
          <p:spPr bwMode="auto">
            <a:xfrm>
              <a:off x="4708526" y="2324100"/>
              <a:ext cx="33338" cy="25400"/>
            </a:xfrm>
            <a:custGeom>
              <a:avLst/>
              <a:gdLst>
                <a:gd name="T0" fmla="*/ 17650 w 17"/>
                <a:gd name="T1" fmla="*/ 25400 h 13"/>
                <a:gd name="T2" fmla="*/ 15688 w 17"/>
                <a:gd name="T3" fmla="*/ 0 h 13"/>
                <a:gd name="T4" fmla="*/ 17650 w 17"/>
                <a:gd name="T5" fmla="*/ 25400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3">
                  <a:moveTo>
                    <a:pt x="9" y="13"/>
                  </a:moveTo>
                  <a:cubicBezTo>
                    <a:pt x="17" y="12"/>
                    <a:pt x="15" y="0"/>
                    <a:pt x="8" y="0"/>
                  </a:cubicBezTo>
                  <a:cubicBezTo>
                    <a:pt x="0" y="1"/>
                    <a:pt x="1" y="13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7" name="Freeform 178"/>
            <p:cNvSpPr>
              <a:spLocks/>
            </p:cNvSpPr>
            <p:nvPr/>
          </p:nvSpPr>
          <p:spPr bwMode="auto">
            <a:xfrm>
              <a:off x="4962526" y="2227263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3727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5" y="0"/>
                    <a:pt x="7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8" name="Freeform 179"/>
            <p:cNvSpPr>
              <a:spLocks/>
            </p:cNvSpPr>
            <p:nvPr/>
          </p:nvSpPr>
          <p:spPr bwMode="auto">
            <a:xfrm>
              <a:off x="4857751" y="2332038"/>
              <a:ext cx="38100" cy="25400"/>
            </a:xfrm>
            <a:custGeom>
              <a:avLst/>
              <a:gdLst>
                <a:gd name="T0" fmla="*/ 20053 w 19"/>
                <a:gd name="T1" fmla="*/ 25400 h 13"/>
                <a:gd name="T2" fmla="*/ 22058 w 19"/>
                <a:gd name="T3" fmla="*/ 23446 h 13"/>
                <a:gd name="T4" fmla="*/ 20053 w 19"/>
                <a:gd name="T5" fmla="*/ 0 h 13"/>
                <a:gd name="T6" fmla="*/ 16042 w 19"/>
                <a:gd name="T7" fmla="*/ 1954 h 13"/>
                <a:gd name="T8" fmla="*/ 20053 w 19"/>
                <a:gd name="T9" fmla="*/ 25400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3">
                  <a:moveTo>
                    <a:pt x="10" y="13"/>
                  </a:moveTo>
                  <a:cubicBezTo>
                    <a:pt x="10" y="13"/>
                    <a:pt x="11" y="12"/>
                    <a:pt x="11" y="12"/>
                  </a:cubicBezTo>
                  <a:cubicBezTo>
                    <a:pt x="19" y="12"/>
                    <a:pt x="18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"/>
                    <a:pt x="2" y="13"/>
                    <a:pt x="10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9" name="Freeform 180"/>
            <p:cNvSpPr>
              <a:spLocks/>
            </p:cNvSpPr>
            <p:nvPr/>
          </p:nvSpPr>
          <p:spPr bwMode="auto">
            <a:xfrm>
              <a:off x="4730751" y="2192338"/>
              <a:ext cx="33338" cy="26987"/>
            </a:xfrm>
            <a:custGeom>
              <a:avLst/>
              <a:gdLst>
                <a:gd name="T0" fmla="*/ 17650 w 17"/>
                <a:gd name="T1" fmla="*/ 25059 h 14"/>
                <a:gd name="T2" fmla="*/ 15688 w 17"/>
                <a:gd name="T3" fmla="*/ 1928 h 14"/>
                <a:gd name="T4" fmla="*/ 17650 w 17"/>
                <a:gd name="T5" fmla="*/ 25059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14">
                  <a:moveTo>
                    <a:pt x="9" y="13"/>
                  </a:moveTo>
                  <a:cubicBezTo>
                    <a:pt x="17" y="12"/>
                    <a:pt x="16" y="0"/>
                    <a:pt x="8" y="1"/>
                  </a:cubicBezTo>
                  <a:cubicBezTo>
                    <a:pt x="0" y="2"/>
                    <a:pt x="1" y="14"/>
                    <a:pt x="9" y="1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0" name="Freeform 181"/>
            <p:cNvSpPr>
              <a:spLocks/>
            </p:cNvSpPr>
            <p:nvPr/>
          </p:nvSpPr>
          <p:spPr bwMode="auto">
            <a:xfrm>
              <a:off x="4083051" y="2151063"/>
              <a:ext cx="388938" cy="55562"/>
            </a:xfrm>
            <a:custGeom>
              <a:avLst/>
              <a:gdLst>
                <a:gd name="T0" fmla="*/ 381081 w 198"/>
                <a:gd name="T1" fmla="*/ 41672 h 28"/>
                <a:gd name="T2" fmla="*/ 188576 w 198"/>
                <a:gd name="T3" fmla="*/ 7937 h 28"/>
                <a:gd name="T4" fmla="*/ 5893 w 198"/>
                <a:gd name="T5" fmla="*/ 19844 h 28"/>
                <a:gd name="T6" fmla="*/ 11786 w 198"/>
                <a:gd name="T7" fmla="*/ 29765 h 28"/>
                <a:gd name="T8" fmla="*/ 208219 w 198"/>
                <a:gd name="T9" fmla="*/ 23812 h 28"/>
                <a:gd name="T10" fmla="*/ 379116 w 198"/>
                <a:gd name="T11" fmla="*/ 53578 h 28"/>
                <a:gd name="T12" fmla="*/ 381081 w 198"/>
                <a:gd name="T13" fmla="*/ 4167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28">
                  <a:moveTo>
                    <a:pt x="194" y="21"/>
                  </a:moveTo>
                  <a:cubicBezTo>
                    <a:pt x="161" y="18"/>
                    <a:pt x="129" y="8"/>
                    <a:pt x="96" y="4"/>
                  </a:cubicBezTo>
                  <a:cubicBezTo>
                    <a:pt x="65" y="1"/>
                    <a:pt x="33" y="0"/>
                    <a:pt x="3" y="10"/>
                  </a:cubicBezTo>
                  <a:cubicBezTo>
                    <a:pt x="0" y="11"/>
                    <a:pt x="2" y="16"/>
                    <a:pt x="6" y="15"/>
                  </a:cubicBezTo>
                  <a:cubicBezTo>
                    <a:pt x="38" y="5"/>
                    <a:pt x="72" y="7"/>
                    <a:pt x="106" y="12"/>
                  </a:cubicBezTo>
                  <a:cubicBezTo>
                    <a:pt x="135" y="15"/>
                    <a:pt x="164" y="24"/>
                    <a:pt x="193" y="27"/>
                  </a:cubicBezTo>
                  <a:cubicBezTo>
                    <a:pt x="197" y="28"/>
                    <a:pt x="198" y="22"/>
                    <a:pt x="194" y="2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1" name="Freeform 182"/>
            <p:cNvSpPr>
              <a:spLocks/>
            </p:cNvSpPr>
            <p:nvPr/>
          </p:nvSpPr>
          <p:spPr bwMode="auto">
            <a:xfrm>
              <a:off x="4198938" y="2055813"/>
              <a:ext cx="361950" cy="127000"/>
            </a:xfrm>
            <a:custGeom>
              <a:avLst/>
              <a:gdLst>
                <a:gd name="T0" fmla="*/ 7868 w 184"/>
                <a:gd name="T1" fmla="*/ 15631 h 65"/>
                <a:gd name="T2" fmla="*/ 184909 w 184"/>
                <a:gd name="T3" fmla="*/ 89877 h 65"/>
                <a:gd name="T4" fmla="*/ 354082 w 184"/>
                <a:gd name="T5" fmla="*/ 119185 h 65"/>
                <a:gd name="T6" fmla="*/ 352114 w 184"/>
                <a:gd name="T7" fmla="*/ 107462 h 65"/>
                <a:gd name="T8" fmla="*/ 179008 w 184"/>
                <a:gd name="T9" fmla="*/ 74246 h 65"/>
                <a:gd name="T10" fmla="*/ 11803 w 184"/>
                <a:gd name="T11" fmla="*/ 3908 h 65"/>
                <a:gd name="T12" fmla="*/ 7868 w 184"/>
                <a:gd name="T13" fmla="*/ 15631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65">
                  <a:moveTo>
                    <a:pt x="4" y="8"/>
                  </a:moveTo>
                  <a:cubicBezTo>
                    <a:pt x="33" y="21"/>
                    <a:pt x="64" y="34"/>
                    <a:pt x="94" y="46"/>
                  </a:cubicBezTo>
                  <a:cubicBezTo>
                    <a:pt x="121" y="57"/>
                    <a:pt x="150" y="65"/>
                    <a:pt x="180" y="61"/>
                  </a:cubicBezTo>
                  <a:cubicBezTo>
                    <a:pt x="184" y="60"/>
                    <a:pt x="183" y="54"/>
                    <a:pt x="179" y="55"/>
                  </a:cubicBezTo>
                  <a:cubicBezTo>
                    <a:pt x="148" y="59"/>
                    <a:pt x="119" y="49"/>
                    <a:pt x="91" y="38"/>
                  </a:cubicBezTo>
                  <a:cubicBezTo>
                    <a:pt x="63" y="27"/>
                    <a:pt x="34" y="15"/>
                    <a:pt x="6" y="2"/>
                  </a:cubicBezTo>
                  <a:cubicBezTo>
                    <a:pt x="3" y="0"/>
                    <a:pt x="0" y="6"/>
                    <a:pt x="4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2" name="Freeform 183"/>
            <p:cNvSpPr>
              <a:spLocks/>
            </p:cNvSpPr>
            <p:nvPr/>
          </p:nvSpPr>
          <p:spPr bwMode="auto">
            <a:xfrm>
              <a:off x="4306888" y="1973263"/>
              <a:ext cx="333375" cy="174625"/>
            </a:xfrm>
            <a:custGeom>
              <a:avLst/>
              <a:gdLst>
                <a:gd name="T0" fmla="*/ 3922 w 170"/>
                <a:gd name="T1" fmla="*/ 11772 h 89"/>
                <a:gd name="T2" fmla="*/ 143155 w 170"/>
                <a:gd name="T3" fmla="*/ 109876 h 89"/>
                <a:gd name="T4" fmla="*/ 325531 w 170"/>
                <a:gd name="T5" fmla="*/ 166777 h 89"/>
                <a:gd name="T6" fmla="*/ 325531 w 170"/>
                <a:gd name="T7" fmla="*/ 155004 h 89"/>
                <a:gd name="T8" fmla="*/ 154921 w 170"/>
                <a:gd name="T9" fmla="*/ 102028 h 89"/>
                <a:gd name="T10" fmla="*/ 13727 w 170"/>
                <a:gd name="T11" fmla="*/ 5886 h 89"/>
                <a:gd name="T12" fmla="*/ 3922 w 170"/>
                <a:gd name="T13" fmla="*/ 11772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89">
                  <a:moveTo>
                    <a:pt x="2" y="6"/>
                  </a:moveTo>
                  <a:cubicBezTo>
                    <a:pt x="20" y="30"/>
                    <a:pt x="46" y="43"/>
                    <a:pt x="73" y="56"/>
                  </a:cubicBezTo>
                  <a:cubicBezTo>
                    <a:pt x="102" y="70"/>
                    <a:pt x="132" y="89"/>
                    <a:pt x="166" y="85"/>
                  </a:cubicBezTo>
                  <a:cubicBezTo>
                    <a:pt x="170" y="84"/>
                    <a:pt x="169" y="78"/>
                    <a:pt x="166" y="79"/>
                  </a:cubicBezTo>
                  <a:cubicBezTo>
                    <a:pt x="134" y="83"/>
                    <a:pt x="107" y="66"/>
                    <a:pt x="79" y="52"/>
                  </a:cubicBezTo>
                  <a:cubicBezTo>
                    <a:pt x="53" y="39"/>
                    <a:pt x="25" y="27"/>
                    <a:pt x="7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3" name="Freeform 184"/>
            <p:cNvSpPr>
              <a:spLocks/>
            </p:cNvSpPr>
            <p:nvPr/>
          </p:nvSpPr>
          <p:spPr bwMode="auto">
            <a:xfrm>
              <a:off x="4378326" y="1947863"/>
              <a:ext cx="242888" cy="193675"/>
            </a:xfrm>
            <a:custGeom>
              <a:avLst/>
              <a:gdLst>
                <a:gd name="T0" fmla="*/ 3918 w 124"/>
                <a:gd name="T1" fmla="*/ 11738 h 99"/>
                <a:gd name="T2" fmla="*/ 99897 w 124"/>
                <a:gd name="T3" fmla="*/ 121291 h 99"/>
                <a:gd name="T4" fmla="*/ 233094 w 124"/>
                <a:gd name="T5" fmla="*/ 191719 h 99"/>
                <a:gd name="T6" fmla="*/ 235053 w 124"/>
                <a:gd name="T7" fmla="*/ 179981 h 99"/>
                <a:gd name="T8" fmla="*/ 113609 w 124"/>
                <a:gd name="T9" fmla="*/ 117379 h 99"/>
                <a:gd name="T10" fmla="*/ 13711 w 124"/>
                <a:gd name="T11" fmla="*/ 5869 h 99"/>
                <a:gd name="T12" fmla="*/ 3918 w 124"/>
                <a:gd name="T13" fmla="*/ 11738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" h="99">
                  <a:moveTo>
                    <a:pt x="2" y="6"/>
                  </a:moveTo>
                  <a:cubicBezTo>
                    <a:pt x="13" y="29"/>
                    <a:pt x="31" y="45"/>
                    <a:pt x="51" y="62"/>
                  </a:cubicBezTo>
                  <a:cubicBezTo>
                    <a:pt x="71" y="78"/>
                    <a:pt x="92" y="94"/>
                    <a:pt x="119" y="98"/>
                  </a:cubicBezTo>
                  <a:cubicBezTo>
                    <a:pt x="123" y="99"/>
                    <a:pt x="124" y="93"/>
                    <a:pt x="120" y="92"/>
                  </a:cubicBezTo>
                  <a:cubicBezTo>
                    <a:pt x="96" y="88"/>
                    <a:pt x="76" y="75"/>
                    <a:pt x="58" y="60"/>
                  </a:cubicBezTo>
                  <a:cubicBezTo>
                    <a:pt x="38" y="44"/>
                    <a:pt x="19" y="27"/>
                    <a:pt x="7" y="3"/>
                  </a:cubicBezTo>
                  <a:cubicBezTo>
                    <a:pt x="6" y="0"/>
                    <a:pt x="0" y="2"/>
                    <a:pt x="2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4" name="Freeform 185"/>
            <p:cNvSpPr>
              <a:spLocks/>
            </p:cNvSpPr>
            <p:nvPr/>
          </p:nvSpPr>
          <p:spPr bwMode="auto">
            <a:xfrm>
              <a:off x="4406901" y="1730375"/>
              <a:ext cx="139700" cy="279400"/>
            </a:xfrm>
            <a:custGeom>
              <a:avLst/>
              <a:gdLst>
                <a:gd name="T0" fmla="*/ 1968 w 71"/>
                <a:gd name="T1" fmla="*/ 7815 h 143"/>
                <a:gd name="T2" fmla="*/ 51158 w 71"/>
                <a:gd name="T3" fmla="*/ 125046 h 143"/>
                <a:gd name="T4" fmla="*/ 90510 w 71"/>
                <a:gd name="T5" fmla="*/ 201246 h 143"/>
                <a:gd name="T6" fmla="*/ 125927 w 71"/>
                <a:gd name="T7" fmla="*/ 271585 h 143"/>
                <a:gd name="T8" fmla="*/ 137732 w 71"/>
                <a:gd name="T9" fmla="*/ 267677 h 143"/>
                <a:gd name="T10" fmla="*/ 110186 w 71"/>
                <a:gd name="T11" fmla="*/ 216877 h 143"/>
                <a:gd name="T12" fmla="*/ 76737 w 71"/>
                <a:gd name="T13" fmla="*/ 146538 h 143"/>
                <a:gd name="T14" fmla="*/ 13773 w 71"/>
                <a:gd name="T15" fmla="*/ 5862 h 143"/>
                <a:gd name="T16" fmla="*/ 1968 w 71"/>
                <a:gd name="T17" fmla="*/ 7815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143">
                  <a:moveTo>
                    <a:pt x="1" y="4"/>
                  </a:moveTo>
                  <a:cubicBezTo>
                    <a:pt x="5" y="26"/>
                    <a:pt x="15" y="45"/>
                    <a:pt x="26" y="64"/>
                  </a:cubicBezTo>
                  <a:cubicBezTo>
                    <a:pt x="33" y="77"/>
                    <a:pt x="40" y="89"/>
                    <a:pt x="46" y="103"/>
                  </a:cubicBezTo>
                  <a:cubicBezTo>
                    <a:pt x="51" y="115"/>
                    <a:pt x="60" y="126"/>
                    <a:pt x="64" y="139"/>
                  </a:cubicBezTo>
                  <a:cubicBezTo>
                    <a:pt x="66" y="143"/>
                    <a:pt x="71" y="140"/>
                    <a:pt x="70" y="137"/>
                  </a:cubicBezTo>
                  <a:cubicBezTo>
                    <a:pt x="67" y="127"/>
                    <a:pt x="61" y="119"/>
                    <a:pt x="56" y="111"/>
                  </a:cubicBezTo>
                  <a:cubicBezTo>
                    <a:pt x="50" y="99"/>
                    <a:pt x="45" y="87"/>
                    <a:pt x="39" y="75"/>
                  </a:cubicBezTo>
                  <a:cubicBezTo>
                    <a:pt x="27" y="52"/>
                    <a:pt x="12" y="30"/>
                    <a:pt x="7" y="3"/>
                  </a:cubicBezTo>
                  <a:cubicBezTo>
                    <a:pt x="6" y="0"/>
                    <a:pt x="0" y="0"/>
                    <a:pt x="1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5" name="Freeform 186"/>
            <p:cNvSpPr>
              <a:spLocks/>
            </p:cNvSpPr>
            <p:nvPr/>
          </p:nvSpPr>
          <p:spPr bwMode="auto">
            <a:xfrm>
              <a:off x="4548188" y="1846263"/>
              <a:ext cx="225425" cy="314325"/>
            </a:xfrm>
            <a:custGeom>
              <a:avLst/>
              <a:gdLst>
                <a:gd name="T0" fmla="*/ 0 w 115"/>
                <a:gd name="T1" fmla="*/ 7809 h 161"/>
                <a:gd name="T2" fmla="*/ 76448 w 115"/>
                <a:gd name="T3" fmla="*/ 224518 h 161"/>
                <a:gd name="T4" fmla="*/ 145056 w 115"/>
                <a:gd name="T5" fmla="*/ 288945 h 161"/>
                <a:gd name="T6" fmla="*/ 217584 w 115"/>
                <a:gd name="T7" fmla="*/ 306516 h 161"/>
                <a:gd name="T8" fmla="*/ 213664 w 115"/>
                <a:gd name="T9" fmla="*/ 294802 h 161"/>
                <a:gd name="T10" fmla="*/ 137215 w 115"/>
                <a:gd name="T11" fmla="*/ 269421 h 161"/>
                <a:gd name="T12" fmla="*/ 74488 w 115"/>
                <a:gd name="T13" fmla="*/ 199138 h 161"/>
                <a:gd name="T14" fmla="*/ 11761 w 115"/>
                <a:gd name="T15" fmla="*/ 7809 h 161"/>
                <a:gd name="T16" fmla="*/ 0 w 115"/>
                <a:gd name="T17" fmla="*/ 7809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5" h="161">
                  <a:moveTo>
                    <a:pt x="0" y="4"/>
                  </a:moveTo>
                  <a:cubicBezTo>
                    <a:pt x="1" y="42"/>
                    <a:pt x="17" y="84"/>
                    <a:pt x="39" y="115"/>
                  </a:cubicBezTo>
                  <a:cubicBezTo>
                    <a:pt x="48" y="127"/>
                    <a:pt x="60" y="140"/>
                    <a:pt x="74" y="148"/>
                  </a:cubicBezTo>
                  <a:cubicBezTo>
                    <a:pt x="85" y="154"/>
                    <a:pt x="99" y="161"/>
                    <a:pt x="111" y="157"/>
                  </a:cubicBezTo>
                  <a:cubicBezTo>
                    <a:pt x="115" y="156"/>
                    <a:pt x="112" y="150"/>
                    <a:pt x="109" y="151"/>
                  </a:cubicBezTo>
                  <a:cubicBezTo>
                    <a:pt x="97" y="155"/>
                    <a:pt x="79" y="144"/>
                    <a:pt x="70" y="138"/>
                  </a:cubicBezTo>
                  <a:cubicBezTo>
                    <a:pt x="57" y="129"/>
                    <a:pt x="46" y="116"/>
                    <a:pt x="38" y="102"/>
                  </a:cubicBezTo>
                  <a:cubicBezTo>
                    <a:pt x="20" y="75"/>
                    <a:pt x="7" y="37"/>
                    <a:pt x="6" y="4"/>
                  </a:cubicBezTo>
                  <a:cubicBezTo>
                    <a:pt x="6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6" name="Freeform 187"/>
            <p:cNvSpPr>
              <a:spLocks/>
            </p:cNvSpPr>
            <p:nvPr/>
          </p:nvSpPr>
          <p:spPr bwMode="auto">
            <a:xfrm>
              <a:off x="4613276" y="1855788"/>
              <a:ext cx="161925" cy="309562"/>
            </a:xfrm>
            <a:custGeom>
              <a:avLst/>
              <a:gdLst>
                <a:gd name="T0" fmla="*/ 0 w 83"/>
                <a:gd name="T1" fmla="*/ 7837 h 158"/>
                <a:gd name="T2" fmla="*/ 46822 w 83"/>
                <a:gd name="T3" fmla="*/ 193966 h 158"/>
                <a:gd name="T4" fmla="*/ 81938 w 83"/>
                <a:gd name="T5" fmla="*/ 258621 h 158"/>
                <a:gd name="T6" fmla="*/ 148269 w 83"/>
                <a:gd name="T7" fmla="*/ 305643 h 158"/>
                <a:gd name="T8" fmla="*/ 156072 w 83"/>
                <a:gd name="T9" fmla="*/ 295847 h 158"/>
                <a:gd name="T10" fmla="*/ 91692 w 83"/>
                <a:gd name="T11" fmla="*/ 252744 h 158"/>
                <a:gd name="T12" fmla="*/ 54625 w 83"/>
                <a:gd name="T13" fmla="*/ 180251 h 158"/>
                <a:gd name="T14" fmla="*/ 11705 w 83"/>
                <a:gd name="T15" fmla="*/ 7837 h 158"/>
                <a:gd name="T16" fmla="*/ 0 w 83"/>
                <a:gd name="T17" fmla="*/ 7837 h 1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" h="158">
                  <a:moveTo>
                    <a:pt x="0" y="4"/>
                  </a:moveTo>
                  <a:cubicBezTo>
                    <a:pt x="0" y="38"/>
                    <a:pt x="11" y="69"/>
                    <a:pt x="24" y="99"/>
                  </a:cubicBezTo>
                  <a:cubicBezTo>
                    <a:pt x="29" y="111"/>
                    <a:pt x="35" y="122"/>
                    <a:pt x="42" y="132"/>
                  </a:cubicBezTo>
                  <a:cubicBezTo>
                    <a:pt x="51" y="145"/>
                    <a:pt x="64" y="148"/>
                    <a:pt x="76" y="156"/>
                  </a:cubicBezTo>
                  <a:cubicBezTo>
                    <a:pt x="79" y="158"/>
                    <a:pt x="83" y="153"/>
                    <a:pt x="80" y="151"/>
                  </a:cubicBezTo>
                  <a:cubicBezTo>
                    <a:pt x="68" y="143"/>
                    <a:pt x="56" y="140"/>
                    <a:pt x="47" y="129"/>
                  </a:cubicBezTo>
                  <a:cubicBezTo>
                    <a:pt x="38" y="118"/>
                    <a:pt x="33" y="104"/>
                    <a:pt x="28" y="92"/>
                  </a:cubicBezTo>
                  <a:cubicBezTo>
                    <a:pt x="15" y="64"/>
                    <a:pt x="6" y="35"/>
                    <a:pt x="6" y="4"/>
                  </a:cubicBezTo>
                  <a:cubicBezTo>
                    <a:pt x="6" y="0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7" name="Freeform 188"/>
            <p:cNvSpPr>
              <a:spLocks/>
            </p:cNvSpPr>
            <p:nvPr/>
          </p:nvSpPr>
          <p:spPr bwMode="auto">
            <a:xfrm>
              <a:off x="4664076" y="1852613"/>
              <a:ext cx="92075" cy="250825"/>
            </a:xfrm>
            <a:custGeom>
              <a:avLst/>
              <a:gdLst>
                <a:gd name="T0" fmla="*/ 0 w 47"/>
                <a:gd name="T1" fmla="*/ 9798 h 128"/>
                <a:gd name="T2" fmla="*/ 21549 w 47"/>
                <a:gd name="T3" fmla="*/ 139129 h 128"/>
                <a:gd name="T4" fmla="*/ 78362 w 47"/>
                <a:gd name="T5" fmla="*/ 244946 h 128"/>
                <a:gd name="T6" fmla="*/ 88157 w 47"/>
                <a:gd name="T7" fmla="*/ 237108 h 128"/>
                <a:gd name="T8" fmla="*/ 33304 w 47"/>
                <a:gd name="T9" fmla="*/ 135210 h 128"/>
                <a:gd name="T10" fmla="*/ 11754 w 47"/>
                <a:gd name="T11" fmla="*/ 7838 h 128"/>
                <a:gd name="T12" fmla="*/ 0 w 47"/>
                <a:gd name="T13" fmla="*/ 9798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128">
                  <a:moveTo>
                    <a:pt x="0" y="5"/>
                  </a:moveTo>
                  <a:cubicBezTo>
                    <a:pt x="2" y="27"/>
                    <a:pt x="4" y="50"/>
                    <a:pt x="11" y="71"/>
                  </a:cubicBezTo>
                  <a:cubicBezTo>
                    <a:pt x="17" y="91"/>
                    <a:pt x="29" y="108"/>
                    <a:pt x="40" y="125"/>
                  </a:cubicBezTo>
                  <a:cubicBezTo>
                    <a:pt x="42" y="128"/>
                    <a:pt x="47" y="124"/>
                    <a:pt x="45" y="121"/>
                  </a:cubicBezTo>
                  <a:cubicBezTo>
                    <a:pt x="34" y="105"/>
                    <a:pt x="24" y="88"/>
                    <a:pt x="17" y="69"/>
                  </a:cubicBezTo>
                  <a:cubicBezTo>
                    <a:pt x="9" y="49"/>
                    <a:pt x="8" y="26"/>
                    <a:pt x="6" y="4"/>
                  </a:cubicBezTo>
                  <a:cubicBezTo>
                    <a:pt x="6" y="0"/>
                    <a:pt x="0" y="1"/>
                    <a:pt x="0" y="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8" name="Freeform 189"/>
            <p:cNvSpPr>
              <a:spLocks/>
            </p:cNvSpPr>
            <p:nvPr/>
          </p:nvSpPr>
          <p:spPr bwMode="auto">
            <a:xfrm>
              <a:off x="4714876" y="1524000"/>
              <a:ext cx="20638" cy="322262"/>
            </a:xfrm>
            <a:custGeom>
              <a:avLst/>
              <a:gdLst>
                <a:gd name="T0" fmla="*/ 6191 w 10"/>
                <a:gd name="T1" fmla="*/ 9825 h 164"/>
                <a:gd name="T2" fmla="*/ 8255 w 10"/>
                <a:gd name="T3" fmla="*/ 170956 h 164"/>
                <a:gd name="T4" fmla="*/ 6191 w 10"/>
                <a:gd name="T5" fmla="*/ 314402 h 164"/>
                <a:gd name="T6" fmla="*/ 18574 w 10"/>
                <a:gd name="T7" fmla="*/ 312437 h 164"/>
                <a:gd name="T8" fmla="*/ 20638 w 10"/>
                <a:gd name="T9" fmla="*/ 168991 h 164"/>
                <a:gd name="T10" fmla="*/ 18574 w 10"/>
                <a:gd name="T11" fmla="*/ 7860 h 164"/>
                <a:gd name="T12" fmla="*/ 6191 w 10"/>
                <a:gd name="T13" fmla="*/ 9825 h 1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64">
                  <a:moveTo>
                    <a:pt x="3" y="5"/>
                  </a:moveTo>
                  <a:cubicBezTo>
                    <a:pt x="4" y="32"/>
                    <a:pt x="3" y="59"/>
                    <a:pt x="4" y="87"/>
                  </a:cubicBezTo>
                  <a:cubicBezTo>
                    <a:pt x="5" y="111"/>
                    <a:pt x="0" y="136"/>
                    <a:pt x="3" y="160"/>
                  </a:cubicBezTo>
                  <a:cubicBezTo>
                    <a:pt x="4" y="164"/>
                    <a:pt x="10" y="163"/>
                    <a:pt x="9" y="159"/>
                  </a:cubicBezTo>
                  <a:cubicBezTo>
                    <a:pt x="6" y="136"/>
                    <a:pt x="10" y="110"/>
                    <a:pt x="10" y="86"/>
                  </a:cubicBezTo>
                  <a:cubicBezTo>
                    <a:pt x="10" y="59"/>
                    <a:pt x="10" y="31"/>
                    <a:pt x="9" y="4"/>
                  </a:cubicBezTo>
                  <a:cubicBezTo>
                    <a:pt x="9" y="0"/>
                    <a:pt x="3" y="1"/>
                    <a:pt x="3" y="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9" name="Freeform 190"/>
            <p:cNvSpPr>
              <a:spLocks/>
            </p:cNvSpPr>
            <p:nvPr/>
          </p:nvSpPr>
          <p:spPr bwMode="auto">
            <a:xfrm>
              <a:off x="4721226" y="1538288"/>
              <a:ext cx="65088" cy="266700"/>
            </a:xfrm>
            <a:custGeom>
              <a:avLst/>
              <a:gdLst>
                <a:gd name="T0" fmla="*/ 51281 w 33"/>
                <a:gd name="T1" fmla="*/ 5883 h 136"/>
                <a:gd name="T2" fmla="*/ 29585 w 33"/>
                <a:gd name="T3" fmla="*/ 119623 h 136"/>
                <a:gd name="T4" fmla="*/ 1972 w 33"/>
                <a:gd name="T5" fmla="*/ 256895 h 136"/>
                <a:gd name="T6" fmla="*/ 13807 w 33"/>
                <a:gd name="T7" fmla="*/ 258856 h 136"/>
                <a:gd name="T8" fmla="*/ 39447 w 33"/>
                <a:gd name="T9" fmla="*/ 133350 h 136"/>
                <a:gd name="T10" fmla="*/ 63116 w 33"/>
                <a:gd name="T11" fmla="*/ 7844 h 136"/>
                <a:gd name="T12" fmla="*/ 51281 w 33"/>
                <a:gd name="T13" fmla="*/ 5883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136">
                  <a:moveTo>
                    <a:pt x="26" y="3"/>
                  </a:moveTo>
                  <a:cubicBezTo>
                    <a:pt x="20" y="22"/>
                    <a:pt x="18" y="42"/>
                    <a:pt x="15" y="61"/>
                  </a:cubicBezTo>
                  <a:cubicBezTo>
                    <a:pt x="11" y="85"/>
                    <a:pt x="6" y="108"/>
                    <a:pt x="1" y="131"/>
                  </a:cubicBezTo>
                  <a:cubicBezTo>
                    <a:pt x="0" y="135"/>
                    <a:pt x="6" y="136"/>
                    <a:pt x="7" y="132"/>
                  </a:cubicBezTo>
                  <a:cubicBezTo>
                    <a:pt x="11" y="111"/>
                    <a:pt x="16" y="90"/>
                    <a:pt x="20" y="68"/>
                  </a:cubicBezTo>
                  <a:cubicBezTo>
                    <a:pt x="24" y="47"/>
                    <a:pt x="26" y="25"/>
                    <a:pt x="32" y="4"/>
                  </a:cubicBezTo>
                  <a:cubicBezTo>
                    <a:pt x="33" y="0"/>
                    <a:pt x="27" y="0"/>
                    <a:pt x="26" y="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0" name="Freeform 191"/>
            <p:cNvSpPr>
              <a:spLocks/>
            </p:cNvSpPr>
            <p:nvPr/>
          </p:nvSpPr>
          <p:spPr bwMode="auto">
            <a:xfrm>
              <a:off x="4746626" y="1763713"/>
              <a:ext cx="85725" cy="404812"/>
            </a:xfrm>
            <a:custGeom>
              <a:avLst/>
              <a:gdLst>
                <a:gd name="T0" fmla="*/ 72087 w 44"/>
                <a:gd name="T1" fmla="*/ 7822 h 207"/>
                <a:gd name="T2" fmla="*/ 15586 w 44"/>
                <a:gd name="T3" fmla="*/ 209251 h 207"/>
                <a:gd name="T4" fmla="*/ 5845 w 44"/>
                <a:gd name="T5" fmla="*/ 307031 h 207"/>
                <a:gd name="T6" fmla="*/ 9741 w 44"/>
                <a:gd name="T7" fmla="*/ 396990 h 207"/>
                <a:gd name="T8" fmla="*/ 21431 w 44"/>
                <a:gd name="T9" fmla="*/ 393078 h 207"/>
                <a:gd name="T10" fmla="*/ 17535 w 44"/>
                <a:gd name="T11" fmla="*/ 305076 h 207"/>
                <a:gd name="T12" fmla="*/ 29224 w 44"/>
                <a:gd name="T13" fmla="*/ 199473 h 207"/>
                <a:gd name="T14" fmla="*/ 81828 w 44"/>
                <a:gd name="T15" fmla="*/ 11734 h 207"/>
                <a:gd name="T16" fmla="*/ 72087 w 44"/>
                <a:gd name="T17" fmla="*/ 7822 h 2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" h="207">
                  <a:moveTo>
                    <a:pt x="37" y="4"/>
                  </a:moveTo>
                  <a:cubicBezTo>
                    <a:pt x="22" y="37"/>
                    <a:pt x="13" y="71"/>
                    <a:pt x="8" y="107"/>
                  </a:cubicBezTo>
                  <a:cubicBezTo>
                    <a:pt x="5" y="123"/>
                    <a:pt x="4" y="140"/>
                    <a:pt x="3" y="157"/>
                  </a:cubicBezTo>
                  <a:cubicBezTo>
                    <a:pt x="3" y="171"/>
                    <a:pt x="0" y="190"/>
                    <a:pt x="5" y="203"/>
                  </a:cubicBezTo>
                  <a:cubicBezTo>
                    <a:pt x="6" y="207"/>
                    <a:pt x="12" y="205"/>
                    <a:pt x="11" y="201"/>
                  </a:cubicBezTo>
                  <a:cubicBezTo>
                    <a:pt x="6" y="188"/>
                    <a:pt x="9" y="170"/>
                    <a:pt x="9" y="156"/>
                  </a:cubicBezTo>
                  <a:cubicBezTo>
                    <a:pt x="10" y="138"/>
                    <a:pt x="12" y="120"/>
                    <a:pt x="15" y="102"/>
                  </a:cubicBezTo>
                  <a:cubicBezTo>
                    <a:pt x="20" y="69"/>
                    <a:pt x="29" y="37"/>
                    <a:pt x="42" y="6"/>
                  </a:cubicBezTo>
                  <a:cubicBezTo>
                    <a:pt x="44" y="3"/>
                    <a:pt x="38" y="0"/>
                    <a:pt x="37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1" name="Freeform 192"/>
            <p:cNvSpPr>
              <a:spLocks/>
            </p:cNvSpPr>
            <p:nvPr/>
          </p:nvSpPr>
          <p:spPr bwMode="auto">
            <a:xfrm>
              <a:off x="4749801" y="1820863"/>
              <a:ext cx="112713" cy="347662"/>
            </a:xfrm>
            <a:custGeom>
              <a:avLst/>
              <a:gdLst>
                <a:gd name="T0" fmla="*/ 98871 w 57"/>
                <a:gd name="T1" fmla="*/ 7813 h 178"/>
                <a:gd name="T2" fmla="*/ 67232 w 57"/>
                <a:gd name="T3" fmla="*/ 167972 h 178"/>
                <a:gd name="T4" fmla="*/ 39548 w 57"/>
                <a:gd name="T5" fmla="*/ 257817 h 178"/>
                <a:gd name="T6" fmla="*/ 5932 w 57"/>
                <a:gd name="T7" fmla="*/ 333990 h 178"/>
                <a:gd name="T8" fmla="*/ 15819 w 57"/>
                <a:gd name="T9" fmla="*/ 341803 h 178"/>
                <a:gd name="T10" fmla="*/ 43503 w 57"/>
                <a:gd name="T11" fmla="*/ 281255 h 178"/>
                <a:gd name="T12" fmla="*/ 71187 w 57"/>
                <a:gd name="T13" fmla="*/ 199222 h 178"/>
                <a:gd name="T14" fmla="*/ 110736 w 57"/>
                <a:gd name="T15" fmla="*/ 9766 h 178"/>
                <a:gd name="T16" fmla="*/ 98871 w 57"/>
                <a:gd name="T17" fmla="*/ 7813 h 1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" h="178">
                  <a:moveTo>
                    <a:pt x="50" y="4"/>
                  </a:moveTo>
                  <a:cubicBezTo>
                    <a:pt x="45" y="32"/>
                    <a:pt x="42" y="59"/>
                    <a:pt x="34" y="86"/>
                  </a:cubicBezTo>
                  <a:cubicBezTo>
                    <a:pt x="30" y="101"/>
                    <a:pt x="25" y="117"/>
                    <a:pt x="20" y="132"/>
                  </a:cubicBezTo>
                  <a:cubicBezTo>
                    <a:pt x="16" y="144"/>
                    <a:pt x="11" y="161"/>
                    <a:pt x="3" y="171"/>
                  </a:cubicBezTo>
                  <a:cubicBezTo>
                    <a:pt x="0" y="175"/>
                    <a:pt x="5" y="178"/>
                    <a:pt x="8" y="175"/>
                  </a:cubicBezTo>
                  <a:cubicBezTo>
                    <a:pt x="14" y="166"/>
                    <a:pt x="18" y="154"/>
                    <a:pt x="22" y="144"/>
                  </a:cubicBezTo>
                  <a:cubicBezTo>
                    <a:pt x="27" y="130"/>
                    <a:pt x="32" y="116"/>
                    <a:pt x="36" y="102"/>
                  </a:cubicBezTo>
                  <a:cubicBezTo>
                    <a:pt x="45" y="70"/>
                    <a:pt x="50" y="38"/>
                    <a:pt x="56" y="5"/>
                  </a:cubicBezTo>
                  <a:cubicBezTo>
                    <a:pt x="57" y="1"/>
                    <a:pt x="51" y="0"/>
                    <a:pt x="50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2" name="Freeform 193"/>
            <p:cNvSpPr>
              <a:spLocks/>
            </p:cNvSpPr>
            <p:nvPr/>
          </p:nvSpPr>
          <p:spPr bwMode="auto">
            <a:xfrm>
              <a:off x="4748213" y="1755775"/>
              <a:ext cx="198438" cy="409575"/>
            </a:xfrm>
            <a:custGeom>
              <a:avLst/>
              <a:gdLst>
                <a:gd name="T0" fmla="*/ 184685 w 101"/>
                <a:gd name="T1" fmla="*/ 5879 h 209"/>
                <a:gd name="T2" fmla="*/ 159143 w 101"/>
                <a:gd name="T3" fmla="*/ 84267 h 209"/>
                <a:gd name="T4" fmla="*/ 117884 w 101"/>
                <a:gd name="T5" fmla="*/ 194009 h 209"/>
                <a:gd name="T6" fmla="*/ 66801 w 101"/>
                <a:gd name="T7" fmla="*/ 303752 h 209"/>
                <a:gd name="T8" fmla="*/ 3929 w 101"/>
                <a:gd name="T9" fmla="*/ 397817 h 209"/>
                <a:gd name="T10" fmla="*/ 13753 w 101"/>
                <a:gd name="T11" fmla="*/ 401736 h 209"/>
                <a:gd name="T12" fmla="*/ 70730 w 101"/>
                <a:gd name="T13" fmla="*/ 317470 h 209"/>
                <a:gd name="T14" fmla="*/ 125743 w 101"/>
                <a:gd name="T15" fmla="*/ 209687 h 209"/>
                <a:gd name="T16" fmla="*/ 167002 w 101"/>
                <a:gd name="T17" fmla="*/ 99944 h 209"/>
                <a:gd name="T18" fmla="*/ 194509 w 101"/>
                <a:gd name="T19" fmla="*/ 9798 h 209"/>
                <a:gd name="T20" fmla="*/ 184685 w 101"/>
                <a:gd name="T21" fmla="*/ 5879 h 20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1" h="209">
                  <a:moveTo>
                    <a:pt x="94" y="3"/>
                  </a:moveTo>
                  <a:cubicBezTo>
                    <a:pt x="87" y="15"/>
                    <a:pt x="85" y="30"/>
                    <a:pt x="81" y="43"/>
                  </a:cubicBezTo>
                  <a:cubicBezTo>
                    <a:pt x="76" y="62"/>
                    <a:pt x="68" y="81"/>
                    <a:pt x="60" y="99"/>
                  </a:cubicBezTo>
                  <a:cubicBezTo>
                    <a:pt x="52" y="118"/>
                    <a:pt x="44" y="137"/>
                    <a:pt x="34" y="155"/>
                  </a:cubicBezTo>
                  <a:cubicBezTo>
                    <a:pt x="24" y="172"/>
                    <a:pt x="12" y="186"/>
                    <a:pt x="2" y="203"/>
                  </a:cubicBezTo>
                  <a:cubicBezTo>
                    <a:pt x="0" y="206"/>
                    <a:pt x="5" y="209"/>
                    <a:pt x="7" y="205"/>
                  </a:cubicBezTo>
                  <a:cubicBezTo>
                    <a:pt x="16" y="190"/>
                    <a:pt x="28" y="177"/>
                    <a:pt x="36" y="162"/>
                  </a:cubicBezTo>
                  <a:cubicBezTo>
                    <a:pt x="47" y="144"/>
                    <a:pt x="56" y="126"/>
                    <a:pt x="64" y="107"/>
                  </a:cubicBezTo>
                  <a:cubicBezTo>
                    <a:pt x="71" y="88"/>
                    <a:pt x="79" y="70"/>
                    <a:pt x="85" y="51"/>
                  </a:cubicBezTo>
                  <a:cubicBezTo>
                    <a:pt x="90" y="36"/>
                    <a:pt x="92" y="19"/>
                    <a:pt x="99" y="5"/>
                  </a:cubicBezTo>
                  <a:cubicBezTo>
                    <a:pt x="101" y="2"/>
                    <a:pt x="96" y="0"/>
                    <a:pt x="94" y="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3" name="Freeform 194"/>
            <p:cNvSpPr>
              <a:spLocks/>
            </p:cNvSpPr>
            <p:nvPr/>
          </p:nvSpPr>
          <p:spPr bwMode="auto">
            <a:xfrm>
              <a:off x="4735513" y="1822450"/>
              <a:ext cx="322263" cy="346075"/>
            </a:xfrm>
            <a:custGeom>
              <a:avLst/>
              <a:gdLst>
                <a:gd name="T0" fmla="*/ 308591 w 165"/>
                <a:gd name="T1" fmla="*/ 5866 h 177"/>
                <a:gd name="T2" fmla="*/ 240232 w 165"/>
                <a:gd name="T3" fmla="*/ 109493 h 177"/>
                <a:gd name="T4" fmla="*/ 160155 w 165"/>
                <a:gd name="T5" fmla="*/ 197478 h 177"/>
                <a:gd name="T6" fmla="*/ 7812 w 165"/>
                <a:gd name="T7" fmla="*/ 332388 h 177"/>
                <a:gd name="T8" fmla="*/ 11719 w 165"/>
                <a:gd name="T9" fmla="*/ 344120 h 177"/>
                <a:gd name="T10" fmla="*/ 164061 w 165"/>
                <a:gd name="T11" fmla="*/ 211164 h 177"/>
                <a:gd name="T12" fmla="*/ 249998 w 165"/>
                <a:gd name="T13" fmla="*/ 117314 h 177"/>
                <a:gd name="T14" fmla="*/ 318357 w 165"/>
                <a:gd name="T15" fmla="*/ 11731 h 177"/>
                <a:gd name="T16" fmla="*/ 308591 w 165"/>
                <a:gd name="T17" fmla="*/ 5866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177">
                  <a:moveTo>
                    <a:pt x="158" y="3"/>
                  </a:moveTo>
                  <a:cubicBezTo>
                    <a:pt x="147" y="22"/>
                    <a:pt x="137" y="40"/>
                    <a:pt x="123" y="56"/>
                  </a:cubicBezTo>
                  <a:cubicBezTo>
                    <a:pt x="110" y="72"/>
                    <a:pt x="96" y="86"/>
                    <a:pt x="82" y="101"/>
                  </a:cubicBezTo>
                  <a:cubicBezTo>
                    <a:pt x="58" y="127"/>
                    <a:pt x="38" y="158"/>
                    <a:pt x="4" y="170"/>
                  </a:cubicBezTo>
                  <a:cubicBezTo>
                    <a:pt x="0" y="172"/>
                    <a:pt x="2" y="177"/>
                    <a:pt x="6" y="176"/>
                  </a:cubicBezTo>
                  <a:cubicBezTo>
                    <a:pt x="40" y="164"/>
                    <a:pt x="61" y="134"/>
                    <a:pt x="84" y="108"/>
                  </a:cubicBezTo>
                  <a:cubicBezTo>
                    <a:pt x="98" y="92"/>
                    <a:pt x="114" y="77"/>
                    <a:pt x="128" y="60"/>
                  </a:cubicBezTo>
                  <a:cubicBezTo>
                    <a:pt x="142" y="43"/>
                    <a:pt x="153" y="25"/>
                    <a:pt x="163" y="6"/>
                  </a:cubicBezTo>
                  <a:cubicBezTo>
                    <a:pt x="165" y="2"/>
                    <a:pt x="160" y="0"/>
                    <a:pt x="158" y="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4" name="Freeform 195"/>
            <p:cNvSpPr>
              <a:spLocks/>
            </p:cNvSpPr>
            <p:nvPr/>
          </p:nvSpPr>
          <p:spPr bwMode="auto">
            <a:xfrm>
              <a:off x="4746626" y="1965325"/>
              <a:ext cx="265113" cy="209550"/>
            </a:xfrm>
            <a:custGeom>
              <a:avLst/>
              <a:gdLst>
                <a:gd name="T0" fmla="*/ 251366 w 135"/>
                <a:gd name="T1" fmla="*/ 5875 h 107"/>
                <a:gd name="T2" fmla="*/ 131575 w 135"/>
                <a:gd name="T3" fmla="*/ 119463 h 107"/>
                <a:gd name="T4" fmla="*/ 5891 w 135"/>
                <a:gd name="T5" fmla="*/ 195841 h 107"/>
                <a:gd name="T6" fmla="*/ 11783 w 135"/>
                <a:gd name="T7" fmla="*/ 205633 h 107"/>
                <a:gd name="T8" fmla="*/ 139430 w 135"/>
                <a:gd name="T9" fmla="*/ 129255 h 107"/>
                <a:gd name="T10" fmla="*/ 261185 w 135"/>
                <a:gd name="T11" fmla="*/ 13709 h 107"/>
                <a:gd name="T12" fmla="*/ 251366 w 135"/>
                <a:gd name="T13" fmla="*/ 5875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07">
                  <a:moveTo>
                    <a:pt x="128" y="3"/>
                  </a:moveTo>
                  <a:cubicBezTo>
                    <a:pt x="109" y="23"/>
                    <a:pt x="89" y="43"/>
                    <a:pt x="67" y="61"/>
                  </a:cubicBezTo>
                  <a:cubicBezTo>
                    <a:pt x="48" y="77"/>
                    <a:pt x="27" y="93"/>
                    <a:pt x="3" y="100"/>
                  </a:cubicBezTo>
                  <a:cubicBezTo>
                    <a:pt x="0" y="101"/>
                    <a:pt x="2" y="107"/>
                    <a:pt x="6" y="105"/>
                  </a:cubicBezTo>
                  <a:cubicBezTo>
                    <a:pt x="30" y="99"/>
                    <a:pt x="50" y="81"/>
                    <a:pt x="71" y="66"/>
                  </a:cubicBezTo>
                  <a:cubicBezTo>
                    <a:pt x="93" y="50"/>
                    <a:pt x="113" y="27"/>
                    <a:pt x="133" y="7"/>
                  </a:cubicBezTo>
                  <a:cubicBezTo>
                    <a:pt x="135" y="4"/>
                    <a:pt x="131" y="0"/>
                    <a:pt x="128" y="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5" name="Freeform 196"/>
            <p:cNvSpPr>
              <a:spLocks/>
            </p:cNvSpPr>
            <p:nvPr/>
          </p:nvSpPr>
          <p:spPr bwMode="auto">
            <a:xfrm>
              <a:off x="4978401" y="1765300"/>
              <a:ext cx="295275" cy="292100"/>
            </a:xfrm>
            <a:custGeom>
              <a:avLst/>
              <a:gdLst>
                <a:gd name="T0" fmla="*/ 281587 w 151"/>
                <a:gd name="T1" fmla="*/ 7842 h 149"/>
                <a:gd name="T2" fmla="*/ 162303 w 151"/>
                <a:gd name="T3" fmla="*/ 148991 h 149"/>
                <a:gd name="T4" fmla="*/ 89951 w 151"/>
                <a:gd name="T5" fmla="*/ 211723 h 149"/>
                <a:gd name="T6" fmla="*/ 7822 w 151"/>
                <a:gd name="T7" fmla="*/ 276417 h 149"/>
                <a:gd name="T8" fmla="*/ 11733 w 151"/>
                <a:gd name="T9" fmla="*/ 288179 h 149"/>
                <a:gd name="T10" fmla="*/ 80174 w 151"/>
                <a:gd name="T11" fmla="*/ 235248 h 149"/>
                <a:gd name="T12" fmla="*/ 168170 w 151"/>
                <a:gd name="T13" fmla="*/ 156832 h 149"/>
                <a:gd name="T14" fmla="*/ 293320 w 151"/>
                <a:gd name="T15" fmla="*/ 11762 h 149"/>
                <a:gd name="T16" fmla="*/ 281587 w 151"/>
                <a:gd name="T17" fmla="*/ 7842 h 1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1" h="149">
                  <a:moveTo>
                    <a:pt x="144" y="4"/>
                  </a:moveTo>
                  <a:cubicBezTo>
                    <a:pt x="129" y="33"/>
                    <a:pt x="107" y="54"/>
                    <a:pt x="83" y="76"/>
                  </a:cubicBezTo>
                  <a:cubicBezTo>
                    <a:pt x="70" y="86"/>
                    <a:pt x="58" y="97"/>
                    <a:pt x="46" y="108"/>
                  </a:cubicBezTo>
                  <a:cubicBezTo>
                    <a:pt x="33" y="120"/>
                    <a:pt x="20" y="134"/>
                    <a:pt x="4" y="141"/>
                  </a:cubicBezTo>
                  <a:cubicBezTo>
                    <a:pt x="0" y="143"/>
                    <a:pt x="2" y="149"/>
                    <a:pt x="6" y="147"/>
                  </a:cubicBezTo>
                  <a:cubicBezTo>
                    <a:pt x="19" y="140"/>
                    <a:pt x="30" y="130"/>
                    <a:pt x="41" y="120"/>
                  </a:cubicBezTo>
                  <a:cubicBezTo>
                    <a:pt x="57" y="107"/>
                    <a:pt x="71" y="94"/>
                    <a:pt x="86" y="80"/>
                  </a:cubicBezTo>
                  <a:cubicBezTo>
                    <a:pt x="112" y="58"/>
                    <a:pt x="134" y="36"/>
                    <a:pt x="150" y="6"/>
                  </a:cubicBezTo>
                  <a:cubicBezTo>
                    <a:pt x="151" y="3"/>
                    <a:pt x="146" y="0"/>
                    <a:pt x="144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6" name="Freeform 197"/>
            <p:cNvSpPr>
              <a:spLocks/>
            </p:cNvSpPr>
            <p:nvPr/>
          </p:nvSpPr>
          <p:spPr bwMode="auto">
            <a:xfrm>
              <a:off x="4962526" y="1892300"/>
              <a:ext cx="366713" cy="204787"/>
            </a:xfrm>
            <a:custGeom>
              <a:avLst/>
              <a:gdLst>
                <a:gd name="T0" fmla="*/ 11766 w 187"/>
                <a:gd name="T1" fmla="*/ 202818 h 104"/>
                <a:gd name="T2" fmla="*/ 54909 w 187"/>
                <a:gd name="T3" fmla="*/ 194941 h 104"/>
                <a:gd name="T4" fmla="*/ 96091 w 187"/>
                <a:gd name="T5" fmla="*/ 181158 h 104"/>
                <a:gd name="T6" fmla="*/ 178454 w 187"/>
                <a:gd name="T7" fmla="*/ 131930 h 104"/>
                <a:gd name="T8" fmla="*/ 358869 w 187"/>
                <a:gd name="T9" fmla="*/ 15753 h 104"/>
                <a:gd name="T10" fmla="*/ 354947 w 187"/>
                <a:gd name="T11" fmla="*/ 3938 h 104"/>
                <a:gd name="T12" fmla="*/ 190220 w 187"/>
                <a:gd name="T13" fmla="*/ 110270 h 104"/>
                <a:gd name="T14" fmla="*/ 100013 w 187"/>
                <a:gd name="T15" fmla="*/ 165405 h 104"/>
                <a:gd name="T16" fmla="*/ 45104 w 187"/>
                <a:gd name="T17" fmla="*/ 185096 h 104"/>
                <a:gd name="T18" fmla="*/ 7844 w 187"/>
                <a:gd name="T19" fmla="*/ 191003 h 104"/>
                <a:gd name="T20" fmla="*/ 11766 w 187"/>
                <a:gd name="T21" fmla="*/ 202818 h 1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04">
                  <a:moveTo>
                    <a:pt x="6" y="103"/>
                  </a:moveTo>
                  <a:cubicBezTo>
                    <a:pt x="13" y="100"/>
                    <a:pt x="21" y="101"/>
                    <a:pt x="28" y="99"/>
                  </a:cubicBezTo>
                  <a:cubicBezTo>
                    <a:pt x="35" y="98"/>
                    <a:pt x="42" y="95"/>
                    <a:pt x="49" y="92"/>
                  </a:cubicBezTo>
                  <a:cubicBezTo>
                    <a:pt x="64" y="85"/>
                    <a:pt x="78" y="76"/>
                    <a:pt x="91" y="67"/>
                  </a:cubicBezTo>
                  <a:cubicBezTo>
                    <a:pt x="122" y="47"/>
                    <a:pt x="151" y="25"/>
                    <a:pt x="183" y="8"/>
                  </a:cubicBezTo>
                  <a:cubicBezTo>
                    <a:pt x="187" y="6"/>
                    <a:pt x="185" y="0"/>
                    <a:pt x="181" y="2"/>
                  </a:cubicBezTo>
                  <a:cubicBezTo>
                    <a:pt x="152" y="18"/>
                    <a:pt x="125" y="38"/>
                    <a:pt x="97" y="56"/>
                  </a:cubicBezTo>
                  <a:cubicBezTo>
                    <a:pt x="82" y="66"/>
                    <a:pt x="67" y="76"/>
                    <a:pt x="51" y="84"/>
                  </a:cubicBezTo>
                  <a:cubicBezTo>
                    <a:pt x="42" y="88"/>
                    <a:pt x="33" y="92"/>
                    <a:pt x="23" y="94"/>
                  </a:cubicBezTo>
                  <a:cubicBezTo>
                    <a:pt x="16" y="95"/>
                    <a:pt x="10" y="94"/>
                    <a:pt x="4" y="97"/>
                  </a:cubicBezTo>
                  <a:cubicBezTo>
                    <a:pt x="0" y="98"/>
                    <a:pt x="3" y="104"/>
                    <a:pt x="6" y="10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7" name="Freeform 198"/>
            <p:cNvSpPr>
              <a:spLocks/>
            </p:cNvSpPr>
            <p:nvPr/>
          </p:nvSpPr>
          <p:spPr bwMode="auto">
            <a:xfrm>
              <a:off x="5021263" y="1917700"/>
              <a:ext cx="198438" cy="133350"/>
            </a:xfrm>
            <a:custGeom>
              <a:avLst/>
              <a:gdLst>
                <a:gd name="T0" fmla="*/ 11788 w 101"/>
                <a:gd name="T1" fmla="*/ 129428 h 68"/>
                <a:gd name="T2" fmla="*/ 94307 w 101"/>
                <a:gd name="T3" fmla="*/ 82363 h 68"/>
                <a:gd name="T4" fmla="*/ 192544 w 101"/>
                <a:gd name="T5" fmla="*/ 13727 h 68"/>
                <a:gd name="T6" fmla="*/ 184685 w 101"/>
                <a:gd name="T7" fmla="*/ 3922 h 68"/>
                <a:gd name="T8" fmla="*/ 96272 w 101"/>
                <a:gd name="T9" fmla="*/ 66675 h 68"/>
                <a:gd name="T10" fmla="*/ 5894 w 101"/>
                <a:gd name="T11" fmla="*/ 119623 h 68"/>
                <a:gd name="T12" fmla="*/ 11788 w 101"/>
                <a:gd name="T13" fmla="*/ 129428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1" h="68">
                  <a:moveTo>
                    <a:pt x="6" y="66"/>
                  </a:moveTo>
                  <a:cubicBezTo>
                    <a:pt x="19" y="56"/>
                    <a:pt x="34" y="50"/>
                    <a:pt x="48" y="42"/>
                  </a:cubicBezTo>
                  <a:cubicBezTo>
                    <a:pt x="65" y="32"/>
                    <a:pt x="82" y="20"/>
                    <a:pt x="98" y="7"/>
                  </a:cubicBezTo>
                  <a:cubicBezTo>
                    <a:pt x="101" y="5"/>
                    <a:pt x="97" y="0"/>
                    <a:pt x="94" y="2"/>
                  </a:cubicBezTo>
                  <a:cubicBezTo>
                    <a:pt x="80" y="14"/>
                    <a:pt x="65" y="24"/>
                    <a:pt x="49" y="34"/>
                  </a:cubicBezTo>
                  <a:cubicBezTo>
                    <a:pt x="34" y="44"/>
                    <a:pt x="17" y="50"/>
                    <a:pt x="3" y="61"/>
                  </a:cubicBezTo>
                  <a:cubicBezTo>
                    <a:pt x="0" y="63"/>
                    <a:pt x="3" y="68"/>
                    <a:pt x="6" y="6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8" name="Freeform 199"/>
            <p:cNvSpPr>
              <a:spLocks/>
            </p:cNvSpPr>
            <p:nvPr/>
          </p:nvSpPr>
          <p:spPr bwMode="auto">
            <a:xfrm>
              <a:off x="5087938" y="2101850"/>
              <a:ext cx="201613" cy="63500"/>
            </a:xfrm>
            <a:custGeom>
              <a:avLst/>
              <a:gdLst>
                <a:gd name="T0" fmla="*/ 11744 w 103"/>
                <a:gd name="T1" fmla="*/ 21828 h 32"/>
                <a:gd name="T2" fmla="*/ 109615 w 103"/>
                <a:gd name="T3" fmla="*/ 27781 h 32"/>
                <a:gd name="T4" fmla="*/ 152678 w 103"/>
                <a:gd name="T5" fmla="*/ 43656 h 32"/>
                <a:gd name="T6" fmla="*/ 189869 w 103"/>
                <a:gd name="T7" fmla="*/ 57547 h 32"/>
                <a:gd name="T8" fmla="*/ 195741 w 103"/>
                <a:gd name="T9" fmla="*/ 49609 h 32"/>
                <a:gd name="T10" fmla="*/ 166380 w 103"/>
                <a:gd name="T11" fmla="*/ 35719 h 32"/>
                <a:gd name="T12" fmla="*/ 105700 w 103"/>
                <a:gd name="T13" fmla="*/ 13891 h 32"/>
                <a:gd name="T14" fmla="*/ 5872 w 103"/>
                <a:gd name="T15" fmla="*/ 9922 h 32"/>
                <a:gd name="T16" fmla="*/ 11744 w 103"/>
                <a:gd name="T17" fmla="*/ 21828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3" h="32">
                  <a:moveTo>
                    <a:pt x="6" y="11"/>
                  </a:moveTo>
                  <a:cubicBezTo>
                    <a:pt x="23" y="5"/>
                    <a:pt x="39" y="9"/>
                    <a:pt x="56" y="14"/>
                  </a:cubicBezTo>
                  <a:cubicBezTo>
                    <a:pt x="64" y="17"/>
                    <a:pt x="70" y="19"/>
                    <a:pt x="78" y="22"/>
                  </a:cubicBezTo>
                  <a:cubicBezTo>
                    <a:pt x="83" y="24"/>
                    <a:pt x="92" y="26"/>
                    <a:pt x="97" y="29"/>
                  </a:cubicBezTo>
                  <a:cubicBezTo>
                    <a:pt x="100" y="32"/>
                    <a:pt x="103" y="27"/>
                    <a:pt x="100" y="25"/>
                  </a:cubicBezTo>
                  <a:cubicBezTo>
                    <a:pt x="96" y="21"/>
                    <a:pt x="91" y="20"/>
                    <a:pt x="85" y="18"/>
                  </a:cubicBezTo>
                  <a:cubicBezTo>
                    <a:pt x="75" y="15"/>
                    <a:pt x="64" y="10"/>
                    <a:pt x="54" y="7"/>
                  </a:cubicBezTo>
                  <a:cubicBezTo>
                    <a:pt x="37" y="1"/>
                    <a:pt x="20" y="0"/>
                    <a:pt x="3" y="5"/>
                  </a:cubicBezTo>
                  <a:cubicBezTo>
                    <a:pt x="0" y="6"/>
                    <a:pt x="2" y="12"/>
                    <a:pt x="6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9" name="Freeform 200"/>
            <p:cNvSpPr>
              <a:spLocks/>
            </p:cNvSpPr>
            <p:nvPr/>
          </p:nvSpPr>
          <p:spPr bwMode="auto">
            <a:xfrm>
              <a:off x="5137151" y="2076450"/>
              <a:ext cx="200025" cy="65087"/>
            </a:xfrm>
            <a:custGeom>
              <a:avLst/>
              <a:gdLst>
                <a:gd name="T0" fmla="*/ 7844 w 102"/>
                <a:gd name="T1" fmla="*/ 17751 h 33"/>
                <a:gd name="T2" fmla="*/ 123545 w 102"/>
                <a:gd name="T3" fmla="*/ 29585 h 33"/>
                <a:gd name="T4" fmla="*/ 188259 w 102"/>
                <a:gd name="T5" fmla="*/ 57198 h 33"/>
                <a:gd name="T6" fmla="*/ 200025 w 102"/>
                <a:gd name="T7" fmla="*/ 57198 h 33"/>
                <a:gd name="T8" fmla="*/ 139233 w 102"/>
                <a:gd name="T9" fmla="*/ 23668 h 33"/>
                <a:gd name="T10" fmla="*/ 5883 w 102"/>
                <a:gd name="T11" fmla="*/ 5917 h 33"/>
                <a:gd name="T12" fmla="*/ 7844 w 102"/>
                <a:gd name="T13" fmla="*/ 1775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" h="33">
                  <a:moveTo>
                    <a:pt x="4" y="9"/>
                  </a:moveTo>
                  <a:cubicBezTo>
                    <a:pt x="24" y="6"/>
                    <a:pt x="44" y="9"/>
                    <a:pt x="63" y="15"/>
                  </a:cubicBezTo>
                  <a:cubicBezTo>
                    <a:pt x="67" y="17"/>
                    <a:pt x="96" y="24"/>
                    <a:pt x="96" y="29"/>
                  </a:cubicBezTo>
                  <a:cubicBezTo>
                    <a:pt x="96" y="33"/>
                    <a:pt x="102" y="33"/>
                    <a:pt x="102" y="29"/>
                  </a:cubicBezTo>
                  <a:cubicBezTo>
                    <a:pt x="102" y="19"/>
                    <a:pt x="77" y="14"/>
                    <a:pt x="71" y="12"/>
                  </a:cubicBezTo>
                  <a:cubicBezTo>
                    <a:pt x="49" y="4"/>
                    <a:pt x="26" y="0"/>
                    <a:pt x="3" y="3"/>
                  </a:cubicBezTo>
                  <a:cubicBezTo>
                    <a:pt x="0" y="4"/>
                    <a:pt x="0" y="10"/>
                    <a:pt x="4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0" name="Freeform 201"/>
            <p:cNvSpPr>
              <a:spLocks/>
            </p:cNvSpPr>
            <p:nvPr/>
          </p:nvSpPr>
          <p:spPr bwMode="auto">
            <a:xfrm>
              <a:off x="5214938" y="2009775"/>
              <a:ext cx="215900" cy="34925"/>
            </a:xfrm>
            <a:custGeom>
              <a:avLst/>
              <a:gdLst>
                <a:gd name="T0" fmla="*/ 11776 w 110"/>
                <a:gd name="T1" fmla="*/ 32985 h 18"/>
                <a:gd name="T2" fmla="*/ 125615 w 110"/>
                <a:gd name="T3" fmla="*/ 17463 h 18"/>
                <a:gd name="T4" fmla="*/ 208049 w 110"/>
                <a:gd name="T5" fmla="*/ 31044 h 18"/>
                <a:gd name="T6" fmla="*/ 206086 w 110"/>
                <a:gd name="T7" fmla="*/ 19403 h 18"/>
                <a:gd name="T8" fmla="*/ 109913 w 110"/>
                <a:gd name="T9" fmla="*/ 3881 h 18"/>
                <a:gd name="T10" fmla="*/ 7851 w 110"/>
                <a:gd name="T11" fmla="*/ 21343 h 18"/>
                <a:gd name="T12" fmla="*/ 11776 w 110"/>
                <a:gd name="T13" fmla="*/ 32985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" h="18">
                  <a:moveTo>
                    <a:pt x="6" y="17"/>
                  </a:moveTo>
                  <a:cubicBezTo>
                    <a:pt x="25" y="10"/>
                    <a:pt x="44" y="5"/>
                    <a:pt x="64" y="9"/>
                  </a:cubicBezTo>
                  <a:cubicBezTo>
                    <a:pt x="78" y="11"/>
                    <a:pt x="91" y="17"/>
                    <a:pt x="106" y="16"/>
                  </a:cubicBezTo>
                  <a:cubicBezTo>
                    <a:pt x="110" y="16"/>
                    <a:pt x="109" y="10"/>
                    <a:pt x="105" y="10"/>
                  </a:cubicBezTo>
                  <a:cubicBezTo>
                    <a:pt x="88" y="11"/>
                    <a:pt x="73" y="3"/>
                    <a:pt x="56" y="2"/>
                  </a:cubicBezTo>
                  <a:cubicBezTo>
                    <a:pt x="38" y="0"/>
                    <a:pt x="21" y="5"/>
                    <a:pt x="4" y="11"/>
                  </a:cubicBezTo>
                  <a:cubicBezTo>
                    <a:pt x="0" y="12"/>
                    <a:pt x="2" y="18"/>
                    <a:pt x="6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1" name="Freeform 202"/>
            <p:cNvSpPr>
              <a:spLocks/>
            </p:cNvSpPr>
            <p:nvPr/>
          </p:nvSpPr>
          <p:spPr bwMode="auto">
            <a:xfrm>
              <a:off x="5354638" y="1755775"/>
              <a:ext cx="176213" cy="65087"/>
            </a:xfrm>
            <a:custGeom>
              <a:avLst/>
              <a:gdLst>
                <a:gd name="T0" fmla="*/ 5874 w 90"/>
                <a:gd name="T1" fmla="*/ 61142 h 33"/>
                <a:gd name="T2" fmla="*/ 58738 w 90"/>
                <a:gd name="T3" fmla="*/ 41419 h 33"/>
                <a:gd name="T4" fmla="*/ 166423 w 90"/>
                <a:gd name="T5" fmla="*/ 15779 h 33"/>
                <a:gd name="T6" fmla="*/ 168381 w 90"/>
                <a:gd name="T7" fmla="*/ 3945 h 33"/>
                <a:gd name="T8" fmla="*/ 74401 w 90"/>
                <a:gd name="T9" fmla="*/ 21696 h 33"/>
                <a:gd name="T10" fmla="*/ 7832 w 90"/>
                <a:gd name="T11" fmla="*/ 49308 h 33"/>
                <a:gd name="T12" fmla="*/ 5874 w 90"/>
                <a:gd name="T13" fmla="*/ 61142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0" h="33">
                  <a:moveTo>
                    <a:pt x="3" y="31"/>
                  </a:moveTo>
                  <a:cubicBezTo>
                    <a:pt x="12" y="33"/>
                    <a:pt x="23" y="25"/>
                    <a:pt x="30" y="21"/>
                  </a:cubicBezTo>
                  <a:cubicBezTo>
                    <a:pt x="47" y="12"/>
                    <a:pt x="67" y="5"/>
                    <a:pt x="85" y="8"/>
                  </a:cubicBezTo>
                  <a:cubicBezTo>
                    <a:pt x="89" y="8"/>
                    <a:pt x="90" y="2"/>
                    <a:pt x="86" y="2"/>
                  </a:cubicBezTo>
                  <a:cubicBezTo>
                    <a:pt x="69" y="0"/>
                    <a:pt x="54" y="5"/>
                    <a:pt x="38" y="11"/>
                  </a:cubicBezTo>
                  <a:cubicBezTo>
                    <a:pt x="29" y="14"/>
                    <a:pt x="14" y="27"/>
                    <a:pt x="4" y="25"/>
                  </a:cubicBezTo>
                  <a:cubicBezTo>
                    <a:pt x="1" y="24"/>
                    <a:pt x="0" y="30"/>
                    <a:pt x="3" y="3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3" name="组合 131"/>
          <p:cNvGrpSpPr>
            <a:grpSpLocks/>
          </p:cNvGrpSpPr>
          <p:nvPr/>
        </p:nvGrpSpPr>
        <p:grpSpPr bwMode="auto">
          <a:xfrm>
            <a:off x="-215900" y="1139825"/>
            <a:ext cx="2970213" cy="5718175"/>
            <a:chOff x="989013" y="1087437"/>
            <a:chExt cx="2438400" cy="4770438"/>
          </a:xfrm>
        </p:grpSpPr>
        <p:sp>
          <p:nvSpPr>
            <p:cNvPr id="30840" name="Freeform 28"/>
            <p:cNvSpPr>
              <a:spLocks/>
            </p:cNvSpPr>
            <p:nvPr/>
          </p:nvSpPr>
          <p:spPr bwMode="auto">
            <a:xfrm>
              <a:off x="1104900" y="2852738"/>
              <a:ext cx="492125" cy="581025"/>
            </a:xfrm>
            <a:custGeom>
              <a:avLst/>
              <a:gdLst>
                <a:gd name="T0" fmla="*/ 492125 w 263"/>
                <a:gd name="T1" fmla="*/ 545528 h 311"/>
                <a:gd name="T2" fmla="*/ 439731 w 263"/>
                <a:gd name="T3" fmla="*/ 332548 h 311"/>
                <a:gd name="T4" fmla="*/ 342429 w 263"/>
                <a:gd name="T5" fmla="*/ 162538 h 311"/>
                <a:gd name="T6" fmla="*/ 245127 w 263"/>
                <a:gd name="T7" fmla="*/ 76598 h 311"/>
                <a:gd name="T8" fmla="*/ 217059 w 263"/>
                <a:gd name="T9" fmla="*/ 78466 h 311"/>
                <a:gd name="T10" fmla="*/ 149696 w 263"/>
                <a:gd name="T11" fmla="*/ 31760 h 311"/>
                <a:gd name="T12" fmla="*/ 129113 w 263"/>
                <a:gd name="T13" fmla="*/ 42970 h 311"/>
                <a:gd name="T14" fmla="*/ 41166 w 263"/>
                <a:gd name="T15" fmla="*/ 0 h 311"/>
                <a:gd name="T16" fmla="*/ 24326 w 263"/>
                <a:gd name="T17" fmla="*/ 20551 h 311"/>
                <a:gd name="T18" fmla="*/ 14970 w 263"/>
                <a:gd name="T19" fmla="*/ 54179 h 311"/>
                <a:gd name="T20" fmla="*/ 52394 w 263"/>
                <a:gd name="T21" fmla="*/ 132646 h 311"/>
                <a:gd name="T22" fmla="*/ 97302 w 263"/>
                <a:gd name="T23" fmla="*/ 188693 h 311"/>
                <a:gd name="T24" fmla="*/ 374240 w 263"/>
                <a:gd name="T25" fmla="*/ 401673 h 311"/>
                <a:gd name="T26" fmla="*/ 486511 w 263"/>
                <a:gd name="T27" fmla="*/ 581025 h 311"/>
                <a:gd name="T28" fmla="*/ 492125 w 263"/>
                <a:gd name="T29" fmla="*/ 545528 h 3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63" h="311">
                  <a:moveTo>
                    <a:pt x="263" y="292"/>
                  </a:moveTo>
                  <a:cubicBezTo>
                    <a:pt x="263" y="292"/>
                    <a:pt x="245" y="205"/>
                    <a:pt x="235" y="178"/>
                  </a:cubicBezTo>
                  <a:cubicBezTo>
                    <a:pt x="225" y="151"/>
                    <a:pt x="212" y="113"/>
                    <a:pt x="183" y="87"/>
                  </a:cubicBezTo>
                  <a:cubicBezTo>
                    <a:pt x="155" y="61"/>
                    <a:pt x="137" y="42"/>
                    <a:pt x="131" y="41"/>
                  </a:cubicBezTo>
                  <a:cubicBezTo>
                    <a:pt x="124" y="40"/>
                    <a:pt x="125" y="49"/>
                    <a:pt x="116" y="42"/>
                  </a:cubicBezTo>
                  <a:cubicBezTo>
                    <a:pt x="106" y="36"/>
                    <a:pt x="88" y="17"/>
                    <a:pt x="80" y="17"/>
                  </a:cubicBezTo>
                  <a:cubicBezTo>
                    <a:pt x="72" y="16"/>
                    <a:pt x="85" y="31"/>
                    <a:pt x="69" y="23"/>
                  </a:cubicBezTo>
                  <a:cubicBezTo>
                    <a:pt x="53" y="15"/>
                    <a:pt x="34" y="0"/>
                    <a:pt x="22" y="0"/>
                  </a:cubicBezTo>
                  <a:cubicBezTo>
                    <a:pt x="10" y="1"/>
                    <a:pt x="18" y="11"/>
                    <a:pt x="13" y="11"/>
                  </a:cubicBezTo>
                  <a:cubicBezTo>
                    <a:pt x="8" y="10"/>
                    <a:pt x="0" y="7"/>
                    <a:pt x="8" y="29"/>
                  </a:cubicBezTo>
                  <a:cubicBezTo>
                    <a:pt x="16" y="52"/>
                    <a:pt x="33" y="70"/>
                    <a:pt x="28" y="71"/>
                  </a:cubicBezTo>
                  <a:cubicBezTo>
                    <a:pt x="24" y="73"/>
                    <a:pt x="16" y="73"/>
                    <a:pt x="52" y="101"/>
                  </a:cubicBezTo>
                  <a:cubicBezTo>
                    <a:pt x="89" y="129"/>
                    <a:pt x="152" y="167"/>
                    <a:pt x="200" y="215"/>
                  </a:cubicBezTo>
                  <a:cubicBezTo>
                    <a:pt x="228" y="244"/>
                    <a:pt x="260" y="311"/>
                    <a:pt x="260" y="311"/>
                  </a:cubicBezTo>
                  <a:lnTo>
                    <a:pt x="263" y="292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1" name="Freeform 29"/>
            <p:cNvSpPr>
              <a:spLocks/>
            </p:cNvSpPr>
            <p:nvPr/>
          </p:nvSpPr>
          <p:spPr bwMode="auto">
            <a:xfrm>
              <a:off x="1108075" y="2870200"/>
              <a:ext cx="488950" cy="563563"/>
            </a:xfrm>
            <a:custGeom>
              <a:avLst/>
              <a:gdLst>
                <a:gd name="T0" fmla="*/ 13114 w 261"/>
                <a:gd name="T1" fmla="*/ 0 h 301"/>
                <a:gd name="T2" fmla="*/ 279132 w 261"/>
                <a:gd name="T3" fmla="*/ 198464 h 301"/>
                <a:gd name="T4" fmla="*/ 475836 w 261"/>
                <a:gd name="T5" fmla="*/ 468076 h 301"/>
                <a:gd name="T6" fmla="*/ 488950 w 261"/>
                <a:gd name="T7" fmla="*/ 527989 h 301"/>
                <a:gd name="T8" fmla="*/ 483330 w 261"/>
                <a:gd name="T9" fmla="*/ 563563 h 301"/>
                <a:gd name="T10" fmla="*/ 370928 w 261"/>
                <a:gd name="T11" fmla="*/ 383822 h 301"/>
                <a:gd name="T12" fmla="*/ 93669 w 261"/>
                <a:gd name="T13" fmla="*/ 170380 h 301"/>
                <a:gd name="T14" fmla="*/ 48708 w 261"/>
                <a:gd name="T15" fmla="*/ 114210 h 301"/>
                <a:gd name="T16" fmla="*/ 11240 w 261"/>
                <a:gd name="T17" fmla="*/ 35574 h 301"/>
                <a:gd name="T18" fmla="*/ 13114 w 261"/>
                <a:gd name="T19" fmla="*/ 0 h 3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1" h="301">
                  <a:moveTo>
                    <a:pt x="7" y="0"/>
                  </a:moveTo>
                  <a:cubicBezTo>
                    <a:pt x="14" y="4"/>
                    <a:pt x="98" y="56"/>
                    <a:pt x="149" y="106"/>
                  </a:cubicBezTo>
                  <a:cubicBezTo>
                    <a:pt x="201" y="156"/>
                    <a:pt x="251" y="244"/>
                    <a:pt x="254" y="250"/>
                  </a:cubicBezTo>
                  <a:cubicBezTo>
                    <a:pt x="258" y="268"/>
                    <a:pt x="261" y="282"/>
                    <a:pt x="261" y="282"/>
                  </a:cubicBezTo>
                  <a:cubicBezTo>
                    <a:pt x="258" y="301"/>
                    <a:pt x="258" y="301"/>
                    <a:pt x="258" y="301"/>
                  </a:cubicBezTo>
                  <a:cubicBezTo>
                    <a:pt x="258" y="301"/>
                    <a:pt x="226" y="234"/>
                    <a:pt x="198" y="205"/>
                  </a:cubicBezTo>
                  <a:cubicBezTo>
                    <a:pt x="150" y="157"/>
                    <a:pt x="87" y="119"/>
                    <a:pt x="50" y="91"/>
                  </a:cubicBezTo>
                  <a:cubicBezTo>
                    <a:pt x="14" y="63"/>
                    <a:pt x="22" y="63"/>
                    <a:pt x="26" y="61"/>
                  </a:cubicBezTo>
                  <a:cubicBezTo>
                    <a:pt x="31" y="60"/>
                    <a:pt x="14" y="42"/>
                    <a:pt x="6" y="19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2" name="Freeform 30"/>
            <p:cNvSpPr>
              <a:spLocks noEditPoints="1"/>
            </p:cNvSpPr>
            <p:nvPr/>
          </p:nvSpPr>
          <p:spPr bwMode="auto">
            <a:xfrm>
              <a:off x="1103313" y="2844800"/>
              <a:ext cx="501650" cy="612775"/>
            </a:xfrm>
            <a:custGeom>
              <a:avLst/>
              <a:gdLst>
                <a:gd name="T0" fmla="*/ 492291 w 268"/>
                <a:gd name="T1" fmla="*/ 612775 h 328"/>
                <a:gd name="T2" fmla="*/ 481060 w 268"/>
                <a:gd name="T3" fmla="*/ 590356 h 328"/>
                <a:gd name="T4" fmla="*/ 370622 w 268"/>
                <a:gd name="T5" fmla="*/ 414744 h 328"/>
                <a:gd name="T6" fmla="*/ 166593 w 268"/>
                <a:gd name="T7" fmla="*/ 252209 h 328"/>
                <a:gd name="T8" fmla="*/ 95463 w 268"/>
                <a:gd name="T9" fmla="*/ 201767 h 328"/>
                <a:gd name="T10" fmla="*/ 39308 w 268"/>
                <a:gd name="T11" fmla="*/ 143853 h 328"/>
                <a:gd name="T12" fmla="*/ 46796 w 268"/>
                <a:gd name="T13" fmla="*/ 134512 h 328"/>
                <a:gd name="T14" fmla="*/ 39308 w 268"/>
                <a:gd name="T15" fmla="*/ 121434 h 328"/>
                <a:gd name="T16" fmla="*/ 9359 w 268"/>
                <a:gd name="T17" fmla="*/ 65388 h 328"/>
                <a:gd name="T18" fmla="*/ 5615 w 268"/>
                <a:gd name="T19" fmla="*/ 26155 h 328"/>
                <a:gd name="T20" fmla="*/ 14975 w 268"/>
                <a:gd name="T21" fmla="*/ 18682 h 328"/>
                <a:gd name="T22" fmla="*/ 22462 w 268"/>
                <a:gd name="T23" fmla="*/ 18682 h 328"/>
                <a:gd name="T24" fmla="*/ 37437 w 268"/>
                <a:gd name="T25" fmla="*/ 0 h 328"/>
                <a:gd name="T26" fmla="*/ 43052 w 268"/>
                <a:gd name="T27" fmla="*/ 0 h 328"/>
                <a:gd name="T28" fmla="*/ 108566 w 268"/>
                <a:gd name="T29" fmla="*/ 28023 h 328"/>
                <a:gd name="T30" fmla="*/ 134772 w 268"/>
                <a:gd name="T31" fmla="*/ 42969 h 328"/>
                <a:gd name="T32" fmla="*/ 138515 w 268"/>
                <a:gd name="T33" fmla="*/ 44837 h 328"/>
                <a:gd name="T34" fmla="*/ 151618 w 268"/>
                <a:gd name="T35" fmla="*/ 31760 h 328"/>
                <a:gd name="T36" fmla="*/ 200286 w 268"/>
                <a:gd name="T37" fmla="*/ 61651 h 328"/>
                <a:gd name="T38" fmla="*/ 222748 w 268"/>
                <a:gd name="T39" fmla="*/ 80333 h 328"/>
                <a:gd name="T40" fmla="*/ 230235 w 268"/>
                <a:gd name="T41" fmla="*/ 84070 h 328"/>
                <a:gd name="T42" fmla="*/ 232107 w 268"/>
                <a:gd name="T43" fmla="*/ 82202 h 328"/>
                <a:gd name="T44" fmla="*/ 241466 w 268"/>
                <a:gd name="T45" fmla="*/ 76597 h 328"/>
                <a:gd name="T46" fmla="*/ 247081 w 268"/>
                <a:gd name="T47" fmla="*/ 76597 h 328"/>
                <a:gd name="T48" fmla="*/ 308852 w 268"/>
                <a:gd name="T49" fmla="*/ 125171 h 328"/>
                <a:gd name="T50" fmla="*/ 350032 w 268"/>
                <a:gd name="T51" fmla="*/ 164403 h 328"/>
                <a:gd name="T52" fmla="*/ 447367 w 268"/>
                <a:gd name="T53" fmla="*/ 330674 h 328"/>
                <a:gd name="T54" fmla="*/ 449239 w 268"/>
                <a:gd name="T55" fmla="*/ 336279 h 328"/>
                <a:gd name="T56" fmla="*/ 501650 w 268"/>
                <a:gd name="T57" fmla="*/ 551124 h 328"/>
                <a:gd name="T58" fmla="*/ 501650 w 268"/>
                <a:gd name="T59" fmla="*/ 552992 h 328"/>
                <a:gd name="T60" fmla="*/ 492291 w 268"/>
                <a:gd name="T61" fmla="*/ 612775 h 328"/>
                <a:gd name="T62" fmla="*/ 56155 w 268"/>
                <a:gd name="T63" fmla="*/ 147589 h 328"/>
                <a:gd name="T64" fmla="*/ 104822 w 268"/>
                <a:gd name="T65" fmla="*/ 190558 h 328"/>
                <a:gd name="T66" fmla="*/ 175952 w 268"/>
                <a:gd name="T67" fmla="*/ 241000 h 328"/>
                <a:gd name="T68" fmla="*/ 381853 w 268"/>
                <a:gd name="T69" fmla="*/ 403535 h 328"/>
                <a:gd name="T70" fmla="*/ 484804 w 268"/>
                <a:gd name="T71" fmla="*/ 564201 h 328"/>
                <a:gd name="T72" fmla="*/ 486675 w 268"/>
                <a:gd name="T73" fmla="*/ 552992 h 328"/>
                <a:gd name="T74" fmla="*/ 434264 w 268"/>
                <a:gd name="T75" fmla="*/ 341884 h 328"/>
                <a:gd name="T76" fmla="*/ 432392 w 268"/>
                <a:gd name="T77" fmla="*/ 336279 h 328"/>
                <a:gd name="T78" fmla="*/ 338801 w 268"/>
                <a:gd name="T79" fmla="*/ 175612 h 328"/>
                <a:gd name="T80" fmla="*/ 297621 w 268"/>
                <a:gd name="T81" fmla="*/ 136380 h 328"/>
                <a:gd name="T82" fmla="*/ 245210 w 268"/>
                <a:gd name="T83" fmla="*/ 91543 h 328"/>
                <a:gd name="T84" fmla="*/ 243338 w 268"/>
                <a:gd name="T85" fmla="*/ 91543 h 328"/>
                <a:gd name="T86" fmla="*/ 241466 w 268"/>
                <a:gd name="T87" fmla="*/ 93411 h 328"/>
                <a:gd name="T88" fmla="*/ 232107 w 268"/>
                <a:gd name="T89" fmla="*/ 99015 h 328"/>
                <a:gd name="T90" fmla="*/ 215260 w 268"/>
                <a:gd name="T91" fmla="*/ 93411 h 328"/>
                <a:gd name="T92" fmla="*/ 190926 w 268"/>
                <a:gd name="T93" fmla="*/ 74729 h 328"/>
                <a:gd name="T94" fmla="*/ 153490 w 268"/>
                <a:gd name="T95" fmla="*/ 46705 h 328"/>
                <a:gd name="T96" fmla="*/ 146003 w 268"/>
                <a:gd name="T97" fmla="*/ 61651 h 328"/>
                <a:gd name="T98" fmla="*/ 127284 w 268"/>
                <a:gd name="T99" fmla="*/ 56046 h 328"/>
                <a:gd name="T100" fmla="*/ 99207 w 268"/>
                <a:gd name="T101" fmla="*/ 41101 h 328"/>
                <a:gd name="T102" fmla="*/ 43052 w 268"/>
                <a:gd name="T103" fmla="*/ 14946 h 328"/>
                <a:gd name="T104" fmla="*/ 37437 w 268"/>
                <a:gd name="T105" fmla="*/ 16814 h 328"/>
                <a:gd name="T106" fmla="*/ 37437 w 268"/>
                <a:gd name="T107" fmla="*/ 20550 h 328"/>
                <a:gd name="T108" fmla="*/ 29949 w 268"/>
                <a:gd name="T109" fmla="*/ 35496 h 328"/>
                <a:gd name="T110" fmla="*/ 26206 w 268"/>
                <a:gd name="T111" fmla="*/ 35496 h 328"/>
                <a:gd name="T112" fmla="*/ 24334 w 268"/>
                <a:gd name="T113" fmla="*/ 33628 h 328"/>
                <a:gd name="T114" fmla="*/ 18718 w 268"/>
                <a:gd name="T115" fmla="*/ 33628 h 328"/>
                <a:gd name="T116" fmla="*/ 24334 w 268"/>
                <a:gd name="T117" fmla="*/ 59783 h 328"/>
                <a:gd name="T118" fmla="*/ 52411 w 268"/>
                <a:gd name="T119" fmla="*/ 112093 h 328"/>
                <a:gd name="T120" fmla="*/ 63642 w 268"/>
                <a:gd name="T121" fmla="*/ 141984 h 328"/>
                <a:gd name="T122" fmla="*/ 58027 w 268"/>
                <a:gd name="T123" fmla="*/ 147589 h 328"/>
                <a:gd name="T124" fmla="*/ 56155 w 268"/>
                <a:gd name="T125" fmla="*/ 147589 h 3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8" h="328">
                  <a:moveTo>
                    <a:pt x="263" y="328"/>
                  </a:moveTo>
                  <a:cubicBezTo>
                    <a:pt x="257" y="316"/>
                    <a:pt x="257" y="316"/>
                    <a:pt x="257" y="316"/>
                  </a:cubicBezTo>
                  <a:cubicBezTo>
                    <a:pt x="257" y="316"/>
                    <a:pt x="225" y="250"/>
                    <a:pt x="198" y="222"/>
                  </a:cubicBezTo>
                  <a:cubicBezTo>
                    <a:pt x="164" y="188"/>
                    <a:pt x="123" y="159"/>
                    <a:pt x="89" y="135"/>
                  </a:cubicBezTo>
                  <a:cubicBezTo>
                    <a:pt x="75" y="126"/>
                    <a:pt x="62" y="116"/>
                    <a:pt x="51" y="108"/>
                  </a:cubicBezTo>
                  <a:cubicBezTo>
                    <a:pt x="22" y="86"/>
                    <a:pt x="21" y="81"/>
                    <a:pt x="21" y="77"/>
                  </a:cubicBezTo>
                  <a:cubicBezTo>
                    <a:pt x="22" y="74"/>
                    <a:pt x="24" y="73"/>
                    <a:pt x="25" y="72"/>
                  </a:cubicBezTo>
                  <a:cubicBezTo>
                    <a:pt x="24" y="70"/>
                    <a:pt x="22" y="67"/>
                    <a:pt x="21" y="65"/>
                  </a:cubicBezTo>
                  <a:cubicBezTo>
                    <a:pt x="16" y="57"/>
                    <a:pt x="9" y="46"/>
                    <a:pt x="5" y="35"/>
                  </a:cubicBezTo>
                  <a:cubicBezTo>
                    <a:pt x="1" y="24"/>
                    <a:pt x="0" y="18"/>
                    <a:pt x="3" y="14"/>
                  </a:cubicBezTo>
                  <a:cubicBezTo>
                    <a:pt x="4" y="12"/>
                    <a:pt x="6" y="10"/>
                    <a:pt x="8" y="10"/>
                  </a:cubicBezTo>
                  <a:cubicBezTo>
                    <a:pt x="9" y="10"/>
                    <a:pt x="11" y="10"/>
                    <a:pt x="12" y="10"/>
                  </a:cubicBezTo>
                  <a:cubicBezTo>
                    <a:pt x="12" y="7"/>
                    <a:pt x="13" y="2"/>
                    <a:pt x="20" y="0"/>
                  </a:cubicBezTo>
                  <a:cubicBezTo>
                    <a:pt x="21" y="0"/>
                    <a:pt x="21" y="0"/>
                    <a:pt x="23" y="0"/>
                  </a:cubicBezTo>
                  <a:cubicBezTo>
                    <a:pt x="32" y="0"/>
                    <a:pt x="44" y="7"/>
                    <a:pt x="58" y="15"/>
                  </a:cubicBezTo>
                  <a:cubicBezTo>
                    <a:pt x="63" y="18"/>
                    <a:pt x="67" y="21"/>
                    <a:pt x="72" y="23"/>
                  </a:cubicBezTo>
                  <a:cubicBezTo>
                    <a:pt x="73" y="23"/>
                    <a:pt x="73" y="24"/>
                    <a:pt x="74" y="24"/>
                  </a:cubicBezTo>
                  <a:cubicBezTo>
                    <a:pt x="74" y="19"/>
                    <a:pt x="77" y="16"/>
                    <a:pt x="81" y="17"/>
                  </a:cubicBezTo>
                  <a:cubicBezTo>
                    <a:pt x="88" y="17"/>
                    <a:pt x="96" y="24"/>
                    <a:pt x="107" y="33"/>
                  </a:cubicBezTo>
                  <a:cubicBezTo>
                    <a:pt x="112" y="37"/>
                    <a:pt x="116" y="41"/>
                    <a:pt x="119" y="43"/>
                  </a:cubicBezTo>
                  <a:cubicBezTo>
                    <a:pt x="122" y="45"/>
                    <a:pt x="123" y="45"/>
                    <a:pt x="123" y="45"/>
                  </a:cubicBezTo>
                  <a:cubicBezTo>
                    <a:pt x="123" y="45"/>
                    <a:pt x="123" y="44"/>
                    <a:pt x="124" y="44"/>
                  </a:cubicBezTo>
                  <a:cubicBezTo>
                    <a:pt x="125" y="43"/>
                    <a:pt x="126" y="41"/>
                    <a:pt x="129" y="41"/>
                  </a:cubicBezTo>
                  <a:cubicBezTo>
                    <a:pt x="130" y="41"/>
                    <a:pt x="131" y="41"/>
                    <a:pt x="132" y="41"/>
                  </a:cubicBezTo>
                  <a:cubicBezTo>
                    <a:pt x="138" y="42"/>
                    <a:pt x="146" y="49"/>
                    <a:pt x="165" y="67"/>
                  </a:cubicBezTo>
                  <a:cubicBezTo>
                    <a:pt x="171" y="73"/>
                    <a:pt x="179" y="80"/>
                    <a:pt x="187" y="88"/>
                  </a:cubicBezTo>
                  <a:cubicBezTo>
                    <a:pt x="215" y="113"/>
                    <a:pt x="229" y="150"/>
                    <a:pt x="239" y="177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50" y="208"/>
                    <a:pt x="268" y="291"/>
                    <a:pt x="268" y="295"/>
                  </a:cubicBezTo>
                  <a:cubicBezTo>
                    <a:pt x="268" y="296"/>
                    <a:pt x="268" y="296"/>
                    <a:pt x="268" y="296"/>
                  </a:cubicBezTo>
                  <a:lnTo>
                    <a:pt x="263" y="328"/>
                  </a:lnTo>
                  <a:close/>
                  <a:moveTo>
                    <a:pt x="30" y="79"/>
                  </a:moveTo>
                  <a:cubicBezTo>
                    <a:pt x="32" y="82"/>
                    <a:pt x="38" y="88"/>
                    <a:pt x="56" y="102"/>
                  </a:cubicBezTo>
                  <a:cubicBezTo>
                    <a:pt x="67" y="110"/>
                    <a:pt x="80" y="119"/>
                    <a:pt x="94" y="129"/>
                  </a:cubicBezTo>
                  <a:cubicBezTo>
                    <a:pt x="128" y="152"/>
                    <a:pt x="170" y="182"/>
                    <a:pt x="204" y="216"/>
                  </a:cubicBezTo>
                  <a:cubicBezTo>
                    <a:pt x="225" y="238"/>
                    <a:pt x="249" y="281"/>
                    <a:pt x="259" y="302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8" y="287"/>
                    <a:pt x="242" y="209"/>
                    <a:pt x="232" y="183"/>
                  </a:cubicBezTo>
                  <a:cubicBezTo>
                    <a:pt x="231" y="180"/>
                    <a:pt x="231" y="180"/>
                    <a:pt x="231" y="180"/>
                  </a:cubicBezTo>
                  <a:cubicBezTo>
                    <a:pt x="221" y="154"/>
                    <a:pt x="208" y="118"/>
                    <a:pt x="181" y="94"/>
                  </a:cubicBezTo>
                  <a:cubicBezTo>
                    <a:pt x="173" y="86"/>
                    <a:pt x="166" y="79"/>
                    <a:pt x="159" y="73"/>
                  </a:cubicBezTo>
                  <a:cubicBezTo>
                    <a:pt x="146" y="61"/>
                    <a:pt x="134" y="50"/>
                    <a:pt x="131" y="49"/>
                  </a:cubicBezTo>
                  <a:cubicBezTo>
                    <a:pt x="131" y="49"/>
                    <a:pt x="130" y="49"/>
                    <a:pt x="130" y="49"/>
                  </a:cubicBezTo>
                  <a:cubicBezTo>
                    <a:pt x="130" y="49"/>
                    <a:pt x="130" y="50"/>
                    <a:pt x="129" y="50"/>
                  </a:cubicBezTo>
                  <a:cubicBezTo>
                    <a:pt x="128" y="51"/>
                    <a:pt x="126" y="52"/>
                    <a:pt x="124" y="53"/>
                  </a:cubicBezTo>
                  <a:cubicBezTo>
                    <a:pt x="121" y="53"/>
                    <a:pt x="118" y="52"/>
                    <a:pt x="115" y="50"/>
                  </a:cubicBezTo>
                  <a:cubicBezTo>
                    <a:pt x="111" y="47"/>
                    <a:pt x="107" y="44"/>
                    <a:pt x="102" y="40"/>
                  </a:cubicBezTo>
                  <a:cubicBezTo>
                    <a:pt x="96" y="34"/>
                    <a:pt x="87" y="27"/>
                    <a:pt x="82" y="25"/>
                  </a:cubicBezTo>
                  <a:cubicBezTo>
                    <a:pt x="83" y="30"/>
                    <a:pt x="81" y="32"/>
                    <a:pt x="78" y="33"/>
                  </a:cubicBezTo>
                  <a:cubicBezTo>
                    <a:pt x="76" y="33"/>
                    <a:pt x="73" y="33"/>
                    <a:pt x="68" y="30"/>
                  </a:cubicBezTo>
                  <a:cubicBezTo>
                    <a:pt x="63" y="28"/>
                    <a:pt x="58" y="25"/>
                    <a:pt x="53" y="22"/>
                  </a:cubicBezTo>
                  <a:cubicBezTo>
                    <a:pt x="42" y="15"/>
                    <a:pt x="30" y="8"/>
                    <a:pt x="23" y="8"/>
                  </a:cubicBezTo>
                  <a:cubicBezTo>
                    <a:pt x="21" y="8"/>
                    <a:pt x="20" y="9"/>
                    <a:pt x="20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1" y="15"/>
                    <a:pt x="19" y="18"/>
                    <a:pt x="16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0" y="18"/>
                    <a:pt x="10" y="18"/>
                  </a:cubicBezTo>
                  <a:cubicBezTo>
                    <a:pt x="10" y="19"/>
                    <a:pt x="9" y="22"/>
                    <a:pt x="13" y="32"/>
                  </a:cubicBezTo>
                  <a:cubicBezTo>
                    <a:pt x="17" y="43"/>
                    <a:pt x="23" y="53"/>
                    <a:pt x="28" y="60"/>
                  </a:cubicBezTo>
                  <a:cubicBezTo>
                    <a:pt x="33" y="69"/>
                    <a:pt x="35" y="72"/>
                    <a:pt x="34" y="76"/>
                  </a:cubicBezTo>
                  <a:cubicBezTo>
                    <a:pt x="33" y="78"/>
                    <a:pt x="32" y="79"/>
                    <a:pt x="31" y="79"/>
                  </a:cubicBezTo>
                  <a:cubicBezTo>
                    <a:pt x="31" y="79"/>
                    <a:pt x="30" y="79"/>
                    <a:pt x="30" y="7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3" name="Freeform 31"/>
            <p:cNvSpPr>
              <a:spLocks/>
            </p:cNvSpPr>
            <p:nvPr/>
          </p:nvSpPr>
          <p:spPr bwMode="auto">
            <a:xfrm>
              <a:off x="1454150" y="3870325"/>
              <a:ext cx="747713" cy="665163"/>
            </a:xfrm>
            <a:custGeom>
              <a:avLst/>
              <a:gdLst>
                <a:gd name="T0" fmla="*/ 0 w 399"/>
                <a:gd name="T1" fmla="*/ 618452 h 356"/>
                <a:gd name="T2" fmla="*/ 110564 w 399"/>
                <a:gd name="T3" fmla="*/ 353134 h 356"/>
                <a:gd name="T4" fmla="*/ 271725 w 399"/>
                <a:gd name="T5" fmla="*/ 153212 h 356"/>
                <a:gd name="T6" fmla="*/ 417895 w 399"/>
                <a:gd name="T7" fmla="*/ 63527 h 356"/>
                <a:gd name="T8" fmla="*/ 453500 w 399"/>
                <a:gd name="T9" fmla="*/ 71001 h 356"/>
                <a:gd name="T10" fmla="*/ 549072 w 399"/>
                <a:gd name="T11" fmla="*/ 22421 h 356"/>
                <a:gd name="T12" fmla="*/ 573434 w 399"/>
                <a:gd name="T13" fmla="*/ 41106 h 356"/>
                <a:gd name="T14" fmla="*/ 697116 w 399"/>
                <a:gd name="T15" fmla="*/ 5605 h 356"/>
                <a:gd name="T16" fmla="*/ 713982 w 399"/>
                <a:gd name="T17" fmla="*/ 33632 h 356"/>
                <a:gd name="T18" fmla="*/ 719603 w 399"/>
                <a:gd name="T19" fmla="*/ 80343 h 356"/>
                <a:gd name="T20" fmla="*/ 654015 w 399"/>
                <a:gd name="T21" fmla="*/ 175633 h 356"/>
                <a:gd name="T22" fmla="*/ 584678 w 399"/>
                <a:gd name="T23" fmla="*/ 237291 h 356"/>
                <a:gd name="T24" fmla="*/ 181775 w 399"/>
                <a:gd name="T25" fmla="*/ 457767 h 356"/>
                <a:gd name="T26" fmla="*/ 0 w 399"/>
                <a:gd name="T27" fmla="*/ 665163 h 356"/>
                <a:gd name="T28" fmla="*/ 0 w 399"/>
                <a:gd name="T29" fmla="*/ 618452 h 3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9" h="356">
                  <a:moveTo>
                    <a:pt x="0" y="331"/>
                  </a:moveTo>
                  <a:cubicBezTo>
                    <a:pt x="0" y="331"/>
                    <a:pt x="41" y="222"/>
                    <a:pt x="59" y="189"/>
                  </a:cubicBezTo>
                  <a:cubicBezTo>
                    <a:pt x="78" y="156"/>
                    <a:pt x="103" y="110"/>
                    <a:pt x="145" y="82"/>
                  </a:cubicBezTo>
                  <a:cubicBezTo>
                    <a:pt x="188" y="54"/>
                    <a:pt x="215" y="34"/>
                    <a:pt x="223" y="34"/>
                  </a:cubicBezTo>
                  <a:cubicBezTo>
                    <a:pt x="231" y="33"/>
                    <a:pt x="228" y="44"/>
                    <a:pt x="242" y="38"/>
                  </a:cubicBezTo>
                  <a:cubicBezTo>
                    <a:pt x="255" y="32"/>
                    <a:pt x="282" y="11"/>
                    <a:pt x="293" y="12"/>
                  </a:cubicBezTo>
                  <a:cubicBezTo>
                    <a:pt x="304" y="13"/>
                    <a:pt x="285" y="29"/>
                    <a:pt x="306" y="22"/>
                  </a:cubicBezTo>
                  <a:cubicBezTo>
                    <a:pt x="328" y="15"/>
                    <a:pt x="357" y="0"/>
                    <a:pt x="372" y="3"/>
                  </a:cubicBezTo>
                  <a:cubicBezTo>
                    <a:pt x="388" y="6"/>
                    <a:pt x="374" y="18"/>
                    <a:pt x="381" y="18"/>
                  </a:cubicBezTo>
                  <a:cubicBezTo>
                    <a:pt x="388" y="18"/>
                    <a:pt x="399" y="16"/>
                    <a:pt x="384" y="43"/>
                  </a:cubicBezTo>
                  <a:cubicBezTo>
                    <a:pt x="369" y="71"/>
                    <a:pt x="343" y="91"/>
                    <a:pt x="349" y="94"/>
                  </a:cubicBezTo>
                  <a:cubicBezTo>
                    <a:pt x="355" y="97"/>
                    <a:pt x="365" y="98"/>
                    <a:pt x="312" y="127"/>
                  </a:cubicBezTo>
                  <a:cubicBezTo>
                    <a:pt x="259" y="156"/>
                    <a:pt x="169" y="192"/>
                    <a:pt x="97" y="245"/>
                  </a:cubicBezTo>
                  <a:cubicBezTo>
                    <a:pt x="55" y="276"/>
                    <a:pt x="0" y="356"/>
                    <a:pt x="0" y="356"/>
                  </a:cubicBezTo>
                  <a:lnTo>
                    <a:pt x="0" y="331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4" name="Freeform 32"/>
            <p:cNvSpPr>
              <a:spLocks/>
            </p:cNvSpPr>
            <p:nvPr/>
          </p:nvSpPr>
          <p:spPr bwMode="auto">
            <a:xfrm>
              <a:off x="1454150" y="3903663"/>
              <a:ext cx="739775" cy="631825"/>
            </a:xfrm>
            <a:custGeom>
              <a:avLst/>
              <a:gdLst>
                <a:gd name="T0" fmla="*/ 724792 w 395"/>
                <a:gd name="T1" fmla="*/ 0 h 338"/>
                <a:gd name="T2" fmla="*/ 338986 w 395"/>
                <a:gd name="T3" fmla="*/ 201885 h 338"/>
                <a:gd name="T4" fmla="*/ 28093 w 395"/>
                <a:gd name="T5" fmla="*/ 510320 h 338"/>
                <a:gd name="T6" fmla="*/ 0 w 395"/>
                <a:gd name="T7" fmla="*/ 585092 h 338"/>
                <a:gd name="T8" fmla="*/ 0 w 395"/>
                <a:gd name="T9" fmla="*/ 631825 h 338"/>
                <a:gd name="T10" fmla="*/ 181666 w 395"/>
                <a:gd name="T11" fmla="*/ 424332 h 338"/>
                <a:gd name="T12" fmla="*/ 584329 w 395"/>
                <a:gd name="T13" fmla="*/ 203754 h 338"/>
                <a:gd name="T14" fmla="*/ 653624 w 395"/>
                <a:gd name="T15" fmla="*/ 142067 h 338"/>
                <a:gd name="T16" fmla="*/ 719174 w 395"/>
                <a:gd name="T17" fmla="*/ 46733 h 338"/>
                <a:gd name="T18" fmla="*/ 724792 w 395"/>
                <a:gd name="T19" fmla="*/ 0 h 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95" h="338">
                  <a:moveTo>
                    <a:pt x="387" y="0"/>
                  </a:moveTo>
                  <a:cubicBezTo>
                    <a:pt x="377" y="4"/>
                    <a:pt x="258" y="54"/>
                    <a:pt x="181" y="108"/>
                  </a:cubicBezTo>
                  <a:cubicBezTo>
                    <a:pt x="104" y="163"/>
                    <a:pt x="21" y="266"/>
                    <a:pt x="15" y="273"/>
                  </a:cubicBezTo>
                  <a:cubicBezTo>
                    <a:pt x="6" y="296"/>
                    <a:pt x="0" y="313"/>
                    <a:pt x="0" y="31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55" y="258"/>
                    <a:pt x="97" y="227"/>
                  </a:cubicBezTo>
                  <a:cubicBezTo>
                    <a:pt x="169" y="174"/>
                    <a:pt x="259" y="138"/>
                    <a:pt x="312" y="109"/>
                  </a:cubicBezTo>
                  <a:cubicBezTo>
                    <a:pt x="365" y="80"/>
                    <a:pt x="355" y="79"/>
                    <a:pt x="349" y="76"/>
                  </a:cubicBezTo>
                  <a:cubicBezTo>
                    <a:pt x="343" y="73"/>
                    <a:pt x="369" y="53"/>
                    <a:pt x="384" y="25"/>
                  </a:cubicBezTo>
                  <a:cubicBezTo>
                    <a:pt x="395" y="6"/>
                    <a:pt x="392" y="1"/>
                    <a:pt x="387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5" name="Freeform 33"/>
            <p:cNvSpPr>
              <a:spLocks noEditPoints="1"/>
            </p:cNvSpPr>
            <p:nvPr/>
          </p:nvSpPr>
          <p:spPr bwMode="auto">
            <a:xfrm>
              <a:off x="1444625" y="3865563"/>
              <a:ext cx="752475" cy="695325"/>
            </a:xfrm>
            <a:custGeom>
              <a:avLst/>
              <a:gdLst>
                <a:gd name="T0" fmla="*/ 0 w 402"/>
                <a:gd name="T1" fmla="*/ 622232 h 371"/>
                <a:gd name="T2" fmla="*/ 114182 w 402"/>
                <a:gd name="T3" fmla="*/ 354222 h 371"/>
                <a:gd name="T4" fmla="*/ 277031 w 402"/>
                <a:gd name="T5" fmla="*/ 151810 h 371"/>
                <a:gd name="T6" fmla="*/ 426777 w 402"/>
                <a:gd name="T7" fmla="*/ 58100 h 371"/>
                <a:gd name="T8" fmla="*/ 451111 w 402"/>
                <a:gd name="T9" fmla="*/ 71219 h 371"/>
                <a:gd name="T10" fmla="*/ 492291 w 402"/>
                <a:gd name="T11" fmla="*/ 48729 h 371"/>
                <a:gd name="T12" fmla="*/ 559677 w 402"/>
                <a:gd name="T13" fmla="*/ 18742 h 371"/>
                <a:gd name="T14" fmla="*/ 570908 w 402"/>
                <a:gd name="T15" fmla="*/ 41232 h 371"/>
                <a:gd name="T16" fmla="*/ 619575 w 402"/>
                <a:gd name="T17" fmla="*/ 24364 h 371"/>
                <a:gd name="T18" fmla="*/ 707551 w 402"/>
                <a:gd name="T19" fmla="*/ 1874 h 371"/>
                <a:gd name="T20" fmla="*/ 728141 w 402"/>
                <a:gd name="T21" fmla="*/ 29987 h 371"/>
                <a:gd name="T22" fmla="*/ 735629 w 402"/>
                <a:gd name="T23" fmla="*/ 88087 h 371"/>
                <a:gd name="T24" fmla="*/ 670115 w 402"/>
                <a:gd name="T25" fmla="*/ 174300 h 371"/>
                <a:gd name="T26" fmla="*/ 597113 w 402"/>
                <a:gd name="T27" fmla="*/ 247393 h 371"/>
                <a:gd name="T28" fmla="*/ 196542 w 402"/>
                <a:gd name="T29" fmla="*/ 468548 h 371"/>
                <a:gd name="T30" fmla="*/ 1872 w 402"/>
                <a:gd name="T31" fmla="*/ 695325 h 371"/>
                <a:gd name="T32" fmla="*/ 16846 w 402"/>
                <a:gd name="T33" fmla="*/ 648470 h 371"/>
                <a:gd name="T34" fmla="*/ 486675 w 402"/>
                <a:gd name="T35" fmla="*/ 286751 h 371"/>
                <a:gd name="T36" fmla="*/ 662627 w 402"/>
                <a:gd name="T37" fmla="*/ 187419 h 371"/>
                <a:gd name="T38" fmla="*/ 658884 w 402"/>
                <a:gd name="T39" fmla="*/ 185545 h 371"/>
                <a:gd name="T40" fmla="*/ 673858 w 402"/>
                <a:gd name="T41" fmla="*/ 144313 h 371"/>
                <a:gd name="T42" fmla="*/ 733757 w 402"/>
                <a:gd name="T43" fmla="*/ 46855 h 371"/>
                <a:gd name="T44" fmla="*/ 722526 w 402"/>
                <a:gd name="T45" fmla="*/ 44981 h 371"/>
                <a:gd name="T46" fmla="*/ 711295 w 402"/>
                <a:gd name="T47" fmla="*/ 28113 h 371"/>
                <a:gd name="T48" fmla="*/ 705679 w 402"/>
                <a:gd name="T49" fmla="*/ 16868 h 371"/>
                <a:gd name="T50" fmla="*/ 625191 w 402"/>
                <a:gd name="T51" fmla="*/ 37484 h 371"/>
                <a:gd name="T52" fmla="*/ 572779 w 402"/>
                <a:gd name="T53" fmla="*/ 56226 h 371"/>
                <a:gd name="T54" fmla="*/ 555933 w 402"/>
                <a:gd name="T55" fmla="*/ 37484 h 371"/>
                <a:gd name="T56" fmla="*/ 554061 w 402"/>
                <a:gd name="T57" fmla="*/ 35610 h 371"/>
                <a:gd name="T58" fmla="*/ 464213 w 402"/>
                <a:gd name="T59" fmla="*/ 82464 h 371"/>
                <a:gd name="T60" fmla="*/ 432392 w 402"/>
                <a:gd name="T61" fmla="*/ 78716 h 371"/>
                <a:gd name="T62" fmla="*/ 426777 w 402"/>
                <a:gd name="T63" fmla="*/ 74968 h 371"/>
                <a:gd name="T64" fmla="*/ 286390 w 402"/>
                <a:gd name="T65" fmla="*/ 163055 h 371"/>
                <a:gd name="T66" fmla="*/ 127284 w 402"/>
                <a:gd name="T67" fmla="*/ 361719 h 3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02" h="371">
                  <a:moveTo>
                    <a:pt x="1" y="371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2" y="327"/>
                    <a:pt x="42" y="222"/>
                    <a:pt x="61" y="189"/>
                  </a:cubicBezTo>
                  <a:cubicBezTo>
                    <a:pt x="63" y="185"/>
                    <a:pt x="63" y="185"/>
                    <a:pt x="63" y="185"/>
                  </a:cubicBezTo>
                  <a:cubicBezTo>
                    <a:pt x="82" y="152"/>
                    <a:pt x="107" y="108"/>
                    <a:pt x="148" y="81"/>
                  </a:cubicBezTo>
                  <a:cubicBezTo>
                    <a:pt x="160" y="73"/>
                    <a:pt x="171" y="65"/>
                    <a:pt x="181" y="59"/>
                  </a:cubicBezTo>
                  <a:cubicBezTo>
                    <a:pt x="206" y="41"/>
                    <a:pt x="221" y="32"/>
                    <a:pt x="228" y="31"/>
                  </a:cubicBezTo>
                  <a:cubicBezTo>
                    <a:pt x="233" y="31"/>
                    <a:pt x="236" y="34"/>
                    <a:pt x="237" y="36"/>
                  </a:cubicBezTo>
                  <a:cubicBezTo>
                    <a:pt x="239" y="38"/>
                    <a:pt x="239" y="38"/>
                    <a:pt x="241" y="38"/>
                  </a:cubicBezTo>
                  <a:cubicBezTo>
                    <a:pt x="242" y="38"/>
                    <a:pt x="243" y="37"/>
                    <a:pt x="245" y="36"/>
                  </a:cubicBezTo>
                  <a:cubicBezTo>
                    <a:pt x="250" y="34"/>
                    <a:pt x="256" y="31"/>
                    <a:pt x="263" y="26"/>
                  </a:cubicBezTo>
                  <a:cubicBezTo>
                    <a:pt x="274" y="19"/>
                    <a:pt x="286" y="12"/>
                    <a:pt x="294" y="11"/>
                  </a:cubicBezTo>
                  <a:cubicBezTo>
                    <a:pt x="296" y="10"/>
                    <a:pt x="297" y="10"/>
                    <a:pt x="299" y="10"/>
                  </a:cubicBezTo>
                  <a:cubicBezTo>
                    <a:pt x="301" y="11"/>
                    <a:pt x="303" y="12"/>
                    <a:pt x="305" y="13"/>
                  </a:cubicBezTo>
                  <a:cubicBezTo>
                    <a:pt x="307" y="16"/>
                    <a:pt x="306" y="19"/>
                    <a:pt x="305" y="22"/>
                  </a:cubicBezTo>
                  <a:cubicBezTo>
                    <a:pt x="306" y="21"/>
                    <a:pt x="308" y="21"/>
                    <a:pt x="310" y="20"/>
                  </a:cubicBezTo>
                  <a:cubicBezTo>
                    <a:pt x="317" y="18"/>
                    <a:pt x="323" y="16"/>
                    <a:pt x="331" y="13"/>
                  </a:cubicBezTo>
                  <a:cubicBezTo>
                    <a:pt x="342" y="8"/>
                    <a:pt x="355" y="3"/>
                    <a:pt x="365" y="1"/>
                  </a:cubicBezTo>
                  <a:cubicBezTo>
                    <a:pt x="370" y="0"/>
                    <a:pt x="375" y="0"/>
                    <a:pt x="378" y="1"/>
                  </a:cubicBezTo>
                  <a:cubicBezTo>
                    <a:pt x="383" y="2"/>
                    <a:pt x="386" y="4"/>
                    <a:pt x="388" y="6"/>
                  </a:cubicBezTo>
                  <a:cubicBezTo>
                    <a:pt x="390" y="10"/>
                    <a:pt x="389" y="13"/>
                    <a:pt x="389" y="16"/>
                  </a:cubicBezTo>
                  <a:cubicBezTo>
                    <a:pt x="392" y="16"/>
                    <a:pt x="397" y="16"/>
                    <a:pt x="399" y="20"/>
                  </a:cubicBezTo>
                  <a:cubicBezTo>
                    <a:pt x="402" y="25"/>
                    <a:pt x="400" y="33"/>
                    <a:pt x="393" y="47"/>
                  </a:cubicBezTo>
                  <a:cubicBezTo>
                    <a:pt x="385" y="62"/>
                    <a:pt x="374" y="74"/>
                    <a:pt x="367" y="83"/>
                  </a:cubicBezTo>
                  <a:cubicBezTo>
                    <a:pt x="363" y="87"/>
                    <a:pt x="360" y="91"/>
                    <a:pt x="358" y="93"/>
                  </a:cubicBezTo>
                  <a:cubicBezTo>
                    <a:pt x="360" y="94"/>
                    <a:pt x="363" y="96"/>
                    <a:pt x="363" y="100"/>
                  </a:cubicBezTo>
                  <a:cubicBezTo>
                    <a:pt x="363" y="104"/>
                    <a:pt x="360" y="110"/>
                    <a:pt x="319" y="132"/>
                  </a:cubicBezTo>
                  <a:cubicBezTo>
                    <a:pt x="303" y="141"/>
                    <a:pt x="284" y="150"/>
                    <a:pt x="264" y="160"/>
                  </a:cubicBezTo>
                  <a:cubicBezTo>
                    <a:pt x="216" y="183"/>
                    <a:pt x="155" y="213"/>
                    <a:pt x="105" y="250"/>
                  </a:cubicBezTo>
                  <a:cubicBezTo>
                    <a:pt x="64" y="280"/>
                    <a:pt x="9" y="359"/>
                    <a:pt x="9" y="360"/>
                  </a:cubicBezTo>
                  <a:lnTo>
                    <a:pt x="1" y="371"/>
                  </a:lnTo>
                  <a:close/>
                  <a:moveTo>
                    <a:pt x="9" y="334"/>
                  </a:moveTo>
                  <a:cubicBezTo>
                    <a:pt x="9" y="346"/>
                    <a:pt x="9" y="346"/>
                    <a:pt x="9" y="346"/>
                  </a:cubicBezTo>
                  <a:cubicBezTo>
                    <a:pt x="25" y="323"/>
                    <a:pt x="66" y="268"/>
                    <a:pt x="100" y="243"/>
                  </a:cubicBezTo>
                  <a:cubicBezTo>
                    <a:pt x="151" y="206"/>
                    <a:pt x="212" y="176"/>
                    <a:pt x="260" y="153"/>
                  </a:cubicBezTo>
                  <a:cubicBezTo>
                    <a:pt x="280" y="143"/>
                    <a:pt x="299" y="134"/>
                    <a:pt x="315" y="125"/>
                  </a:cubicBezTo>
                  <a:cubicBezTo>
                    <a:pt x="344" y="109"/>
                    <a:pt x="352" y="103"/>
                    <a:pt x="354" y="100"/>
                  </a:cubicBezTo>
                  <a:cubicBezTo>
                    <a:pt x="354" y="100"/>
                    <a:pt x="354" y="100"/>
                    <a:pt x="353" y="100"/>
                  </a:cubicBezTo>
                  <a:cubicBezTo>
                    <a:pt x="353" y="100"/>
                    <a:pt x="352" y="100"/>
                    <a:pt x="352" y="99"/>
                  </a:cubicBezTo>
                  <a:cubicBezTo>
                    <a:pt x="350" y="98"/>
                    <a:pt x="349" y="97"/>
                    <a:pt x="349" y="95"/>
                  </a:cubicBezTo>
                  <a:cubicBezTo>
                    <a:pt x="348" y="91"/>
                    <a:pt x="352" y="87"/>
                    <a:pt x="360" y="77"/>
                  </a:cubicBezTo>
                  <a:cubicBezTo>
                    <a:pt x="368" y="69"/>
                    <a:pt x="378" y="57"/>
                    <a:pt x="386" y="43"/>
                  </a:cubicBezTo>
                  <a:cubicBezTo>
                    <a:pt x="394" y="28"/>
                    <a:pt x="392" y="25"/>
                    <a:pt x="392" y="25"/>
                  </a:cubicBezTo>
                  <a:cubicBezTo>
                    <a:pt x="392" y="24"/>
                    <a:pt x="390" y="24"/>
                    <a:pt x="387" y="24"/>
                  </a:cubicBezTo>
                  <a:cubicBezTo>
                    <a:pt x="386" y="24"/>
                    <a:pt x="386" y="24"/>
                    <a:pt x="386" y="24"/>
                  </a:cubicBezTo>
                  <a:cubicBezTo>
                    <a:pt x="383" y="24"/>
                    <a:pt x="382" y="23"/>
                    <a:pt x="381" y="22"/>
                  </a:cubicBezTo>
                  <a:cubicBezTo>
                    <a:pt x="379" y="20"/>
                    <a:pt x="380" y="17"/>
                    <a:pt x="380" y="15"/>
                  </a:cubicBezTo>
                  <a:cubicBezTo>
                    <a:pt x="381" y="13"/>
                    <a:pt x="381" y="11"/>
                    <a:pt x="381" y="11"/>
                  </a:cubicBezTo>
                  <a:cubicBezTo>
                    <a:pt x="381" y="10"/>
                    <a:pt x="379" y="9"/>
                    <a:pt x="377" y="9"/>
                  </a:cubicBezTo>
                  <a:cubicBezTo>
                    <a:pt x="374" y="8"/>
                    <a:pt x="371" y="9"/>
                    <a:pt x="367" y="9"/>
                  </a:cubicBezTo>
                  <a:cubicBezTo>
                    <a:pt x="357" y="11"/>
                    <a:pt x="345" y="16"/>
                    <a:pt x="334" y="20"/>
                  </a:cubicBezTo>
                  <a:cubicBezTo>
                    <a:pt x="327" y="23"/>
                    <a:pt x="319" y="26"/>
                    <a:pt x="313" y="28"/>
                  </a:cubicBezTo>
                  <a:cubicBezTo>
                    <a:pt x="310" y="29"/>
                    <a:pt x="308" y="29"/>
                    <a:pt x="306" y="30"/>
                  </a:cubicBezTo>
                  <a:cubicBezTo>
                    <a:pt x="304" y="30"/>
                    <a:pt x="300" y="31"/>
                    <a:pt x="298" y="28"/>
                  </a:cubicBezTo>
                  <a:cubicBezTo>
                    <a:pt x="295" y="25"/>
                    <a:pt x="296" y="22"/>
                    <a:pt x="297" y="20"/>
                  </a:cubicBezTo>
                  <a:cubicBezTo>
                    <a:pt x="297" y="19"/>
                    <a:pt x="297" y="19"/>
                    <a:pt x="297" y="18"/>
                  </a:cubicBezTo>
                  <a:cubicBezTo>
                    <a:pt x="297" y="18"/>
                    <a:pt x="297" y="18"/>
                    <a:pt x="296" y="19"/>
                  </a:cubicBezTo>
                  <a:cubicBezTo>
                    <a:pt x="289" y="20"/>
                    <a:pt x="277" y="27"/>
                    <a:pt x="267" y="33"/>
                  </a:cubicBezTo>
                  <a:cubicBezTo>
                    <a:pt x="260" y="38"/>
                    <a:pt x="253" y="42"/>
                    <a:pt x="248" y="44"/>
                  </a:cubicBezTo>
                  <a:cubicBezTo>
                    <a:pt x="246" y="45"/>
                    <a:pt x="244" y="46"/>
                    <a:pt x="242" y="46"/>
                  </a:cubicBezTo>
                  <a:cubicBezTo>
                    <a:pt x="236" y="47"/>
                    <a:pt x="233" y="44"/>
                    <a:pt x="231" y="42"/>
                  </a:cubicBezTo>
                  <a:cubicBezTo>
                    <a:pt x="230" y="40"/>
                    <a:pt x="229" y="40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22" y="41"/>
                    <a:pt x="206" y="52"/>
                    <a:pt x="186" y="65"/>
                  </a:cubicBezTo>
                  <a:cubicBezTo>
                    <a:pt x="176" y="72"/>
                    <a:pt x="165" y="79"/>
                    <a:pt x="153" y="87"/>
                  </a:cubicBezTo>
                  <a:cubicBezTo>
                    <a:pt x="113" y="114"/>
                    <a:pt x="88" y="157"/>
                    <a:pt x="70" y="189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50" y="224"/>
                    <a:pt x="12" y="324"/>
                    <a:pt x="9" y="334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6" name="Freeform 34"/>
            <p:cNvSpPr>
              <a:spLocks/>
            </p:cNvSpPr>
            <p:nvPr/>
          </p:nvSpPr>
          <p:spPr bwMode="auto">
            <a:xfrm>
              <a:off x="1408113" y="2628900"/>
              <a:ext cx="547688" cy="3228975"/>
            </a:xfrm>
            <a:custGeom>
              <a:avLst/>
              <a:gdLst>
                <a:gd name="T0" fmla="*/ 502673 w 292"/>
                <a:gd name="T1" fmla="*/ 22462 h 1725"/>
                <a:gd name="T2" fmla="*/ 500797 w 292"/>
                <a:gd name="T3" fmla="*/ 24334 h 1725"/>
                <a:gd name="T4" fmla="*/ 495170 w 292"/>
                <a:gd name="T5" fmla="*/ 33694 h 1725"/>
                <a:gd name="T6" fmla="*/ 476414 w 292"/>
                <a:gd name="T7" fmla="*/ 69259 h 1725"/>
                <a:gd name="T8" fmla="*/ 412642 w 292"/>
                <a:gd name="T9" fmla="*/ 189059 h 1725"/>
                <a:gd name="T10" fmla="*/ 234455 w 292"/>
                <a:gd name="T11" fmla="*/ 630820 h 1725"/>
                <a:gd name="T12" fmla="*/ 22508 w 292"/>
                <a:gd name="T13" fmla="*/ 2287425 h 1725"/>
                <a:gd name="T14" fmla="*/ 131295 w 292"/>
                <a:gd name="T15" fmla="*/ 3206513 h 1725"/>
                <a:gd name="T16" fmla="*/ 168808 w 292"/>
                <a:gd name="T17" fmla="*/ 3199025 h 1725"/>
                <a:gd name="T18" fmla="*/ 138798 w 292"/>
                <a:gd name="T19" fmla="*/ 1149328 h 1725"/>
                <a:gd name="T20" fmla="*/ 482040 w 292"/>
                <a:gd name="T21" fmla="*/ 132903 h 1725"/>
                <a:gd name="T22" fmla="*/ 538310 w 292"/>
                <a:gd name="T23" fmla="*/ 31822 h 1725"/>
                <a:gd name="T24" fmla="*/ 502673 w 292"/>
                <a:gd name="T25" fmla="*/ 22462 h 17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2" h="1725">
                  <a:moveTo>
                    <a:pt x="268" y="12"/>
                  </a:moveTo>
                  <a:cubicBezTo>
                    <a:pt x="267" y="15"/>
                    <a:pt x="269" y="10"/>
                    <a:pt x="267" y="13"/>
                  </a:cubicBezTo>
                  <a:cubicBezTo>
                    <a:pt x="266" y="15"/>
                    <a:pt x="265" y="17"/>
                    <a:pt x="264" y="18"/>
                  </a:cubicBezTo>
                  <a:cubicBezTo>
                    <a:pt x="261" y="24"/>
                    <a:pt x="257" y="31"/>
                    <a:pt x="254" y="37"/>
                  </a:cubicBezTo>
                  <a:cubicBezTo>
                    <a:pt x="242" y="58"/>
                    <a:pt x="231" y="80"/>
                    <a:pt x="220" y="101"/>
                  </a:cubicBezTo>
                  <a:cubicBezTo>
                    <a:pt x="182" y="178"/>
                    <a:pt x="151" y="257"/>
                    <a:pt x="125" y="337"/>
                  </a:cubicBezTo>
                  <a:cubicBezTo>
                    <a:pt x="30" y="625"/>
                    <a:pt x="0" y="927"/>
                    <a:pt x="12" y="1222"/>
                  </a:cubicBezTo>
                  <a:cubicBezTo>
                    <a:pt x="18" y="1387"/>
                    <a:pt x="39" y="1551"/>
                    <a:pt x="70" y="1713"/>
                  </a:cubicBezTo>
                  <a:cubicBezTo>
                    <a:pt x="73" y="1725"/>
                    <a:pt x="93" y="1720"/>
                    <a:pt x="90" y="1709"/>
                  </a:cubicBezTo>
                  <a:cubicBezTo>
                    <a:pt x="21" y="1350"/>
                    <a:pt x="5" y="979"/>
                    <a:pt x="74" y="614"/>
                  </a:cubicBezTo>
                  <a:cubicBezTo>
                    <a:pt x="109" y="429"/>
                    <a:pt x="167" y="242"/>
                    <a:pt x="257" y="71"/>
                  </a:cubicBezTo>
                  <a:cubicBezTo>
                    <a:pt x="267" y="53"/>
                    <a:pt x="279" y="36"/>
                    <a:pt x="287" y="17"/>
                  </a:cubicBezTo>
                  <a:cubicBezTo>
                    <a:pt x="292" y="6"/>
                    <a:pt x="273" y="0"/>
                    <a:pt x="268" y="12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7" name="Freeform 35"/>
            <p:cNvSpPr>
              <a:spLocks/>
            </p:cNvSpPr>
            <p:nvPr/>
          </p:nvSpPr>
          <p:spPr bwMode="auto">
            <a:xfrm>
              <a:off x="2381250" y="1616075"/>
              <a:ext cx="668338" cy="581025"/>
            </a:xfrm>
            <a:custGeom>
              <a:avLst/>
              <a:gdLst>
                <a:gd name="T0" fmla="*/ 101093 w 357"/>
                <a:gd name="T1" fmla="*/ 581025 h 310"/>
                <a:gd name="T2" fmla="*/ 0 w 357"/>
                <a:gd name="T3" fmla="*/ 504180 h 310"/>
                <a:gd name="T4" fmla="*/ 423094 w 357"/>
                <a:gd name="T5" fmla="*/ 157439 h 310"/>
                <a:gd name="T6" fmla="*/ 436198 w 357"/>
                <a:gd name="T7" fmla="*/ 142445 h 310"/>
                <a:gd name="T8" fmla="*/ 438070 w 357"/>
                <a:gd name="T9" fmla="*/ 140571 h 310"/>
                <a:gd name="T10" fmla="*/ 649617 w 357"/>
                <a:gd name="T11" fmla="*/ 108708 h 310"/>
                <a:gd name="T12" fmla="*/ 563501 w 357"/>
                <a:gd name="T13" fmla="*/ 251153 h 310"/>
                <a:gd name="T14" fmla="*/ 101093 w 357"/>
                <a:gd name="T15" fmla="*/ 581025 h 3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7" h="310">
                  <a:moveTo>
                    <a:pt x="54" y="310"/>
                  </a:moveTo>
                  <a:cubicBezTo>
                    <a:pt x="38" y="295"/>
                    <a:pt x="20" y="281"/>
                    <a:pt x="0" y="269"/>
                  </a:cubicBezTo>
                  <a:cubicBezTo>
                    <a:pt x="89" y="227"/>
                    <a:pt x="165" y="161"/>
                    <a:pt x="226" y="84"/>
                  </a:cubicBezTo>
                  <a:cubicBezTo>
                    <a:pt x="228" y="82"/>
                    <a:pt x="230" y="79"/>
                    <a:pt x="233" y="76"/>
                  </a:cubicBezTo>
                  <a:cubicBezTo>
                    <a:pt x="233" y="76"/>
                    <a:pt x="233" y="76"/>
                    <a:pt x="234" y="75"/>
                  </a:cubicBezTo>
                  <a:cubicBezTo>
                    <a:pt x="262" y="53"/>
                    <a:pt x="329" y="0"/>
                    <a:pt x="347" y="58"/>
                  </a:cubicBezTo>
                  <a:cubicBezTo>
                    <a:pt x="357" y="90"/>
                    <a:pt x="321" y="115"/>
                    <a:pt x="301" y="134"/>
                  </a:cubicBezTo>
                  <a:cubicBezTo>
                    <a:pt x="202" y="162"/>
                    <a:pt x="111" y="228"/>
                    <a:pt x="54" y="31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8" name="Freeform 36"/>
            <p:cNvSpPr>
              <a:spLocks/>
            </p:cNvSpPr>
            <p:nvPr/>
          </p:nvSpPr>
          <p:spPr bwMode="auto">
            <a:xfrm>
              <a:off x="2503488" y="1827213"/>
              <a:ext cx="750888" cy="455613"/>
            </a:xfrm>
            <a:custGeom>
              <a:avLst/>
              <a:gdLst>
                <a:gd name="T0" fmla="*/ 516821 w 401"/>
                <a:gd name="T1" fmla="*/ 336108 h 244"/>
                <a:gd name="T2" fmla="*/ 43068 w 401"/>
                <a:gd name="T3" fmla="*/ 455613 h 244"/>
                <a:gd name="T4" fmla="*/ 0 w 401"/>
                <a:gd name="T5" fmla="*/ 392126 h 244"/>
                <a:gd name="T6" fmla="*/ 455027 w 401"/>
                <a:gd name="T7" fmla="*/ 70956 h 244"/>
                <a:gd name="T8" fmla="*/ 747143 w 401"/>
                <a:gd name="T9" fmla="*/ 115771 h 244"/>
                <a:gd name="T10" fmla="*/ 537419 w 401"/>
                <a:gd name="T11" fmla="*/ 332373 h 244"/>
                <a:gd name="T12" fmla="*/ 533674 w 401"/>
                <a:gd name="T13" fmla="*/ 336108 h 244"/>
                <a:gd name="T14" fmla="*/ 516821 w 401"/>
                <a:gd name="T15" fmla="*/ 336108 h 2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1" h="244">
                  <a:moveTo>
                    <a:pt x="276" y="180"/>
                  </a:moveTo>
                  <a:cubicBezTo>
                    <a:pt x="189" y="185"/>
                    <a:pt x="103" y="210"/>
                    <a:pt x="23" y="244"/>
                  </a:cubicBezTo>
                  <a:cubicBezTo>
                    <a:pt x="17" y="232"/>
                    <a:pt x="9" y="220"/>
                    <a:pt x="0" y="210"/>
                  </a:cubicBezTo>
                  <a:cubicBezTo>
                    <a:pt x="57" y="126"/>
                    <a:pt x="145" y="64"/>
                    <a:pt x="243" y="38"/>
                  </a:cubicBezTo>
                  <a:cubicBezTo>
                    <a:pt x="278" y="29"/>
                    <a:pt x="401" y="0"/>
                    <a:pt x="399" y="62"/>
                  </a:cubicBezTo>
                  <a:cubicBezTo>
                    <a:pt x="397" y="114"/>
                    <a:pt x="331" y="164"/>
                    <a:pt x="287" y="178"/>
                  </a:cubicBezTo>
                  <a:cubicBezTo>
                    <a:pt x="286" y="179"/>
                    <a:pt x="285" y="179"/>
                    <a:pt x="285" y="180"/>
                  </a:cubicBezTo>
                  <a:cubicBezTo>
                    <a:pt x="282" y="180"/>
                    <a:pt x="279" y="180"/>
                    <a:pt x="276" y="18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9" name="Freeform 37"/>
            <p:cNvSpPr>
              <a:spLocks/>
            </p:cNvSpPr>
            <p:nvPr/>
          </p:nvSpPr>
          <p:spPr bwMode="auto">
            <a:xfrm>
              <a:off x="2552700" y="2168525"/>
              <a:ext cx="855663" cy="301625"/>
            </a:xfrm>
            <a:custGeom>
              <a:avLst/>
              <a:gdLst>
                <a:gd name="T0" fmla="*/ 210163 w 456"/>
                <a:gd name="T1" fmla="*/ 206079 h 161"/>
                <a:gd name="T2" fmla="*/ 5629 w 456"/>
                <a:gd name="T3" fmla="*/ 166737 h 161"/>
                <a:gd name="T4" fmla="*/ 0 w 456"/>
                <a:gd name="T5" fmla="*/ 142382 h 161"/>
                <a:gd name="T6" fmla="*/ 3753 w 456"/>
                <a:gd name="T7" fmla="*/ 140509 h 161"/>
                <a:gd name="T8" fmla="*/ 649253 w 456"/>
                <a:gd name="T9" fmla="*/ 26228 h 161"/>
                <a:gd name="T10" fmla="*/ 782481 w 456"/>
                <a:gd name="T11" fmla="*/ 74938 h 161"/>
                <a:gd name="T12" fmla="*/ 750582 w 456"/>
                <a:gd name="T13" fmla="*/ 221067 h 161"/>
                <a:gd name="T14" fmla="*/ 425955 w 456"/>
                <a:gd name="T15" fmla="*/ 301625 h 161"/>
                <a:gd name="T16" fmla="*/ 416573 w 456"/>
                <a:gd name="T17" fmla="*/ 294131 h 161"/>
                <a:gd name="T18" fmla="*/ 210163 w 456"/>
                <a:gd name="T19" fmla="*/ 206079 h 1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6" h="161">
                  <a:moveTo>
                    <a:pt x="112" y="110"/>
                  </a:moveTo>
                  <a:cubicBezTo>
                    <a:pt x="77" y="99"/>
                    <a:pt x="40" y="88"/>
                    <a:pt x="3" y="89"/>
                  </a:cubicBezTo>
                  <a:cubicBezTo>
                    <a:pt x="2" y="85"/>
                    <a:pt x="1" y="80"/>
                    <a:pt x="0" y="76"/>
                  </a:cubicBezTo>
                  <a:cubicBezTo>
                    <a:pt x="1" y="76"/>
                    <a:pt x="2" y="75"/>
                    <a:pt x="2" y="75"/>
                  </a:cubicBezTo>
                  <a:cubicBezTo>
                    <a:pt x="109" y="30"/>
                    <a:pt x="230" y="0"/>
                    <a:pt x="346" y="14"/>
                  </a:cubicBezTo>
                  <a:cubicBezTo>
                    <a:pt x="372" y="17"/>
                    <a:pt x="396" y="25"/>
                    <a:pt x="417" y="40"/>
                  </a:cubicBezTo>
                  <a:cubicBezTo>
                    <a:pt x="456" y="68"/>
                    <a:pt x="427" y="101"/>
                    <a:pt x="400" y="118"/>
                  </a:cubicBezTo>
                  <a:cubicBezTo>
                    <a:pt x="350" y="150"/>
                    <a:pt x="285" y="157"/>
                    <a:pt x="227" y="161"/>
                  </a:cubicBezTo>
                  <a:cubicBezTo>
                    <a:pt x="225" y="160"/>
                    <a:pt x="224" y="158"/>
                    <a:pt x="222" y="157"/>
                  </a:cubicBezTo>
                  <a:cubicBezTo>
                    <a:pt x="189" y="134"/>
                    <a:pt x="150" y="121"/>
                    <a:pt x="112" y="11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0" name="Freeform 38"/>
            <p:cNvSpPr>
              <a:spLocks/>
            </p:cNvSpPr>
            <p:nvPr/>
          </p:nvSpPr>
          <p:spPr bwMode="auto">
            <a:xfrm>
              <a:off x="3013075" y="2460625"/>
              <a:ext cx="323850" cy="155575"/>
            </a:xfrm>
            <a:custGeom>
              <a:avLst/>
              <a:gdLst>
                <a:gd name="T0" fmla="*/ 258331 w 173"/>
                <a:gd name="T1" fmla="*/ 123710 h 83"/>
                <a:gd name="T2" fmla="*/ 99214 w 173"/>
                <a:gd name="T3" fmla="*/ 144329 h 83"/>
                <a:gd name="T4" fmla="*/ 0 w 173"/>
                <a:gd name="T5" fmla="*/ 35614 h 83"/>
                <a:gd name="T6" fmla="*/ 205916 w 173"/>
                <a:gd name="T7" fmla="*/ 0 h 83"/>
                <a:gd name="T8" fmla="*/ 207788 w 173"/>
                <a:gd name="T9" fmla="*/ 0 h 83"/>
                <a:gd name="T10" fmla="*/ 293899 w 173"/>
                <a:gd name="T11" fmla="*/ 43111 h 83"/>
                <a:gd name="T12" fmla="*/ 258331 w 173"/>
                <a:gd name="T13" fmla="*/ 123710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3" h="83">
                  <a:moveTo>
                    <a:pt x="138" y="66"/>
                  </a:moveTo>
                  <a:cubicBezTo>
                    <a:pt x="114" y="79"/>
                    <a:pt x="80" y="83"/>
                    <a:pt x="53" y="77"/>
                  </a:cubicBezTo>
                  <a:cubicBezTo>
                    <a:pt x="37" y="56"/>
                    <a:pt x="19" y="36"/>
                    <a:pt x="0" y="19"/>
                  </a:cubicBezTo>
                  <a:cubicBezTo>
                    <a:pt x="36" y="16"/>
                    <a:pt x="74" y="11"/>
                    <a:pt x="110" y="0"/>
                  </a:cubicBezTo>
                  <a:cubicBezTo>
                    <a:pt x="110" y="0"/>
                    <a:pt x="110" y="0"/>
                    <a:pt x="111" y="0"/>
                  </a:cubicBezTo>
                  <a:cubicBezTo>
                    <a:pt x="129" y="1"/>
                    <a:pt x="145" y="10"/>
                    <a:pt x="157" y="23"/>
                  </a:cubicBezTo>
                  <a:cubicBezTo>
                    <a:pt x="173" y="41"/>
                    <a:pt x="153" y="59"/>
                    <a:pt x="138" y="6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1" name="Freeform 39"/>
            <p:cNvSpPr>
              <a:spLocks/>
            </p:cNvSpPr>
            <p:nvPr/>
          </p:nvSpPr>
          <p:spPr bwMode="auto">
            <a:xfrm>
              <a:off x="2547938" y="2363788"/>
              <a:ext cx="668338" cy="641350"/>
            </a:xfrm>
            <a:custGeom>
              <a:avLst/>
              <a:gdLst>
                <a:gd name="T0" fmla="*/ 13105 w 357"/>
                <a:gd name="T1" fmla="*/ 1870 h 343"/>
                <a:gd name="T2" fmla="*/ 290175 w 357"/>
                <a:gd name="T3" fmla="*/ 65444 h 343"/>
                <a:gd name="T4" fmla="*/ 561629 w 357"/>
                <a:gd name="T5" fmla="*/ 295432 h 343"/>
                <a:gd name="T6" fmla="*/ 658978 w 357"/>
                <a:gd name="T7" fmla="*/ 529160 h 343"/>
                <a:gd name="T8" fmla="*/ 531675 w 357"/>
                <a:gd name="T9" fmla="*/ 617042 h 343"/>
                <a:gd name="T10" fmla="*/ 395012 w 357"/>
                <a:gd name="T11" fmla="*/ 497373 h 343"/>
                <a:gd name="T12" fmla="*/ 395012 w 357"/>
                <a:gd name="T13" fmla="*/ 497373 h 343"/>
                <a:gd name="T14" fmla="*/ 340721 w 357"/>
                <a:gd name="T15" fmla="*/ 392663 h 343"/>
                <a:gd name="T16" fmla="*/ 198442 w 357"/>
                <a:gd name="T17" fmla="*/ 209420 h 343"/>
                <a:gd name="T18" fmla="*/ 43058 w 357"/>
                <a:gd name="T19" fmla="*/ 63574 h 343"/>
                <a:gd name="T20" fmla="*/ 0 w 357"/>
                <a:gd name="T21" fmla="*/ 48615 h 343"/>
                <a:gd name="T22" fmla="*/ 13105 w 357"/>
                <a:gd name="T23" fmla="*/ 1870 h 3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57" h="343">
                  <a:moveTo>
                    <a:pt x="7" y="1"/>
                  </a:moveTo>
                  <a:cubicBezTo>
                    <a:pt x="57" y="0"/>
                    <a:pt x="108" y="18"/>
                    <a:pt x="155" y="35"/>
                  </a:cubicBezTo>
                  <a:cubicBezTo>
                    <a:pt x="219" y="59"/>
                    <a:pt x="262" y="103"/>
                    <a:pt x="300" y="158"/>
                  </a:cubicBezTo>
                  <a:cubicBezTo>
                    <a:pt x="326" y="195"/>
                    <a:pt x="347" y="238"/>
                    <a:pt x="352" y="283"/>
                  </a:cubicBezTo>
                  <a:cubicBezTo>
                    <a:pt x="357" y="327"/>
                    <a:pt x="323" y="343"/>
                    <a:pt x="284" y="330"/>
                  </a:cubicBezTo>
                  <a:cubicBezTo>
                    <a:pt x="254" y="320"/>
                    <a:pt x="228" y="293"/>
                    <a:pt x="211" y="266"/>
                  </a:cubicBezTo>
                  <a:cubicBezTo>
                    <a:pt x="211" y="266"/>
                    <a:pt x="211" y="266"/>
                    <a:pt x="211" y="266"/>
                  </a:cubicBezTo>
                  <a:cubicBezTo>
                    <a:pt x="204" y="246"/>
                    <a:pt x="193" y="227"/>
                    <a:pt x="182" y="210"/>
                  </a:cubicBezTo>
                  <a:cubicBezTo>
                    <a:pt x="160" y="175"/>
                    <a:pt x="131" y="144"/>
                    <a:pt x="106" y="112"/>
                  </a:cubicBezTo>
                  <a:cubicBezTo>
                    <a:pt x="82" y="82"/>
                    <a:pt x="57" y="53"/>
                    <a:pt x="23" y="34"/>
                  </a:cubicBezTo>
                  <a:cubicBezTo>
                    <a:pt x="16" y="30"/>
                    <a:pt x="8" y="28"/>
                    <a:pt x="0" y="26"/>
                  </a:cubicBezTo>
                  <a:cubicBezTo>
                    <a:pt x="4" y="18"/>
                    <a:pt x="6" y="10"/>
                    <a:pt x="7" y="1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2" name="Freeform 40"/>
            <p:cNvSpPr>
              <a:spLocks/>
            </p:cNvSpPr>
            <p:nvPr/>
          </p:nvSpPr>
          <p:spPr bwMode="auto">
            <a:xfrm>
              <a:off x="2422525" y="2420938"/>
              <a:ext cx="539750" cy="801688"/>
            </a:xfrm>
            <a:custGeom>
              <a:avLst/>
              <a:gdLst>
                <a:gd name="T0" fmla="*/ 7497 w 288"/>
                <a:gd name="T1" fmla="*/ 99274 h 428"/>
                <a:gd name="T2" fmla="*/ 168672 w 288"/>
                <a:gd name="T3" fmla="*/ 39335 h 428"/>
                <a:gd name="T4" fmla="*/ 266127 w 288"/>
                <a:gd name="T5" fmla="*/ 127371 h 428"/>
                <a:gd name="T6" fmla="*/ 427302 w 288"/>
                <a:gd name="T7" fmla="*/ 329666 h 428"/>
                <a:gd name="T8" fmla="*/ 504141 w 288"/>
                <a:gd name="T9" fmla="*/ 663078 h 428"/>
                <a:gd name="T10" fmla="*/ 256756 w 288"/>
                <a:gd name="T11" fmla="*/ 524469 h 428"/>
                <a:gd name="T12" fmla="*/ 159301 w 288"/>
                <a:gd name="T13" fmla="*/ 335285 h 428"/>
                <a:gd name="T14" fmla="*/ 56224 w 288"/>
                <a:gd name="T15" fmla="*/ 153594 h 428"/>
                <a:gd name="T16" fmla="*/ 5622 w 288"/>
                <a:gd name="T17" fmla="*/ 103021 h 428"/>
                <a:gd name="T18" fmla="*/ 7497 w 288"/>
                <a:gd name="T19" fmla="*/ 99274 h 4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8" h="428">
                  <a:moveTo>
                    <a:pt x="4" y="53"/>
                  </a:moveTo>
                  <a:cubicBezTo>
                    <a:pt x="0" y="0"/>
                    <a:pt x="61" y="5"/>
                    <a:pt x="90" y="21"/>
                  </a:cubicBezTo>
                  <a:cubicBezTo>
                    <a:pt x="110" y="32"/>
                    <a:pt x="127" y="51"/>
                    <a:pt x="142" y="68"/>
                  </a:cubicBezTo>
                  <a:cubicBezTo>
                    <a:pt x="172" y="102"/>
                    <a:pt x="201" y="139"/>
                    <a:pt x="228" y="176"/>
                  </a:cubicBezTo>
                  <a:cubicBezTo>
                    <a:pt x="266" y="227"/>
                    <a:pt x="288" y="292"/>
                    <a:pt x="269" y="354"/>
                  </a:cubicBezTo>
                  <a:cubicBezTo>
                    <a:pt x="247" y="428"/>
                    <a:pt x="157" y="307"/>
                    <a:pt x="137" y="280"/>
                  </a:cubicBezTo>
                  <a:cubicBezTo>
                    <a:pt x="125" y="245"/>
                    <a:pt x="103" y="212"/>
                    <a:pt x="85" y="179"/>
                  </a:cubicBezTo>
                  <a:cubicBezTo>
                    <a:pt x="67" y="146"/>
                    <a:pt x="51" y="113"/>
                    <a:pt x="30" y="82"/>
                  </a:cubicBezTo>
                  <a:cubicBezTo>
                    <a:pt x="23" y="72"/>
                    <a:pt x="14" y="63"/>
                    <a:pt x="3" y="55"/>
                  </a:cubicBezTo>
                  <a:cubicBezTo>
                    <a:pt x="3" y="54"/>
                    <a:pt x="4" y="54"/>
                    <a:pt x="4" y="5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3" name="Freeform 41"/>
            <p:cNvSpPr>
              <a:spLocks/>
            </p:cNvSpPr>
            <p:nvPr/>
          </p:nvSpPr>
          <p:spPr bwMode="auto">
            <a:xfrm>
              <a:off x="2289175" y="2411413"/>
              <a:ext cx="414338" cy="846138"/>
            </a:xfrm>
            <a:custGeom>
              <a:avLst/>
              <a:gdLst>
                <a:gd name="T0" fmla="*/ 288724 w 221"/>
                <a:gd name="T1" fmla="*/ 821802 h 452"/>
                <a:gd name="T2" fmla="*/ 95616 w 221"/>
                <a:gd name="T3" fmla="*/ 599036 h 452"/>
                <a:gd name="T4" fmla="*/ 39371 w 221"/>
                <a:gd name="T5" fmla="*/ 262078 h 452"/>
                <a:gd name="T6" fmla="*/ 0 w 221"/>
                <a:gd name="T7" fmla="*/ 146015 h 452"/>
                <a:gd name="T8" fmla="*/ 228730 w 221"/>
                <a:gd name="T9" fmla="*/ 286414 h 452"/>
                <a:gd name="T10" fmla="*/ 352469 w 221"/>
                <a:gd name="T11" fmla="*/ 518540 h 452"/>
                <a:gd name="T12" fmla="*/ 288724 w 221"/>
                <a:gd name="T13" fmla="*/ 821802 h 4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1" h="452">
                  <a:moveTo>
                    <a:pt x="154" y="439"/>
                  </a:moveTo>
                  <a:cubicBezTo>
                    <a:pt x="109" y="452"/>
                    <a:pt x="66" y="358"/>
                    <a:pt x="51" y="320"/>
                  </a:cubicBezTo>
                  <a:cubicBezTo>
                    <a:pt x="48" y="259"/>
                    <a:pt x="33" y="196"/>
                    <a:pt x="21" y="140"/>
                  </a:cubicBezTo>
                  <a:cubicBezTo>
                    <a:pt x="18" y="126"/>
                    <a:pt x="12" y="96"/>
                    <a:pt x="0" y="78"/>
                  </a:cubicBezTo>
                  <a:cubicBezTo>
                    <a:pt x="33" y="0"/>
                    <a:pt x="107" y="125"/>
                    <a:pt x="122" y="153"/>
                  </a:cubicBezTo>
                  <a:cubicBezTo>
                    <a:pt x="144" y="194"/>
                    <a:pt x="168" y="234"/>
                    <a:pt x="188" y="277"/>
                  </a:cubicBezTo>
                  <a:cubicBezTo>
                    <a:pt x="210" y="323"/>
                    <a:pt x="221" y="419"/>
                    <a:pt x="154" y="439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4" name="Freeform 42"/>
            <p:cNvSpPr>
              <a:spLocks/>
            </p:cNvSpPr>
            <p:nvPr/>
          </p:nvSpPr>
          <p:spPr bwMode="auto">
            <a:xfrm>
              <a:off x="2082800" y="2533650"/>
              <a:ext cx="271463" cy="839788"/>
            </a:xfrm>
            <a:custGeom>
              <a:avLst/>
              <a:gdLst>
                <a:gd name="T0" fmla="*/ 269591 w 145"/>
                <a:gd name="T1" fmla="*/ 519958 h 449"/>
                <a:gd name="T2" fmla="*/ 110457 w 145"/>
                <a:gd name="T3" fmla="*/ 718215 h 449"/>
                <a:gd name="T4" fmla="*/ 11233 w 145"/>
                <a:gd name="T5" fmla="*/ 439533 h 449"/>
                <a:gd name="T6" fmla="*/ 56165 w 145"/>
                <a:gd name="T7" fmla="*/ 357237 h 449"/>
                <a:gd name="T8" fmla="*/ 129179 w 145"/>
                <a:gd name="T9" fmla="*/ 145887 h 449"/>
                <a:gd name="T10" fmla="*/ 151645 w 145"/>
                <a:gd name="T11" fmla="*/ 35537 h 449"/>
                <a:gd name="T12" fmla="*/ 232148 w 145"/>
                <a:gd name="T13" fmla="*/ 224442 h 449"/>
                <a:gd name="T14" fmla="*/ 269591 w 145"/>
                <a:gd name="T15" fmla="*/ 519958 h 4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5" h="449">
                  <a:moveTo>
                    <a:pt x="144" y="278"/>
                  </a:moveTo>
                  <a:cubicBezTo>
                    <a:pt x="145" y="317"/>
                    <a:pt x="127" y="449"/>
                    <a:pt x="59" y="384"/>
                  </a:cubicBezTo>
                  <a:cubicBezTo>
                    <a:pt x="20" y="347"/>
                    <a:pt x="0" y="287"/>
                    <a:pt x="6" y="235"/>
                  </a:cubicBezTo>
                  <a:cubicBezTo>
                    <a:pt x="16" y="219"/>
                    <a:pt x="24" y="204"/>
                    <a:pt x="30" y="191"/>
                  </a:cubicBezTo>
                  <a:cubicBezTo>
                    <a:pt x="47" y="155"/>
                    <a:pt x="60" y="118"/>
                    <a:pt x="69" y="78"/>
                  </a:cubicBezTo>
                  <a:cubicBezTo>
                    <a:pt x="74" y="59"/>
                    <a:pt x="80" y="39"/>
                    <a:pt x="81" y="19"/>
                  </a:cubicBezTo>
                  <a:cubicBezTo>
                    <a:pt x="105" y="0"/>
                    <a:pt x="122" y="109"/>
                    <a:pt x="124" y="120"/>
                  </a:cubicBezTo>
                  <a:cubicBezTo>
                    <a:pt x="134" y="172"/>
                    <a:pt x="143" y="225"/>
                    <a:pt x="144" y="278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5" name="Freeform 43"/>
            <p:cNvSpPr>
              <a:spLocks/>
            </p:cNvSpPr>
            <p:nvPr/>
          </p:nvSpPr>
          <p:spPr bwMode="auto">
            <a:xfrm>
              <a:off x="1820863" y="2444750"/>
              <a:ext cx="384175" cy="661988"/>
            </a:xfrm>
            <a:custGeom>
              <a:avLst/>
              <a:gdLst>
                <a:gd name="T0" fmla="*/ 292348 w 205"/>
                <a:gd name="T1" fmla="*/ 37400 h 354"/>
                <a:gd name="T2" fmla="*/ 384175 w 205"/>
                <a:gd name="T3" fmla="*/ 121551 h 354"/>
                <a:gd name="T4" fmla="*/ 369183 w 205"/>
                <a:gd name="T5" fmla="*/ 211313 h 354"/>
                <a:gd name="T6" fmla="*/ 311088 w 205"/>
                <a:gd name="T7" fmla="*/ 392705 h 354"/>
                <a:gd name="T8" fmla="*/ 251119 w 205"/>
                <a:gd name="T9" fmla="*/ 506776 h 354"/>
                <a:gd name="T10" fmla="*/ 247371 w 205"/>
                <a:gd name="T11" fmla="*/ 510516 h 354"/>
                <a:gd name="T12" fmla="*/ 206143 w 205"/>
                <a:gd name="T13" fmla="*/ 566617 h 354"/>
                <a:gd name="T14" fmla="*/ 16866 w 205"/>
                <a:gd name="T15" fmla="*/ 504906 h 354"/>
                <a:gd name="T16" fmla="*/ 16866 w 205"/>
                <a:gd name="T17" fmla="*/ 501166 h 354"/>
                <a:gd name="T18" fmla="*/ 106819 w 205"/>
                <a:gd name="T19" fmla="*/ 428235 h 354"/>
                <a:gd name="T20" fmla="*/ 292348 w 205"/>
                <a:gd name="T21" fmla="*/ 37400 h 3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5" h="354">
                  <a:moveTo>
                    <a:pt x="156" y="20"/>
                  </a:moveTo>
                  <a:cubicBezTo>
                    <a:pt x="188" y="0"/>
                    <a:pt x="205" y="42"/>
                    <a:pt x="205" y="65"/>
                  </a:cubicBezTo>
                  <a:cubicBezTo>
                    <a:pt x="205" y="81"/>
                    <a:pt x="200" y="97"/>
                    <a:pt x="197" y="113"/>
                  </a:cubicBezTo>
                  <a:cubicBezTo>
                    <a:pt x="188" y="146"/>
                    <a:pt x="179" y="178"/>
                    <a:pt x="166" y="210"/>
                  </a:cubicBezTo>
                  <a:cubicBezTo>
                    <a:pt x="158" y="231"/>
                    <a:pt x="146" y="252"/>
                    <a:pt x="134" y="271"/>
                  </a:cubicBezTo>
                  <a:cubicBezTo>
                    <a:pt x="133" y="272"/>
                    <a:pt x="133" y="272"/>
                    <a:pt x="132" y="273"/>
                  </a:cubicBezTo>
                  <a:cubicBezTo>
                    <a:pt x="125" y="284"/>
                    <a:pt x="118" y="294"/>
                    <a:pt x="110" y="303"/>
                  </a:cubicBezTo>
                  <a:cubicBezTo>
                    <a:pt x="70" y="354"/>
                    <a:pt x="0" y="338"/>
                    <a:pt x="9" y="270"/>
                  </a:cubicBezTo>
                  <a:cubicBezTo>
                    <a:pt x="9" y="269"/>
                    <a:pt x="9" y="268"/>
                    <a:pt x="9" y="268"/>
                  </a:cubicBezTo>
                  <a:cubicBezTo>
                    <a:pt x="30" y="254"/>
                    <a:pt x="47" y="239"/>
                    <a:pt x="57" y="229"/>
                  </a:cubicBezTo>
                  <a:cubicBezTo>
                    <a:pt x="105" y="179"/>
                    <a:pt x="162" y="95"/>
                    <a:pt x="156" y="2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6" name="Freeform 44"/>
            <p:cNvSpPr>
              <a:spLocks/>
            </p:cNvSpPr>
            <p:nvPr/>
          </p:nvSpPr>
          <p:spPr bwMode="auto">
            <a:xfrm>
              <a:off x="1573213" y="2362200"/>
              <a:ext cx="550863" cy="690563"/>
            </a:xfrm>
            <a:custGeom>
              <a:avLst/>
              <a:gdLst>
                <a:gd name="T0" fmla="*/ 262316 w 294"/>
                <a:gd name="T1" fmla="*/ 160944 h 369"/>
                <a:gd name="T2" fmla="*/ 494652 w 294"/>
                <a:gd name="T3" fmla="*/ 54272 h 369"/>
                <a:gd name="T4" fmla="*/ 389726 w 294"/>
                <a:gd name="T5" fmla="*/ 422946 h 369"/>
                <a:gd name="T6" fmla="*/ 252947 w 294"/>
                <a:gd name="T7" fmla="*/ 561433 h 369"/>
                <a:gd name="T8" fmla="*/ 18737 w 294"/>
                <a:gd name="T9" fmla="*/ 525876 h 369"/>
                <a:gd name="T10" fmla="*/ 262316 w 294"/>
                <a:gd name="T11" fmla="*/ 160944 h 3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4" h="369">
                  <a:moveTo>
                    <a:pt x="140" y="86"/>
                  </a:moveTo>
                  <a:cubicBezTo>
                    <a:pt x="158" y="71"/>
                    <a:pt x="243" y="0"/>
                    <a:pt x="264" y="29"/>
                  </a:cubicBezTo>
                  <a:cubicBezTo>
                    <a:pt x="294" y="97"/>
                    <a:pt x="246" y="171"/>
                    <a:pt x="208" y="226"/>
                  </a:cubicBezTo>
                  <a:cubicBezTo>
                    <a:pt x="188" y="254"/>
                    <a:pt x="163" y="279"/>
                    <a:pt x="135" y="300"/>
                  </a:cubicBezTo>
                  <a:cubicBezTo>
                    <a:pt x="103" y="323"/>
                    <a:pt x="0" y="369"/>
                    <a:pt x="10" y="281"/>
                  </a:cubicBezTo>
                  <a:cubicBezTo>
                    <a:pt x="19" y="204"/>
                    <a:pt x="84" y="134"/>
                    <a:pt x="140" y="8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7" name="Freeform 45"/>
            <p:cNvSpPr>
              <a:spLocks/>
            </p:cNvSpPr>
            <p:nvPr/>
          </p:nvSpPr>
          <p:spPr bwMode="auto">
            <a:xfrm>
              <a:off x="1347788" y="2343150"/>
              <a:ext cx="666750" cy="528638"/>
            </a:xfrm>
            <a:custGeom>
              <a:avLst/>
              <a:gdLst>
                <a:gd name="T0" fmla="*/ 229137 w 355"/>
                <a:gd name="T1" fmla="*/ 472599 h 283"/>
                <a:gd name="T2" fmla="*/ 229137 w 355"/>
                <a:gd name="T3" fmla="*/ 472599 h 283"/>
                <a:gd name="T4" fmla="*/ 16904 w 355"/>
                <a:gd name="T5" fmla="*/ 416559 h 283"/>
                <a:gd name="T6" fmla="*/ 154010 w 355"/>
                <a:gd name="T7" fmla="*/ 188666 h 283"/>
                <a:gd name="T8" fmla="*/ 403806 w 355"/>
                <a:gd name="T9" fmla="*/ 35492 h 283"/>
                <a:gd name="T10" fmla="*/ 585989 w 355"/>
                <a:gd name="T11" fmla="*/ 3736 h 283"/>
                <a:gd name="T12" fmla="*/ 666750 w 355"/>
                <a:gd name="T13" fmla="*/ 31756 h 283"/>
                <a:gd name="T14" fmla="*/ 510862 w 355"/>
                <a:gd name="T15" fmla="*/ 125155 h 283"/>
                <a:gd name="T16" fmla="*/ 309898 w 355"/>
                <a:gd name="T17" fmla="*/ 328764 h 283"/>
                <a:gd name="T18" fmla="*/ 229137 w 355"/>
                <a:gd name="T19" fmla="*/ 472599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5" h="283">
                  <a:moveTo>
                    <a:pt x="122" y="253"/>
                  </a:moveTo>
                  <a:cubicBezTo>
                    <a:pt x="122" y="253"/>
                    <a:pt x="122" y="253"/>
                    <a:pt x="122" y="253"/>
                  </a:cubicBezTo>
                  <a:cubicBezTo>
                    <a:pt x="82" y="283"/>
                    <a:pt x="20" y="282"/>
                    <a:pt x="9" y="223"/>
                  </a:cubicBezTo>
                  <a:cubicBezTo>
                    <a:pt x="0" y="178"/>
                    <a:pt x="52" y="129"/>
                    <a:pt x="82" y="101"/>
                  </a:cubicBezTo>
                  <a:cubicBezTo>
                    <a:pt x="120" y="65"/>
                    <a:pt x="167" y="39"/>
                    <a:pt x="215" y="19"/>
                  </a:cubicBezTo>
                  <a:cubicBezTo>
                    <a:pt x="247" y="6"/>
                    <a:pt x="278" y="0"/>
                    <a:pt x="312" y="2"/>
                  </a:cubicBezTo>
                  <a:cubicBezTo>
                    <a:pt x="316" y="2"/>
                    <a:pt x="353" y="9"/>
                    <a:pt x="355" y="17"/>
                  </a:cubicBezTo>
                  <a:cubicBezTo>
                    <a:pt x="325" y="26"/>
                    <a:pt x="288" y="55"/>
                    <a:pt x="272" y="67"/>
                  </a:cubicBezTo>
                  <a:cubicBezTo>
                    <a:pt x="231" y="98"/>
                    <a:pt x="195" y="134"/>
                    <a:pt x="165" y="176"/>
                  </a:cubicBezTo>
                  <a:cubicBezTo>
                    <a:pt x="151" y="196"/>
                    <a:pt x="133" y="224"/>
                    <a:pt x="122" y="25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8" name="Freeform 46"/>
            <p:cNvSpPr>
              <a:spLocks/>
            </p:cNvSpPr>
            <p:nvPr/>
          </p:nvSpPr>
          <p:spPr bwMode="auto">
            <a:xfrm>
              <a:off x="992188" y="2155825"/>
              <a:ext cx="987425" cy="381000"/>
            </a:xfrm>
            <a:custGeom>
              <a:avLst/>
              <a:gdLst>
                <a:gd name="T0" fmla="*/ 637048 w 527"/>
                <a:gd name="T1" fmla="*/ 246529 h 204"/>
                <a:gd name="T2" fmla="*/ 635175 w 527"/>
                <a:gd name="T3" fmla="*/ 246529 h 204"/>
                <a:gd name="T4" fmla="*/ 374734 w 527"/>
                <a:gd name="T5" fmla="*/ 349250 h 204"/>
                <a:gd name="T6" fmla="*/ 166757 w 527"/>
                <a:gd name="T7" fmla="*/ 373529 h 204"/>
                <a:gd name="T8" fmla="*/ 48715 w 527"/>
                <a:gd name="T9" fmla="*/ 240926 h 204"/>
                <a:gd name="T10" fmla="*/ 146146 w 527"/>
                <a:gd name="T11" fmla="*/ 168088 h 204"/>
                <a:gd name="T12" fmla="*/ 243577 w 527"/>
                <a:gd name="T13" fmla="*/ 127000 h 204"/>
                <a:gd name="T14" fmla="*/ 251072 w 527"/>
                <a:gd name="T15" fmla="*/ 125132 h 204"/>
                <a:gd name="T16" fmla="*/ 258567 w 527"/>
                <a:gd name="T17" fmla="*/ 121397 h 204"/>
                <a:gd name="T18" fmla="*/ 580838 w 527"/>
                <a:gd name="T19" fmla="*/ 31750 h 204"/>
                <a:gd name="T20" fmla="*/ 987425 w 527"/>
                <a:gd name="T21" fmla="*/ 168088 h 204"/>
                <a:gd name="T22" fmla="*/ 884373 w 527"/>
                <a:gd name="T23" fmla="*/ 160618 h 204"/>
                <a:gd name="T24" fmla="*/ 637048 w 527"/>
                <a:gd name="T25" fmla="*/ 246529 h 2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27" h="204">
                  <a:moveTo>
                    <a:pt x="340" y="132"/>
                  </a:moveTo>
                  <a:cubicBezTo>
                    <a:pt x="340" y="132"/>
                    <a:pt x="339" y="132"/>
                    <a:pt x="339" y="132"/>
                  </a:cubicBezTo>
                  <a:cubicBezTo>
                    <a:pt x="293" y="153"/>
                    <a:pt x="247" y="173"/>
                    <a:pt x="200" y="187"/>
                  </a:cubicBezTo>
                  <a:cubicBezTo>
                    <a:pt x="163" y="199"/>
                    <a:pt x="127" y="204"/>
                    <a:pt x="89" y="200"/>
                  </a:cubicBezTo>
                  <a:cubicBezTo>
                    <a:pt x="61" y="197"/>
                    <a:pt x="0" y="175"/>
                    <a:pt x="26" y="129"/>
                  </a:cubicBezTo>
                  <a:cubicBezTo>
                    <a:pt x="36" y="110"/>
                    <a:pt x="59" y="99"/>
                    <a:pt x="78" y="90"/>
                  </a:cubicBezTo>
                  <a:cubicBezTo>
                    <a:pt x="95" y="82"/>
                    <a:pt x="112" y="75"/>
                    <a:pt x="130" y="68"/>
                  </a:cubicBezTo>
                  <a:cubicBezTo>
                    <a:pt x="131" y="68"/>
                    <a:pt x="133" y="67"/>
                    <a:pt x="134" y="67"/>
                  </a:cubicBezTo>
                  <a:cubicBezTo>
                    <a:pt x="136" y="66"/>
                    <a:pt x="137" y="66"/>
                    <a:pt x="138" y="65"/>
                  </a:cubicBezTo>
                  <a:cubicBezTo>
                    <a:pt x="194" y="44"/>
                    <a:pt x="254" y="28"/>
                    <a:pt x="310" y="17"/>
                  </a:cubicBezTo>
                  <a:cubicBezTo>
                    <a:pt x="393" y="0"/>
                    <a:pt x="474" y="27"/>
                    <a:pt x="527" y="90"/>
                  </a:cubicBezTo>
                  <a:cubicBezTo>
                    <a:pt x="506" y="85"/>
                    <a:pt x="481" y="85"/>
                    <a:pt x="472" y="86"/>
                  </a:cubicBezTo>
                  <a:cubicBezTo>
                    <a:pt x="426" y="91"/>
                    <a:pt x="381" y="108"/>
                    <a:pt x="340" y="13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9" name="Freeform 47"/>
            <p:cNvSpPr>
              <a:spLocks/>
            </p:cNvSpPr>
            <p:nvPr/>
          </p:nvSpPr>
          <p:spPr bwMode="auto">
            <a:xfrm>
              <a:off x="1066800" y="1984375"/>
              <a:ext cx="815975" cy="279400"/>
            </a:xfrm>
            <a:custGeom>
              <a:avLst/>
              <a:gdLst>
                <a:gd name="T0" fmla="*/ 84411 w 435"/>
                <a:gd name="T1" fmla="*/ 74507 h 150"/>
                <a:gd name="T2" fmla="*/ 311384 w 435"/>
                <a:gd name="T3" fmla="*/ 1863 h 150"/>
                <a:gd name="T4" fmla="*/ 549611 w 435"/>
                <a:gd name="T5" fmla="*/ 39116 h 150"/>
                <a:gd name="T6" fmla="*/ 695924 w 435"/>
                <a:gd name="T7" fmla="*/ 98721 h 150"/>
                <a:gd name="T8" fmla="*/ 815975 w 435"/>
                <a:gd name="T9" fmla="*/ 160189 h 150"/>
                <a:gd name="T10" fmla="*/ 797217 w 435"/>
                <a:gd name="T11" fmla="*/ 212344 h 150"/>
                <a:gd name="T12" fmla="*/ 502716 w 435"/>
                <a:gd name="T13" fmla="*/ 175091 h 150"/>
                <a:gd name="T14" fmla="*/ 204463 w 435"/>
                <a:gd name="T15" fmla="*/ 258911 h 150"/>
                <a:gd name="T16" fmla="*/ 176326 w 435"/>
                <a:gd name="T17" fmla="*/ 266361 h 150"/>
                <a:gd name="T18" fmla="*/ 172574 w 435"/>
                <a:gd name="T19" fmla="*/ 268224 h 150"/>
                <a:gd name="T20" fmla="*/ 48771 w 435"/>
                <a:gd name="T21" fmla="*/ 236559 h 150"/>
                <a:gd name="T22" fmla="*/ 84411 w 435"/>
                <a:gd name="T23" fmla="*/ 74507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5" h="150">
                  <a:moveTo>
                    <a:pt x="45" y="40"/>
                  </a:moveTo>
                  <a:cubicBezTo>
                    <a:pt x="75" y="9"/>
                    <a:pt x="125" y="2"/>
                    <a:pt x="166" y="1"/>
                  </a:cubicBezTo>
                  <a:cubicBezTo>
                    <a:pt x="209" y="0"/>
                    <a:pt x="252" y="9"/>
                    <a:pt x="293" y="21"/>
                  </a:cubicBezTo>
                  <a:cubicBezTo>
                    <a:pt x="320" y="30"/>
                    <a:pt x="346" y="42"/>
                    <a:pt x="371" y="53"/>
                  </a:cubicBezTo>
                  <a:cubicBezTo>
                    <a:pt x="393" y="63"/>
                    <a:pt x="417" y="72"/>
                    <a:pt x="435" y="86"/>
                  </a:cubicBezTo>
                  <a:cubicBezTo>
                    <a:pt x="430" y="95"/>
                    <a:pt x="427" y="104"/>
                    <a:pt x="425" y="114"/>
                  </a:cubicBezTo>
                  <a:cubicBezTo>
                    <a:pt x="378" y="90"/>
                    <a:pt x="324" y="84"/>
                    <a:pt x="268" y="94"/>
                  </a:cubicBezTo>
                  <a:cubicBezTo>
                    <a:pt x="214" y="103"/>
                    <a:pt x="161" y="122"/>
                    <a:pt x="109" y="139"/>
                  </a:cubicBezTo>
                  <a:cubicBezTo>
                    <a:pt x="104" y="140"/>
                    <a:pt x="99" y="142"/>
                    <a:pt x="94" y="143"/>
                  </a:cubicBezTo>
                  <a:cubicBezTo>
                    <a:pt x="93" y="143"/>
                    <a:pt x="92" y="143"/>
                    <a:pt x="92" y="144"/>
                  </a:cubicBezTo>
                  <a:cubicBezTo>
                    <a:pt x="68" y="150"/>
                    <a:pt x="44" y="145"/>
                    <a:pt x="26" y="127"/>
                  </a:cubicBezTo>
                  <a:cubicBezTo>
                    <a:pt x="0" y="102"/>
                    <a:pt x="26" y="60"/>
                    <a:pt x="45" y="4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0" name="Freeform 48"/>
            <p:cNvSpPr>
              <a:spLocks/>
            </p:cNvSpPr>
            <p:nvPr/>
          </p:nvSpPr>
          <p:spPr bwMode="auto">
            <a:xfrm>
              <a:off x="1177925" y="1762125"/>
              <a:ext cx="446088" cy="234950"/>
            </a:xfrm>
            <a:custGeom>
              <a:avLst/>
              <a:gdLst>
                <a:gd name="T0" fmla="*/ 48732 w 238"/>
                <a:gd name="T1" fmla="*/ 41351 h 125"/>
                <a:gd name="T2" fmla="*/ 217421 w 238"/>
                <a:gd name="T3" fmla="*/ 45110 h 125"/>
                <a:gd name="T4" fmla="*/ 221170 w 238"/>
                <a:gd name="T5" fmla="*/ 46990 h 125"/>
                <a:gd name="T6" fmla="*/ 446088 w 238"/>
                <a:gd name="T7" fmla="*/ 234950 h 125"/>
                <a:gd name="T8" fmla="*/ 354246 w 238"/>
                <a:gd name="T9" fmla="*/ 208636 h 125"/>
                <a:gd name="T10" fmla="*/ 82470 w 238"/>
                <a:gd name="T11" fmla="*/ 208636 h 125"/>
                <a:gd name="T12" fmla="*/ 48732 w 238"/>
                <a:gd name="T13" fmla="*/ 41351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8" h="125">
                  <a:moveTo>
                    <a:pt x="26" y="22"/>
                  </a:moveTo>
                  <a:cubicBezTo>
                    <a:pt x="48" y="0"/>
                    <a:pt x="92" y="12"/>
                    <a:pt x="116" y="24"/>
                  </a:cubicBezTo>
                  <a:cubicBezTo>
                    <a:pt x="117" y="24"/>
                    <a:pt x="118" y="24"/>
                    <a:pt x="118" y="25"/>
                  </a:cubicBezTo>
                  <a:cubicBezTo>
                    <a:pt x="159" y="63"/>
                    <a:pt x="205" y="99"/>
                    <a:pt x="238" y="125"/>
                  </a:cubicBezTo>
                  <a:cubicBezTo>
                    <a:pt x="222" y="120"/>
                    <a:pt x="205" y="115"/>
                    <a:pt x="189" y="111"/>
                  </a:cubicBezTo>
                  <a:cubicBezTo>
                    <a:pt x="142" y="101"/>
                    <a:pt x="91" y="100"/>
                    <a:pt x="44" y="111"/>
                  </a:cubicBezTo>
                  <a:cubicBezTo>
                    <a:pt x="18" y="94"/>
                    <a:pt x="0" y="47"/>
                    <a:pt x="26" y="2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1" name="Freeform 49"/>
            <p:cNvSpPr>
              <a:spLocks/>
            </p:cNvSpPr>
            <p:nvPr/>
          </p:nvSpPr>
          <p:spPr bwMode="auto">
            <a:xfrm>
              <a:off x="1198563" y="1495425"/>
              <a:ext cx="741363" cy="627063"/>
            </a:xfrm>
            <a:custGeom>
              <a:avLst/>
              <a:gdLst>
                <a:gd name="T0" fmla="*/ 136665 w 396"/>
                <a:gd name="T1" fmla="*/ 18718 h 335"/>
                <a:gd name="T2" fmla="*/ 460544 w 396"/>
                <a:gd name="T3" fmla="*/ 181567 h 335"/>
                <a:gd name="T4" fmla="*/ 591593 w 396"/>
                <a:gd name="T5" fmla="*/ 355648 h 335"/>
                <a:gd name="T6" fmla="*/ 741363 w 396"/>
                <a:gd name="T7" fmla="*/ 587755 h 335"/>
                <a:gd name="T8" fmla="*/ 702048 w 396"/>
                <a:gd name="T9" fmla="*/ 627063 h 335"/>
                <a:gd name="T10" fmla="*/ 550406 w 396"/>
                <a:gd name="T11" fmla="*/ 550318 h 335"/>
                <a:gd name="T12" fmla="*/ 520452 w 396"/>
                <a:gd name="T13" fmla="*/ 537215 h 335"/>
                <a:gd name="T14" fmla="*/ 518580 w 396"/>
                <a:gd name="T15" fmla="*/ 535343 h 335"/>
                <a:gd name="T16" fmla="*/ 320134 w 396"/>
                <a:gd name="T17" fmla="*/ 379981 h 335"/>
                <a:gd name="T18" fmla="*/ 164747 w 396"/>
                <a:gd name="T19" fmla="*/ 243338 h 335"/>
                <a:gd name="T20" fmla="*/ 136665 w 396"/>
                <a:gd name="T21" fmla="*/ 18718 h 3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6" h="335">
                  <a:moveTo>
                    <a:pt x="73" y="10"/>
                  </a:moveTo>
                  <a:cubicBezTo>
                    <a:pt x="135" y="0"/>
                    <a:pt x="207" y="56"/>
                    <a:pt x="246" y="97"/>
                  </a:cubicBezTo>
                  <a:cubicBezTo>
                    <a:pt x="273" y="125"/>
                    <a:pt x="294" y="158"/>
                    <a:pt x="316" y="190"/>
                  </a:cubicBezTo>
                  <a:cubicBezTo>
                    <a:pt x="345" y="231"/>
                    <a:pt x="373" y="271"/>
                    <a:pt x="396" y="314"/>
                  </a:cubicBezTo>
                  <a:cubicBezTo>
                    <a:pt x="389" y="320"/>
                    <a:pt x="381" y="327"/>
                    <a:pt x="375" y="335"/>
                  </a:cubicBezTo>
                  <a:cubicBezTo>
                    <a:pt x="351" y="316"/>
                    <a:pt x="320" y="306"/>
                    <a:pt x="294" y="294"/>
                  </a:cubicBezTo>
                  <a:cubicBezTo>
                    <a:pt x="288" y="291"/>
                    <a:pt x="283" y="289"/>
                    <a:pt x="278" y="287"/>
                  </a:cubicBezTo>
                  <a:cubicBezTo>
                    <a:pt x="277" y="287"/>
                    <a:pt x="277" y="286"/>
                    <a:pt x="277" y="286"/>
                  </a:cubicBezTo>
                  <a:cubicBezTo>
                    <a:pt x="241" y="259"/>
                    <a:pt x="206" y="231"/>
                    <a:pt x="171" y="203"/>
                  </a:cubicBezTo>
                  <a:cubicBezTo>
                    <a:pt x="143" y="179"/>
                    <a:pt x="114" y="156"/>
                    <a:pt x="88" y="130"/>
                  </a:cubicBezTo>
                  <a:cubicBezTo>
                    <a:pt x="62" y="103"/>
                    <a:pt x="0" y="21"/>
                    <a:pt x="73" y="1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2" name="Freeform 50"/>
            <p:cNvSpPr>
              <a:spLocks/>
            </p:cNvSpPr>
            <p:nvPr/>
          </p:nvSpPr>
          <p:spPr bwMode="auto">
            <a:xfrm>
              <a:off x="1643063" y="1227138"/>
              <a:ext cx="450850" cy="838200"/>
            </a:xfrm>
            <a:custGeom>
              <a:avLst/>
              <a:gdLst>
                <a:gd name="T0" fmla="*/ 20578 w 241"/>
                <a:gd name="T1" fmla="*/ 87936 h 448"/>
                <a:gd name="T2" fmla="*/ 196428 w 241"/>
                <a:gd name="T3" fmla="*/ 130969 h 448"/>
                <a:gd name="T4" fmla="*/ 241326 w 241"/>
                <a:gd name="T5" fmla="*/ 177743 h 448"/>
                <a:gd name="T6" fmla="*/ 245068 w 241"/>
                <a:gd name="T7" fmla="*/ 183356 h 448"/>
                <a:gd name="T8" fmla="*/ 398469 w 241"/>
                <a:gd name="T9" fmla="*/ 542585 h 448"/>
                <a:gd name="T10" fmla="*/ 400340 w 241"/>
                <a:gd name="T11" fmla="*/ 546327 h 448"/>
                <a:gd name="T12" fmla="*/ 400340 w 241"/>
                <a:gd name="T13" fmla="*/ 548198 h 448"/>
                <a:gd name="T14" fmla="*/ 450850 w 241"/>
                <a:gd name="T15" fmla="*/ 802651 h 448"/>
                <a:gd name="T16" fmla="*/ 325510 w 241"/>
                <a:gd name="T17" fmla="*/ 838200 h 448"/>
                <a:gd name="T18" fmla="*/ 321768 w 241"/>
                <a:gd name="T19" fmla="*/ 838200 h 448"/>
                <a:gd name="T20" fmla="*/ 172109 w 241"/>
                <a:gd name="T21" fmla="*/ 606198 h 448"/>
                <a:gd name="T22" fmla="*/ 173979 w 241"/>
                <a:gd name="T23" fmla="*/ 594972 h 448"/>
                <a:gd name="T24" fmla="*/ 37415 w 241"/>
                <a:gd name="T25" fmla="*/ 280647 h 448"/>
                <a:gd name="T26" fmla="*/ 20578 w 241"/>
                <a:gd name="T27" fmla="*/ 87936 h 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1" h="448">
                  <a:moveTo>
                    <a:pt x="11" y="47"/>
                  </a:moveTo>
                  <a:cubicBezTo>
                    <a:pt x="26" y="0"/>
                    <a:pt x="89" y="55"/>
                    <a:pt x="105" y="70"/>
                  </a:cubicBezTo>
                  <a:cubicBezTo>
                    <a:pt x="114" y="78"/>
                    <a:pt x="121" y="86"/>
                    <a:pt x="129" y="95"/>
                  </a:cubicBezTo>
                  <a:cubicBezTo>
                    <a:pt x="129" y="96"/>
                    <a:pt x="130" y="97"/>
                    <a:pt x="131" y="98"/>
                  </a:cubicBezTo>
                  <a:cubicBezTo>
                    <a:pt x="173" y="150"/>
                    <a:pt x="197" y="220"/>
                    <a:pt x="213" y="290"/>
                  </a:cubicBezTo>
                  <a:cubicBezTo>
                    <a:pt x="214" y="291"/>
                    <a:pt x="214" y="292"/>
                    <a:pt x="214" y="292"/>
                  </a:cubicBezTo>
                  <a:cubicBezTo>
                    <a:pt x="214" y="292"/>
                    <a:pt x="214" y="292"/>
                    <a:pt x="214" y="293"/>
                  </a:cubicBezTo>
                  <a:cubicBezTo>
                    <a:pt x="225" y="340"/>
                    <a:pt x="233" y="387"/>
                    <a:pt x="241" y="429"/>
                  </a:cubicBezTo>
                  <a:cubicBezTo>
                    <a:pt x="218" y="429"/>
                    <a:pt x="196" y="434"/>
                    <a:pt x="174" y="448"/>
                  </a:cubicBezTo>
                  <a:cubicBezTo>
                    <a:pt x="173" y="448"/>
                    <a:pt x="173" y="448"/>
                    <a:pt x="172" y="448"/>
                  </a:cubicBezTo>
                  <a:cubicBezTo>
                    <a:pt x="149" y="405"/>
                    <a:pt x="121" y="365"/>
                    <a:pt x="92" y="324"/>
                  </a:cubicBezTo>
                  <a:cubicBezTo>
                    <a:pt x="93" y="323"/>
                    <a:pt x="94" y="320"/>
                    <a:pt x="93" y="318"/>
                  </a:cubicBezTo>
                  <a:cubicBezTo>
                    <a:pt x="73" y="260"/>
                    <a:pt x="41" y="207"/>
                    <a:pt x="20" y="150"/>
                  </a:cubicBezTo>
                  <a:cubicBezTo>
                    <a:pt x="7" y="117"/>
                    <a:pt x="0" y="81"/>
                    <a:pt x="11" y="47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3" name="Freeform 51"/>
            <p:cNvSpPr>
              <a:spLocks/>
            </p:cNvSpPr>
            <p:nvPr/>
          </p:nvSpPr>
          <p:spPr bwMode="auto">
            <a:xfrm>
              <a:off x="1903413" y="1268413"/>
              <a:ext cx="107950" cy="307975"/>
            </a:xfrm>
            <a:custGeom>
              <a:avLst/>
              <a:gdLst>
                <a:gd name="T0" fmla="*/ 29779 w 58"/>
                <a:gd name="T1" fmla="*/ 16901 h 164"/>
                <a:gd name="T2" fmla="*/ 104228 w 58"/>
                <a:gd name="T3" fmla="*/ 46947 h 164"/>
                <a:gd name="T4" fmla="*/ 106089 w 58"/>
                <a:gd name="T5" fmla="*/ 48825 h 164"/>
                <a:gd name="T6" fmla="*/ 100505 w 58"/>
                <a:gd name="T7" fmla="*/ 123941 h 164"/>
                <a:gd name="T8" fmla="*/ 107950 w 58"/>
                <a:gd name="T9" fmla="*/ 307975 h 164"/>
                <a:gd name="T10" fmla="*/ 7445 w 58"/>
                <a:gd name="T11" fmla="*/ 123941 h 164"/>
                <a:gd name="T12" fmla="*/ 29779 w 58"/>
                <a:gd name="T13" fmla="*/ 16901 h 1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164">
                  <a:moveTo>
                    <a:pt x="16" y="9"/>
                  </a:moveTo>
                  <a:cubicBezTo>
                    <a:pt x="31" y="0"/>
                    <a:pt x="50" y="12"/>
                    <a:pt x="56" y="25"/>
                  </a:cubicBezTo>
                  <a:cubicBezTo>
                    <a:pt x="57" y="25"/>
                    <a:pt x="57" y="26"/>
                    <a:pt x="57" y="26"/>
                  </a:cubicBezTo>
                  <a:cubicBezTo>
                    <a:pt x="55" y="40"/>
                    <a:pt x="54" y="54"/>
                    <a:pt x="54" y="66"/>
                  </a:cubicBezTo>
                  <a:cubicBezTo>
                    <a:pt x="53" y="97"/>
                    <a:pt x="55" y="131"/>
                    <a:pt x="58" y="164"/>
                  </a:cubicBezTo>
                  <a:cubicBezTo>
                    <a:pt x="44" y="128"/>
                    <a:pt x="27" y="95"/>
                    <a:pt x="4" y="66"/>
                  </a:cubicBezTo>
                  <a:cubicBezTo>
                    <a:pt x="3" y="49"/>
                    <a:pt x="0" y="19"/>
                    <a:pt x="16" y="9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4" name="Freeform 52"/>
            <p:cNvSpPr>
              <a:spLocks/>
            </p:cNvSpPr>
            <p:nvPr/>
          </p:nvSpPr>
          <p:spPr bwMode="auto">
            <a:xfrm>
              <a:off x="2025650" y="1169988"/>
              <a:ext cx="269875" cy="882650"/>
            </a:xfrm>
            <a:custGeom>
              <a:avLst/>
              <a:gdLst>
                <a:gd name="T0" fmla="*/ 161175 w 144"/>
                <a:gd name="T1" fmla="*/ 873300 h 472"/>
                <a:gd name="T2" fmla="*/ 99329 w 144"/>
                <a:gd name="T3" fmla="*/ 862080 h 472"/>
                <a:gd name="T4" fmla="*/ 46853 w 144"/>
                <a:gd name="T5" fmla="*/ 602147 h 472"/>
                <a:gd name="T6" fmla="*/ 46853 w 144"/>
                <a:gd name="T7" fmla="*/ 600277 h 472"/>
                <a:gd name="T8" fmla="*/ 16867 w 144"/>
                <a:gd name="T9" fmla="*/ 355304 h 472"/>
                <a:gd name="T10" fmla="*/ 29986 w 144"/>
                <a:gd name="T11" fmla="*/ 100981 h 472"/>
                <a:gd name="T12" fmla="*/ 164924 w 144"/>
                <a:gd name="T13" fmla="*/ 33660 h 472"/>
                <a:gd name="T14" fmla="*/ 226770 w 144"/>
                <a:gd name="T15" fmla="*/ 119681 h 472"/>
                <a:gd name="T16" fmla="*/ 269875 w 144"/>
                <a:gd name="T17" fmla="*/ 319774 h 472"/>
                <a:gd name="T18" fmla="*/ 269875 w 144"/>
                <a:gd name="T19" fmla="*/ 321644 h 472"/>
                <a:gd name="T20" fmla="*/ 236141 w 144"/>
                <a:gd name="T21" fmla="*/ 456285 h 472"/>
                <a:gd name="T22" fmla="*/ 206155 w 144"/>
                <a:gd name="T23" fmla="*/ 682558 h 472"/>
                <a:gd name="T24" fmla="*/ 196784 w 144"/>
                <a:gd name="T25" fmla="*/ 882650 h 472"/>
                <a:gd name="T26" fmla="*/ 161175 w 144"/>
                <a:gd name="T27" fmla="*/ 873300 h 4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4" h="472">
                  <a:moveTo>
                    <a:pt x="86" y="467"/>
                  </a:moveTo>
                  <a:cubicBezTo>
                    <a:pt x="74" y="464"/>
                    <a:pt x="63" y="462"/>
                    <a:pt x="53" y="461"/>
                  </a:cubicBezTo>
                  <a:cubicBezTo>
                    <a:pt x="45" y="419"/>
                    <a:pt x="37" y="370"/>
                    <a:pt x="25" y="322"/>
                  </a:cubicBezTo>
                  <a:cubicBezTo>
                    <a:pt x="25" y="321"/>
                    <a:pt x="25" y="321"/>
                    <a:pt x="25" y="321"/>
                  </a:cubicBezTo>
                  <a:cubicBezTo>
                    <a:pt x="16" y="278"/>
                    <a:pt x="14" y="234"/>
                    <a:pt x="9" y="190"/>
                  </a:cubicBezTo>
                  <a:cubicBezTo>
                    <a:pt x="4" y="144"/>
                    <a:pt x="0" y="98"/>
                    <a:pt x="16" y="54"/>
                  </a:cubicBezTo>
                  <a:cubicBezTo>
                    <a:pt x="26" y="24"/>
                    <a:pt x="56" y="0"/>
                    <a:pt x="88" y="18"/>
                  </a:cubicBezTo>
                  <a:cubicBezTo>
                    <a:pt x="104" y="27"/>
                    <a:pt x="113" y="47"/>
                    <a:pt x="121" y="64"/>
                  </a:cubicBezTo>
                  <a:cubicBezTo>
                    <a:pt x="135" y="98"/>
                    <a:pt x="140" y="135"/>
                    <a:pt x="144" y="171"/>
                  </a:cubicBezTo>
                  <a:cubicBezTo>
                    <a:pt x="144" y="171"/>
                    <a:pt x="144" y="171"/>
                    <a:pt x="144" y="172"/>
                  </a:cubicBezTo>
                  <a:cubicBezTo>
                    <a:pt x="136" y="196"/>
                    <a:pt x="131" y="220"/>
                    <a:pt x="126" y="244"/>
                  </a:cubicBezTo>
                  <a:cubicBezTo>
                    <a:pt x="118" y="284"/>
                    <a:pt x="114" y="325"/>
                    <a:pt x="110" y="365"/>
                  </a:cubicBezTo>
                  <a:cubicBezTo>
                    <a:pt x="106" y="401"/>
                    <a:pt x="101" y="436"/>
                    <a:pt x="105" y="472"/>
                  </a:cubicBezTo>
                  <a:cubicBezTo>
                    <a:pt x="99" y="470"/>
                    <a:pt x="92" y="468"/>
                    <a:pt x="86" y="467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5" name="Freeform 53"/>
            <p:cNvSpPr>
              <a:spLocks/>
            </p:cNvSpPr>
            <p:nvPr/>
          </p:nvSpPr>
          <p:spPr bwMode="auto">
            <a:xfrm>
              <a:off x="2239963" y="1196975"/>
              <a:ext cx="350838" cy="855663"/>
            </a:xfrm>
            <a:custGeom>
              <a:avLst/>
              <a:gdLst>
                <a:gd name="T0" fmla="*/ 84426 w 187"/>
                <a:gd name="T1" fmla="*/ 299576 h 457"/>
                <a:gd name="T2" fmla="*/ 302058 w 187"/>
                <a:gd name="T3" fmla="*/ 131064 h 457"/>
                <a:gd name="T4" fmla="*/ 275792 w 187"/>
                <a:gd name="T5" fmla="*/ 415661 h 457"/>
                <a:gd name="T6" fmla="*/ 11257 w 187"/>
                <a:gd name="T7" fmla="*/ 855663 h 457"/>
                <a:gd name="T8" fmla="*/ 28142 w 187"/>
                <a:gd name="T9" fmla="*/ 582300 h 457"/>
                <a:gd name="T10" fmla="*/ 84426 w 187"/>
                <a:gd name="T11" fmla="*/ 299576 h 4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7" h="457">
                  <a:moveTo>
                    <a:pt x="45" y="160"/>
                  </a:moveTo>
                  <a:cubicBezTo>
                    <a:pt x="54" y="128"/>
                    <a:pt x="121" y="0"/>
                    <a:pt x="161" y="70"/>
                  </a:cubicBezTo>
                  <a:cubicBezTo>
                    <a:pt x="187" y="115"/>
                    <a:pt x="166" y="178"/>
                    <a:pt x="147" y="222"/>
                  </a:cubicBezTo>
                  <a:cubicBezTo>
                    <a:pt x="91" y="294"/>
                    <a:pt x="47" y="377"/>
                    <a:pt x="6" y="457"/>
                  </a:cubicBezTo>
                  <a:cubicBezTo>
                    <a:pt x="0" y="409"/>
                    <a:pt x="9" y="359"/>
                    <a:pt x="15" y="311"/>
                  </a:cubicBezTo>
                  <a:cubicBezTo>
                    <a:pt x="21" y="260"/>
                    <a:pt x="29" y="209"/>
                    <a:pt x="45" y="16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6" name="Freeform 54"/>
            <p:cNvSpPr>
              <a:spLocks/>
            </p:cNvSpPr>
            <p:nvPr/>
          </p:nvSpPr>
          <p:spPr bwMode="auto">
            <a:xfrm>
              <a:off x="2276475" y="1379538"/>
              <a:ext cx="654050" cy="723900"/>
            </a:xfrm>
            <a:custGeom>
              <a:avLst/>
              <a:gdLst>
                <a:gd name="T0" fmla="*/ 74963 w 349"/>
                <a:gd name="T1" fmla="*/ 723900 h 387"/>
                <a:gd name="T2" fmla="*/ 0 w 349"/>
                <a:gd name="T3" fmla="*/ 690230 h 387"/>
                <a:gd name="T4" fmla="*/ 236133 w 349"/>
                <a:gd name="T5" fmla="*/ 291805 h 387"/>
                <a:gd name="T6" fmla="*/ 260496 w 349"/>
                <a:gd name="T7" fmla="*/ 256264 h 387"/>
                <a:gd name="T8" fmla="*/ 262370 w 349"/>
                <a:gd name="T9" fmla="*/ 254394 h 387"/>
                <a:gd name="T10" fmla="*/ 534110 w 349"/>
                <a:gd name="T11" fmla="*/ 33670 h 387"/>
                <a:gd name="T12" fmla="*/ 601576 w 349"/>
                <a:gd name="T13" fmla="*/ 220724 h 387"/>
                <a:gd name="T14" fmla="*/ 457273 w 349"/>
                <a:gd name="T15" fmla="*/ 433966 h 387"/>
                <a:gd name="T16" fmla="*/ 76837 w 349"/>
                <a:gd name="T17" fmla="*/ 723900 h 387"/>
                <a:gd name="T18" fmla="*/ 74963 w 349"/>
                <a:gd name="T19" fmla="*/ 723900 h 3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9" h="387">
                  <a:moveTo>
                    <a:pt x="40" y="387"/>
                  </a:moveTo>
                  <a:cubicBezTo>
                    <a:pt x="27" y="380"/>
                    <a:pt x="13" y="374"/>
                    <a:pt x="0" y="369"/>
                  </a:cubicBezTo>
                  <a:cubicBezTo>
                    <a:pt x="38" y="296"/>
                    <a:pt x="79" y="224"/>
                    <a:pt x="126" y="156"/>
                  </a:cubicBezTo>
                  <a:cubicBezTo>
                    <a:pt x="130" y="150"/>
                    <a:pt x="134" y="144"/>
                    <a:pt x="139" y="137"/>
                  </a:cubicBezTo>
                  <a:cubicBezTo>
                    <a:pt x="139" y="137"/>
                    <a:pt x="140" y="137"/>
                    <a:pt x="140" y="136"/>
                  </a:cubicBezTo>
                  <a:cubicBezTo>
                    <a:pt x="177" y="86"/>
                    <a:pt x="224" y="35"/>
                    <a:pt x="285" y="18"/>
                  </a:cubicBezTo>
                  <a:cubicBezTo>
                    <a:pt x="349" y="0"/>
                    <a:pt x="334" y="84"/>
                    <a:pt x="321" y="118"/>
                  </a:cubicBezTo>
                  <a:cubicBezTo>
                    <a:pt x="304" y="160"/>
                    <a:pt x="274" y="198"/>
                    <a:pt x="244" y="232"/>
                  </a:cubicBezTo>
                  <a:cubicBezTo>
                    <a:pt x="188" y="297"/>
                    <a:pt x="119" y="351"/>
                    <a:pt x="41" y="387"/>
                  </a:cubicBezTo>
                  <a:cubicBezTo>
                    <a:pt x="41" y="387"/>
                    <a:pt x="40" y="387"/>
                    <a:pt x="40" y="387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7" name="Freeform 55"/>
            <p:cNvSpPr>
              <a:spLocks noEditPoints="1"/>
            </p:cNvSpPr>
            <p:nvPr/>
          </p:nvSpPr>
          <p:spPr bwMode="auto">
            <a:xfrm>
              <a:off x="989013" y="1087437"/>
              <a:ext cx="2438400" cy="2290763"/>
            </a:xfrm>
            <a:custGeom>
              <a:avLst/>
              <a:gdLst>
                <a:gd name="T0" fmla="*/ 2282837 w 1301"/>
                <a:gd name="T1" fmla="*/ 1497231 h 1224"/>
                <a:gd name="T2" fmla="*/ 1602484 w 1301"/>
                <a:gd name="T3" fmla="*/ 1373709 h 1224"/>
                <a:gd name="T4" fmla="*/ 1593113 w 1301"/>
                <a:gd name="T5" fmla="*/ 1669412 h 1224"/>
                <a:gd name="T6" fmla="*/ 1699945 w 1301"/>
                <a:gd name="T7" fmla="*/ 1461671 h 1224"/>
                <a:gd name="T8" fmla="*/ 1527514 w 1301"/>
                <a:gd name="T9" fmla="*/ 525902 h 1224"/>
                <a:gd name="T10" fmla="*/ 1529388 w 1301"/>
                <a:gd name="T11" fmla="*/ 1611395 h 1224"/>
                <a:gd name="T12" fmla="*/ 1589364 w 1301"/>
                <a:gd name="T13" fmla="*/ 2146655 h 1224"/>
                <a:gd name="T14" fmla="*/ 1023341 w 1301"/>
                <a:gd name="T15" fmla="*/ 488472 h 1224"/>
                <a:gd name="T16" fmla="*/ 944622 w 1301"/>
                <a:gd name="T17" fmla="*/ 198383 h 1224"/>
                <a:gd name="T18" fmla="*/ 1364454 w 1301"/>
                <a:gd name="T19" fmla="*/ 1966987 h 1224"/>
                <a:gd name="T20" fmla="*/ 1150790 w 1301"/>
                <a:gd name="T21" fmla="*/ 1804163 h 1224"/>
                <a:gd name="T22" fmla="*/ 849036 w 1301"/>
                <a:gd name="T23" fmla="*/ 1862181 h 1224"/>
                <a:gd name="T24" fmla="*/ 1143293 w 1301"/>
                <a:gd name="T25" fmla="*/ 1749888 h 1224"/>
                <a:gd name="T26" fmla="*/ 939000 w 1301"/>
                <a:gd name="T27" fmla="*/ 1785448 h 1224"/>
                <a:gd name="T28" fmla="*/ 974610 w 1301"/>
                <a:gd name="T29" fmla="*/ 1697485 h 1224"/>
                <a:gd name="T30" fmla="*/ 588515 w 1301"/>
                <a:gd name="T31" fmla="*/ 1729301 h 1224"/>
                <a:gd name="T32" fmla="*/ 1025215 w 1301"/>
                <a:gd name="T33" fmla="*/ 1287618 h 1224"/>
                <a:gd name="T34" fmla="*/ 376724 w 1301"/>
                <a:gd name="T35" fmla="*/ 1673155 h 1224"/>
                <a:gd name="T36" fmla="*/ 888395 w 1301"/>
                <a:gd name="T37" fmla="*/ 1229601 h 1224"/>
                <a:gd name="T38" fmla="*/ 254898 w 1301"/>
                <a:gd name="T39" fmla="*/ 1194041 h 1224"/>
                <a:gd name="T40" fmla="*/ 170557 w 1301"/>
                <a:gd name="T41" fmla="*/ 1442956 h 1224"/>
                <a:gd name="T42" fmla="*/ 127449 w 1301"/>
                <a:gd name="T43" fmla="*/ 1134152 h 1224"/>
                <a:gd name="T44" fmla="*/ 581018 w 1301"/>
                <a:gd name="T45" fmla="*/ 1072392 h 1224"/>
                <a:gd name="T46" fmla="*/ 1042083 w 1301"/>
                <a:gd name="T47" fmla="*/ 1259545 h 1224"/>
                <a:gd name="T48" fmla="*/ 1120802 w 1301"/>
                <a:gd name="T49" fmla="*/ 1364351 h 1224"/>
                <a:gd name="T50" fmla="*/ 1527514 w 1301"/>
                <a:gd name="T51" fmla="*/ 1323178 h 1224"/>
                <a:gd name="T52" fmla="*/ 1900490 w 1301"/>
                <a:gd name="T53" fmla="*/ 1669412 h 1224"/>
                <a:gd name="T54" fmla="*/ 2219113 w 1301"/>
                <a:gd name="T55" fmla="*/ 1806035 h 1224"/>
                <a:gd name="T56" fmla="*/ 1570622 w 1301"/>
                <a:gd name="T57" fmla="*/ 1248316 h 1224"/>
                <a:gd name="T58" fmla="*/ 2314699 w 1301"/>
                <a:gd name="T59" fmla="*/ 1302591 h 1224"/>
                <a:gd name="T60" fmla="*/ 1564999 w 1301"/>
                <a:gd name="T61" fmla="*/ 1223986 h 1224"/>
                <a:gd name="T62" fmla="*/ 2031688 w 1301"/>
                <a:gd name="T63" fmla="*/ 1076135 h 1224"/>
                <a:gd name="T64" fmla="*/ 1969837 w 1301"/>
                <a:gd name="T65" fmla="*/ 810376 h 1224"/>
                <a:gd name="T66" fmla="*/ 2042933 w 1301"/>
                <a:gd name="T67" fmla="*/ 638195 h 1224"/>
                <a:gd name="T68" fmla="*/ 1392568 w 1301"/>
                <a:gd name="T69" fmla="*/ 1033089 h 1224"/>
                <a:gd name="T70" fmla="*/ 1889245 w 1301"/>
                <a:gd name="T71" fmla="*/ 512802 h 1224"/>
                <a:gd name="T72" fmla="*/ 1523766 w 1301"/>
                <a:gd name="T73" fmla="*/ 583920 h 1224"/>
                <a:gd name="T74" fmla="*/ 1272616 w 1301"/>
                <a:gd name="T75" fmla="*/ 539003 h 1224"/>
                <a:gd name="T76" fmla="*/ 1201395 w 1301"/>
                <a:gd name="T77" fmla="*/ 116035 h 1224"/>
                <a:gd name="T78" fmla="*/ 1083317 w 1301"/>
                <a:gd name="T79" fmla="*/ 684983 h 1224"/>
                <a:gd name="T80" fmla="*/ 1055203 w 1301"/>
                <a:gd name="T81" fmla="*/ 686855 h 1224"/>
                <a:gd name="T82" fmla="*/ 850910 w 1301"/>
                <a:gd name="T83" fmla="*/ 271373 h 1224"/>
                <a:gd name="T84" fmla="*/ 826545 w 1301"/>
                <a:gd name="T85" fmla="*/ 746744 h 1224"/>
                <a:gd name="T86" fmla="*/ 670982 w 1301"/>
                <a:gd name="T87" fmla="*/ 589535 h 1224"/>
                <a:gd name="T88" fmla="*/ 729083 w 1301"/>
                <a:gd name="T89" fmla="*/ 943255 h 1224"/>
                <a:gd name="T90" fmla="*/ 894018 w 1301"/>
                <a:gd name="T91" fmla="*/ 1057419 h 1224"/>
                <a:gd name="T92" fmla="*/ 202419 w 1301"/>
                <a:gd name="T93" fmla="*/ 711185 h 1224"/>
                <a:gd name="T94" fmla="*/ 768443 w 1301"/>
                <a:gd name="T95" fmla="*/ 666268 h 1224"/>
                <a:gd name="T96" fmla="*/ 937125 w 1301"/>
                <a:gd name="T97" fmla="*/ 170310 h 1224"/>
                <a:gd name="T98" fmla="*/ 1407562 w 1301"/>
                <a:gd name="T99" fmla="*/ 226456 h 1224"/>
                <a:gd name="T100" fmla="*/ 1898616 w 1301"/>
                <a:gd name="T101" fmla="*/ 305061 h 1224"/>
                <a:gd name="T102" fmla="*/ 2157262 w 1301"/>
                <a:gd name="T103" fmla="*/ 756102 h 1224"/>
                <a:gd name="T104" fmla="*/ 2279089 w 1301"/>
                <a:gd name="T105" fmla="*/ 1354994 h 1224"/>
                <a:gd name="T106" fmla="*/ 2185376 w 1301"/>
                <a:gd name="T107" fmla="*/ 1927685 h 1224"/>
                <a:gd name="T108" fmla="*/ 1711191 w 1301"/>
                <a:gd name="T109" fmla="*/ 1935171 h 1224"/>
                <a:gd name="T110" fmla="*/ 1386945 w 1301"/>
                <a:gd name="T111" fmla="*/ 2064307 h 1224"/>
                <a:gd name="T112" fmla="*/ 819048 w 1301"/>
                <a:gd name="T113" fmla="*/ 1877153 h 1224"/>
                <a:gd name="T114" fmla="*/ 464814 w 1301"/>
                <a:gd name="T115" fmla="*/ 1450442 h 1224"/>
                <a:gd name="T116" fmla="*/ 41234 w 1301"/>
                <a:gd name="T117" fmla="*/ 1276389 h 1224"/>
                <a:gd name="T118" fmla="*/ 238030 w 1301"/>
                <a:gd name="T119" fmla="*/ 894595 h 1224"/>
                <a:gd name="T120" fmla="*/ 635371 w 1301"/>
                <a:gd name="T121" fmla="*/ 909568 h 1224"/>
                <a:gd name="T122" fmla="*/ 271766 w 1301"/>
                <a:gd name="T123" fmla="*/ 883366 h 12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01" h="1224">
                  <a:moveTo>
                    <a:pt x="1190" y="734"/>
                  </a:moveTo>
                  <a:cubicBezTo>
                    <a:pt x="1154" y="745"/>
                    <a:pt x="1116" y="750"/>
                    <a:pt x="1080" y="753"/>
                  </a:cubicBezTo>
                  <a:cubicBezTo>
                    <a:pt x="1099" y="770"/>
                    <a:pt x="1117" y="790"/>
                    <a:pt x="1133" y="811"/>
                  </a:cubicBezTo>
                  <a:cubicBezTo>
                    <a:pt x="1160" y="817"/>
                    <a:pt x="1194" y="813"/>
                    <a:pt x="1218" y="800"/>
                  </a:cubicBezTo>
                  <a:cubicBezTo>
                    <a:pt x="1233" y="793"/>
                    <a:pt x="1253" y="775"/>
                    <a:pt x="1237" y="757"/>
                  </a:cubicBezTo>
                  <a:cubicBezTo>
                    <a:pt x="1225" y="744"/>
                    <a:pt x="1209" y="735"/>
                    <a:pt x="1191" y="734"/>
                  </a:cubicBezTo>
                  <a:cubicBezTo>
                    <a:pt x="1190" y="734"/>
                    <a:pt x="1190" y="734"/>
                    <a:pt x="1190" y="734"/>
                  </a:cubicBezTo>
                  <a:close/>
                  <a:moveTo>
                    <a:pt x="855" y="734"/>
                  </a:moveTo>
                  <a:cubicBezTo>
                    <a:pt x="826" y="718"/>
                    <a:pt x="765" y="713"/>
                    <a:pt x="769" y="766"/>
                  </a:cubicBezTo>
                  <a:cubicBezTo>
                    <a:pt x="769" y="767"/>
                    <a:pt x="768" y="767"/>
                    <a:pt x="768" y="768"/>
                  </a:cubicBezTo>
                  <a:cubicBezTo>
                    <a:pt x="779" y="776"/>
                    <a:pt x="788" y="785"/>
                    <a:pt x="795" y="795"/>
                  </a:cubicBezTo>
                  <a:cubicBezTo>
                    <a:pt x="816" y="826"/>
                    <a:pt x="832" y="859"/>
                    <a:pt x="850" y="892"/>
                  </a:cubicBezTo>
                  <a:cubicBezTo>
                    <a:pt x="868" y="925"/>
                    <a:pt x="890" y="958"/>
                    <a:pt x="902" y="993"/>
                  </a:cubicBezTo>
                  <a:cubicBezTo>
                    <a:pt x="922" y="1020"/>
                    <a:pt x="1012" y="1141"/>
                    <a:pt x="1034" y="1067"/>
                  </a:cubicBezTo>
                  <a:cubicBezTo>
                    <a:pt x="1053" y="1005"/>
                    <a:pt x="1031" y="940"/>
                    <a:pt x="993" y="889"/>
                  </a:cubicBezTo>
                  <a:cubicBezTo>
                    <a:pt x="966" y="852"/>
                    <a:pt x="937" y="815"/>
                    <a:pt x="907" y="781"/>
                  </a:cubicBezTo>
                  <a:cubicBezTo>
                    <a:pt x="892" y="764"/>
                    <a:pt x="875" y="745"/>
                    <a:pt x="855" y="734"/>
                  </a:cubicBezTo>
                  <a:close/>
                  <a:moveTo>
                    <a:pt x="683" y="370"/>
                  </a:moveTo>
                  <a:cubicBezTo>
                    <a:pt x="677" y="418"/>
                    <a:pt x="668" y="468"/>
                    <a:pt x="674" y="516"/>
                  </a:cubicBezTo>
                  <a:cubicBezTo>
                    <a:pt x="715" y="436"/>
                    <a:pt x="759" y="353"/>
                    <a:pt x="815" y="281"/>
                  </a:cubicBezTo>
                  <a:cubicBezTo>
                    <a:pt x="834" y="237"/>
                    <a:pt x="855" y="174"/>
                    <a:pt x="829" y="129"/>
                  </a:cubicBezTo>
                  <a:cubicBezTo>
                    <a:pt x="789" y="59"/>
                    <a:pt x="722" y="187"/>
                    <a:pt x="713" y="219"/>
                  </a:cubicBezTo>
                  <a:cubicBezTo>
                    <a:pt x="697" y="268"/>
                    <a:pt x="689" y="319"/>
                    <a:pt x="683" y="370"/>
                  </a:cubicBezTo>
                  <a:close/>
                  <a:moveTo>
                    <a:pt x="816" y="861"/>
                  </a:moveTo>
                  <a:cubicBezTo>
                    <a:pt x="801" y="833"/>
                    <a:pt x="727" y="708"/>
                    <a:pt x="694" y="786"/>
                  </a:cubicBezTo>
                  <a:cubicBezTo>
                    <a:pt x="706" y="804"/>
                    <a:pt x="712" y="834"/>
                    <a:pt x="715" y="848"/>
                  </a:cubicBezTo>
                  <a:cubicBezTo>
                    <a:pt x="727" y="904"/>
                    <a:pt x="742" y="967"/>
                    <a:pt x="745" y="1028"/>
                  </a:cubicBezTo>
                  <a:cubicBezTo>
                    <a:pt x="760" y="1066"/>
                    <a:pt x="803" y="1160"/>
                    <a:pt x="848" y="1147"/>
                  </a:cubicBezTo>
                  <a:cubicBezTo>
                    <a:pt x="915" y="1127"/>
                    <a:pt x="904" y="1031"/>
                    <a:pt x="882" y="985"/>
                  </a:cubicBezTo>
                  <a:cubicBezTo>
                    <a:pt x="862" y="942"/>
                    <a:pt x="838" y="902"/>
                    <a:pt x="816" y="861"/>
                  </a:cubicBezTo>
                  <a:close/>
                  <a:moveTo>
                    <a:pt x="492" y="163"/>
                  </a:moveTo>
                  <a:cubicBezTo>
                    <a:pt x="515" y="192"/>
                    <a:pt x="532" y="225"/>
                    <a:pt x="546" y="261"/>
                  </a:cubicBezTo>
                  <a:cubicBezTo>
                    <a:pt x="543" y="228"/>
                    <a:pt x="541" y="194"/>
                    <a:pt x="542" y="163"/>
                  </a:cubicBezTo>
                  <a:cubicBezTo>
                    <a:pt x="542" y="151"/>
                    <a:pt x="543" y="137"/>
                    <a:pt x="545" y="123"/>
                  </a:cubicBezTo>
                  <a:cubicBezTo>
                    <a:pt x="545" y="123"/>
                    <a:pt x="545" y="122"/>
                    <a:pt x="544" y="122"/>
                  </a:cubicBezTo>
                  <a:cubicBezTo>
                    <a:pt x="538" y="109"/>
                    <a:pt x="519" y="97"/>
                    <a:pt x="504" y="106"/>
                  </a:cubicBezTo>
                  <a:cubicBezTo>
                    <a:pt x="488" y="116"/>
                    <a:pt x="491" y="146"/>
                    <a:pt x="492" y="163"/>
                  </a:cubicBezTo>
                  <a:close/>
                  <a:moveTo>
                    <a:pt x="590" y="1008"/>
                  </a:moveTo>
                  <a:cubicBezTo>
                    <a:pt x="584" y="1060"/>
                    <a:pt x="604" y="1120"/>
                    <a:pt x="643" y="1157"/>
                  </a:cubicBezTo>
                  <a:cubicBezTo>
                    <a:pt x="711" y="1222"/>
                    <a:pt x="729" y="1090"/>
                    <a:pt x="728" y="1051"/>
                  </a:cubicBezTo>
                  <a:cubicBezTo>
                    <a:pt x="727" y="998"/>
                    <a:pt x="718" y="945"/>
                    <a:pt x="708" y="893"/>
                  </a:cubicBezTo>
                  <a:cubicBezTo>
                    <a:pt x="706" y="882"/>
                    <a:pt x="689" y="773"/>
                    <a:pt x="665" y="792"/>
                  </a:cubicBezTo>
                  <a:cubicBezTo>
                    <a:pt x="664" y="812"/>
                    <a:pt x="658" y="832"/>
                    <a:pt x="653" y="851"/>
                  </a:cubicBezTo>
                  <a:cubicBezTo>
                    <a:pt x="644" y="891"/>
                    <a:pt x="631" y="928"/>
                    <a:pt x="614" y="964"/>
                  </a:cubicBezTo>
                  <a:cubicBezTo>
                    <a:pt x="608" y="977"/>
                    <a:pt x="600" y="992"/>
                    <a:pt x="590" y="1008"/>
                  </a:cubicBezTo>
                  <a:close/>
                  <a:moveTo>
                    <a:pt x="501" y="954"/>
                  </a:moveTo>
                  <a:cubicBezTo>
                    <a:pt x="491" y="964"/>
                    <a:pt x="474" y="979"/>
                    <a:pt x="453" y="993"/>
                  </a:cubicBezTo>
                  <a:cubicBezTo>
                    <a:pt x="453" y="993"/>
                    <a:pt x="453" y="994"/>
                    <a:pt x="453" y="995"/>
                  </a:cubicBezTo>
                  <a:cubicBezTo>
                    <a:pt x="444" y="1063"/>
                    <a:pt x="514" y="1079"/>
                    <a:pt x="554" y="1028"/>
                  </a:cubicBezTo>
                  <a:cubicBezTo>
                    <a:pt x="562" y="1019"/>
                    <a:pt x="569" y="1009"/>
                    <a:pt x="576" y="998"/>
                  </a:cubicBezTo>
                  <a:cubicBezTo>
                    <a:pt x="577" y="997"/>
                    <a:pt x="577" y="997"/>
                    <a:pt x="578" y="996"/>
                  </a:cubicBezTo>
                  <a:cubicBezTo>
                    <a:pt x="590" y="977"/>
                    <a:pt x="602" y="956"/>
                    <a:pt x="610" y="935"/>
                  </a:cubicBezTo>
                  <a:cubicBezTo>
                    <a:pt x="623" y="903"/>
                    <a:pt x="632" y="871"/>
                    <a:pt x="641" y="838"/>
                  </a:cubicBezTo>
                  <a:cubicBezTo>
                    <a:pt x="644" y="822"/>
                    <a:pt x="649" y="806"/>
                    <a:pt x="649" y="790"/>
                  </a:cubicBezTo>
                  <a:cubicBezTo>
                    <a:pt x="649" y="767"/>
                    <a:pt x="632" y="725"/>
                    <a:pt x="600" y="745"/>
                  </a:cubicBezTo>
                  <a:cubicBezTo>
                    <a:pt x="606" y="820"/>
                    <a:pt x="549" y="904"/>
                    <a:pt x="501" y="954"/>
                  </a:cubicBezTo>
                  <a:close/>
                  <a:moveTo>
                    <a:pt x="452" y="767"/>
                  </a:moveTo>
                  <a:cubicBezTo>
                    <a:pt x="396" y="815"/>
                    <a:pt x="331" y="885"/>
                    <a:pt x="322" y="962"/>
                  </a:cubicBezTo>
                  <a:cubicBezTo>
                    <a:pt x="312" y="1050"/>
                    <a:pt x="415" y="1004"/>
                    <a:pt x="447" y="981"/>
                  </a:cubicBezTo>
                  <a:cubicBezTo>
                    <a:pt x="475" y="960"/>
                    <a:pt x="500" y="935"/>
                    <a:pt x="520" y="907"/>
                  </a:cubicBezTo>
                  <a:cubicBezTo>
                    <a:pt x="558" y="852"/>
                    <a:pt x="606" y="778"/>
                    <a:pt x="576" y="710"/>
                  </a:cubicBezTo>
                  <a:cubicBezTo>
                    <a:pt x="555" y="681"/>
                    <a:pt x="470" y="752"/>
                    <a:pt x="452" y="767"/>
                  </a:cubicBezTo>
                  <a:close/>
                  <a:moveTo>
                    <a:pt x="201" y="894"/>
                  </a:moveTo>
                  <a:cubicBezTo>
                    <a:pt x="212" y="953"/>
                    <a:pt x="274" y="954"/>
                    <a:pt x="314" y="924"/>
                  </a:cubicBezTo>
                  <a:cubicBezTo>
                    <a:pt x="314" y="924"/>
                    <a:pt x="314" y="924"/>
                    <a:pt x="314" y="924"/>
                  </a:cubicBezTo>
                  <a:cubicBezTo>
                    <a:pt x="325" y="895"/>
                    <a:pt x="343" y="867"/>
                    <a:pt x="357" y="847"/>
                  </a:cubicBezTo>
                  <a:cubicBezTo>
                    <a:pt x="387" y="805"/>
                    <a:pt x="423" y="769"/>
                    <a:pt x="464" y="738"/>
                  </a:cubicBezTo>
                  <a:cubicBezTo>
                    <a:pt x="480" y="726"/>
                    <a:pt x="517" y="697"/>
                    <a:pt x="547" y="688"/>
                  </a:cubicBezTo>
                  <a:cubicBezTo>
                    <a:pt x="545" y="680"/>
                    <a:pt x="508" y="673"/>
                    <a:pt x="504" y="673"/>
                  </a:cubicBezTo>
                  <a:cubicBezTo>
                    <a:pt x="470" y="671"/>
                    <a:pt x="439" y="677"/>
                    <a:pt x="407" y="690"/>
                  </a:cubicBezTo>
                  <a:cubicBezTo>
                    <a:pt x="359" y="710"/>
                    <a:pt x="312" y="736"/>
                    <a:pt x="274" y="772"/>
                  </a:cubicBezTo>
                  <a:cubicBezTo>
                    <a:pt x="244" y="800"/>
                    <a:pt x="192" y="849"/>
                    <a:pt x="201" y="894"/>
                  </a:cubicBezTo>
                  <a:close/>
                  <a:moveTo>
                    <a:pt x="202" y="758"/>
                  </a:moveTo>
                  <a:cubicBezTo>
                    <a:pt x="249" y="744"/>
                    <a:pt x="295" y="724"/>
                    <a:pt x="341" y="703"/>
                  </a:cubicBezTo>
                  <a:cubicBezTo>
                    <a:pt x="341" y="703"/>
                    <a:pt x="342" y="703"/>
                    <a:pt x="342" y="703"/>
                  </a:cubicBezTo>
                  <a:cubicBezTo>
                    <a:pt x="383" y="679"/>
                    <a:pt x="428" y="662"/>
                    <a:pt x="474" y="657"/>
                  </a:cubicBezTo>
                  <a:cubicBezTo>
                    <a:pt x="483" y="656"/>
                    <a:pt x="508" y="656"/>
                    <a:pt x="529" y="661"/>
                  </a:cubicBezTo>
                  <a:cubicBezTo>
                    <a:pt x="476" y="598"/>
                    <a:pt x="395" y="571"/>
                    <a:pt x="312" y="588"/>
                  </a:cubicBezTo>
                  <a:cubicBezTo>
                    <a:pt x="256" y="599"/>
                    <a:pt x="196" y="615"/>
                    <a:pt x="140" y="636"/>
                  </a:cubicBezTo>
                  <a:cubicBezTo>
                    <a:pt x="139" y="637"/>
                    <a:pt x="138" y="637"/>
                    <a:pt x="136" y="638"/>
                  </a:cubicBezTo>
                  <a:cubicBezTo>
                    <a:pt x="135" y="638"/>
                    <a:pt x="133" y="639"/>
                    <a:pt x="132" y="639"/>
                  </a:cubicBezTo>
                  <a:cubicBezTo>
                    <a:pt x="114" y="646"/>
                    <a:pt x="97" y="653"/>
                    <a:pt x="80" y="661"/>
                  </a:cubicBezTo>
                  <a:cubicBezTo>
                    <a:pt x="61" y="670"/>
                    <a:pt x="38" y="681"/>
                    <a:pt x="28" y="700"/>
                  </a:cubicBezTo>
                  <a:cubicBezTo>
                    <a:pt x="2" y="746"/>
                    <a:pt x="63" y="768"/>
                    <a:pt x="91" y="771"/>
                  </a:cubicBezTo>
                  <a:cubicBezTo>
                    <a:pt x="129" y="775"/>
                    <a:pt x="165" y="770"/>
                    <a:pt x="202" y="758"/>
                  </a:cubicBezTo>
                  <a:close/>
                  <a:moveTo>
                    <a:pt x="208" y="480"/>
                  </a:moveTo>
                  <a:cubicBezTo>
                    <a:pt x="167" y="481"/>
                    <a:pt x="117" y="488"/>
                    <a:pt x="87" y="519"/>
                  </a:cubicBezTo>
                  <a:cubicBezTo>
                    <a:pt x="68" y="539"/>
                    <a:pt x="42" y="581"/>
                    <a:pt x="68" y="606"/>
                  </a:cubicBezTo>
                  <a:cubicBezTo>
                    <a:pt x="86" y="624"/>
                    <a:pt x="110" y="629"/>
                    <a:pt x="134" y="623"/>
                  </a:cubicBezTo>
                  <a:cubicBezTo>
                    <a:pt x="134" y="622"/>
                    <a:pt x="135" y="622"/>
                    <a:pt x="136" y="622"/>
                  </a:cubicBezTo>
                  <a:cubicBezTo>
                    <a:pt x="141" y="621"/>
                    <a:pt x="146" y="619"/>
                    <a:pt x="151" y="618"/>
                  </a:cubicBezTo>
                  <a:cubicBezTo>
                    <a:pt x="203" y="601"/>
                    <a:pt x="256" y="582"/>
                    <a:pt x="310" y="573"/>
                  </a:cubicBezTo>
                  <a:cubicBezTo>
                    <a:pt x="366" y="563"/>
                    <a:pt x="420" y="569"/>
                    <a:pt x="467" y="593"/>
                  </a:cubicBezTo>
                  <a:cubicBezTo>
                    <a:pt x="472" y="595"/>
                    <a:pt x="477" y="598"/>
                    <a:pt x="482" y="601"/>
                  </a:cubicBezTo>
                  <a:cubicBezTo>
                    <a:pt x="510" y="617"/>
                    <a:pt x="535" y="640"/>
                    <a:pt x="555" y="669"/>
                  </a:cubicBezTo>
                  <a:cubicBezTo>
                    <a:pt x="555" y="671"/>
                    <a:pt x="556" y="672"/>
                    <a:pt x="556" y="673"/>
                  </a:cubicBezTo>
                  <a:cubicBezTo>
                    <a:pt x="560" y="676"/>
                    <a:pt x="563" y="681"/>
                    <a:pt x="564" y="686"/>
                  </a:cubicBezTo>
                  <a:cubicBezTo>
                    <a:pt x="577" y="686"/>
                    <a:pt x="588" y="693"/>
                    <a:pt x="593" y="709"/>
                  </a:cubicBezTo>
                  <a:cubicBezTo>
                    <a:pt x="593" y="710"/>
                    <a:pt x="593" y="711"/>
                    <a:pt x="593" y="712"/>
                  </a:cubicBezTo>
                  <a:cubicBezTo>
                    <a:pt x="595" y="717"/>
                    <a:pt x="597" y="723"/>
                    <a:pt x="598" y="729"/>
                  </a:cubicBezTo>
                  <a:cubicBezTo>
                    <a:pt x="629" y="715"/>
                    <a:pt x="658" y="741"/>
                    <a:pt x="663" y="774"/>
                  </a:cubicBezTo>
                  <a:cubicBezTo>
                    <a:pt x="671" y="770"/>
                    <a:pt x="677" y="771"/>
                    <a:pt x="683" y="774"/>
                  </a:cubicBezTo>
                  <a:cubicBezTo>
                    <a:pt x="699" y="744"/>
                    <a:pt x="728" y="745"/>
                    <a:pt x="753" y="758"/>
                  </a:cubicBezTo>
                  <a:cubicBezTo>
                    <a:pt x="757" y="726"/>
                    <a:pt x="784" y="708"/>
                    <a:pt x="815" y="707"/>
                  </a:cubicBezTo>
                  <a:cubicBezTo>
                    <a:pt x="821" y="707"/>
                    <a:pt x="826" y="707"/>
                    <a:pt x="832" y="708"/>
                  </a:cubicBezTo>
                  <a:cubicBezTo>
                    <a:pt x="840" y="710"/>
                    <a:pt x="848" y="712"/>
                    <a:pt x="855" y="716"/>
                  </a:cubicBezTo>
                  <a:cubicBezTo>
                    <a:pt x="889" y="735"/>
                    <a:pt x="914" y="764"/>
                    <a:pt x="938" y="794"/>
                  </a:cubicBezTo>
                  <a:cubicBezTo>
                    <a:pt x="963" y="826"/>
                    <a:pt x="992" y="857"/>
                    <a:pt x="1014" y="892"/>
                  </a:cubicBezTo>
                  <a:cubicBezTo>
                    <a:pt x="1025" y="909"/>
                    <a:pt x="1036" y="928"/>
                    <a:pt x="1043" y="948"/>
                  </a:cubicBezTo>
                  <a:cubicBezTo>
                    <a:pt x="1043" y="948"/>
                    <a:pt x="1043" y="948"/>
                    <a:pt x="1043" y="948"/>
                  </a:cubicBezTo>
                  <a:cubicBezTo>
                    <a:pt x="1060" y="975"/>
                    <a:pt x="1086" y="1002"/>
                    <a:pt x="1116" y="1012"/>
                  </a:cubicBezTo>
                  <a:cubicBezTo>
                    <a:pt x="1155" y="1025"/>
                    <a:pt x="1189" y="1009"/>
                    <a:pt x="1184" y="965"/>
                  </a:cubicBezTo>
                  <a:cubicBezTo>
                    <a:pt x="1179" y="920"/>
                    <a:pt x="1158" y="877"/>
                    <a:pt x="1132" y="840"/>
                  </a:cubicBezTo>
                  <a:cubicBezTo>
                    <a:pt x="1094" y="785"/>
                    <a:pt x="1051" y="741"/>
                    <a:pt x="987" y="717"/>
                  </a:cubicBezTo>
                  <a:cubicBezTo>
                    <a:pt x="940" y="700"/>
                    <a:pt x="889" y="682"/>
                    <a:pt x="839" y="683"/>
                  </a:cubicBezTo>
                  <a:cubicBezTo>
                    <a:pt x="839" y="678"/>
                    <a:pt x="838" y="672"/>
                    <a:pt x="838" y="667"/>
                  </a:cubicBezTo>
                  <a:cubicBezTo>
                    <a:pt x="875" y="666"/>
                    <a:pt x="912" y="677"/>
                    <a:pt x="947" y="688"/>
                  </a:cubicBezTo>
                  <a:cubicBezTo>
                    <a:pt x="985" y="699"/>
                    <a:pt x="1024" y="712"/>
                    <a:pt x="1057" y="735"/>
                  </a:cubicBezTo>
                  <a:cubicBezTo>
                    <a:pt x="1059" y="736"/>
                    <a:pt x="1060" y="738"/>
                    <a:pt x="1062" y="739"/>
                  </a:cubicBezTo>
                  <a:cubicBezTo>
                    <a:pt x="1120" y="735"/>
                    <a:pt x="1185" y="728"/>
                    <a:pt x="1235" y="696"/>
                  </a:cubicBezTo>
                  <a:cubicBezTo>
                    <a:pt x="1262" y="679"/>
                    <a:pt x="1291" y="646"/>
                    <a:pt x="1252" y="618"/>
                  </a:cubicBezTo>
                  <a:cubicBezTo>
                    <a:pt x="1231" y="603"/>
                    <a:pt x="1207" y="595"/>
                    <a:pt x="1181" y="592"/>
                  </a:cubicBezTo>
                  <a:cubicBezTo>
                    <a:pt x="1065" y="578"/>
                    <a:pt x="944" y="608"/>
                    <a:pt x="837" y="653"/>
                  </a:cubicBezTo>
                  <a:cubicBezTo>
                    <a:pt x="837" y="653"/>
                    <a:pt x="836" y="654"/>
                    <a:pt x="835" y="654"/>
                  </a:cubicBezTo>
                  <a:cubicBezTo>
                    <a:pt x="834" y="650"/>
                    <a:pt x="833" y="647"/>
                    <a:pt x="832" y="644"/>
                  </a:cubicBezTo>
                  <a:cubicBezTo>
                    <a:pt x="832" y="643"/>
                    <a:pt x="832" y="642"/>
                    <a:pt x="831" y="640"/>
                  </a:cubicBezTo>
                  <a:cubicBezTo>
                    <a:pt x="831" y="640"/>
                    <a:pt x="831" y="640"/>
                    <a:pt x="831" y="639"/>
                  </a:cubicBezTo>
                  <a:cubicBezTo>
                    <a:pt x="911" y="605"/>
                    <a:pt x="997" y="580"/>
                    <a:pt x="1084" y="575"/>
                  </a:cubicBezTo>
                  <a:cubicBezTo>
                    <a:pt x="1087" y="575"/>
                    <a:pt x="1090" y="575"/>
                    <a:pt x="1093" y="575"/>
                  </a:cubicBezTo>
                  <a:cubicBezTo>
                    <a:pt x="1093" y="574"/>
                    <a:pt x="1094" y="574"/>
                    <a:pt x="1095" y="573"/>
                  </a:cubicBezTo>
                  <a:cubicBezTo>
                    <a:pt x="1139" y="559"/>
                    <a:pt x="1205" y="509"/>
                    <a:pt x="1207" y="457"/>
                  </a:cubicBezTo>
                  <a:cubicBezTo>
                    <a:pt x="1209" y="395"/>
                    <a:pt x="1086" y="424"/>
                    <a:pt x="1051" y="433"/>
                  </a:cubicBezTo>
                  <a:cubicBezTo>
                    <a:pt x="953" y="459"/>
                    <a:pt x="865" y="521"/>
                    <a:pt x="808" y="605"/>
                  </a:cubicBezTo>
                  <a:cubicBezTo>
                    <a:pt x="804" y="601"/>
                    <a:pt x="801" y="597"/>
                    <a:pt x="797" y="593"/>
                  </a:cubicBezTo>
                  <a:cubicBezTo>
                    <a:pt x="854" y="511"/>
                    <a:pt x="945" y="445"/>
                    <a:pt x="1044" y="417"/>
                  </a:cubicBezTo>
                  <a:cubicBezTo>
                    <a:pt x="1064" y="398"/>
                    <a:pt x="1100" y="373"/>
                    <a:pt x="1090" y="341"/>
                  </a:cubicBezTo>
                  <a:cubicBezTo>
                    <a:pt x="1072" y="283"/>
                    <a:pt x="1005" y="336"/>
                    <a:pt x="977" y="358"/>
                  </a:cubicBezTo>
                  <a:cubicBezTo>
                    <a:pt x="976" y="359"/>
                    <a:pt x="976" y="359"/>
                    <a:pt x="976" y="359"/>
                  </a:cubicBezTo>
                  <a:cubicBezTo>
                    <a:pt x="973" y="362"/>
                    <a:pt x="971" y="365"/>
                    <a:pt x="969" y="367"/>
                  </a:cubicBezTo>
                  <a:cubicBezTo>
                    <a:pt x="908" y="444"/>
                    <a:pt x="832" y="510"/>
                    <a:pt x="743" y="552"/>
                  </a:cubicBezTo>
                  <a:cubicBezTo>
                    <a:pt x="738" y="549"/>
                    <a:pt x="733" y="546"/>
                    <a:pt x="727" y="543"/>
                  </a:cubicBezTo>
                  <a:cubicBezTo>
                    <a:pt x="727" y="543"/>
                    <a:pt x="728" y="543"/>
                    <a:pt x="728" y="543"/>
                  </a:cubicBezTo>
                  <a:cubicBezTo>
                    <a:pt x="806" y="507"/>
                    <a:pt x="875" y="453"/>
                    <a:pt x="931" y="388"/>
                  </a:cubicBezTo>
                  <a:cubicBezTo>
                    <a:pt x="961" y="354"/>
                    <a:pt x="991" y="316"/>
                    <a:pt x="1008" y="274"/>
                  </a:cubicBezTo>
                  <a:cubicBezTo>
                    <a:pt x="1021" y="240"/>
                    <a:pt x="1036" y="156"/>
                    <a:pt x="972" y="174"/>
                  </a:cubicBezTo>
                  <a:cubicBezTo>
                    <a:pt x="911" y="191"/>
                    <a:pt x="864" y="242"/>
                    <a:pt x="827" y="292"/>
                  </a:cubicBezTo>
                  <a:cubicBezTo>
                    <a:pt x="827" y="293"/>
                    <a:pt x="826" y="293"/>
                    <a:pt x="826" y="293"/>
                  </a:cubicBezTo>
                  <a:cubicBezTo>
                    <a:pt x="821" y="300"/>
                    <a:pt x="817" y="306"/>
                    <a:pt x="813" y="312"/>
                  </a:cubicBezTo>
                  <a:cubicBezTo>
                    <a:pt x="766" y="380"/>
                    <a:pt x="725" y="452"/>
                    <a:pt x="687" y="525"/>
                  </a:cubicBezTo>
                  <a:cubicBezTo>
                    <a:pt x="677" y="522"/>
                    <a:pt x="668" y="519"/>
                    <a:pt x="658" y="516"/>
                  </a:cubicBezTo>
                  <a:cubicBezTo>
                    <a:pt x="654" y="480"/>
                    <a:pt x="659" y="445"/>
                    <a:pt x="663" y="409"/>
                  </a:cubicBezTo>
                  <a:cubicBezTo>
                    <a:pt x="667" y="369"/>
                    <a:pt x="671" y="328"/>
                    <a:pt x="679" y="288"/>
                  </a:cubicBezTo>
                  <a:cubicBezTo>
                    <a:pt x="684" y="264"/>
                    <a:pt x="689" y="240"/>
                    <a:pt x="697" y="216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3" y="179"/>
                    <a:pt x="688" y="142"/>
                    <a:pt x="674" y="108"/>
                  </a:cubicBezTo>
                  <a:cubicBezTo>
                    <a:pt x="666" y="91"/>
                    <a:pt x="657" y="71"/>
                    <a:pt x="641" y="62"/>
                  </a:cubicBezTo>
                  <a:cubicBezTo>
                    <a:pt x="609" y="44"/>
                    <a:pt x="579" y="68"/>
                    <a:pt x="569" y="98"/>
                  </a:cubicBezTo>
                  <a:cubicBezTo>
                    <a:pt x="553" y="142"/>
                    <a:pt x="557" y="188"/>
                    <a:pt x="562" y="234"/>
                  </a:cubicBezTo>
                  <a:cubicBezTo>
                    <a:pt x="567" y="278"/>
                    <a:pt x="569" y="322"/>
                    <a:pt x="578" y="365"/>
                  </a:cubicBezTo>
                  <a:cubicBezTo>
                    <a:pt x="578" y="365"/>
                    <a:pt x="578" y="365"/>
                    <a:pt x="578" y="366"/>
                  </a:cubicBezTo>
                  <a:cubicBezTo>
                    <a:pt x="590" y="414"/>
                    <a:pt x="598" y="463"/>
                    <a:pt x="606" y="505"/>
                  </a:cubicBezTo>
                  <a:cubicBezTo>
                    <a:pt x="600" y="505"/>
                    <a:pt x="595" y="504"/>
                    <a:pt x="590" y="504"/>
                  </a:cubicBezTo>
                  <a:cubicBezTo>
                    <a:pt x="582" y="462"/>
                    <a:pt x="574" y="415"/>
                    <a:pt x="563" y="368"/>
                  </a:cubicBezTo>
                  <a:cubicBezTo>
                    <a:pt x="563" y="367"/>
                    <a:pt x="563" y="367"/>
                    <a:pt x="563" y="367"/>
                  </a:cubicBezTo>
                  <a:cubicBezTo>
                    <a:pt x="563" y="367"/>
                    <a:pt x="563" y="366"/>
                    <a:pt x="562" y="365"/>
                  </a:cubicBezTo>
                  <a:cubicBezTo>
                    <a:pt x="546" y="295"/>
                    <a:pt x="522" y="225"/>
                    <a:pt x="480" y="173"/>
                  </a:cubicBezTo>
                  <a:cubicBezTo>
                    <a:pt x="479" y="172"/>
                    <a:pt x="478" y="171"/>
                    <a:pt x="478" y="170"/>
                  </a:cubicBezTo>
                  <a:cubicBezTo>
                    <a:pt x="470" y="161"/>
                    <a:pt x="463" y="153"/>
                    <a:pt x="454" y="145"/>
                  </a:cubicBezTo>
                  <a:cubicBezTo>
                    <a:pt x="438" y="130"/>
                    <a:pt x="375" y="75"/>
                    <a:pt x="360" y="122"/>
                  </a:cubicBezTo>
                  <a:cubicBezTo>
                    <a:pt x="349" y="156"/>
                    <a:pt x="356" y="192"/>
                    <a:pt x="369" y="225"/>
                  </a:cubicBezTo>
                  <a:cubicBezTo>
                    <a:pt x="390" y="282"/>
                    <a:pt x="422" y="335"/>
                    <a:pt x="442" y="393"/>
                  </a:cubicBezTo>
                  <a:cubicBezTo>
                    <a:pt x="443" y="395"/>
                    <a:pt x="442" y="398"/>
                    <a:pt x="441" y="399"/>
                  </a:cubicBezTo>
                  <a:cubicBezTo>
                    <a:pt x="470" y="440"/>
                    <a:pt x="498" y="480"/>
                    <a:pt x="521" y="523"/>
                  </a:cubicBezTo>
                  <a:cubicBezTo>
                    <a:pt x="517" y="526"/>
                    <a:pt x="513" y="529"/>
                    <a:pt x="508" y="532"/>
                  </a:cubicBezTo>
                  <a:cubicBezTo>
                    <a:pt x="485" y="489"/>
                    <a:pt x="457" y="449"/>
                    <a:pt x="428" y="408"/>
                  </a:cubicBezTo>
                  <a:cubicBezTo>
                    <a:pt x="406" y="376"/>
                    <a:pt x="385" y="343"/>
                    <a:pt x="358" y="315"/>
                  </a:cubicBezTo>
                  <a:cubicBezTo>
                    <a:pt x="319" y="274"/>
                    <a:pt x="247" y="218"/>
                    <a:pt x="185" y="228"/>
                  </a:cubicBezTo>
                  <a:cubicBezTo>
                    <a:pt x="112" y="239"/>
                    <a:pt x="174" y="321"/>
                    <a:pt x="200" y="348"/>
                  </a:cubicBezTo>
                  <a:cubicBezTo>
                    <a:pt x="226" y="374"/>
                    <a:pt x="255" y="397"/>
                    <a:pt x="283" y="421"/>
                  </a:cubicBezTo>
                  <a:cubicBezTo>
                    <a:pt x="318" y="449"/>
                    <a:pt x="353" y="477"/>
                    <a:pt x="389" y="504"/>
                  </a:cubicBezTo>
                  <a:cubicBezTo>
                    <a:pt x="389" y="504"/>
                    <a:pt x="389" y="505"/>
                    <a:pt x="390" y="505"/>
                  </a:cubicBezTo>
                  <a:cubicBezTo>
                    <a:pt x="395" y="507"/>
                    <a:pt x="400" y="509"/>
                    <a:pt x="406" y="512"/>
                  </a:cubicBezTo>
                  <a:cubicBezTo>
                    <a:pt x="432" y="524"/>
                    <a:pt x="463" y="534"/>
                    <a:pt x="487" y="553"/>
                  </a:cubicBezTo>
                  <a:cubicBezTo>
                    <a:pt x="483" y="557"/>
                    <a:pt x="480" y="561"/>
                    <a:pt x="477" y="565"/>
                  </a:cubicBezTo>
                  <a:cubicBezTo>
                    <a:pt x="459" y="551"/>
                    <a:pt x="435" y="542"/>
                    <a:pt x="413" y="532"/>
                  </a:cubicBezTo>
                  <a:cubicBezTo>
                    <a:pt x="388" y="521"/>
                    <a:pt x="362" y="509"/>
                    <a:pt x="335" y="500"/>
                  </a:cubicBezTo>
                  <a:cubicBezTo>
                    <a:pt x="294" y="488"/>
                    <a:pt x="251" y="479"/>
                    <a:pt x="208" y="480"/>
                  </a:cubicBezTo>
                  <a:close/>
                  <a:moveTo>
                    <a:pt x="108" y="380"/>
                  </a:moveTo>
                  <a:cubicBezTo>
                    <a:pt x="129" y="355"/>
                    <a:pt x="163" y="352"/>
                    <a:pt x="193" y="359"/>
                  </a:cubicBezTo>
                  <a:cubicBezTo>
                    <a:pt x="138" y="301"/>
                    <a:pt x="105" y="243"/>
                    <a:pt x="159" y="219"/>
                  </a:cubicBezTo>
                  <a:cubicBezTo>
                    <a:pt x="217" y="193"/>
                    <a:pt x="298" y="238"/>
                    <a:pt x="341" y="276"/>
                  </a:cubicBezTo>
                  <a:cubicBezTo>
                    <a:pt x="367" y="300"/>
                    <a:pt x="389" y="328"/>
                    <a:pt x="410" y="356"/>
                  </a:cubicBezTo>
                  <a:cubicBezTo>
                    <a:pt x="382" y="293"/>
                    <a:pt x="345" y="233"/>
                    <a:pt x="339" y="162"/>
                  </a:cubicBezTo>
                  <a:cubicBezTo>
                    <a:pt x="334" y="112"/>
                    <a:pt x="366" y="71"/>
                    <a:pt x="417" y="98"/>
                  </a:cubicBezTo>
                  <a:cubicBezTo>
                    <a:pt x="439" y="110"/>
                    <a:pt x="459" y="126"/>
                    <a:pt x="476" y="144"/>
                  </a:cubicBezTo>
                  <a:cubicBezTo>
                    <a:pt x="476" y="122"/>
                    <a:pt x="480" y="98"/>
                    <a:pt x="500" y="91"/>
                  </a:cubicBezTo>
                  <a:cubicBezTo>
                    <a:pt x="519" y="84"/>
                    <a:pt x="537" y="90"/>
                    <a:pt x="550" y="103"/>
                  </a:cubicBezTo>
                  <a:cubicBezTo>
                    <a:pt x="556" y="82"/>
                    <a:pt x="566" y="63"/>
                    <a:pt x="584" y="51"/>
                  </a:cubicBezTo>
                  <a:cubicBezTo>
                    <a:pt x="664" y="0"/>
                    <a:pt x="697" y="116"/>
                    <a:pt x="708" y="185"/>
                  </a:cubicBezTo>
                  <a:cubicBezTo>
                    <a:pt x="718" y="161"/>
                    <a:pt x="732" y="138"/>
                    <a:pt x="751" y="121"/>
                  </a:cubicBezTo>
                  <a:cubicBezTo>
                    <a:pt x="778" y="95"/>
                    <a:pt x="824" y="76"/>
                    <a:pt x="843" y="122"/>
                  </a:cubicBezTo>
                  <a:cubicBezTo>
                    <a:pt x="860" y="163"/>
                    <a:pt x="857" y="206"/>
                    <a:pt x="845" y="246"/>
                  </a:cubicBezTo>
                  <a:cubicBezTo>
                    <a:pt x="847" y="244"/>
                    <a:pt x="849" y="241"/>
                    <a:pt x="851" y="239"/>
                  </a:cubicBezTo>
                  <a:cubicBezTo>
                    <a:pt x="885" y="203"/>
                    <a:pt x="957" y="134"/>
                    <a:pt x="1013" y="163"/>
                  </a:cubicBezTo>
                  <a:cubicBezTo>
                    <a:pt x="1066" y="190"/>
                    <a:pt x="1033" y="268"/>
                    <a:pt x="1001" y="321"/>
                  </a:cubicBezTo>
                  <a:cubicBezTo>
                    <a:pt x="1036" y="298"/>
                    <a:pt x="1081" y="279"/>
                    <a:pt x="1101" y="326"/>
                  </a:cubicBezTo>
                  <a:cubicBezTo>
                    <a:pt x="1117" y="362"/>
                    <a:pt x="1097" y="387"/>
                    <a:pt x="1074" y="411"/>
                  </a:cubicBezTo>
                  <a:cubicBezTo>
                    <a:pt x="1099" y="406"/>
                    <a:pt x="1125" y="403"/>
                    <a:pt x="1151" y="404"/>
                  </a:cubicBezTo>
                  <a:cubicBezTo>
                    <a:pt x="1279" y="409"/>
                    <a:pt x="1203" y="527"/>
                    <a:pt x="1131" y="573"/>
                  </a:cubicBezTo>
                  <a:cubicBezTo>
                    <a:pt x="1174" y="572"/>
                    <a:pt x="1220" y="576"/>
                    <a:pt x="1253" y="600"/>
                  </a:cubicBezTo>
                  <a:cubicBezTo>
                    <a:pt x="1288" y="625"/>
                    <a:pt x="1301" y="663"/>
                    <a:pt x="1264" y="694"/>
                  </a:cubicBezTo>
                  <a:cubicBezTo>
                    <a:pt x="1249" y="706"/>
                    <a:pt x="1233" y="716"/>
                    <a:pt x="1216" y="724"/>
                  </a:cubicBezTo>
                  <a:cubicBezTo>
                    <a:pt x="1246" y="736"/>
                    <a:pt x="1272" y="767"/>
                    <a:pt x="1248" y="798"/>
                  </a:cubicBezTo>
                  <a:cubicBezTo>
                    <a:pt x="1227" y="825"/>
                    <a:pt x="1181" y="832"/>
                    <a:pt x="1146" y="829"/>
                  </a:cubicBezTo>
                  <a:cubicBezTo>
                    <a:pt x="1164" y="856"/>
                    <a:pt x="1178" y="885"/>
                    <a:pt x="1188" y="914"/>
                  </a:cubicBezTo>
                  <a:cubicBezTo>
                    <a:pt x="1201" y="953"/>
                    <a:pt x="1213" y="1010"/>
                    <a:pt x="1166" y="1030"/>
                  </a:cubicBezTo>
                  <a:cubicBezTo>
                    <a:pt x="1127" y="1047"/>
                    <a:pt x="1084" y="1018"/>
                    <a:pt x="1054" y="986"/>
                  </a:cubicBezTo>
                  <a:cubicBezTo>
                    <a:pt x="1056" y="997"/>
                    <a:pt x="1057" y="1007"/>
                    <a:pt x="1057" y="1017"/>
                  </a:cubicBezTo>
                  <a:cubicBezTo>
                    <a:pt x="1056" y="1041"/>
                    <a:pt x="1055" y="1083"/>
                    <a:pt x="1033" y="1098"/>
                  </a:cubicBezTo>
                  <a:cubicBezTo>
                    <a:pt x="990" y="1128"/>
                    <a:pt x="944" y="1076"/>
                    <a:pt x="913" y="1034"/>
                  </a:cubicBezTo>
                  <a:cubicBezTo>
                    <a:pt x="917" y="1061"/>
                    <a:pt x="914" y="1087"/>
                    <a:pt x="903" y="1114"/>
                  </a:cubicBezTo>
                  <a:cubicBezTo>
                    <a:pt x="894" y="1133"/>
                    <a:pt x="874" y="1160"/>
                    <a:pt x="851" y="1162"/>
                  </a:cubicBezTo>
                  <a:cubicBezTo>
                    <a:pt x="802" y="1165"/>
                    <a:pt x="767" y="1113"/>
                    <a:pt x="745" y="1066"/>
                  </a:cubicBezTo>
                  <a:cubicBezTo>
                    <a:pt x="744" y="1079"/>
                    <a:pt x="742" y="1091"/>
                    <a:pt x="740" y="1103"/>
                  </a:cubicBezTo>
                  <a:cubicBezTo>
                    <a:pt x="733" y="1142"/>
                    <a:pt x="702" y="1224"/>
                    <a:pt x="648" y="1182"/>
                  </a:cubicBezTo>
                  <a:cubicBezTo>
                    <a:pt x="603" y="1147"/>
                    <a:pt x="575" y="1089"/>
                    <a:pt x="574" y="1032"/>
                  </a:cubicBezTo>
                  <a:cubicBezTo>
                    <a:pt x="555" y="1056"/>
                    <a:pt x="531" y="1076"/>
                    <a:pt x="504" y="1076"/>
                  </a:cubicBezTo>
                  <a:cubicBezTo>
                    <a:pt x="458" y="1076"/>
                    <a:pt x="435" y="1045"/>
                    <a:pt x="437" y="1003"/>
                  </a:cubicBezTo>
                  <a:cubicBezTo>
                    <a:pt x="384" y="1035"/>
                    <a:pt x="319" y="1054"/>
                    <a:pt x="306" y="987"/>
                  </a:cubicBezTo>
                  <a:cubicBezTo>
                    <a:pt x="303" y="974"/>
                    <a:pt x="304" y="960"/>
                    <a:pt x="307" y="946"/>
                  </a:cubicBezTo>
                  <a:cubicBezTo>
                    <a:pt x="270" y="965"/>
                    <a:pt x="219" y="968"/>
                    <a:pt x="196" y="927"/>
                  </a:cubicBezTo>
                  <a:cubicBezTo>
                    <a:pt x="165" y="871"/>
                    <a:pt x="209" y="815"/>
                    <a:pt x="248" y="775"/>
                  </a:cubicBezTo>
                  <a:cubicBezTo>
                    <a:pt x="257" y="766"/>
                    <a:pt x="267" y="757"/>
                    <a:pt x="277" y="749"/>
                  </a:cubicBezTo>
                  <a:cubicBezTo>
                    <a:pt x="229" y="769"/>
                    <a:pt x="179" y="785"/>
                    <a:pt x="129" y="788"/>
                  </a:cubicBezTo>
                  <a:cubicBezTo>
                    <a:pt x="94" y="790"/>
                    <a:pt x="45" y="784"/>
                    <a:pt x="21" y="756"/>
                  </a:cubicBezTo>
                  <a:cubicBezTo>
                    <a:pt x="2" y="733"/>
                    <a:pt x="0" y="705"/>
                    <a:pt x="22" y="682"/>
                  </a:cubicBezTo>
                  <a:cubicBezTo>
                    <a:pt x="41" y="662"/>
                    <a:pt x="66" y="649"/>
                    <a:pt x="92" y="638"/>
                  </a:cubicBezTo>
                  <a:cubicBezTo>
                    <a:pt x="66" y="631"/>
                    <a:pt x="45" y="612"/>
                    <a:pt x="42" y="582"/>
                  </a:cubicBezTo>
                  <a:cubicBezTo>
                    <a:pt x="38" y="536"/>
                    <a:pt x="84" y="493"/>
                    <a:pt x="123" y="479"/>
                  </a:cubicBezTo>
                  <a:cubicBezTo>
                    <a:pt x="125" y="479"/>
                    <a:pt x="126" y="478"/>
                    <a:pt x="127" y="478"/>
                  </a:cubicBezTo>
                  <a:cubicBezTo>
                    <a:pt x="103" y="454"/>
                    <a:pt x="86" y="408"/>
                    <a:pt x="108" y="380"/>
                  </a:cubicBezTo>
                  <a:close/>
                  <a:moveTo>
                    <a:pt x="145" y="472"/>
                  </a:moveTo>
                  <a:cubicBezTo>
                    <a:pt x="192" y="461"/>
                    <a:pt x="243" y="462"/>
                    <a:pt x="290" y="472"/>
                  </a:cubicBezTo>
                  <a:cubicBezTo>
                    <a:pt x="306" y="476"/>
                    <a:pt x="323" y="481"/>
                    <a:pt x="339" y="486"/>
                  </a:cubicBezTo>
                  <a:cubicBezTo>
                    <a:pt x="306" y="460"/>
                    <a:pt x="260" y="424"/>
                    <a:pt x="219" y="386"/>
                  </a:cubicBezTo>
                  <a:cubicBezTo>
                    <a:pt x="219" y="385"/>
                    <a:pt x="218" y="385"/>
                    <a:pt x="217" y="385"/>
                  </a:cubicBezTo>
                  <a:cubicBezTo>
                    <a:pt x="193" y="373"/>
                    <a:pt x="149" y="361"/>
                    <a:pt x="127" y="383"/>
                  </a:cubicBezTo>
                  <a:cubicBezTo>
                    <a:pt x="101" y="408"/>
                    <a:pt x="119" y="455"/>
                    <a:pt x="145" y="47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8" name="Freeform 56"/>
            <p:cNvSpPr>
              <a:spLocks/>
            </p:cNvSpPr>
            <p:nvPr/>
          </p:nvSpPr>
          <p:spPr bwMode="auto">
            <a:xfrm>
              <a:off x="2401888" y="2206625"/>
              <a:ext cx="41275" cy="39688"/>
            </a:xfrm>
            <a:custGeom>
              <a:avLst/>
              <a:gdLst>
                <a:gd name="T0" fmla="*/ 22514 w 22"/>
                <a:gd name="T1" fmla="*/ 32128 h 21"/>
                <a:gd name="T2" fmla="*/ 22514 w 22"/>
                <a:gd name="T3" fmla="*/ 32128 h 21"/>
                <a:gd name="T4" fmla="*/ 9381 w 22"/>
                <a:gd name="T5" fmla="*/ 22679 h 21"/>
                <a:gd name="T6" fmla="*/ 9381 w 22"/>
                <a:gd name="T7" fmla="*/ 20789 h 21"/>
                <a:gd name="T8" fmla="*/ 37523 w 22"/>
                <a:gd name="T9" fmla="*/ 17009 h 21"/>
                <a:gd name="T10" fmla="*/ 18761 w 22"/>
                <a:gd name="T11" fmla="*/ 1890 h 21"/>
                <a:gd name="T12" fmla="*/ 22514 w 22"/>
                <a:gd name="T13" fmla="*/ 32128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1">
                  <a:moveTo>
                    <a:pt x="12" y="17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9" y="15"/>
                    <a:pt x="7" y="14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7" y="21"/>
                    <a:pt x="22" y="18"/>
                    <a:pt x="20" y="9"/>
                  </a:cubicBezTo>
                  <a:cubicBezTo>
                    <a:pt x="19" y="3"/>
                    <a:pt x="15" y="0"/>
                    <a:pt x="10" y="1"/>
                  </a:cubicBezTo>
                  <a:cubicBezTo>
                    <a:pt x="0" y="3"/>
                    <a:pt x="3" y="18"/>
                    <a:pt x="12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9" name="Freeform 57"/>
            <p:cNvSpPr>
              <a:spLocks/>
            </p:cNvSpPr>
            <p:nvPr/>
          </p:nvSpPr>
          <p:spPr bwMode="auto">
            <a:xfrm>
              <a:off x="1768475" y="2395538"/>
              <a:ext cx="300038" cy="301625"/>
            </a:xfrm>
            <a:custGeom>
              <a:avLst/>
              <a:gdLst>
                <a:gd name="T0" fmla="*/ 285036 w 160"/>
                <a:gd name="T1" fmla="*/ 3747 h 161"/>
                <a:gd name="T2" fmla="*/ 123766 w 160"/>
                <a:gd name="T3" fmla="*/ 125521 h 161"/>
                <a:gd name="T4" fmla="*/ 56257 w 160"/>
                <a:gd name="T5" fmla="*/ 206079 h 161"/>
                <a:gd name="T6" fmla="*/ 3750 w 160"/>
                <a:gd name="T7" fmla="*/ 288511 h 161"/>
                <a:gd name="T8" fmla="*/ 16877 w 160"/>
                <a:gd name="T9" fmla="*/ 294131 h 161"/>
                <a:gd name="T10" fmla="*/ 61883 w 160"/>
                <a:gd name="T11" fmla="*/ 224814 h 161"/>
                <a:gd name="T12" fmla="*/ 133142 w 160"/>
                <a:gd name="T13" fmla="*/ 136762 h 161"/>
                <a:gd name="T14" fmla="*/ 292537 w 160"/>
                <a:gd name="T15" fmla="*/ 16861 h 161"/>
                <a:gd name="T16" fmla="*/ 285036 w 160"/>
                <a:gd name="T17" fmla="*/ 3747 h 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0" h="161">
                  <a:moveTo>
                    <a:pt x="152" y="2"/>
                  </a:moveTo>
                  <a:cubicBezTo>
                    <a:pt x="120" y="15"/>
                    <a:pt x="90" y="42"/>
                    <a:pt x="66" y="67"/>
                  </a:cubicBezTo>
                  <a:cubicBezTo>
                    <a:pt x="53" y="80"/>
                    <a:pt x="41" y="95"/>
                    <a:pt x="30" y="110"/>
                  </a:cubicBezTo>
                  <a:cubicBezTo>
                    <a:pt x="20" y="124"/>
                    <a:pt x="8" y="137"/>
                    <a:pt x="2" y="154"/>
                  </a:cubicBezTo>
                  <a:cubicBezTo>
                    <a:pt x="0" y="159"/>
                    <a:pt x="8" y="161"/>
                    <a:pt x="9" y="157"/>
                  </a:cubicBezTo>
                  <a:cubicBezTo>
                    <a:pt x="14" y="142"/>
                    <a:pt x="23" y="131"/>
                    <a:pt x="33" y="120"/>
                  </a:cubicBezTo>
                  <a:cubicBezTo>
                    <a:pt x="45" y="104"/>
                    <a:pt x="57" y="88"/>
                    <a:pt x="71" y="73"/>
                  </a:cubicBezTo>
                  <a:cubicBezTo>
                    <a:pt x="93" y="48"/>
                    <a:pt x="125" y="21"/>
                    <a:pt x="156" y="9"/>
                  </a:cubicBezTo>
                  <a:cubicBezTo>
                    <a:pt x="160" y="7"/>
                    <a:pt x="157" y="0"/>
                    <a:pt x="152" y="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0" name="Freeform 58"/>
            <p:cNvSpPr>
              <a:spLocks/>
            </p:cNvSpPr>
            <p:nvPr/>
          </p:nvSpPr>
          <p:spPr bwMode="auto">
            <a:xfrm>
              <a:off x="1873250" y="2408238"/>
              <a:ext cx="207963" cy="254000"/>
            </a:xfrm>
            <a:custGeom>
              <a:avLst/>
              <a:gdLst>
                <a:gd name="T0" fmla="*/ 192975 w 111"/>
                <a:gd name="T1" fmla="*/ 3735 h 136"/>
                <a:gd name="T2" fmla="*/ 99298 w 111"/>
                <a:gd name="T3" fmla="*/ 95250 h 136"/>
                <a:gd name="T4" fmla="*/ 3747 w 111"/>
                <a:gd name="T5" fmla="*/ 240926 h 136"/>
                <a:gd name="T6" fmla="*/ 16862 w 111"/>
                <a:gd name="T7" fmla="*/ 246529 h 136"/>
                <a:gd name="T8" fmla="*/ 103045 w 111"/>
                <a:gd name="T9" fmla="*/ 113926 h 136"/>
                <a:gd name="T10" fmla="*/ 157377 w 111"/>
                <a:gd name="T11" fmla="*/ 56029 h 136"/>
                <a:gd name="T12" fmla="*/ 198595 w 111"/>
                <a:gd name="T13" fmla="*/ 16809 h 136"/>
                <a:gd name="T14" fmla="*/ 192975 w 111"/>
                <a:gd name="T15" fmla="*/ 3735 h 1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1" h="136">
                  <a:moveTo>
                    <a:pt x="103" y="2"/>
                  </a:moveTo>
                  <a:cubicBezTo>
                    <a:pt x="83" y="11"/>
                    <a:pt x="67" y="36"/>
                    <a:pt x="53" y="51"/>
                  </a:cubicBezTo>
                  <a:cubicBezTo>
                    <a:pt x="32" y="75"/>
                    <a:pt x="16" y="101"/>
                    <a:pt x="2" y="129"/>
                  </a:cubicBezTo>
                  <a:cubicBezTo>
                    <a:pt x="0" y="134"/>
                    <a:pt x="7" y="136"/>
                    <a:pt x="9" y="132"/>
                  </a:cubicBezTo>
                  <a:cubicBezTo>
                    <a:pt x="22" y="106"/>
                    <a:pt x="37" y="83"/>
                    <a:pt x="55" y="61"/>
                  </a:cubicBezTo>
                  <a:cubicBezTo>
                    <a:pt x="64" y="50"/>
                    <a:pt x="74" y="40"/>
                    <a:pt x="84" y="30"/>
                  </a:cubicBezTo>
                  <a:cubicBezTo>
                    <a:pt x="91" y="22"/>
                    <a:pt x="97" y="14"/>
                    <a:pt x="106" y="9"/>
                  </a:cubicBezTo>
                  <a:cubicBezTo>
                    <a:pt x="111" y="7"/>
                    <a:pt x="107" y="0"/>
                    <a:pt x="103" y="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1" name="Freeform 59"/>
            <p:cNvSpPr>
              <a:spLocks/>
            </p:cNvSpPr>
            <p:nvPr/>
          </p:nvSpPr>
          <p:spPr bwMode="auto">
            <a:xfrm>
              <a:off x="1887538" y="2398713"/>
              <a:ext cx="204788" cy="341313"/>
            </a:xfrm>
            <a:custGeom>
              <a:avLst/>
              <a:gdLst>
                <a:gd name="T0" fmla="*/ 187879 w 109"/>
                <a:gd name="T1" fmla="*/ 7501 h 182"/>
                <a:gd name="T2" fmla="*/ 163455 w 109"/>
                <a:gd name="T3" fmla="*/ 84391 h 182"/>
                <a:gd name="T4" fmla="*/ 116485 w 109"/>
                <a:gd name="T5" fmla="*/ 170657 h 182"/>
                <a:gd name="T6" fmla="*/ 5636 w 109"/>
                <a:gd name="T7" fmla="*/ 324435 h 182"/>
                <a:gd name="T8" fmla="*/ 16909 w 109"/>
                <a:gd name="T9" fmla="*/ 333812 h 182"/>
                <a:gd name="T10" fmla="*/ 127758 w 109"/>
                <a:gd name="T11" fmla="*/ 178158 h 182"/>
                <a:gd name="T12" fmla="*/ 201030 w 109"/>
                <a:gd name="T13" fmla="*/ 13127 h 182"/>
                <a:gd name="T14" fmla="*/ 187879 w 109"/>
                <a:gd name="T15" fmla="*/ 7501 h 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182">
                  <a:moveTo>
                    <a:pt x="100" y="4"/>
                  </a:moveTo>
                  <a:cubicBezTo>
                    <a:pt x="95" y="18"/>
                    <a:pt x="92" y="31"/>
                    <a:pt x="87" y="45"/>
                  </a:cubicBezTo>
                  <a:cubicBezTo>
                    <a:pt x="80" y="61"/>
                    <a:pt x="71" y="76"/>
                    <a:pt x="62" y="91"/>
                  </a:cubicBezTo>
                  <a:cubicBezTo>
                    <a:pt x="44" y="120"/>
                    <a:pt x="23" y="146"/>
                    <a:pt x="3" y="173"/>
                  </a:cubicBezTo>
                  <a:cubicBezTo>
                    <a:pt x="0" y="177"/>
                    <a:pt x="6" y="182"/>
                    <a:pt x="9" y="178"/>
                  </a:cubicBezTo>
                  <a:cubicBezTo>
                    <a:pt x="30" y="151"/>
                    <a:pt x="50" y="124"/>
                    <a:pt x="68" y="95"/>
                  </a:cubicBezTo>
                  <a:cubicBezTo>
                    <a:pt x="86" y="67"/>
                    <a:pt x="96" y="38"/>
                    <a:pt x="107" y="7"/>
                  </a:cubicBezTo>
                  <a:cubicBezTo>
                    <a:pt x="109" y="2"/>
                    <a:pt x="101" y="0"/>
                    <a:pt x="100" y="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2" name="Freeform 60"/>
            <p:cNvSpPr>
              <a:spLocks/>
            </p:cNvSpPr>
            <p:nvPr/>
          </p:nvSpPr>
          <p:spPr bwMode="auto">
            <a:xfrm>
              <a:off x="1554163" y="2359025"/>
              <a:ext cx="461963" cy="244475"/>
            </a:xfrm>
            <a:custGeom>
              <a:avLst/>
              <a:gdLst>
                <a:gd name="T0" fmla="*/ 452574 w 246"/>
                <a:gd name="T1" fmla="*/ 13164 h 130"/>
                <a:gd name="T2" fmla="*/ 242249 w 246"/>
                <a:gd name="T3" fmla="*/ 67701 h 130"/>
                <a:gd name="T4" fmla="*/ 7512 w 246"/>
                <a:gd name="T5" fmla="*/ 227550 h 130"/>
                <a:gd name="T6" fmla="*/ 16901 w 246"/>
                <a:gd name="T7" fmla="*/ 238833 h 130"/>
                <a:gd name="T8" fmla="*/ 225348 w 246"/>
                <a:gd name="T9" fmla="*/ 94029 h 130"/>
                <a:gd name="T10" fmla="*/ 452574 w 246"/>
                <a:gd name="T11" fmla="*/ 28209 h 130"/>
                <a:gd name="T12" fmla="*/ 452574 w 246"/>
                <a:gd name="T13" fmla="*/ 13164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6" h="130">
                  <a:moveTo>
                    <a:pt x="241" y="7"/>
                  </a:moveTo>
                  <a:cubicBezTo>
                    <a:pt x="204" y="0"/>
                    <a:pt x="161" y="20"/>
                    <a:pt x="129" y="36"/>
                  </a:cubicBezTo>
                  <a:cubicBezTo>
                    <a:pt x="84" y="59"/>
                    <a:pt x="44" y="90"/>
                    <a:pt x="4" y="121"/>
                  </a:cubicBezTo>
                  <a:cubicBezTo>
                    <a:pt x="0" y="124"/>
                    <a:pt x="5" y="130"/>
                    <a:pt x="9" y="127"/>
                  </a:cubicBezTo>
                  <a:cubicBezTo>
                    <a:pt x="45" y="99"/>
                    <a:pt x="80" y="72"/>
                    <a:pt x="120" y="50"/>
                  </a:cubicBezTo>
                  <a:cubicBezTo>
                    <a:pt x="153" y="31"/>
                    <a:pt x="201" y="7"/>
                    <a:pt x="241" y="15"/>
                  </a:cubicBezTo>
                  <a:cubicBezTo>
                    <a:pt x="245" y="16"/>
                    <a:pt x="246" y="8"/>
                    <a:pt x="241" y="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3" name="Freeform 61"/>
            <p:cNvSpPr>
              <a:spLocks/>
            </p:cNvSpPr>
            <p:nvPr/>
          </p:nvSpPr>
          <p:spPr bwMode="auto">
            <a:xfrm>
              <a:off x="1625600" y="2347913"/>
              <a:ext cx="412750" cy="141288"/>
            </a:xfrm>
            <a:custGeom>
              <a:avLst/>
              <a:gdLst>
                <a:gd name="T0" fmla="*/ 405245 w 220"/>
                <a:gd name="T1" fmla="*/ 20722 h 75"/>
                <a:gd name="T2" fmla="*/ 223260 w 220"/>
                <a:gd name="T3" fmla="*/ 26374 h 75"/>
                <a:gd name="T4" fmla="*/ 9381 w 220"/>
                <a:gd name="T5" fmla="*/ 122450 h 75"/>
                <a:gd name="T6" fmla="*/ 15009 w 220"/>
                <a:gd name="T7" fmla="*/ 135636 h 75"/>
                <a:gd name="T8" fmla="*/ 200747 w 220"/>
                <a:gd name="T9" fmla="*/ 48980 h 75"/>
                <a:gd name="T10" fmla="*/ 399617 w 220"/>
                <a:gd name="T11" fmla="*/ 35793 h 75"/>
                <a:gd name="T12" fmla="*/ 405245 w 220"/>
                <a:gd name="T13" fmla="*/ 20722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75">
                  <a:moveTo>
                    <a:pt x="216" y="11"/>
                  </a:moveTo>
                  <a:cubicBezTo>
                    <a:pt x="185" y="0"/>
                    <a:pt x="150" y="7"/>
                    <a:pt x="119" y="14"/>
                  </a:cubicBezTo>
                  <a:cubicBezTo>
                    <a:pt x="78" y="24"/>
                    <a:pt x="40" y="43"/>
                    <a:pt x="5" y="65"/>
                  </a:cubicBezTo>
                  <a:cubicBezTo>
                    <a:pt x="0" y="68"/>
                    <a:pt x="4" y="75"/>
                    <a:pt x="8" y="72"/>
                  </a:cubicBezTo>
                  <a:cubicBezTo>
                    <a:pt x="39" y="52"/>
                    <a:pt x="72" y="36"/>
                    <a:pt x="107" y="26"/>
                  </a:cubicBezTo>
                  <a:cubicBezTo>
                    <a:pt x="140" y="16"/>
                    <a:pt x="180" y="7"/>
                    <a:pt x="213" y="19"/>
                  </a:cubicBezTo>
                  <a:cubicBezTo>
                    <a:pt x="218" y="20"/>
                    <a:pt x="220" y="13"/>
                    <a:pt x="216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4" name="Freeform 62"/>
            <p:cNvSpPr>
              <a:spLocks/>
            </p:cNvSpPr>
            <p:nvPr/>
          </p:nvSpPr>
          <p:spPr bwMode="auto">
            <a:xfrm>
              <a:off x="1449388" y="2274888"/>
              <a:ext cx="539750" cy="139700"/>
            </a:xfrm>
            <a:custGeom>
              <a:avLst/>
              <a:gdLst>
                <a:gd name="T0" fmla="*/ 530379 w 288"/>
                <a:gd name="T1" fmla="*/ 41532 h 74"/>
                <a:gd name="T2" fmla="*/ 269875 w 288"/>
                <a:gd name="T3" fmla="*/ 16991 h 74"/>
                <a:gd name="T4" fmla="*/ 7497 w 288"/>
                <a:gd name="T5" fmla="*/ 122709 h 74"/>
                <a:gd name="T6" fmla="*/ 14993 w 288"/>
                <a:gd name="T7" fmla="*/ 135924 h 74"/>
                <a:gd name="T8" fmla="*/ 258630 w 288"/>
                <a:gd name="T9" fmla="*/ 33981 h 74"/>
                <a:gd name="T10" fmla="*/ 524757 w 288"/>
                <a:gd name="T11" fmla="*/ 54747 h 74"/>
                <a:gd name="T12" fmla="*/ 530379 w 288"/>
                <a:gd name="T13" fmla="*/ 41532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8" h="74">
                  <a:moveTo>
                    <a:pt x="283" y="22"/>
                  </a:moveTo>
                  <a:cubicBezTo>
                    <a:pt x="236" y="5"/>
                    <a:pt x="193" y="0"/>
                    <a:pt x="144" y="9"/>
                  </a:cubicBezTo>
                  <a:cubicBezTo>
                    <a:pt x="94" y="18"/>
                    <a:pt x="47" y="40"/>
                    <a:pt x="4" y="65"/>
                  </a:cubicBezTo>
                  <a:cubicBezTo>
                    <a:pt x="0" y="67"/>
                    <a:pt x="3" y="74"/>
                    <a:pt x="8" y="72"/>
                  </a:cubicBezTo>
                  <a:cubicBezTo>
                    <a:pt x="49" y="48"/>
                    <a:pt x="92" y="29"/>
                    <a:pt x="138" y="18"/>
                  </a:cubicBezTo>
                  <a:cubicBezTo>
                    <a:pt x="188" y="7"/>
                    <a:pt x="233" y="12"/>
                    <a:pt x="280" y="29"/>
                  </a:cubicBezTo>
                  <a:cubicBezTo>
                    <a:pt x="285" y="31"/>
                    <a:pt x="288" y="23"/>
                    <a:pt x="283" y="2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5" name="Freeform 63"/>
            <p:cNvSpPr>
              <a:spLocks/>
            </p:cNvSpPr>
            <p:nvPr/>
          </p:nvSpPr>
          <p:spPr bwMode="auto">
            <a:xfrm>
              <a:off x="1465263" y="2189163"/>
              <a:ext cx="509588" cy="134938"/>
            </a:xfrm>
            <a:custGeom>
              <a:avLst/>
              <a:gdLst>
                <a:gd name="T0" fmla="*/ 503968 w 272"/>
                <a:gd name="T1" fmla="*/ 116197 h 72"/>
                <a:gd name="T2" fmla="*/ 9367 w 272"/>
                <a:gd name="T3" fmla="*/ 71217 h 72"/>
                <a:gd name="T4" fmla="*/ 13114 w 272"/>
                <a:gd name="T5" fmla="*/ 86210 h 72"/>
                <a:gd name="T6" fmla="*/ 494600 w 272"/>
                <a:gd name="T7" fmla="*/ 129316 h 72"/>
                <a:gd name="T8" fmla="*/ 503968 w 272"/>
                <a:gd name="T9" fmla="*/ 116197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" h="72">
                  <a:moveTo>
                    <a:pt x="269" y="62"/>
                  </a:moveTo>
                  <a:cubicBezTo>
                    <a:pt x="197" y="0"/>
                    <a:pt x="89" y="18"/>
                    <a:pt x="5" y="38"/>
                  </a:cubicBezTo>
                  <a:cubicBezTo>
                    <a:pt x="0" y="39"/>
                    <a:pt x="2" y="47"/>
                    <a:pt x="7" y="46"/>
                  </a:cubicBezTo>
                  <a:cubicBezTo>
                    <a:pt x="89" y="26"/>
                    <a:pt x="194" y="8"/>
                    <a:pt x="264" y="69"/>
                  </a:cubicBezTo>
                  <a:cubicBezTo>
                    <a:pt x="268" y="72"/>
                    <a:pt x="272" y="66"/>
                    <a:pt x="269" y="6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6" name="Freeform 64"/>
            <p:cNvSpPr>
              <a:spLocks/>
            </p:cNvSpPr>
            <p:nvPr/>
          </p:nvSpPr>
          <p:spPr bwMode="auto">
            <a:xfrm>
              <a:off x="2071688" y="2463800"/>
              <a:ext cx="98425" cy="298450"/>
            </a:xfrm>
            <a:custGeom>
              <a:avLst/>
              <a:gdLst>
                <a:gd name="T0" fmla="*/ 68140 w 52"/>
                <a:gd name="T1" fmla="*/ 13139 h 159"/>
                <a:gd name="T2" fmla="*/ 5678 w 52"/>
                <a:gd name="T3" fmla="*/ 281557 h 159"/>
                <a:gd name="T4" fmla="*/ 17035 w 52"/>
                <a:gd name="T5" fmla="*/ 290942 h 159"/>
                <a:gd name="T6" fmla="*/ 83283 w 52"/>
                <a:gd name="T7" fmla="*/ 9385 h 159"/>
                <a:gd name="T8" fmla="*/ 68140 w 52"/>
                <a:gd name="T9" fmla="*/ 13139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159">
                  <a:moveTo>
                    <a:pt x="36" y="7"/>
                  </a:moveTo>
                  <a:cubicBezTo>
                    <a:pt x="44" y="57"/>
                    <a:pt x="26" y="106"/>
                    <a:pt x="3" y="150"/>
                  </a:cubicBezTo>
                  <a:cubicBezTo>
                    <a:pt x="0" y="155"/>
                    <a:pt x="7" y="159"/>
                    <a:pt x="9" y="155"/>
                  </a:cubicBezTo>
                  <a:cubicBezTo>
                    <a:pt x="34" y="109"/>
                    <a:pt x="52" y="58"/>
                    <a:pt x="44" y="5"/>
                  </a:cubicBezTo>
                  <a:cubicBezTo>
                    <a:pt x="43" y="0"/>
                    <a:pt x="36" y="2"/>
                    <a:pt x="36" y="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7" name="Freeform 65"/>
            <p:cNvSpPr>
              <a:spLocks/>
            </p:cNvSpPr>
            <p:nvPr/>
          </p:nvSpPr>
          <p:spPr bwMode="auto">
            <a:xfrm>
              <a:off x="2081213" y="2466975"/>
              <a:ext cx="103188" cy="365125"/>
            </a:xfrm>
            <a:custGeom>
              <a:avLst/>
              <a:gdLst>
                <a:gd name="T0" fmla="*/ 73170 w 55"/>
                <a:gd name="T1" fmla="*/ 11235 h 195"/>
                <a:gd name="T2" fmla="*/ 69417 w 55"/>
                <a:gd name="T3" fmla="*/ 202223 h 195"/>
                <a:gd name="T4" fmla="*/ 3752 w 55"/>
                <a:gd name="T5" fmla="*/ 352018 h 195"/>
                <a:gd name="T6" fmla="*/ 16885 w 55"/>
                <a:gd name="T7" fmla="*/ 357635 h 195"/>
                <a:gd name="T8" fmla="*/ 88179 w 55"/>
                <a:gd name="T9" fmla="*/ 185371 h 195"/>
                <a:gd name="T10" fmla="*/ 88179 w 55"/>
                <a:gd name="T11" fmla="*/ 9362 h 195"/>
                <a:gd name="T12" fmla="*/ 73170 w 55"/>
                <a:gd name="T13" fmla="*/ 11235 h 1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195">
                  <a:moveTo>
                    <a:pt x="39" y="6"/>
                  </a:moveTo>
                  <a:cubicBezTo>
                    <a:pt x="45" y="41"/>
                    <a:pt x="47" y="74"/>
                    <a:pt x="37" y="108"/>
                  </a:cubicBezTo>
                  <a:cubicBezTo>
                    <a:pt x="29" y="136"/>
                    <a:pt x="14" y="162"/>
                    <a:pt x="2" y="188"/>
                  </a:cubicBezTo>
                  <a:cubicBezTo>
                    <a:pt x="0" y="193"/>
                    <a:pt x="7" y="195"/>
                    <a:pt x="9" y="191"/>
                  </a:cubicBezTo>
                  <a:cubicBezTo>
                    <a:pt x="24" y="161"/>
                    <a:pt x="39" y="131"/>
                    <a:pt x="47" y="99"/>
                  </a:cubicBezTo>
                  <a:cubicBezTo>
                    <a:pt x="55" y="68"/>
                    <a:pt x="52" y="36"/>
                    <a:pt x="47" y="5"/>
                  </a:cubicBezTo>
                  <a:cubicBezTo>
                    <a:pt x="46" y="0"/>
                    <a:pt x="39" y="1"/>
                    <a:pt x="39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8" name="Freeform 66"/>
            <p:cNvSpPr>
              <a:spLocks/>
            </p:cNvSpPr>
            <p:nvPr/>
          </p:nvSpPr>
          <p:spPr bwMode="auto">
            <a:xfrm>
              <a:off x="2205038" y="2546350"/>
              <a:ext cx="50800" cy="363538"/>
            </a:xfrm>
            <a:custGeom>
              <a:avLst/>
              <a:gdLst>
                <a:gd name="T0" fmla="*/ 22578 w 27"/>
                <a:gd name="T1" fmla="*/ 13117 h 194"/>
                <a:gd name="T2" fmla="*/ 28222 w 27"/>
                <a:gd name="T3" fmla="*/ 191139 h 194"/>
                <a:gd name="T4" fmla="*/ 1881 w 27"/>
                <a:gd name="T5" fmla="*/ 352295 h 194"/>
                <a:gd name="T6" fmla="*/ 16933 w 27"/>
                <a:gd name="T7" fmla="*/ 354168 h 194"/>
                <a:gd name="T8" fmla="*/ 43274 w 27"/>
                <a:gd name="T9" fmla="*/ 178021 h 194"/>
                <a:gd name="T10" fmla="*/ 37630 w 27"/>
                <a:gd name="T11" fmla="*/ 9370 h 194"/>
                <a:gd name="T12" fmla="*/ 22578 w 27"/>
                <a:gd name="T13" fmla="*/ 13117 h 1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194">
                  <a:moveTo>
                    <a:pt x="12" y="7"/>
                  </a:moveTo>
                  <a:cubicBezTo>
                    <a:pt x="16" y="39"/>
                    <a:pt x="19" y="69"/>
                    <a:pt x="15" y="102"/>
                  </a:cubicBezTo>
                  <a:cubicBezTo>
                    <a:pt x="11" y="131"/>
                    <a:pt x="6" y="159"/>
                    <a:pt x="1" y="188"/>
                  </a:cubicBezTo>
                  <a:cubicBezTo>
                    <a:pt x="0" y="193"/>
                    <a:pt x="8" y="194"/>
                    <a:pt x="9" y="189"/>
                  </a:cubicBezTo>
                  <a:cubicBezTo>
                    <a:pt x="14" y="158"/>
                    <a:pt x="20" y="127"/>
                    <a:pt x="23" y="95"/>
                  </a:cubicBezTo>
                  <a:cubicBezTo>
                    <a:pt x="27" y="64"/>
                    <a:pt x="24" y="36"/>
                    <a:pt x="20" y="5"/>
                  </a:cubicBezTo>
                  <a:cubicBezTo>
                    <a:pt x="19" y="0"/>
                    <a:pt x="11" y="2"/>
                    <a:pt x="12" y="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9" name="Freeform 67"/>
            <p:cNvSpPr>
              <a:spLocks/>
            </p:cNvSpPr>
            <p:nvPr/>
          </p:nvSpPr>
          <p:spPr bwMode="auto">
            <a:xfrm>
              <a:off x="2230438" y="2551113"/>
              <a:ext cx="76200" cy="315913"/>
            </a:xfrm>
            <a:custGeom>
              <a:avLst/>
              <a:gdLst>
                <a:gd name="T0" fmla="*/ 5715 w 40"/>
                <a:gd name="T1" fmla="*/ 14954 h 169"/>
                <a:gd name="T2" fmla="*/ 51435 w 40"/>
                <a:gd name="T3" fmla="*/ 304697 h 169"/>
                <a:gd name="T4" fmla="*/ 66675 w 40"/>
                <a:gd name="T5" fmla="*/ 306566 h 169"/>
                <a:gd name="T6" fmla="*/ 19050 w 40"/>
                <a:gd name="T7" fmla="*/ 9347 h 169"/>
                <a:gd name="T8" fmla="*/ 5715 w 40"/>
                <a:gd name="T9" fmla="*/ 14954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169">
                  <a:moveTo>
                    <a:pt x="3" y="8"/>
                  </a:moveTo>
                  <a:cubicBezTo>
                    <a:pt x="30" y="55"/>
                    <a:pt x="32" y="110"/>
                    <a:pt x="27" y="163"/>
                  </a:cubicBezTo>
                  <a:cubicBezTo>
                    <a:pt x="27" y="168"/>
                    <a:pt x="35" y="169"/>
                    <a:pt x="35" y="164"/>
                  </a:cubicBezTo>
                  <a:cubicBezTo>
                    <a:pt x="40" y="110"/>
                    <a:pt x="38" y="53"/>
                    <a:pt x="10" y="5"/>
                  </a:cubicBezTo>
                  <a:cubicBezTo>
                    <a:pt x="7" y="0"/>
                    <a:pt x="0" y="4"/>
                    <a:pt x="3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0" name="Freeform 68"/>
            <p:cNvSpPr>
              <a:spLocks/>
            </p:cNvSpPr>
            <p:nvPr/>
          </p:nvSpPr>
          <p:spPr bwMode="auto">
            <a:xfrm>
              <a:off x="2278063" y="2522538"/>
              <a:ext cx="158750" cy="322263"/>
            </a:xfrm>
            <a:custGeom>
              <a:avLst/>
              <a:gdLst>
                <a:gd name="T0" fmla="*/ 7471 w 85"/>
                <a:gd name="T1" fmla="*/ 16863 h 172"/>
                <a:gd name="T2" fmla="*/ 50426 w 85"/>
                <a:gd name="T3" fmla="*/ 80566 h 172"/>
                <a:gd name="T4" fmla="*/ 91515 w 85"/>
                <a:gd name="T5" fmla="*/ 153637 h 172"/>
                <a:gd name="T6" fmla="*/ 141941 w 85"/>
                <a:gd name="T7" fmla="*/ 312895 h 172"/>
                <a:gd name="T8" fmla="*/ 156882 w 85"/>
                <a:gd name="T9" fmla="*/ 309148 h 172"/>
                <a:gd name="T10" fmla="*/ 104588 w 85"/>
                <a:gd name="T11" fmla="*/ 146143 h 172"/>
                <a:gd name="T12" fmla="*/ 56029 w 85"/>
                <a:gd name="T13" fmla="*/ 63703 h 172"/>
                <a:gd name="T14" fmla="*/ 14941 w 85"/>
                <a:gd name="T15" fmla="*/ 5621 h 172"/>
                <a:gd name="T16" fmla="*/ 7471 w 85"/>
                <a:gd name="T17" fmla="*/ 16863 h 1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172">
                  <a:moveTo>
                    <a:pt x="4" y="9"/>
                  </a:moveTo>
                  <a:cubicBezTo>
                    <a:pt x="14" y="18"/>
                    <a:pt x="20" y="32"/>
                    <a:pt x="27" y="43"/>
                  </a:cubicBezTo>
                  <a:cubicBezTo>
                    <a:pt x="35" y="56"/>
                    <a:pt x="42" y="68"/>
                    <a:pt x="49" y="82"/>
                  </a:cubicBezTo>
                  <a:cubicBezTo>
                    <a:pt x="62" y="108"/>
                    <a:pt x="71" y="137"/>
                    <a:pt x="76" y="167"/>
                  </a:cubicBezTo>
                  <a:cubicBezTo>
                    <a:pt x="77" y="172"/>
                    <a:pt x="85" y="170"/>
                    <a:pt x="84" y="165"/>
                  </a:cubicBezTo>
                  <a:cubicBezTo>
                    <a:pt x="78" y="135"/>
                    <a:pt x="69" y="106"/>
                    <a:pt x="56" y="78"/>
                  </a:cubicBezTo>
                  <a:cubicBezTo>
                    <a:pt x="48" y="63"/>
                    <a:pt x="39" y="48"/>
                    <a:pt x="30" y="34"/>
                  </a:cubicBezTo>
                  <a:cubicBezTo>
                    <a:pt x="23" y="23"/>
                    <a:pt x="18" y="11"/>
                    <a:pt x="8" y="3"/>
                  </a:cubicBezTo>
                  <a:cubicBezTo>
                    <a:pt x="4" y="0"/>
                    <a:pt x="0" y="6"/>
                    <a:pt x="4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1" name="Freeform 69"/>
            <p:cNvSpPr>
              <a:spLocks/>
            </p:cNvSpPr>
            <p:nvPr/>
          </p:nvSpPr>
          <p:spPr bwMode="auto">
            <a:xfrm>
              <a:off x="2301875" y="2508250"/>
              <a:ext cx="153988" cy="241300"/>
            </a:xfrm>
            <a:custGeom>
              <a:avLst/>
              <a:gdLst>
                <a:gd name="T0" fmla="*/ 5634 w 82"/>
                <a:gd name="T1" fmla="*/ 14964 h 129"/>
                <a:gd name="T2" fmla="*/ 137087 w 82"/>
                <a:gd name="T3" fmla="*/ 231947 h 129"/>
                <a:gd name="T4" fmla="*/ 152110 w 82"/>
                <a:gd name="T5" fmla="*/ 230077 h 129"/>
                <a:gd name="T6" fmla="*/ 16901 w 82"/>
                <a:gd name="T7" fmla="*/ 5612 h 129"/>
                <a:gd name="T8" fmla="*/ 5634 w 82"/>
                <a:gd name="T9" fmla="*/ 14964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" h="129">
                  <a:moveTo>
                    <a:pt x="3" y="8"/>
                  </a:moveTo>
                  <a:cubicBezTo>
                    <a:pt x="37" y="39"/>
                    <a:pt x="60" y="81"/>
                    <a:pt x="73" y="124"/>
                  </a:cubicBezTo>
                  <a:cubicBezTo>
                    <a:pt x="75" y="129"/>
                    <a:pt x="82" y="128"/>
                    <a:pt x="81" y="123"/>
                  </a:cubicBezTo>
                  <a:cubicBezTo>
                    <a:pt x="67" y="78"/>
                    <a:pt x="44" y="35"/>
                    <a:pt x="9" y="3"/>
                  </a:cubicBezTo>
                  <a:cubicBezTo>
                    <a:pt x="6" y="0"/>
                    <a:pt x="0" y="5"/>
                    <a:pt x="3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2" name="Freeform 70"/>
            <p:cNvSpPr>
              <a:spLocks/>
            </p:cNvSpPr>
            <p:nvPr/>
          </p:nvSpPr>
          <p:spPr bwMode="auto">
            <a:xfrm>
              <a:off x="2339975" y="2497138"/>
              <a:ext cx="177800" cy="314325"/>
            </a:xfrm>
            <a:custGeom>
              <a:avLst/>
              <a:gdLst>
                <a:gd name="T0" fmla="*/ 7486 w 95"/>
                <a:gd name="T1" fmla="*/ 16839 h 168"/>
                <a:gd name="T2" fmla="*/ 101065 w 95"/>
                <a:gd name="T3" fmla="*/ 138453 h 168"/>
                <a:gd name="T4" fmla="*/ 162827 w 95"/>
                <a:gd name="T5" fmla="*/ 304970 h 168"/>
                <a:gd name="T6" fmla="*/ 175928 w 95"/>
                <a:gd name="T7" fmla="*/ 303099 h 168"/>
                <a:gd name="T8" fmla="*/ 106680 w 95"/>
                <a:gd name="T9" fmla="*/ 121614 h 168"/>
                <a:gd name="T10" fmla="*/ 14973 w 95"/>
                <a:gd name="T11" fmla="*/ 5613 h 168"/>
                <a:gd name="T12" fmla="*/ 7486 w 95"/>
                <a:gd name="T13" fmla="*/ 16839 h 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5" h="168">
                  <a:moveTo>
                    <a:pt x="4" y="9"/>
                  </a:moveTo>
                  <a:cubicBezTo>
                    <a:pt x="27" y="23"/>
                    <a:pt x="41" y="52"/>
                    <a:pt x="54" y="74"/>
                  </a:cubicBezTo>
                  <a:cubicBezTo>
                    <a:pt x="70" y="102"/>
                    <a:pt x="81" y="132"/>
                    <a:pt x="87" y="163"/>
                  </a:cubicBezTo>
                  <a:cubicBezTo>
                    <a:pt x="88" y="168"/>
                    <a:pt x="95" y="167"/>
                    <a:pt x="94" y="162"/>
                  </a:cubicBezTo>
                  <a:cubicBezTo>
                    <a:pt x="88" y="127"/>
                    <a:pt x="75" y="95"/>
                    <a:pt x="57" y="65"/>
                  </a:cubicBezTo>
                  <a:cubicBezTo>
                    <a:pt x="45" y="43"/>
                    <a:pt x="30" y="16"/>
                    <a:pt x="8" y="3"/>
                  </a:cubicBezTo>
                  <a:cubicBezTo>
                    <a:pt x="4" y="0"/>
                    <a:pt x="0" y="7"/>
                    <a:pt x="4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3" name="Freeform 71"/>
            <p:cNvSpPr>
              <a:spLocks/>
            </p:cNvSpPr>
            <p:nvPr/>
          </p:nvSpPr>
          <p:spPr bwMode="auto">
            <a:xfrm>
              <a:off x="2409825" y="2484438"/>
              <a:ext cx="230188" cy="269875"/>
            </a:xfrm>
            <a:custGeom>
              <a:avLst/>
              <a:gdLst>
                <a:gd name="T0" fmla="*/ 9357 w 123"/>
                <a:gd name="T1" fmla="*/ 16867 h 144"/>
                <a:gd name="T2" fmla="*/ 69244 w 123"/>
                <a:gd name="T3" fmla="*/ 54350 h 144"/>
                <a:gd name="T4" fmla="*/ 131001 w 123"/>
                <a:gd name="T5" fmla="*/ 112448 h 144"/>
                <a:gd name="T6" fmla="*/ 215216 w 123"/>
                <a:gd name="T7" fmla="*/ 260504 h 144"/>
                <a:gd name="T8" fmla="*/ 228317 w 123"/>
                <a:gd name="T9" fmla="*/ 256756 h 144"/>
                <a:gd name="T10" fmla="*/ 142230 w 123"/>
                <a:gd name="T11" fmla="*/ 101203 h 144"/>
                <a:gd name="T12" fmla="*/ 76729 w 123"/>
                <a:gd name="T13" fmla="*/ 43105 h 144"/>
                <a:gd name="T14" fmla="*/ 11229 w 123"/>
                <a:gd name="T15" fmla="*/ 1874 h 144"/>
                <a:gd name="T16" fmla="*/ 9357 w 123"/>
                <a:gd name="T17" fmla="*/ 16867 h 1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3" h="144">
                  <a:moveTo>
                    <a:pt x="5" y="9"/>
                  </a:moveTo>
                  <a:cubicBezTo>
                    <a:pt x="16" y="10"/>
                    <a:pt x="28" y="22"/>
                    <a:pt x="37" y="29"/>
                  </a:cubicBezTo>
                  <a:cubicBezTo>
                    <a:pt x="48" y="38"/>
                    <a:pt x="60" y="49"/>
                    <a:pt x="70" y="60"/>
                  </a:cubicBezTo>
                  <a:cubicBezTo>
                    <a:pt x="92" y="81"/>
                    <a:pt x="109" y="108"/>
                    <a:pt x="115" y="139"/>
                  </a:cubicBezTo>
                  <a:cubicBezTo>
                    <a:pt x="115" y="144"/>
                    <a:pt x="123" y="142"/>
                    <a:pt x="122" y="137"/>
                  </a:cubicBezTo>
                  <a:cubicBezTo>
                    <a:pt x="116" y="105"/>
                    <a:pt x="98" y="78"/>
                    <a:pt x="76" y="54"/>
                  </a:cubicBezTo>
                  <a:cubicBezTo>
                    <a:pt x="65" y="43"/>
                    <a:pt x="53" y="33"/>
                    <a:pt x="41" y="23"/>
                  </a:cubicBezTo>
                  <a:cubicBezTo>
                    <a:pt x="31" y="14"/>
                    <a:pt x="19" y="2"/>
                    <a:pt x="6" y="1"/>
                  </a:cubicBezTo>
                  <a:cubicBezTo>
                    <a:pt x="1" y="0"/>
                    <a:pt x="0" y="8"/>
                    <a:pt x="5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4" name="Freeform 72"/>
            <p:cNvSpPr>
              <a:spLocks/>
            </p:cNvSpPr>
            <p:nvPr/>
          </p:nvSpPr>
          <p:spPr bwMode="auto">
            <a:xfrm>
              <a:off x="2427288" y="2441575"/>
              <a:ext cx="200025" cy="187325"/>
            </a:xfrm>
            <a:custGeom>
              <a:avLst/>
              <a:gdLst>
                <a:gd name="T0" fmla="*/ 7548 w 106"/>
                <a:gd name="T1" fmla="*/ 18733 h 100"/>
                <a:gd name="T2" fmla="*/ 88690 w 106"/>
                <a:gd name="T3" fmla="*/ 80550 h 100"/>
                <a:gd name="T4" fmla="*/ 181155 w 106"/>
                <a:gd name="T5" fmla="*/ 179832 h 100"/>
                <a:gd name="T6" fmla="*/ 194364 w 106"/>
                <a:gd name="T7" fmla="*/ 174212 h 100"/>
                <a:gd name="T8" fmla="*/ 116996 w 106"/>
                <a:gd name="T9" fmla="*/ 86170 h 100"/>
                <a:gd name="T10" fmla="*/ 13209 w 106"/>
                <a:gd name="T11" fmla="*/ 3747 h 100"/>
                <a:gd name="T12" fmla="*/ 7548 w 106"/>
                <a:gd name="T13" fmla="*/ 18733 h 1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" h="100">
                  <a:moveTo>
                    <a:pt x="4" y="10"/>
                  </a:moveTo>
                  <a:cubicBezTo>
                    <a:pt x="21" y="17"/>
                    <a:pt x="33" y="31"/>
                    <a:pt x="47" y="43"/>
                  </a:cubicBezTo>
                  <a:cubicBezTo>
                    <a:pt x="66" y="59"/>
                    <a:pt x="83" y="76"/>
                    <a:pt x="96" y="96"/>
                  </a:cubicBezTo>
                  <a:cubicBezTo>
                    <a:pt x="99" y="100"/>
                    <a:pt x="106" y="97"/>
                    <a:pt x="103" y="93"/>
                  </a:cubicBezTo>
                  <a:cubicBezTo>
                    <a:pt x="92" y="75"/>
                    <a:pt x="77" y="60"/>
                    <a:pt x="62" y="46"/>
                  </a:cubicBezTo>
                  <a:cubicBezTo>
                    <a:pt x="45" y="31"/>
                    <a:pt x="28" y="12"/>
                    <a:pt x="7" y="2"/>
                  </a:cubicBezTo>
                  <a:cubicBezTo>
                    <a:pt x="2" y="0"/>
                    <a:pt x="0" y="8"/>
                    <a:pt x="4" y="1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5" name="Freeform 73"/>
            <p:cNvSpPr>
              <a:spLocks/>
            </p:cNvSpPr>
            <p:nvPr/>
          </p:nvSpPr>
          <p:spPr bwMode="auto">
            <a:xfrm>
              <a:off x="2447925" y="2427288"/>
              <a:ext cx="246063" cy="166688"/>
            </a:xfrm>
            <a:custGeom>
              <a:avLst/>
              <a:gdLst>
                <a:gd name="T0" fmla="*/ 13148 w 131"/>
                <a:gd name="T1" fmla="*/ 20602 h 89"/>
                <a:gd name="T2" fmla="*/ 129606 w 131"/>
                <a:gd name="T3" fmla="*/ 63679 h 89"/>
                <a:gd name="T4" fmla="*/ 227280 w 131"/>
                <a:gd name="T5" fmla="*/ 159196 h 89"/>
                <a:gd name="T6" fmla="*/ 240428 w 131"/>
                <a:gd name="T7" fmla="*/ 151705 h 89"/>
                <a:gd name="T8" fmla="*/ 138997 w 131"/>
                <a:gd name="T9" fmla="*/ 52441 h 89"/>
                <a:gd name="T10" fmla="*/ 9392 w 131"/>
                <a:gd name="T11" fmla="*/ 5619 h 89"/>
                <a:gd name="T12" fmla="*/ 13148 w 131"/>
                <a:gd name="T13" fmla="*/ 20602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1" h="89">
                  <a:moveTo>
                    <a:pt x="7" y="11"/>
                  </a:moveTo>
                  <a:cubicBezTo>
                    <a:pt x="31" y="8"/>
                    <a:pt x="50" y="21"/>
                    <a:pt x="69" y="34"/>
                  </a:cubicBezTo>
                  <a:cubicBezTo>
                    <a:pt x="89" y="47"/>
                    <a:pt x="109" y="63"/>
                    <a:pt x="121" y="85"/>
                  </a:cubicBezTo>
                  <a:cubicBezTo>
                    <a:pt x="124" y="89"/>
                    <a:pt x="131" y="86"/>
                    <a:pt x="128" y="81"/>
                  </a:cubicBezTo>
                  <a:cubicBezTo>
                    <a:pt x="115" y="58"/>
                    <a:pt x="95" y="42"/>
                    <a:pt x="74" y="28"/>
                  </a:cubicBezTo>
                  <a:cubicBezTo>
                    <a:pt x="53" y="13"/>
                    <a:pt x="31" y="0"/>
                    <a:pt x="5" y="3"/>
                  </a:cubicBezTo>
                  <a:cubicBezTo>
                    <a:pt x="0" y="4"/>
                    <a:pt x="2" y="12"/>
                    <a:pt x="7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6" name="Freeform 74"/>
            <p:cNvSpPr>
              <a:spLocks/>
            </p:cNvSpPr>
            <p:nvPr/>
          </p:nvSpPr>
          <p:spPr bwMode="auto">
            <a:xfrm>
              <a:off x="2546350" y="2387600"/>
              <a:ext cx="296863" cy="128588"/>
            </a:xfrm>
            <a:custGeom>
              <a:avLst/>
              <a:gdLst>
                <a:gd name="T0" fmla="*/ 14937 w 159"/>
                <a:gd name="T1" fmla="*/ 35408 h 69"/>
                <a:gd name="T2" fmla="*/ 147498 w 159"/>
                <a:gd name="T3" fmla="*/ 40999 h 69"/>
                <a:gd name="T4" fmla="*/ 280059 w 159"/>
                <a:gd name="T5" fmla="*/ 121134 h 69"/>
                <a:gd name="T6" fmla="*/ 291262 w 159"/>
                <a:gd name="T7" fmla="*/ 111816 h 69"/>
                <a:gd name="T8" fmla="*/ 153099 w 159"/>
                <a:gd name="T9" fmla="*/ 27954 h 69"/>
                <a:gd name="T10" fmla="*/ 9335 w 159"/>
                <a:gd name="T11" fmla="*/ 22363 h 69"/>
                <a:gd name="T12" fmla="*/ 14937 w 159"/>
                <a:gd name="T13" fmla="*/ 35408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69">
                  <a:moveTo>
                    <a:pt x="8" y="19"/>
                  </a:moveTo>
                  <a:cubicBezTo>
                    <a:pt x="29" y="8"/>
                    <a:pt x="57" y="15"/>
                    <a:pt x="79" y="22"/>
                  </a:cubicBezTo>
                  <a:cubicBezTo>
                    <a:pt x="106" y="30"/>
                    <a:pt x="133" y="42"/>
                    <a:pt x="150" y="65"/>
                  </a:cubicBezTo>
                  <a:cubicBezTo>
                    <a:pt x="153" y="69"/>
                    <a:pt x="159" y="64"/>
                    <a:pt x="156" y="60"/>
                  </a:cubicBezTo>
                  <a:cubicBezTo>
                    <a:pt x="138" y="36"/>
                    <a:pt x="110" y="24"/>
                    <a:pt x="82" y="15"/>
                  </a:cubicBezTo>
                  <a:cubicBezTo>
                    <a:pt x="58" y="7"/>
                    <a:pt x="28" y="0"/>
                    <a:pt x="5" y="12"/>
                  </a:cubicBezTo>
                  <a:cubicBezTo>
                    <a:pt x="0" y="15"/>
                    <a:pt x="4" y="22"/>
                    <a:pt x="8" y="1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7" name="Freeform 75"/>
            <p:cNvSpPr>
              <a:spLocks/>
            </p:cNvSpPr>
            <p:nvPr/>
          </p:nvSpPr>
          <p:spPr bwMode="auto">
            <a:xfrm>
              <a:off x="2560638" y="2278063"/>
              <a:ext cx="390525" cy="79375"/>
            </a:xfrm>
            <a:custGeom>
              <a:avLst/>
              <a:gdLst>
                <a:gd name="T0" fmla="*/ 18775 w 208"/>
                <a:gd name="T1" fmla="*/ 71991 h 43"/>
                <a:gd name="T2" fmla="*/ 99509 w 208"/>
                <a:gd name="T3" fmla="*/ 40610 h 43"/>
                <a:gd name="T4" fmla="*/ 189630 w 208"/>
                <a:gd name="T5" fmla="*/ 23997 h 43"/>
                <a:gd name="T6" fmla="*/ 377382 w 208"/>
                <a:gd name="T7" fmla="*/ 29535 h 43"/>
                <a:gd name="T8" fmla="*/ 381137 w 208"/>
                <a:gd name="T9" fmla="*/ 16613 h 43"/>
                <a:gd name="T10" fmla="*/ 187752 w 208"/>
                <a:gd name="T11" fmla="*/ 9230 h 43"/>
                <a:gd name="T12" fmla="*/ 69468 w 208"/>
                <a:gd name="T13" fmla="*/ 35073 h 43"/>
                <a:gd name="T14" fmla="*/ 5633 w 208"/>
                <a:gd name="T15" fmla="*/ 64608 h 43"/>
                <a:gd name="T16" fmla="*/ 18775 w 208"/>
                <a:gd name="T17" fmla="*/ 71991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8" h="43">
                  <a:moveTo>
                    <a:pt x="10" y="39"/>
                  </a:moveTo>
                  <a:cubicBezTo>
                    <a:pt x="19" y="29"/>
                    <a:pt x="40" y="26"/>
                    <a:pt x="53" y="22"/>
                  </a:cubicBezTo>
                  <a:cubicBezTo>
                    <a:pt x="69" y="18"/>
                    <a:pt x="85" y="15"/>
                    <a:pt x="101" y="13"/>
                  </a:cubicBezTo>
                  <a:cubicBezTo>
                    <a:pt x="133" y="9"/>
                    <a:pt x="170" y="8"/>
                    <a:pt x="201" y="16"/>
                  </a:cubicBezTo>
                  <a:cubicBezTo>
                    <a:pt x="206" y="18"/>
                    <a:pt x="208" y="10"/>
                    <a:pt x="203" y="9"/>
                  </a:cubicBezTo>
                  <a:cubicBezTo>
                    <a:pt x="171" y="0"/>
                    <a:pt x="133" y="1"/>
                    <a:pt x="100" y="5"/>
                  </a:cubicBezTo>
                  <a:cubicBezTo>
                    <a:pt x="79" y="7"/>
                    <a:pt x="58" y="12"/>
                    <a:pt x="37" y="19"/>
                  </a:cubicBezTo>
                  <a:cubicBezTo>
                    <a:pt x="26" y="22"/>
                    <a:pt x="12" y="25"/>
                    <a:pt x="3" y="35"/>
                  </a:cubicBezTo>
                  <a:cubicBezTo>
                    <a:pt x="0" y="38"/>
                    <a:pt x="6" y="43"/>
                    <a:pt x="10" y="3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8" name="Freeform 76"/>
            <p:cNvSpPr>
              <a:spLocks/>
            </p:cNvSpPr>
            <p:nvPr/>
          </p:nvSpPr>
          <p:spPr bwMode="auto">
            <a:xfrm>
              <a:off x="2582863" y="2316163"/>
              <a:ext cx="306388" cy="46038"/>
            </a:xfrm>
            <a:custGeom>
              <a:avLst/>
              <a:gdLst>
                <a:gd name="T0" fmla="*/ 18797 w 163"/>
                <a:gd name="T1" fmla="*/ 38365 h 24"/>
                <a:gd name="T2" fmla="*/ 110901 w 163"/>
                <a:gd name="T3" fmla="*/ 19183 h 24"/>
                <a:gd name="T4" fmla="*/ 295110 w 163"/>
                <a:gd name="T5" fmla="*/ 32610 h 24"/>
                <a:gd name="T6" fmla="*/ 296990 w 163"/>
                <a:gd name="T7" fmla="*/ 19183 h 24"/>
                <a:gd name="T8" fmla="*/ 103382 w 163"/>
                <a:gd name="T9" fmla="*/ 3837 h 24"/>
                <a:gd name="T10" fmla="*/ 5639 w 163"/>
                <a:gd name="T11" fmla="*/ 28774 h 24"/>
                <a:gd name="T12" fmla="*/ 18797 w 163"/>
                <a:gd name="T13" fmla="*/ 38365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3" h="24">
                  <a:moveTo>
                    <a:pt x="10" y="20"/>
                  </a:moveTo>
                  <a:cubicBezTo>
                    <a:pt x="18" y="9"/>
                    <a:pt x="47" y="11"/>
                    <a:pt x="59" y="10"/>
                  </a:cubicBezTo>
                  <a:cubicBezTo>
                    <a:pt x="92" y="8"/>
                    <a:pt x="125" y="10"/>
                    <a:pt x="157" y="17"/>
                  </a:cubicBezTo>
                  <a:cubicBezTo>
                    <a:pt x="162" y="18"/>
                    <a:pt x="163" y="11"/>
                    <a:pt x="158" y="10"/>
                  </a:cubicBezTo>
                  <a:cubicBezTo>
                    <a:pt x="124" y="2"/>
                    <a:pt x="90" y="0"/>
                    <a:pt x="55" y="2"/>
                  </a:cubicBezTo>
                  <a:cubicBezTo>
                    <a:pt x="41" y="3"/>
                    <a:pt x="14" y="2"/>
                    <a:pt x="3" y="15"/>
                  </a:cubicBezTo>
                  <a:cubicBezTo>
                    <a:pt x="0" y="19"/>
                    <a:pt x="7" y="24"/>
                    <a:pt x="10" y="2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9" name="Freeform 77"/>
            <p:cNvSpPr>
              <a:spLocks/>
            </p:cNvSpPr>
            <p:nvPr/>
          </p:nvSpPr>
          <p:spPr bwMode="auto">
            <a:xfrm>
              <a:off x="2508250" y="2033588"/>
              <a:ext cx="344488" cy="215900"/>
            </a:xfrm>
            <a:custGeom>
              <a:avLst/>
              <a:gdLst>
                <a:gd name="T0" fmla="*/ 16850 w 184"/>
                <a:gd name="T1" fmla="*/ 208390 h 115"/>
                <a:gd name="T2" fmla="*/ 336999 w 184"/>
                <a:gd name="T3" fmla="*/ 16897 h 115"/>
                <a:gd name="T4" fmla="*/ 333255 w 184"/>
                <a:gd name="T5" fmla="*/ 3755 h 115"/>
                <a:gd name="T6" fmla="*/ 7489 w 184"/>
                <a:gd name="T7" fmla="*/ 197126 h 115"/>
                <a:gd name="T8" fmla="*/ 16850 w 184"/>
                <a:gd name="T9" fmla="*/ 208390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115">
                  <a:moveTo>
                    <a:pt x="9" y="111"/>
                  </a:moveTo>
                  <a:cubicBezTo>
                    <a:pt x="59" y="70"/>
                    <a:pt x="116" y="28"/>
                    <a:pt x="180" y="9"/>
                  </a:cubicBezTo>
                  <a:cubicBezTo>
                    <a:pt x="184" y="8"/>
                    <a:pt x="183" y="0"/>
                    <a:pt x="178" y="2"/>
                  </a:cubicBezTo>
                  <a:cubicBezTo>
                    <a:pt x="113" y="20"/>
                    <a:pt x="55" y="63"/>
                    <a:pt x="4" y="105"/>
                  </a:cubicBezTo>
                  <a:cubicBezTo>
                    <a:pt x="0" y="109"/>
                    <a:pt x="5" y="115"/>
                    <a:pt x="9" y="1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0" name="Freeform 78"/>
            <p:cNvSpPr>
              <a:spLocks/>
            </p:cNvSpPr>
            <p:nvPr/>
          </p:nvSpPr>
          <p:spPr bwMode="auto">
            <a:xfrm>
              <a:off x="2503488" y="2128838"/>
              <a:ext cx="379413" cy="146050"/>
            </a:xfrm>
            <a:custGeom>
              <a:avLst/>
              <a:gdLst>
                <a:gd name="T0" fmla="*/ 16821 w 203"/>
                <a:gd name="T1" fmla="*/ 140433 h 78"/>
                <a:gd name="T2" fmla="*/ 168213 w 203"/>
                <a:gd name="T3" fmla="*/ 61790 h 78"/>
                <a:gd name="T4" fmla="*/ 370068 w 203"/>
                <a:gd name="T5" fmla="*/ 16852 h 78"/>
                <a:gd name="T6" fmla="*/ 366330 w 203"/>
                <a:gd name="T7" fmla="*/ 1872 h 78"/>
                <a:gd name="T8" fmla="*/ 162606 w 203"/>
                <a:gd name="T9" fmla="*/ 48683 h 78"/>
                <a:gd name="T10" fmla="*/ 7476 w 203"/>
                <a:gd name="T11" fmla="*/ 129198 h 78"/>
                <a:gd name="T12" fmla="*/ 16821 w 203"/>
                <a:gd name="T13" fmla="*/ 140433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3" h="78">
                  <a:moveTo>
                    <a:pt x="9" y="75"/>
                  </a:moveTo>
                  <a:cubicBezTo>
                    <a:pt x="32" y="56"/>
                    <a:pt x="63" y="43"/>
                    <a:pt x="90" y="33"/>
                  </a:cubicBezTo>
                  <a:cubicBezTo>
                    <a:pt x="125" y="21"/>
                    <a:pt x="162" y="15"/>
                    <a:pt x="198" y="9"/>
                  </a:cubicBezTo>
                  <a:cubicBezTo>
                    <a:pt x="203" y="8"/>
                    <a:pt x="201" y="0"/>
                    <a:pt x="196" y="1"/>
                  </a:cubicBezTo>
                  <a:cubicBezTo>
                    <a:pt x="159" y="8"/>
                    <a:pt x="123" y="14"/>
                    <a:pt x="87" y="26"/>
                  </a:cubicBezTo>
                  <a:cubicBezTo>
                    <a:pt x="59" y="36"/>
                    <a:pt x="27" y="49"/>
                    <a:pt x="4" y="69"/>
                  </a:cubicBezTo>
                  <a:cubicBezTo>
                    <a:pt x="0" y="72"/>
                    <a:pt x="6" y="78"/>
                    <a:pt x="9" y="7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1" name="Freeform 79"/>
            <p:cNvSpPr>
              <a:spLocks/>
            </p:cNvSpPr>
            <p:nvPr/>
          </p:nvSpPr>
          <p:spPr bwMode="auto">
            <a:xfrm>
              <a:off x="2414588" y="1987550"/>
              <a:ext cx="212725" cy="192088"/>
            </a:xfrm>
            <a:custGeom>
              <a:avLst/>
              <a:gdLst>
                <a:gd name="T0" fmla="*/ 16943 w 113"/>
                <a:gd name="T1" fmla="*/ 184628 h 103"/>
                <a:gd name="T2" fmla="*/ 205195 w 113"/>
                <a:gd name="T3" fmla="*/ 18649 h 103"/>
                <a:gd name="T4" fmla="*/ 197665 w 113"/>
                <a:gd name="T5" fmla="*/ 5595 h 103"/>
                <a:gd name="T6" fmla="*/ 5648 w 113"/>
                <a:gd name="T7" fmla="*/ 177169 h 103"/>
                <a:gd name="T8" fmla="*/ 16943 w 113"/>
                <a:gd name="T9" fmla="*/ 184628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103">
                  <a:moveTo>
                    <a:pt x="9" y="99"/>
                  </a:moveTo>
                  <a:cubicBezTo>
                    <a:pt x="34" y="61"/>
                    <a:pt x="71" y="34"/>
                    <a:pt x="109" y="10"/>
                  </a:cubicBezTo>
                  <a:cubicBezTo>
                    <a:pt x="113" y="7"/>
                    <a:pt x="109" y="0"/>
                    <a:pt x="105" y="3"/>
                  </a:cubicBezTo>
                  <a:cubicBezTo>
                    <a:pt x="66" y="28"/>
                    <a:pt x="29" y="56"/>
                    <a:pt x="3" y="95"/>
                  </a:cubicBezTo>
                  <a:cubicBezTo>
                    <a:pt x="0" y="99"/>
                    <a:pt x="7" y="103"/>
                    <a:pt x="9" y="9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2" name="Freeform 80"/>
            <p:cNvSpPr>
              <a:spLocks/>
            </p:cNvSpPr>
            <p:nvPr/>
          </p:nvSpPr>
          <p:spPr bwMode="auto">
            <a:xfrm>
              <a:off x="2298700" y="1824038"/>
              <a:ext cx="207963" cy="273050"/>
            </a:xfrm>
            <a:custGeom>
              <a:avLst/>
              <a:gdLst>
                <a:gd name="T0" fmla="*/ 14988 w 111"/>
                <a:gd name="T1" fmla="*/ 263699 h 146"/>
                <a:gd name="T2" fmla="*/ 76815 w 111"/>
                <a:gd name="T3" fmla="*/ 138395 h 146"/>
                <a:gd name="T4" fmla="*/ 200469 w 111"/>
                <a:gd name="T5" fmla="*/ 16832 h 146"/>
                <a:gd name="T6" fmla="*/ 191101 w 111"/>
                <a:gd name="T7" fmla="*/ 5611 h 146"/>
                <a:gd name="T8" fmla="*/ 65574 w 111"/>
                <a:gd name="T9" fmla="*/ 129044 h 146"/>
                <a:gd name="T10" fmla="*/ 0 w 111"/>
                <a:gd name="T11" fmla="*/ 261829 h 146"/>
                <a:gd name="T12" fmla="*/ 14988 w 111"/>
                <a:gd name="T13" fmla="*/ 263699 h 1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46">
                  <a:moveTo>
                    <a:pt x="8" y="141"/>
                  </a:moveTo>
                  <a:cubicBezTo>
                    <a:pt x="8" y="119"/>
                    <a:pt x="29" y="91"/>
                    <a:pt x="41" y="74"/>
                  </a:cubicBezTo>
                  <a:cubicBezTo>
                    <a:pt x="59" y="48"/>
                    <a:pt x="82" y="27"/>
                    <a:pt x="107" y="9"/>
                  </a:cubicBezTo>
                  <a:cubicBezTo>
                    <a:pt x="111" y="6"/>
                    <a:pt x="106" y="0"/>
                    <a:pt x="102" y="3"/>
                  </a:cubicBezTo>
                  <a:cubicBezTo>
                    <a:pt x="77" y="22"/>
                    <a:pt x="54" y="43"/>
                    <a:pt x="35" y="69"/>
                  </a:cubicBezTo>
                  <a:cubicBezTo>
                    <a:pt x="22" y="87"/>
                    <a:pt x="1" y="117"/>
                    <a:pt x="0" y="140"/>
                  </a:cubicBezTo>
                  <a:cubicBezTo>
                    <a:pt x="0" y="145"/>
                    <a:pt x="8" y="146"/>
                    <a:pt x="8" y="14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3" name="Freeform 81"/>
            <p:cNvSpPr>
              <a:spLocks/>
            </p:cNvSpPr>
            <p:nvPr/>
          </p:nvSpPr>
          <p:spPr bwMode="auto">
            <a:xfrm>
              <a:off x="2303463" y="1779588"/>
              <a:ext cx="319088" cy="330200"/>
            </a:xfrm>
            <a:custGeom>
              <a:avLst/>
              <a:gdLst>
                <a:gd name="T0" fmla="*/ 16893 w 170"/>
                <a:gd name="T1" fmla="*/ 322695 h 176"/>
                <a:gd name="T2" fmla="*/ 86341 w 170"/>
                <a:gd name="T3" fmla="*/ 249526 h 176"/>
                <a:gd name="T4" fmla="*/ 161421 w 170"/>
                <a:gd name="T5" fmla="*/ 174481 h 176"/>
                <a:gd name="T6" fmla="*/ 311580 w 170"/>
                <a:gd name="T7" fmla="*/ 16885 h 176"/>
                <a:gd name="T8" fmla="*/ 302195 w 170"/>
                <a:gd name="T9" fmla="*/ 5628 h 176"/>
                <a:gd name="T10" fmla="*/ 142651 w 170"/>
                <a:gd name="T11" fmla="*/ 172605 h 176"/>
                <a:gd name="T12" fmla="*/ 5631 w 170"/>
                <a:gd name="T13" fmla="*/ 315191 h 176"/>
                <a:gd name="T14" fmla="*/ 16893 w 170"/>
                <a:gd name="T15" fmla="*/ 322695 h 1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0" h="176">
                  <a:moveTo>
                    <a:pt x="9" y="172"/>
                  </a:moveTo>
                  <a:cubicBezTo>
                    <a:pt x="19" y="157"/>
                    <a:pt x="33" y="146"/>
                    <a:pt x="46" y="133"/>
                  </a:cubicBezTo>
                  <a:cubicBezTo>
                    <a:pt x="60" y="120"/>
                    <a:pt x="73" y="106"/>
                    <a:pt x="86" y="93"/>
                  </a:cubicBezTo>
                  <a:cubicBezTo>
                    <a:pt x="113" y="65"/>
                    <a:pt x="139" y="36"/>
                    <a:pt x="166" y="9"/>
                  </a:cubicBezTo>
                  <a:cubicBezTo>
                    <a:pt x="170" y="6"/>
                    <a:pt x="165" y="0"/>
                    <a:pt x="161" y="3"/>
                  </a:cubicBezTo>
                  <a:cubicBezTo>
                    <a:pt x="132" y="32"/>
                    <a:pt x="104" y="62"/>
                    <a:pt x="76" y="92"/>
                  </a:cubicBezTo>
                  <a:cubicBezTo>
                    <a:pt x="52" y="117"/>
                    <a:pt x="22" y="139"/>
                    <a:pt x="3" y="168"/>
                  </a:cubicBezTo>
                  <a:cubicBezTo>
                    <a:pt x="0" y="172"/>
                    <a:pt x="6" y="176"/>
                    <a:pt x="9" y="17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4" name="Freeform 82"/>
            <p:cNvSpPr>
              <a:spLocks/>
            </p:cNvSpPr>
            <p:nvPr/>
          </p:nvSpPr>
          <p:spPr bwMode="auto">
            <a:xfrm>
              <a:off x="2243138" y="1643063"/>
              <a:ext cx="187325" cy="441325"/>
            </a:xfrm>
            <a:custGeom>
              <a:avLst/>
              <a:gdLst>
                <a:gd name="T0" fmla="*/ 16859 w 100"/>
                <a:gd name="T1" fmla="*/ 431975 h 236"/>
                <a:gd name="T2" fmla="*/ 63691 w 100"/>
                <a:gd name="T3" fmla="*/ 209442 h 236"/>
                <a:gd name="T4" fmla="*/ 181705 w 100"/>
                <a:gd name="T5" fmla="*/ 16830 h 236"/>
                <a:gd name="T6" fmla="*/ 170466 w 100"/>
                <a:gd name="T7" fmla="*/ 7480 h 236"/>
                <a:gd name="T8" fmla="*/ 50578 w 100"/>
                <a:gd name="T9" fmla="*/ 205702 h 236"/>
                <a:gd name="T10" fmla="*/ 1873 w 100"/>
                <a:gd name="T11" fmla="*/ 431975 h 236"/>
                <a:gd name="T12" fmla="*/ 16859 w 100"/>
                <a:gd name="T13" fmla="*/ 431975 h 2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0" h="236">
                  <a:moveTo>
                    <a:pt x="9" y="231"/>
                  </a:moveTo>
                  <a:cubicBezTo>
                    <a:pt x="8" y="192"/>
                    <a:pt x="21" y="150"/>
                    <a:pt x="34" y="112"/>
                  </a:cubicBezTo>
                  <a:cubicBezTo>
                    <a:pt x="48" y="74"/>
                    <a:pt x="74" y="42"/>
                    <a:pt x="97" y="9"/>
                  </a:cubicBezTo>
                  <a:cubicBezTo>
                    <a:pt x="100" y="5"/>
                    <a:pt x="93" y="0"/>
                    <a:pt x="91" y="4"/>
                  </a:cubicBezTo>
                  <a:cubicBezTo>
                    <a:pt x="67" y="38"/>
                    <a:pt x="42" y="70"/>
                    <a:pt x="27" y="110"/>
                  </a:cubicBezTo>
                  <a:cubicBezTo>
                    <a:pt x="12" y="146"/>
                    <a:pt x="0" y="191"/>
                    <a:pt x="1" y="231"/>
                  </a:cubicBezTo>
                  <a:cubicBezTo>
                    <a:pt x="1" y="236"/>
                    <a:pt x="9" y="236"/>
                    <a:pt x="9" y="23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5" name="Freeform 83"/>
            <p:cNvSpPr>
              <a:spLocks/>
            </p:cNvSpPr>
            <p:nvPr/>
          </p:nvSpPr>
          <p:spPr bwMode="auto">
            <a:xfrm>
              <a:off x="2125663" y="1701800"/>
              <a:ext cx="49213" cy="411163"/>
            </a:xfrm>
            <a:custGeom>
              <a:avLst/>
              <a:gdLst>
                <a:gd name="T0" fmla="*/ 0 w 26"/>
                <a:gd name="T1" fmla="*/ 11214 h 220"/>
                <a:gd name="T2" fmla="*/ 24607 w 26"/>
                <a:gd name="T3" fmla="*/ 198106 h 220"/>
                <a:gd name="T4" fmla="*/ 30285 w 26"/>
                <a:gd name="T5" fmla="*/ 399949 h 220"/>
                <a:gd name="T6" fmla="*/ 45427 w 26"/>
                <a:gd name="T7" fmla="*/ 401818 h 220"/>
                <a:gd name="T8" fmla="*/ 41642 w 26"/>
                <a:gd name="T9" fmla="*/ 207450 h 220"/>
                <a:gd name="T10" fmla="*/ 15142 w 26"/>
                <a:gd name="T11" fmla="*/ 9345 h 220"/>
                <a:gd name="T12" fmla="*/ 0 w 26"/>
                <a:gd name="T13" fmla="*/ 11214 h 2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220">
                  <a:moveTo>
                    <a:pt x="0" y="6"/>
                  </a:moveTo>
                  <a:cubicBezTo>
                    <a:pt x="2" y="39"/>
                    <a:pt x="10" y="72"/>
                    <a:pt x="13" y="106"/>
                  </a:cubicBezTo>
                  <a:cubicBezTo>
                    <a:pt x="17" y="142"/>
                    <a:pt x="18" y="178"/>
                    <a:pt x="16" y="214"/>
                  </a:cubicBezTo>
                  <a:cubicBezTo>
                    <a:pt x="16" y="219"/>
                    <a:pt x="24" y="220"/>
                    <a:pt x="24" y="215"/>
                  </a:cubicBezTo>
                  <a:cubicBezTo>
                    <a:pt x="26" y="180"/>
                    <a:pt x="25" y="146"/>
                    <a:pt x="22" y="111"/>
                  </a:cubicBezTo>
                  <a:cubicBezTo>
                    <a:pt x="19" y="76"/>
                    <a:pt x="10" y="40"/>
                    <a:pt x="8" y="5"/>
                  </a:cubicBezTo>
                  <a:cubicBezTo>
                    <a:pt x="7" y="0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6" name="Freeform 84"/>
            <p:cNvSpPr>
              <a:spLocks/>
            </p:cNvSpPr>
            <p:nvPr/>
          </p:nvSpPr>
          <p:spPr bwMode="auto">
            <a:xfrm>
              <a:off x="2178050" y="1808163"/>
              <a:ext cx="36513" cy="307975"/>
            </a:xfrm>
            <a:custGeom>
              <a:avLst/>
              <a:gdLst>
                <a:gd name="T0" fmla="*/ 1922 w 19"/>
                <a:gd name="T1" fmla="*/ 11199 h 165"/>
                <a:gd name="T2" fmla="*/ 19217 w 19"/>
                <a:gd name="T3" fmla="*/ 296776 h 165"/>
                <a:gd name="T4" fmla="*/ 34591 w 19"/>
                <a:gd name="T5" fmla="*/ 298642 h 165"/>
                <a:gd name="T6" fmla="*/ 17296 w 19"/>
                <a:gd name="T7" fmla="*/ 9333 h 165"/>
                <a:gd name="T8" fmla="*/ 1922 w 19"/>
                <a:gd name="T9" fmla="*/ 11199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65">
                  <a:moveTo>
                    <a:pt x="1" y="6"/>
                  </a:moveTo>
                  <a:cubicBezTo>
                    <a:pt x="11" y="57"/>
                    <a:pt x="10" y="108"/>
                    <a:pt x="10" y="159"/>
                  </a:cubicBezTo>
                  <a:cubicBezTo>
                    <a:pt x="11" y="164"/>
                    <a:pt x="18" y="165"/>
                    <a:pt x="18" y="160"/>
                  </a:cubicBezTo>
                  <a:cubicBezTo>
                    <a:pt x="17" y="108"/>
                    <a:pt x="19" y="56"/>
                    <a:pt x="9" y="5"/>
                  </a:cubicBezTo>
                  <a:cubicBezTo>
                    <a:pt x="8" y="0"/>
                    <a:pt x="0" y="1"/>
                    <a:pt x="1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7" name="Freeform 85"/>
            <p:cNvSpPr>
              <a:spLocks/>
            </p:cNvSpPr>
            <p:nvPr/>
          </p:nvSpPr>
          <p:spPr bwMode="auto">
            <a:xfrm>
              <a:off x="1866900" y="1749425"/>
              <a:ext cx="176213" cy="403225"/>
            </a:xfrm>
            <a:custGeom>
              <a:avLst/>
              <a:gdLst>
                <a:gd name="T0" fmla="*/ 3749 w 94"/>
                <a:gd name="T1" fmla="*/ 16879 h 215"/>
                <a:gd name="T2" fmla="*/ 91856 w 94"/>
                <a:gd name="T3" fmla="*/ 191297 h 215"/>
                <a:gd name="T4" fmla="*/ 159342 w 94"/>
                <a:gd name="T5" fmla="*/ 393848 h 215"/>
                <a:gd name="T6" fmla="*/ 174338 w 94"/>
                <a:gd name="T7" fmla="*/ 391972 h 215"/>
                <a:gd name="T8" fmla="*/ 112476 w 94"/>
                <a:gd name="T9" fmla="*/ 196924 h 215"/>
                <a:gd name="T10" fmla="*/ 16871 w 94"/>
                <a:gd name="T11" fmla="*/ 9377 h 215"/>
                <a:gd name="T12" fmla="*/ 3749 w 94"/>
                <a:gd name="T13" fmla="*/ 16879 h 2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4" h="215">
                  <a:moveTo>
                    <a:pt x="2" y="9"/>
                  </a:moveTo>
                  <a:cubicBezTo>
                    <a:pt x="13" y="42"/>
                    <a:pt x="32" y="72"/>
                    <a:pt x="49" y="102"/>
                  </a:cubicBezTo>
                  <a:cubicBezTo>
                    <a:pt x="69" y="136"/>
                    <a:pt x="77" y="173"/>
                    <a:pt x="85" y="210"/>
                  </a:cubicBezTo>
                  <a:cubicBezTo>
                    <a:pt x="86" y="215"/>
                    <a:pt x="94" y="214"/>
                    <a:pt x="93" y="209"/>
                  </a:cubicBezTo>
                  <a:cubicBezTo>
                    <a:pt x="85" y="173"/>
                    <a:pt x="77" y="138"/>
                    <a:pt x="60" y="105"/>
                  </a:cubicBezTo>
                  <a:cubicBezTo>
                    <a:pt x="42" y="72"/>
                    <a:pt x="21" y="41"/>
                    <a:pt x="9" y="5"/>
                  </a:cubicBezTo>
                  <a:cubicBezTo>
                    <a:pt x="7" y="0"/>
                    <a:pt x="0" y="4"/>
                    <a:pt x="2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8" name="Freeform 86"/>
            <p:cNvSpPr>
              <a:spLocks/>
            </p:cNvSpPr>
            <p:nvPr/>
          </p:nvSpPr>
          <p:spPr bwMode="auto">
            <a:xfrm>
              <a:off x="1933575" y="1787525"/>
              <a:ext cx="134938" cy="301625"/>
            </a:xfrm>
            <a:custGeom>
              <a:avLst/>
              <a:gdLst>
                <a:gd name="T0" fmla="*/ 5622 w 72"/>
                <a:gd name="T1" fmla="*/ 14988 h 161"/>
                <a:gd name="T2" fmla="*/ 119945 w 72"/>
                <a:gd name="T3" fmla="*/ 292258 h 161"/>
                <a:gd name="T4" fmla="*/ 133064 w 72"/>
                <a:gd name="T5" fmla="*/ 290384 h 161"/>
                <a:gd name="T6" fmla="*/ 18741 w 72"/>
                <a:gd name="T7" fmla="*/ 7494 h 161"/>
                <a:gd name="T8" fmla="*/ 5622 w 72"/>
                <a:gd name="T9" fmla="*/ 14988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161">
                  <a:moveTo>
                    <a:pt x="3" y="8"/>
                  </a:moveTo>
                  <a:cubicBezTo>
                    <a:pt x="30" y="54"/>
                    <a:pt x="54" y="103"/>
                    <a:pt x="64" y="156"/>
                  </a:cubicBezTo>
                  <a:cubicBezTo>
                    <a:pt x="65" y="161"/>
                    <a:pt x="72" y="160"/>
                    <a:pt x="71" y="155"/>
                  </a:cubicBezTo>
                  <a:cubicBezTo>
                    <a:pt x="61" y="101"/>
                    <a:pt x="38" y="51"/>
                    <a:pt x="10" y="4"/>
                  </a:cubicBezTo>
                  <a:cubicBezTo>
                    <a:pt x="7" y="0"/>
                    <a:pt x="0" y="4"/>
                    <a:pt x="3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9" name="Freeform 87"/>
            <p:cNvSpPr>
              <a:spLocks/>
            </p:cNvSpPr>
            <p:nvPr/>
          </p:nvSpPr>
          <p:spPr bwMode="auto">
            <a:xfrm>
              <a:off x="1747838" y="1881188"/>
              <a:ext cx="233363" cy="288925"/>
            </a:xfrm>
            <a:custGeom>
              <a:avLst/>
              <a:gdLst>
                <a:gd name="T0" fmla="*/ 5601 w 125"/>
                <a:gd name="T1" fmla="*/ 16776 h 155"/>
                <a:gd name="T2" fmla="*/ 216561 w 125"/>
                <a:gd name="T3" fmla="*/ 279605 h 155"/>
                <a:gd name="T4" fmla="*/ 231496 w 125"/>
                <a:gd name="T5" fmla="*/ 277741 h 155"/>
                <a:gd name="T6" fmla="*/ 16802 w 125"/>
                <a:gd name="T7" fmla="*/ 7456 h 155"/>
                <a:gd name="T8" fmla="*/ 5601 w 125"/>
                <a:gd name="T9" fmla="*/ 16776 h 1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" h="155">
                  <a:moveTo>
                    <a:pt x="3" y="9"/>
                  </a:moveTo>
                  <a:cubicBezTo>
                    <a:pt x="39" y="54"/>
                    <a:pt x="99" y="92"/>
                    <a:pt x="116" y="150"/>
                  </a:cubicBezTo>
                  <a:cubicBezTo>
                    <a:pt x="117" y="155"/>
                    <a:pt x="125" y="154"/>
                    <a:pt x="124" y="149"/>
                  </a:cubicBezTo>
                  <a:cubicBezTo>
                    <a:pt x="106" y="89"/>
                    <a:pt x="47" y="51"/>
                    <a:pt x="9" y="4"/>
                  </a:cubicBezTo>
                  <a:cubicBezTo>
                    <a:pt x="6" y="0"/>
                    <a:pt x="0" y="5"/>
                    <a:pt x="3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0" name="Freeform 88"/>
            <p:cNvSpPr>
              <a:spLocks/>
            </p:cNvSpPr>
            <p:nvPr/>
          </p:nvSpPr>
          <p:spPr bwMode="auto">
            <a:xfrm>
              <a:off x="1735138" y="1954213"/>
              <a:ext cx="250825" cy="225425"/>
            </a:xfrm>
            <a:custGeom>
              <a:avLst/>
              <a:gdLst>
                <a:gd name="T0" fmla="*/ 7487 w 134"/>
                <a:gd name="T1" fmla="*/ 18630 h 121"/>
                <a:gd name="T2" fmla="*/ 125413 w 134"/>
                <a:gd name="T3" fmla="*/ 102466 h 121"/>
                <a:gd name="T4" fmla="*/ 233979 w 134"/>
                <a:gd name="T5" fmla="*/ 216110 h 121"/>
                <a:gd name="T6" fmla="*/ 248953 w 134"/>
                <a:gd name="T7" fmla="*/ 212384 h 121"/>
                <a:gd name="T8" fmla="*/ 170336 w 134"/>
                <a:gd name="T9" fmla="*/ 119233 h 121"/>
                <a:gd name="T10" fmla="*/ 16846 w 134"/>
                <a:gd name="T11" fmla="*/ 5589 h 121"/>
                <a:gd name="T12" fmla="*/ 7487 w 134"/>
                <a:gd name="T13" fmla="*/ 1863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4" h="121">
                  <a:moveTo>
                    <a:pt x="4" y="10"/>
                  </a:moveTo>
                  <a:cubicBezTo>
                    <a:pt x="25" y="24"/>
                    <a:pt x="47" y="39"/>
                    <a:pt x="67" y="55"/>
                  </a:cubicBezTo>
                  <a:cubicBezTo>
                    <a:pt x="88" y="71"/>
                    <a:pt x="117" y="89"/>
                    <a:pt x="125" y="116"/>
                  </a:cubicBezTo>
                  <a:cubicBezTo>
                    <a:pt x="126" y="121"/>
                    <a:pt x="134" y="119"/>
                    <a:pt x="133" y="114"/>
                  </a:cubicBezTo>
                  <a:cubicBezTo>
                    <a:pt x="126" y="92"/>
                    <a:pt x="108" y="78"/>
                    <a:pt x="91" y="64"/>
                  </a:cubicBezTo>
                  <a:cubicBezTo>
                    <a:pt x="64" y="42"/>
                    <a:pt x="36" y="23"/>
                    <a:pt x="9" y="3"/>
                  </a:cubicBezTo>
                  <a:cubicBezTo>
                    <a:pt x="4" y="0"/>
                    <a:pt x="0" y="7"/>
                    <a:pt x="4" y="1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1" name="Freeform 89"/>
            <p:cNvSpPr>
              <a:spLocks/>
            </p:cNvSpPr>
            <p:nvPr/>
          </p:nvSpPr>
          <p:spPr bwMode="auto">
            <a:xfrm>
              <a:off x="1600200" y="2076450"/>
              <a:ext cx="317500" cy="109538"/>
            </a:xfrm>
            <a:custGeom>
              <a:avLst/>
              <a:gdLst>
                <a:gd name="T0" fmla="*/ 11206 w 170"/>
                <a:gd name="T1" fmla="*/ 26440 h 58"/>
                <a:gd name="T2" fmla="*/ 184897 w 170"/>
                <a:gd name="T3" fmla="*/ 35883 h 58"/>
                <a:gd name="T4" fmla="*/ 300691 w 170"/>
                <a:gd name="T5" fmla="*/ 100095 h 58"/>
                <a:gd name="T6" fmla="*/ 313765 w 170"/>
                <a:gd name="T7" fmla="*/ 94429 h 58"/>
                <a:gd name="T8" fmla="*/ 214779 w 170"/>
                <a:gd name="T9" fmla="*/ 30217 h 58"/>
                <a:gd name="T10" fmla="*/ 9338 w 170"/>
                <a:gd name="T11" fmla="*/ 11332 h 58"/>
                <a:gd name="T12" fmla="*/ 11206 w 170"/>
                <a:gd name="T13" fmla="*/ 26440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58">
                  <a:moveTo>
                    <a:pt x="6" y="14"/>
                  </a:moveTo>
                  <a:cubicBezTo>
                    <a:pt x="38" y="9"/>
                    <a:pt x="68" y="12"/>
                    <a:pt x="99" y="19"/>
                  </a:cubicBezTo>
                  <a:cubicBezTo>
                    <a:pt x="119" y="24"/>
                    <a:pt x="153" y="32"/>
                    <a:pt x="161" y="53"/>
                  </a:cubicBezTo>
                  <a:cubicBezTo>
                    <a:pt x="163" y="58"/>
                    <a:pt x="170" y="55"/>
                    <a:pt x="168" y="50"/>
                  </a:cubicBezTo>
                  <a:cubicBezTo>
                    <a:pt x="161" y="29"/>
                    <a:pt x="134" y="22"/>
                    <a:pt x="115" y="16"/>
                  </a:cubicBezTo>
                  <a:cubicBezTo>
                    <a:pt x="79" y="4"/>
                    <a:pt x="42" y="0"/>
                    <a:pt x="5" y="6"/>
                  </a:cubicBezTo>
                  <a:cubicBezTo>
                    <a:pt x="0" y="7"/>
                    <a:pt x="1" y="14"/>
                    <a:pt x="6" y="1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2" name="Freeform 90"/>
            <p:cNvSpPr>
              <a:spLocks/>
            </p:cNvSpPr>
            <p:nvPr/>
          </p:nvSpPr>
          <p:spPr bwMode="auto">
            <a:xfrm>
              <a:off x="1630363" y="2105025"/>
              <a:ext cx="290513" cy="120650"/>
            </a:xfrm>
            <a:custGeom>
              <a:avLst/>
              <a:gdLst>
                <a:gd name="T0" fmla="*/ 11246 w 155"/>
                <a:gd name="T1" fmla="*/ 20737 h 64"/>
                <a:gd name="T2" fmla="*/ 163062 w 155"/>
                <a:gd name="T3" fmla="*/ 41473 h 64"/>
                <a:gd name="T4" fmla="*/ 275519 w 155"/>
                <a:gd name="T5" fmla="*/ 111224 h 64"/>
                <a:gd name="T6" fmla="*/ 288639 w 155"/>
                <a:gd name="T7" fmla="*/ 107454 h 64"/>
                <a:gd name="T8" fmla="*/ 193051 w 155"/>
                <a:gd name="T9" fmla="*/ 33933 h 64"/>
                <a:gd name="T10" fmla="*/ 103085 w 155"/>
                <a:gd name="T11" fmla="*/ 15081 h 64"/>
                <a:gd name="T12" fmla="*/ 9371 w 155"/>
                <a:gd name="T13" fmla="*/ 5655 h 64"/>
                <a:gd name="T14" fmla="*/ 11246 w 155"/>
                <a:gd name="T15" fmla="*/ 20737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5" h="64">
                  <a:moveTo>
                    <a:pt x="6" y="11"/>
                  </a:moveTo>
                  <a:cubicBezTo>
                    <a:pt x="31" y="6"/>
                    <a:pt x="63" y="17"/>
                    <a:pt x="87" y="22"/>
                  </a:cubicBezTo>
                  <a:cubicBezTo>
                    <a:pt x="108" y="27"/>
                    <a:pt x="140" y="35"/>
                    <a:pt x="147" y="59"/>
                  </a:cubicBezTo>
                  <a:cubicBezTo>
                    <a:pt x="148" y="64"/>
                    <a:pt x="155" y="62"/>
                    <a:pt x="154" y="57"/>
                  </a:cubicBezTo>
                  <a:cubicBezTo>
                    <a:pt x="148" y="34"/>
                    <a:pt x="124" y="25"/>
                    <a:pt x="103" y="18"/>
                  </a:cubicBezTo>
                  <a:cubicBezTo>
                    <a:pt x="87" y="13"/>
                    <a:pt x="71" y="10"/>
                    <a:pt x="55" y="8"/>
                  </a:cubicBezTo>
                  <a:cubicBezTo>
                    <a:pt x="39" y="5"/>
                    <a:pt x="21" y="0"/>
                    <a:pt x="5" y="3"/>
                  </a:cubicBezTo>
                  <a:cubicBezTo>
                    <a:pt x="0" y="4"/>
                    <a:pt x="1" y="11"/>
                    <a:pt x="6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3" name="Freeform 91"/>
            <p:cNvSpPr>
              <a:spLocks/>
            </p:cNvSpPr>
            <p:nvPr/>
          </p:nvSpPr>
          <p:spPr bwMode="auto">
            <a:xfrm>
              <a:off x="1892300" y="2038350"/>
              <a:ext cx="644525" cy="496888"/>
            </a:xfrm>
            <a:custGeom>
              <a:avLst/>
              <a:gdLst>
                <a:gd name="T0" fmla="*/ 339125 w 344"/>
                <a:gd name="T1" fmla="*/ 496888 h 266"/>
                <a:gd name="T2" fmla="*/ 217340 w 344"/>
                <a:gd name="T3" fmla="*/ 412828 h 266"/>
                <a:gd name="T4" fmla="*/ 207972 w 344"/>
                <a:gd name="T5" fmla="*/ 381072 h 266"/>
                <a:gd name="T6" fmla="*/ 207972 w 344"/>
                <a:gd name="T7" fmla="*/ 375468 h 266"/>
                <a:gd name="T8" fmla="*/ 153637 w 344"/>
                <a:gd name="T9" fmla="*/ 332504 h 266"/>
                <a:gd name="T10" fmla="*/ 138648 w 344"/>
                <a:gd name="T11" fmla="*/ 308220 h 266"/>
                <a:gd name="T12" fmla="*/ 136774 w 344"/>
                <a:gd name="T13" fmla="*/ 300748 h 266"/>
                <a:gd name="T14" fmla="*/ 0 w 344"/>
                <a:gd name="T15" fmla="*/ 173724 h 266"/>
                <a:gd name="T16" fmla="*/ 0 w 344"/>
                <a:gd name="T17" fmla="*/ 171856 h 266"/>
                <a:gd name="T18" fmla="*/ 127406 w 344"/>
                <a:gd name="T19" fmla="*/ 33624 h 266"/>
                <a:gd name="T20" fmla="*/ 355988 w 344"/>
                <a:gd name="T21" fmla="*/ 52304 h 266"/>
                <a:gd name="T22" fmla="*/ 627662 w 344"/>
                <a:gd name="T23" fmla="*/ 259652 h 266"/>
                <a:gd name="T24" fmla="*/ 629536 w 344"/>
                <a:gd name="T25" fmla="*/ 259652 h 266"/>
                <a:gd name="T26" fmla="*/ 629536 w 344"/>
                <a:gd name="T27" fmla="*/ 265256 h 266"/>
                <a:gd name="T28" fmla="*/ 623915 w 344"/>
                <a:gd name="T29" fmla="*/ 371732 h 266"/>
                <a:gd name="T30" fmla="*/ 507751 w 344"/>
                <a:gd name="T31" fmla="*/ 467000 h 266"/>
                <a:gd name="T32" fmla="*/ 376597 w 344"/>
                <a:gd name="T33" fmla="*/ 496888 h 266"/>
                <a:gd name="T34" fmla="*/ 339125 w 344"/>
                <a:gd name="T35" fmla="*/ 496888 h 2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4" h="266">
                  <a:moveTo>
                    <a:pt x="181" y="266"/>
                  </a:moveTo>
                  <a:cubicBezTo>
                    <a:pt x="176" y="233"/>
                    <a:pt x="147" y="207"/>
                    <a:pt x="116" y="221"/>
                  </a:cubicBezTo>
                  <a:cubicBezTo>
                    <a:pt x="115" y="215"/>
                    <a:pt x="113" y="209"/>
                    <a:pt x="111" y="204"/>
                  </a:cubicBezTo>
                  <a:cubicBezTo>
                    <a:pt x="111" y="203"/>
                    <a:pt x="111" y="202"/>
                    <a:pt x="111" y="201"/>
                  </a:cubicBezTo>
                  <a:cubicBezTo>
                    <a:pt x="106" y="185"/>
                    <a:pt x="95" y="178"/>
                    <a:pt x="82" y="178"/>
                  </a:cubicBezTo>
                  <a:cubicBezTo>
                    <a:pt x="81" y="173"/>
                    <a:pt x="78" y="168"/>
                    <a:pt x="74" y="165"/>
                  </a:cubicBezTo>
                  <a:cubicBezTo>
                    <a:pt x="74" y="164"/>
                    <a:pt x="73" y="163"/>
                    <a:pt x="73" y="161"/>
                  </a:cubicBezTo>
                  <a:cubicBezTo>
                    <a:pt x="53" y="132"/>
                    <a:pt x="28" y="109"/>
                    <a:pt x="0" y="9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57"/>
                    <a:pt x="40" y="31"/>
                    <a:pt x="68" y="18"/>
                  </a:cubicBezTo>
                  <a:cubicBezTo>
                    <a:pt x="104" y="0"/>
                    <a:pt x="154" y="16"/>
                    <a:pt x="190" y="28"/>
                  </a:cubicBezTo>
                  <a:cubicBezTo>
                    <a:pt x="244" y="46"/>
                    <a:pt x="310" y="87"/>
                    <a:pt x="335" y="139"/>
                  </a:cubicBezTo>
                  <a:cubicBezTo>
                    <a:pt x="335" y="139"/>
                    <a:pt x="335" y="139"/>
                    <a:pt x="336" y="139"/>
                  </a:cubicBezTo>
                  <a:cubicBezTo>
                    <a:pt x="336" y="140"/>
                    <a:pt x="336" y="141"/>
                    <a:pt x="336" y="142"/>
                  </a:cubicBezTo>
                  <a:cubicBezTo>
                    <a:pt x="342" y="160"/>
                    <a:pt x="344" y="182"/>
                    <a:pt x="333" y="199"/>
                  </a:cubicBezTo>
                  <a:cubicBezTo>
                    <a:pt x="302" y="200"/>
                    <a:pt x="275" y="218"/>
                    <a:pt x="271" y="250"/>
                  </a:cubicBezTo>
                  <a:cubicBezTo>
                    <a:pt x="246" y="237"/>
                    <a:pt x="217" y="236"/>
                    <a:pt x="201" y="266"/>
                  </a:cubicBezTo>
                  <a:cubicBezTo>
                    <a:pt x="195" y="263"/>
                    <a:pt x="189" y="262"/>
                    <a:pt x="181" y="266"/>
                  </a:cubicBezTo>
                  <a:close/>
                </a:path>
              </a:pathLst>
            </a:custGeom>
            <a:solidFill>
              <a:srgbClr val="71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4" name="Freeform 92"/>
            <p:cNvSpPr>
              <a:spLocks/>
            </p:cNvSpPr>
            <p:nvPr/>
          </p:nvSpPr>
          <p:spPr bwMode="auto">
            <a:xfrm>
              <a:off x="1863725" y="2030413"/>
              <a:ext cx="696913" cy="381000"/>
            </a:xfrm>
            <a:custGeom>
              <a:avLst/>
              <a:gdLst>
                <a:gd name="T0" fmla="*/ 0 w 372"/>
                <a:gd name="T1" fmla="*/ 166221 h 204"/>
                <a:gd name="T2" fmla="*/ 18734 w 372"/>
                <a:gd name="T3" fmla="*/ 113926 h 204"/>
                <a:gd name="T4" fmla="*/ 37468 w 372"/>
                <a:gd name="T5" fmla="*/ 91515 h 204"/>
                <a:gd name="T6" fmla="*/ 76810 w 372"/>
                <a:gd name="T7" fmla="*/ 52294 h 204"/>
                <a:gd name="T8" fmla="*/ 101165 w 372"/>
                <a:gd name="T9" fmla="*/ 35485 h 204"/>
                <a:gd name="T10" fmla="*/ 104912 w 372"/>
                <a:gd name="T11" fmla="*/ 35485 h 204"/>
                <a:gd name="T12" fmla="*/ 230431 w 372"/>
                <a:gd name="T13" fmla="*/ 0 h 204"/>
                <a:gd name="T14" fmla="*/ 260406 w 372"/>
                <a:gd name="T15" fmla="*/ 1868 h 204"/>
                <a:gd name="T16" fmla="*/ 322229 w 372"/>
                <a:gd name="T17" fmla="*/ 13074 h 204"/>
                <a:gd name="T18" fmla="*/ 357824 w 372"/>
                <a:gd name="T19" fmla="*/ 22412 h 204"/>
                <a:gd name="T20" fmla="*/ 412153 w 372"/>
                <a:gd name="T21" fmla="*/ 39221 h 204"/>
                <a:gd name="T22" fmla="*/ 487090 w 372"/>
                <a:gd name="T23" fmla="*/ 72838 h 204"/>
                <a:gd name="T24" fmla="*/ 517064 w 372"/>
                <a:gd name="T25" fmla="*/ 89647 h 204"/>
                <a:gd name="T26" fmla="*/ 618229 w 372"/>
                <a:gd name="T27" fmla="*/ 166221 h 204"/>
                <a:gd name="T28" fmla="*/ 638837 w 372"/>
                <a:gd name="T29" fmla="*/ 188632 h 204"/>
                <a:gd name="T30" fmla="*/ 681926 w 372"/>
                <a:gd name="T31" fmla="*/ 252132 h 204"/>
                <a:gd name="T32" fmla="*/ 681926 w 372"/>
                <a:gd name="T33" fmla="*/ 254000 h 204"/>
                <a:gd name="T34" fmla="*/ 683799 w 372"/>
                <a:gd name="T35" fmla="*/ 261471 h 204"/>
                <a:gd name="T36" fmla="*/ 689419 w 372"/>
                <a:gd name="T37" fmla="*/ 280147 h 204"/>
                <a:gd name="T38" fmla="*/ 695040 w 372"/>
                <a:gd name="T39" fmla="*/ 304426 h 204"/>
                <a:gd name="T40" fmla="*/ 696913 w 372"/>
                <a:gd name="T41" fmla="*/ 334309 h 204"/>
                <a:gd name="T42" fmla="*/ 683799 w 372"/>
                <a:gd name="T43" fmla="*/ 381000 h 204"/>
                <a:gd name="T44" fmla="*/ 651951 w 372"/>
                <a:gd name="T45" fmla="*/ 379132 h 204"/>
                <a:gd name="T46" fmla="*/ 657571 w 372"/>
                <a:gd name="T47" fmla="*/ 272676 h 204"/>
                <a:gd name="T48" fmla="*/ 657571 w 372"/>
                <a:gd name="T49" fmla="*/ 267074 h 204"/>
                <a:gd name="T50" fmla="*/ 655698 w 372"/>
                <a:gd name="T51" fmla="*/ 267074 h 204"/>
                <a:gd name="T52" fmla="*/ 384052 w 372"/>
                <a:gd name="T53" fmla="*/ 59765 h 204"/>
                <a:gd name="T54" fmla="*/ 155494 w 372"/>
                <a:gd name="T55" fmla="*/ 41088 h 204"/>
                <a:gd name="T56" fmla="*/ 28101 w 372"/>
                <a:gd name="T57" fmla="*/ 179294 h 204"/>
                <a:gd name="T58" fmla="*/ 28101 w 372"/>
                <a:gd name="T59" fmla="*/ 181162 h 204"/>
                <a:gd name="T60" fmla="*/ 0 w 372"/>
                <a:gd name="T61" fmla="*/ 166221 h 20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72" h="204">
                  <a:moveTo>
                    <a:pt x="0" y="89"/>
                  </a:moveTo>
                  <a:cubicBezTo>
                    <a:pt x="2" y="79"/>
                    <a:pt x="5" y="70"/>
                    <a:pt x="10" y="61"/>
                  </a:cubicBezTo>
                  <a:cubicBezTo>
                    <a:pt x="13" y="57"/>
                    <a:pt x="16" y="53"/>
                    <a:pt x="20" y="49"/>
                  </a:cubicBezTo>
                  <a:cubicBezTo>
                    <a:pt x="26" y="41"/>
                    <a:pt x="34" y="34"/>
                    <a:pt x="41" y="28"/>
                  </a:cubicBezTo>
                  <a:cubicBezTo>
                    <a:pt x="46" y="25"/>
                    <a:pt x="50" y="22"/>
                    <a:pt x="54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78" y="5"/>
                    <a:pt x="100" y="0"/>
                    <a:pt x="123" y="0"/>
                  </a:cubicBezTo>
                  <a:cubicBezTo>
                    <a:pt x="128" y="0"/>
                    <a:pt x="133" y="1"/>
                    <a:pt x="139" y="1"/>
                  </a:cubicBezTo>
                  <a:cubicBezTo>
                    <a:pt x="149" y="2"/>
                    <a:pt x="160" y="4"/>
                    <a:pt x="172" y="7"/>
                  </a:cubicBezTo>
                  <a:cubicBezTo>
                    <a:pt x="178" y="8"/>
                    <a:pt x="185" y="10"/>
                    <a:pt x="191" y="12"/>
                  </a:cubicBezTo>
                  <a:cubicBezTo>
                    <a:pt x="201" y="15"/>
                    <a:pt x="210" y="18"/>
                    <a:pt x="220" y="21"/>
                  </a:cubicBezTo>
                  <a:cubicBezTo>
                    <a:pt x="233" y="26"/>
                    <a:pt x="247" y="32"/>
                    <a:pt x="260" y="39"/>
                  </a:cubicBezTo>
                  <a:cubicBezTo>
                    <a:pt x="266" y="42"/>
                    <a:pt x="271" y="45"/>
                    <a:pt x="276" y="48"/>
                  </a:cubicBezTo>
                  <a:cubicBezTo>
                    <a:pt x="296" y="60"/>
                    <a:pt x="314" y="74"/>
                    <a:pt x="330" y="89"/>
                  </a:cubicBezTo>
                  <a:cubicBezTo>
                    <a:pt x="334" y="93"/>
                    <a:pt x="337" y="97"/>
                    <a:pt x="341" y="101"/>
                  </a:cubicBezTo>
                  <a:cubicBezTo>
                    <a:pt x="350" y="111"/>
                    <a:pt x="358" y="123"/>
                    <a:pt x="364" y="135"/>
                  </a:cubicBezTo>
                  <a:cubicBezTo>
                    <a:pt x="364" y="136"/>
                    <a:pt x="364" y="136"/>
                    <a:pt x="364" y="136"/>
                  </a:cubicBezTo>
                  <a:cubicBezTo>
                    <a:pt x="365" y="138"/>
                    <a:pt x="365" y="139"/>
                    <a:pt x="365" y="140"/>
                  </a:cubicBezTo>
                  <a:cubicBezTo>
                    <a:pt x="366" y="143"/>
                    <a:pt x="367" y="146"/>
                    <a:pt x="368" y="150"/>
                  </a:cubicBezTo>
                  <a:cubicBezTo>
                    <a:pt x="369" y="154"/>
                    <a:pt x="370" y="159"/>
                    <a:pt x="371" y="163"/>
                  </a:cubicBezTo>
                  <a:cubicBezTo>
                    <a:pt x="371" y="168"/>
                    <a:pt x="372" y="174"/>
                    <a:pt x="372" y="179"/>
                  </a:cubicBezTo>
                  <a:cubicBezTo>
                    <a:pt x="371" y="188"/>
                    <a:pt x="369" y="196"/>
                    <a:pt x="365" y="204"/>
                  </a:cubicBezTo>
                  <a:cubicBezTo>
                    <a:pt x="359" y="203"/>
                    <a:pt x="354" y="203"/>
                    <a:pt x="348" y="203"/>
                  </a:cubicBezTo>
                  <a:cubicBezTo>
                    <a:pt x="359" y="186"/>
                    <a:pt x="357" y="164"/>
                    <a:pt x="351" y="146"/>
                  </a:cubicBezTo>
                  <a:cubicBezTo>
                    <a:pt x="351" y="145"/>
                    <a:pt x="351" y="144"/>
                    <a:pt x="351" y="143"/>
                  </a:cubicBezTo>
                  <a:cubicBezTo>
                    <a:pt x="350" y="143"/>
                    <a:pt x="350" y="143"/>
                    <a:pt x="350" y="143"/>
                  </a:cubicBezTo>
                  <a:cubicBezTo>
                    <a:pt x="325" y="91"/>
                    <a:pt x="259" y="50"/>
                    <a:pt x="205" y="32"/>
                  </a:cubicBezTo>
                  <a:cubicBezTo>
                    <a:pt x="169" y="20"/>
                    <a:pt x="119" y="4"/>
                    <a:pt x="83" y="22"/>
                  </a:cubicBezTo>
                  <a:cubicBezTo>
                    <a:pt x="55" y="35"/>
                    <a:pt x="16" y="61"/>
                    <a:pt x="15" y="96"/>
                  </a:cubicBezTo>
                  <a:cubicBezTo>
                    <a:pt x="15" y="96"/>
                    <a:pt x="15" y="96"/>
                    <a:pt x="15" y="97"/>
                  </a:cubicBezTo>
                  <a:cubicBezTo>
                    <a:pt x="10" y="94"/>
                    <a:pt x="5" y="91"/>
                    <a:pt x="0" y="89"/>
                  </a:cubicBezTo>
                  <a:close/>
                </a:path>
              </a:pathLst>
            </a:custGeom>
            <a:solidFill>
              <a:srgbClr val="71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5" name="Freeform 93"/>
            <p:cNvSpPr>
              <a:spLocks/>
            </p:cNvSpPr>
            <p:nvPr/>
          </p:nvSpPr>
          <p:spPr bwMode="auto">
            <a:xfrm>
              <a:off x="2135188" y="2127250"/>
              <a:ext cx="87313" cy="82550"/>
            </a:xfrm>
            <a:custGeom>
              <a:avLst/>
              <a:gdLst>
                <a:gd name="T0" fmla="*/ 9491 w 46"/>
                <a:gd name="T1" fmla="*/ 58160 h 44"/>
                <a:gd name="T2" fmla="*/ 55045 w 46"/>
                <a:gd name="T3" fmla="*/ 78798 h 44"/>
                <a:gd name="T4" fmla="*/ 85415 w 46"/>
                <a:gd name="T5" fmla="*/ 37523 h 44"/>
                <a:gd name="T6" fmla="*/ 41758 w 46"/>
                <a:gd name="T7" fmla="*/ 7505 h 44"/>
                <a:gd name="T8" fmla="*/ 56943 w 46"/>
                <a:gd name="T9" fmla="*/ 9381 h 44"/>
                <a:gd name="T10" fmla="*/ 77822 w 46"/>
                <a:gd name="T11" fmla="*/ 26266 h 44"/>
                <a:gd name="T12" fmla="*/ 75924 w 46"/>
                <a:gd name="T13" fmla="*/ 26266 h 44"/>
                <a:gd name="T14" fmla="*/ 26574 w 46"/>
                <a:gd name="T15" fmla="*/ 9381 h 44"/>
                <a:gd name="T16" fmla="*/ 9491 w 46"/>
                <a:gd name="T17" fmla="*/ 58160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44">
                  <a:moveTo>
                    <a:pt x="5" y="31"/>
                  </a:moveTo>
                  <a:cubicBezTo>
                    <a:pt x="10" y="40"/>
                    <a:pt x="19" y="44"/>
                    <a:pt x="29" y="42"/>
                  </a:cubicBezTo>
                  <a:cubicBezTo>
                    <a:pt x="39" y="41"/>
                    <a:pt x="46" y="30"/>
                    <a:pt x="45" y="20"/>
                  </a:cubicBezTo>
                  <a:cubicBezTo>
                    <a:pt x="43" y="9"/>
                    <a:pt x="32" y="2"/>
                    <a:pt x="22" y="4"/>
                  </a:cubicBezTo>
                  <a:cubicBezTo>
                    <a:pt x="25" y="4"/>
                    <a:pt x="27" y="4"/>
                    <a:pt x="30" y="5"/>
                  </a:cubicBezTo>
                  <a:cubicBezTo>
                    <a:pt x="33" y="8"/>
                    <a:pt x="37" y="11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5" y="4"/>
                    <a:pt x="24" y="0"/>
                    <a:pt x="14" y="5"/>
                  </a:cubicBezTo>
                  <a:cubicBezTo>
                    <a:pt x="5" y="9"/>
                    <a:pt x="0" y="21"/>
                    <a:pt x="5" y="3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6" name="Freeform 94"/>
            <p:cNvSpPr>
              <a:spLocks/>
            </p:cNvSpPr>
            <p:nvPr/>
          </p:nvSpPr>
          <p:spPr bwMode="auto">
            <a:xfrm>
              <a:off x="2008188" y="2095500"/>
              <a:ext cx="106363" cy="88900"/>
            </a:xfrm>
            <a:custGeom>
              <a:avLst/>
              <a:gdLst>
                <a:gd name="T0" fmla="*/ 59713 w 57"/>
                <a:gd name="T1" fmla="*/ 81334 h 47"/>
                <a:gd name="T2" fmla="*/ 46650 w 57"/>
                <a:gd name="T3" fmla="*/ 9457 h 47"/>
                <a:gd name="T4" fmla="*/ 59713 w 57"/>
                <a:gd name="T5" fmla="*/ 8133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" h="47">
                  <a:moveTo>
                    <a:pt x="32" y="43"/>
                  </a:moveTo>
                  <a:cubicBezTo>
                    <a:pt x="57" y="39"/>
                    <a:pt x="50" y="0"/>
                    <a:pt x="25" y="5"/>
                  </a:cubicBezTo>
                  <a:cubicBezTo>
                    <a:pt x="0" y="9"/>
                    <a:pt x="7" y="47"/>
                    <a:pt x="32" y="4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7" name="Freeform 95"/>
            <p:cNvSpPr>
              <a:spLocks/>
            </p:cNvSpPr>
            <p:nvPr/>
          </p:nvSpPr>
          <p:spPr bwMode="auto">
            <a:xfrm>
              <a:off x="1897063" y="2136775"/>
              <a:ext cx="80963" cy="80963"/>
            </a:xfrm>
            <a:custGeom>
              <a:avLst/>
              <a:gdLst>
                <a:gd name="T0" fmla="*/ 45189 w 43"/>
                <a:gd name="T1" fmla="*/ 77197 h 43"/>
                <a:gd name="T2" fmla="*/ 48954 w 43"/>
                <a:gd name="T3" fmla="*/ 77197 h 43"/>
                <a:gd name="T4" fmla="*/ 77197 w 43"/>
                <a:gd name="T5" fmla="*/ 33891 h 43"/>
                <a:gd name="T6" fmla="*/ 35774 w 43"/>
                <a:gd name="T7" fmla="*/ 3766 h 43"/>
                <a:gd name="T8" fmla="*/ 33891 w 43"/>
                <a:gd name="T9" fmla="*/ 3766 h 43"/>
                <a:gd name="T10" fmla="*/ 3766 w 43"/>
                <a:gd name="T11" fmla="*/ 47072 h 43"/>
                <a:gd name="T12" fmla="*/ 45189 w 43"/>
                <a:gd name="T13" fmla="*/ 77197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43">
                  <a:moveTo>
                    <a:pt x="24" y="41"/>
                  </a:moveTo>
                  <a:cubicBezTo>
                    <a:pt x="25" y="41"/>
                    <a:pt x="25" y="41"/>
                    <a:pt x="26" y="41"/>
                  </a:cubicBezTo>
                  <a:cubicBezTo>
                    <a:pt x="36" y="39"/>
                    <a:pt x="43" y="28"/>
                    <a:pt x="41" y="18"/>
                  </a:cubicBezTo>
                  <a:cubicBezTo>
                    <a:pt x="40" y="8"/>
                    <a:pt x="29" y="0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7" y="4"/>
                    <a:pt x="0" y="15"/>
                    <a:pt x="2" y="25"/>
                  </a:cubicBezTo>
                  <a:cubicBezTo>
                    <a:pt x="4" y="35"/>
                    <a:pt x="14" y="43"/>
                    <a:pt x="24" y="4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8" name="Freeform 96"/>
            <p:cNvSpPr>
              <a:spLocks/>
            </p:cNvSpPr>
            <p:nvPr/>
          </p:nvSpPr>
          <p:spPr bwMode="auto">
            <a:xfrm>
              <a:off x="1998663" y="2233613"/>
              <a:ext cx="104775" cy="88900"/>
            </a:xfrm>
            <a:custGeom>
              <a:avLst/>
              <a:gdLst>
                <a:gd name="T0" fmla="*/ 59871 w 56"/>
                <a:gd name="T1" fmla="*/ 81334 h 47"/>
                <a:gd name="T2" fmla="*/ 46775 w 56"/>
                <a:gd name="T3" fmla="*/ 7566 h 47"/>
                <a:gd name="T4" fmla="*/ 59871 w 56"/>
                <a:gd name="T5" fmla="*/ 8133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47">
                  <a:moveTo>
                    <a:pt x="32" y="43"/>
                  </a:moveTo>
                  <a:cubicBezTo>
                    <a:pt x="56" y="38"/>
                    <a:pt x="49" y="0"/>
                    <a:pt x="25" y="4"/>
                  </a:cubicBezTo>
                  <a:cubicBezTo>
                    <a:pt x="0" y="9"/>
                    <a:pt x="7" y="47"/>
                    <a:pt x="32" y="4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9" name="Freeform 97"/>
            <p:cNvSpPr>
              <a:spLocks/>
            </p:cNvSpPr>
            <p:nvPr/>
          </p:nvSpPr>
          <p:spPr bwMode="auto">
            <a:xfrm>
              <a:off x="2135188" y="2344738"/>
              <a:ext cx="82550" cy="79375"/>
            </a:xfrm>
            <a:custGeom>
              <a:avLst/>
              <a:gdLst>
                <a:gd name="T0" fmla="*/ 45027 w 44"/>
                <a:gd name="T1" fmla="*/ 77485 h 42"/>
                <a:gd name="T2" fmla="*/ 50656 w 44"/>
                <a:gd name="T3" fmla="*/ 75595 h 42"/>
                <a:gd name="T4" fmla="*/ 78798 w 44"/>
                <a:gd name="T5" fmla="*/ 32128 h 42"/>
                <a:gd name="T6" fmla="*/ 37523 w 44"/>
                <a:gd name="T7" fmla="*/ 3780 h 42"/>
                <a:gd name="T8" fmla="*/ 31894 w 44"/>
                <a:gd name="T9" fmla="*/ 3780 h 42"/>
                <a:gd name="T10" fmla="*/ 1876 w 44"/>
                <a:gd name="T11" fmla="*/ 47247 h 42"/>
                <a:gd name="T12" fmla="*/ 45027 w 44"/>
                <a:gd name="T13" fmla="*/ 77485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42">
                  <a:moveTo>
                    <a:pt x="24" y="41"/>
                  </a:moveTo>
                  <a:cubicBezTo>
                    <a:pt x="25" y="40"/>
                    <a:pt x="26" y="40"/>
                    <a:pt x="27" y="40"/>
                  </a:cubicBezTo>
                  <a:cubicBezTo>
                    <a:pt x="37" y="38"/>
                    <a:pt x="44" y="28"/>
                    <a:pt x="42" y="17"/>
                  </a:cubicBezTo>
                  <a:cubicBezTo>
                    <a:pt x="41" y="7"/>
                    <a:pt x="30" y="0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7" y="4"/>
                    <a:pt x="0" y="14"/>
                    <a:pt x="1" y="25"/>
                  </a:cubicBezTo>
                  <a:cubicBezTo>
                    <a:pt x="3" y="35"/>
                    <a:pt x="14" y="42"/>
                    <a:pt x="24" y="4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0" name="Freeform 98"/>
            <p:cNvSpPr>
              <a:spLocks/>
            </p:cNvSpPr>
            <p:nvPr/>
          </p:nvSpPr>
          <p:spPr bwMode="auto">
            <a:xfrm>
              <a:off x="2257425" y="2403475"/>
              <a:ext cx="80963" cy="79375"/>
            </a:xfrm>
            <a:custGeom>
              <a:avLst/>
              <a:gdLst>
                <a:gd name="T0" fmla="*/ 45189 w 43"/>
                <a:gd name="T1" fmla="*/ 75683 h 43"/>
                <a:gd name="T2" fmla="*/ 47072 w 43"/>
                <a:gd name="T3" fmla="*/ 73837 h 43"/>
                <a:gd name="T4" fmla="*/ 77197 w 43"/>
                <a:gd name="T5" fmla="*/ 33227 h 43"/>
                <a:gd name="T6" fmla="*/ 33891 w 43"/>
                <a:gd name="T7" fmla="*/ 3692 h 43"/>
                <a:gd name="T8" fmla="*/ 32009 w 43"/>
                <a:gd name="T9" fmla="*/ 3692 h 43"/>
                <a:gd name="T10" fmla="*/ 1883 w 43"/>
                <a:gd name="T11" fmla="*/ 46148 h 43"/>
                <a:gd name="T12" fmla="*/ 45189 w 43"/>
                <a:gd name="T13" fmla="*/ 75683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43">
                  <a:moveTo>
                    <a:pt x="24" y="41"/>
                  </a:moveTo>
                  <a:cubicBezTo>
                    <a:pt x="24" y="41"/>
                    <a:pt x="25" y="41"/>
                    <a:pt x="25" y="40"/>
                  </a:cubicBezTo>
                  <a:cubicBezTo>
                    <a:pt x="36" y="39"/>
                    <a:pt x="43" y="28"/>
                    <a:pt x="41" y="18"/>
                  </a:cubicBezTo>
                  <a:cubicBezTo>
                    <a:pt x="39" y="7"/>
                    <a:pt x="29" y="0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7" y="4"/>
                    <a:pt x="0" y="14"/>
                    <a:pt x="1" y="25"/>
                  </a:cubicBezTo>
                  <a:cubicBezTo>
                    <a:pt x="3" y="35"/>
                    <a:pt x="14" y="43"/>
                    <a:pt x="24" y="4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1" name="Freeform 99"/>
            <p:cNvSpPr>
              <a:spLocks/>
            </p:cNvSpPr>
            <p:nvPr/>
          </p:nvSpPr>
          <p:spPr bwMode="auto">
            <a:xfrm>
              <a:off x="2382838" y="2320925"/>
              <a:ext cx="104775" cy="87313"/>
            </a:xfrm>
            <a:custGeom>
              <a:avLst/>
              <a:gdLst>
                <a:gd name="T0" fmla="*/ 58000 w 56"/>
                <a:gd name="T1" fmla="*/ 78024 h 47"/>
                <a:gd name="T2" fmla="*/ 46775 w 56"/>
                <a:gd name="T3" fmla="*/ 7431 h 47"/>
                <a:gd name="T4" fmla="*/ 58000 w 56"/>
                <a:gd name="T5" fmla="*/ 7802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47">
                  <a:moveTo>
                    <a:pt x="31" y="42"/>
                  </a:moveTo>
                  <a:cubicBezTo>
                    <a:pt x="56" y="38"/>
                    <a:pt x="49" y="0"/>
                    <a:pt x="25" y="4"/>
                  </a:cubicBezTo>
                  <a:cubicBezTo>
                    <a:pt x="0" y="8"/>
                    <a:pt x="7" y="47"/>
                    <a:pt x="31" y="4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2" name="Freeform 100"/>
            <p:cNvSpPr>
              <a:spLocks/>
            </p:cNvSpPr>
            <p:nvPr/>
          </p:nvSpPr>
          <p:spPr bwMode="auto">
            <a:xfrm>
              <a:off x="2424113" y="2163763"/>
              <a:ext cx="82550" cy="79375"/>
            </a:xfrm>
            <a:custGeom>
              <a:avLst/>
              <a:gdLst>
                <a:gd name="T0" fmla="*/ 48780 w 44"/>
                <a:gd name="T1" fmla="*/ 73837 h 43"/>
                <a:gd name="T2" fmla="*/ 48780 w 44"/>
                <a:gd name="T3" fmla="*/ 73837 h 43"/>
                <a:gd name="T4" fmla="*/ 78798 w 44"/>
                <a:gd name="T5" fmla="*/ 33227 h 43"/>
                <a:gd name="T6" fmla="*/ 35647 w 44"/>
                <a:gd name="T7" fmla="*/ 3692 h 43"/>
                <a:gd name="T8" fmla="*/ 31894 w 44"/>
                <a:gd name="T9" fmla="*/ 3692 h 43"/>
                <a:gd name="T10" fmla="*/ 3752 w 44"/>
                <a:gd name="T11" fmla="*/ 46148 h 43"/>
                <a:gd name="T12" fmla="*/ 45027 w 44"/>
                <a:gd name="T13" fmla="*/ 75683 h 43"/>
                <a:gd name="T14" fmla="*/ 45027 w 44"/>
                <a:gd name="T15" fmla="*/ 75683 h 43"/>
                <a:gd name="T16" fmla="*/ 75045 w 44"/>
                <a:gd name="T17" fmla="*/ 33227 h 43"/>
                <a:gd name="T18" fmla="*/ 33770 w 44"/>
                <a:gd name="T19" fmla="*/ 3692 h 43"/>
                <a:gd name="T20" fmla="*/ 31894 w 44"/>
                <a:gd name="T21" fmla="*/ 3692 h 43"/>
                <a:gd name="T22" fmla="*/ 3752 w 44"/>
                <a:gd name="T23" fmla="*/ 46148 h 43"/>
                <a:gd name="T24" fmla="*/ 45027 w 44"/>
                <a:gd name="T25" fmla="*/ 75683 h 43"/>
                <a:gd name="T26" fmla="*/ 48780 w 44"/>
                <a:gd name="T27" fmla="*/ 73837 h 43"/>
                <a:gd name="T28" fmla="*/ 78798 w 44"/>
                <a:gd name="T29" fmla="*/ 33227 h 43"/>
                <a:gd name="T30" fmla="*/ 35647 w 44"/>
                <a:gd name="T31" fmla="*/ 3692 h 43"/>
                <a:gd name="T32" fmla="*/ 35647 w 44"/>
                <a:gd name="T33" fmla="*/ 3692 h 43"/>
                <a:gd name="T34" fmla="*/ 5628 w 44"/>
                <a:gd name="T35" fmla="*/ 46148 h 43"/>
                <a:gd name="T36" fmla="*/ 48780 w 44"/>
                <a:gd name="T37" fmla="*/ 73837 h 4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43"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6" y="38"/>
                    <a:pt x="44" y="28"/>
                    <a:pt x="42" y="18"/>
                  </a:cubicBezTo>
                  <a:cubicBezTo>
                    <a:pt x="40" y="7"/>
                    <a:pt x="30" y="0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7" y="4"/>
                    <a:pt x="0" y="14"/>
                    <a:pt x="2" y="25"/>
                  </a:cubicBezTo>
                  <a:cubicBezTo>
                    <a:pt x="3" y="35"/>
                    <a:pt x="14" y="43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35" y="39"/>
                    <a:pt x="42" y="28"/>
                    <a:pt x="40" y="18"/>
                  </a:cubicBezTo>
                  <a:cubicBezTo>
                    <a:pt x="38" y="8"/>
                    <a:pt x="28" y="0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7" y="4"/>
                    <a:pt x="0" y="14"/>
                    <a:pt x="2" y="25"/>
                  </a:cubicBezTo>
                  <a:cubicBezTo>
                    <a:pt x="3" y="35"/>
                    <a:pt x="14" y="43"/>
                    <a:pt x="24" y="41"/>
                  </a:cubicBezTo>
                  <a:cubicBezTo>
                    <a:pt x="25" y="41"/>
                    <a:pt x="25" y="40"/>
                    <a:pt x="26" y="40"/>
                  </a:cubicBezTo>
                  <a:cubicBezTo>
                    <a:pt x="36" y="38"/>
                    <a:pt x="44" y="28"/>
                    <a:pt x="42" y="18"/>
                  </a:cubicBezTo>
                  <a:cubicBezTo>
                    <a:pt x="40" y="7"/>
                    <a:pt x="30" y="0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8" y="4"/>
                    <a:pt x="1" y="14"/>
                    <a:pt x="3" y="25"/>
                  </a:cubicBezTo>
                  <a:cubicBezTo>
                    <a:pt x="5" y="35"/>
                    <a:pt x="15" y="42"/>
                    <a:pt x="26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3" name="Freeform 101"/>
            <p:cNvSpPr>
              <a:spLocks/>
            </p:cNvSpPr>
            <p:nvPr/>
          </p:nvSpPr>
          <p:spPr bwMode="auto">
            <a:xfrm>
              <a:off x="2235200" y="2230438"/>
              <a:ext cx="84138" cy="79375"/>
            </a:xfrm>
            <a:custGeom>
              <a:avLst/>
              <a:gdLst>
                <a:gd name="T0" fmla="*/ 46743 w 45"/>
                <a:gd name="T1" fmla="*/ 75595 h 42"/>
                <a:gd name="T2" fmla="*/ 50483 w 45"/>
                <a:gd name="T3" fmla="*/ 75595 h 42"/>
                <a:gd name="T4" fmla="*/ 80399 w 45"/>
                <a:gd name="T5" fmla="*/ 32128 h 42"/>
                <a:gd name="T6" fmla="*/ 39264 w 45"/>
                <a:gd name="T7" fmla="*/ 3780 h 42"/>
                <a:gd name="T8" fmla="*/ 33655 w 45"/>
                <a:gd name="T9" fmla="*/ 3780 h 42"/>
                <a:gd name="T10" fmla="*/ 3739 w 45"/>
                <a:gd name="T11" fmla="*/ 47247 h 42"/>
                <a:gd name="T12" fmla="*/ 46743 w 45"/>
                <a:gd name="T13" fmla="*/ 75595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" h="42">
                  <a:moveTo>
                    <a:pt x="25" y="40"/>
                  </a:moveTo>
                  <a:cubicBezTo>
                    <a:pt x="26" y="40"/>
                    <a:pt x="27" y="40"/>
                    <a:pt x="27" y="40"/>
                  </a:cubicBezTo>
                  <a:cubicBezTo>
                    <a:pt x="38" y="38"/>
                    <a:pt x="45" y="28"/>
                    <a:pt x="43" y="17"/>
                  </a:cubicBezTo>
                  <a:cubicBezTo>
                    <a:pt x="41" y="7"/>
                    <a:pt x="31" y="0"/>
                    <a:pt x="21" y="2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8" y="4"/>
                    <a:pt x="0" y="14"/>
                    <a:pt x="2" y="25"/>
                  </a:cubicBezTo>
                  <a:cubicBezTo>
                    <a:pt x="4" y="35"/>
                    <a:pt x="14" y="42"/>
                    <a:pt x="25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4" name="Freeform 102"/>
            <p:cNvSpPr>
              <a:spLocks/>
            </p:cNvSpPr>
            <p:nvPr/>
          </p:nvSpPr>
          <p:spPr bwMode="auto">
            <a:xfrm>
              <a:off x="2320925" y="2239963"/>
              <a:ext cx="104775" cy="87313"/>
            </a:xfrm>
            <a:custGeom>
              <a:avLst/>
              <a:gdLst>
                <a:gd name="T0" fmla="*/ 59871 w 56"/>
                <a:gd name="T1" fmla="*/ 78024 h 47"/>
                <a:gd name="T2" fmla="*/ 46775 w 56"/>
                <a:gd name="T3" fmla="*/ 7431 h 47"/>
                <a:gd name="T4" fmla="*/ 59871 w 56"/>
                <a:gd name="T5" fmla="*/ 7802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47">
                  <a:moveTo>
                    <a:pt x="32" y="42"/>
                  </a:moveTo>
                  <a:cubicBezTo>
                    <a:pt x="56" y="38"/>
                    <a:pt x="50" y="0"/>
                    <a:pt x="25" y="4"/>
                  </a:cubicBezTo>
                  <a:cubicBezTo>
                    <a:pt x="0" y="8"/>
                    <a:pt x="7" y="47"/>
                    <a:pt x="32" y="4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5" name="Freeform 103"/>
            <p:cNvSpPr>
              <a:spLocks/>
            </p:cNvSpPr>
            <p:nvPr/>
          </p:nvSpPr>
          <p:spPr bwMode="auto">
            <a:xfrm>
              <a:off x="2208213" y="2070100"/>
              <a:ext cx="107950" cy="88900"/>
            </a:xfrm>
            <a:custGeom>
              <a:avLst/>
              <a:gdLst>
                <a:gd name="T0" fmla="*/ 60604 w 57"/>
                <a:gd name="T1" fmla="*/ 79640 h 48"/>
                <a:gd name="T2" fmla="*/ 47346 w 57"/>
                <a:gd name="T3" fmla="*/ 9260 h 48"/>
                <a:gd name="T4" fmla="*/ 60604 w 57"/>
                <a:gd name="T5" fmla="*/ 79640 h 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" h="48">
                  <a:moveTo>
                    <a:pt x="32" y="43"/>
                  </a:moveTo>
                  <a:cubicBezTo>
                    <a:pt x="57" y="39"/>
                    <a:pt x="50" y="0"/>
                    <a:pt x="25" y="5"/>
                  </a:cubicBezTo>
                  <a:cubicBezTo>
                    <a:pt x="0" y="9"/>
                    <a:pt x="7" y="48"/>
                    <a:pt x="32" y="4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6" name="Freeform 104"/>
            <p:cNvSpPr>
              <a:spLocks/>
            </p:cNvSpPr>
            <p:nvPr/>
          </p:nvSpPr>
          <p:spPr bwMode="auto">
            <a:xfrm>
              <a:off x="2063750" y="2001838"/>
              <a:ext cx="106363" cy="88900"/>
            </a:xfrm>
            <a:custGeom>
              <a:avLst/>
              <a:gdLst>
                <a:gd name="T0" fmla="*/ 58880 w 56"/>
                <a:gd name="T1" fmla="*/ 81334 h 47"/>
                <a:gd name="T2" fmla="*/ 45584 w 56"/>
                <a:gd name="T3" fmla="*/ 9457 h 47"/>
                <a:gd name="T4" fmla="*/ 58880 w 56"/>
                <a:gd name="T5" fmla="*/ 8133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47">
                  <a:moveTo>
                    <a:pt x="31" y="43"/>
                  </a:moveTo>
                  <a:cubicBezTo>
                    <a:pt x="56" y="39"/>
                    <a:pt x="49" y="0"/>
                    <a:pt x="24" y="5"/>
                  </a:cubicBezTo>
                  <a:cubicBezTo>
                    <a:pt x="0" y="9"/>
                    <a:pt x="6" y="47"/>
                    <a:pt x="31" y="4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7" name="Freeform 105"/>
            <p:cNvSpPr>
              <a:spLocks/>
            </p:cNvSpPr>
            <p:nvPr/>
          </p:nvSpPr>
          <p:spPr bwMode="auto">
            <a:xfrm>
              <a:off x="1933575" y="2047875"/>
              <a:ext cx="77788" cy="80963"/>
            </a:xfrm>
            <a:custGeom>
              <a:avLst/>
              <a:gdLst>
                <a:gd name="T0" fmla="*/ 75936 w 42"/>
                <a:gd name="T1" fmla="*/ 34961 h 44"/>
                <a:gd name="T2" fmla="*/ 74084 w 42"/>
                <a:gd name="T3" fmla="*/ 33121 h 44"/>
                <a:gd name="T4" fmla="*/ 33338 w 42"/>
                <a:gd name="T5" fmla="*/ 3680 h 44"/>
                <a:gd name="T6" fmla="*/ 3704 w 42"/>
                <a:gd name="T7" fmla="*/ 46002 h 44"/>
                <a:gd name="T8" fmla="*/ 3704 w 42"/>
                <a:gd name="T9" fmla="*/ 47842 h 44"/>
                <a:gd name="T10" fmla="*/ 46302 w 42"/>
                <a:gd name="T11" fmla="*/ 77283 h 44"/>
                <a:gd name="T12" fmla="*/ 75936 w 42"/>
                <a:gd name="T13" fmla="*/ 34961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44">
                  <a:moveTo>
                    <a:pt x="41" y="19"/>
                  </a:moveTo>
                  <a:cubicBezTo>
                    <a:pt x="40" y="19"/>
                    <a:pt x="40" y="18"/>
                    <a:pt x="40" y="18"/>
                  </a:cubicBezTo>
                  <a:cubicBezTo>
                    <a:pt x="38" y="7"/>
                    <a:pt x="28" y="0"/>
                    <a:pt x="18" y="2"/>
                  </a:cubicBezTo>
                  <a:cubicBezTo>
                    <a:pt x="7" y="4"/>
                    <a:pt x="0" y="14"/>
                    <a:pt x="2" y="25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4" y="36"/>
                    <a:pt x="14" y="44"/>
                    <a:pt x="25" y="42"/>
                  </a:cubicBezTo>
                  <a:cubicBezTo>
                    <a:pt x="35" y="40"/>
                    <a:pt x="42" y="30"/>
                    <a:pt x="41" y="1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8" name="Freeform 106"/>
            <p:cNvSpPr>
              <a:spLocks/>
            </p:cNvSpPr>
            <p:nvPr/>
          </p:nvSpPr>
          <p:spPr bwMode="auto">
            <a:xfrm>
              <a:off x="2352675" y="2089150"/>
              <a:ext cx="106363" cy="88900"/>
            </a:xfrm>
            <a:custGeom>
              <a:avLst/>
              <a:gdLst>
                <a:gd name="T0" fmla="*/ 59713 w 57"/>
                <a:gd name="T1" fmla="*/ 79640 h 48"/>
                <a:gd name="T2" fmla="*/ 46650 w 57"/>
                <a:gd name="T3" fmla="*/ 9260 h 48"/>
                <a:gd name="T4" fmla="*/ 59713 w 57"/>
                <a:gd name="T5" fmla="*/ 79640 h 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7" h="48">
                  <a:moveTo>
                    <a:pt x="32" y="43"/>
                  </a:moveTo>
                  <a:cubicBezTo>
                    <a:pt x="57" y="39"/>
                    <a:pt x="50" y="0"/>
                    <a:pt x="25" y="5"/>
                  </a:cubicBezTo>
                  <a:cubicBezTo>
                    <a:pt x="0" y="9"/>
                    <a:pt x="7" y="48"/>
                    <a:pt x="32" y="4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9" name="Freeform 107"/>
            <p:cNvSpPr>
              <a:spLocks/>
            </p:cNvSpPr>
            <p:nvPr/>
          </p:nvSpPr>
          <p:spPr bwMode="auto">
            <a:xfrm>
              <a:off x="2495550" y="2312988"/>
              <a:ext cx="104775" cy="87313"/>
            </a:xfrm>
            <a:custGeom>
              <a:avLst/>
              <a:gdLst>
                <a:gd name="T0" fmla="*/ 58000 w 56"/>
                <a:gd name="T1" fmla="*/ 78024 h 47"/>
                <a:gd name="T2" fmla="*/ 44904 w 56"/>
                <a:gd name="T3" fmla="*/ 7431 h 47"/>
                <a:gd name="T4" fmla="*/ 58000 w 56"/>
                <a:gd name="T5" fmla="*/ 78024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6" h="47">
                  <a:moveTo>
                    <a:pt x="31" y="42"/>
                  </a:moveTo>
                  <a:cubicBezTo>
                    <a:pt x="56" y="38"/>
                    <a:pt x="49" y="0"/>
                    <a:pt x="24" y="4"/>
                  </a:cubicBezTo>
                  <a:cubicBezTo>
                    <a:pt x="0" y="8"/>
                    <a:pt x="7" y="47"/>
                    <a:pt x="31" y="4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0" name="Freeform 108"/>
            <p:cNvSpPr>
              <a:spLocks/>
            </p:cNvSpPr>
            <p:nvPr/>
          </p:nvSpPr>
          <p:spPr bwMode="auto">
            <a:xfrm>
              <a:off x="2133600" y="2274888"/>
              <a:ext cx="49213" cy="36513"/>
            </a:xfrm>
            <a:custGeom>
              <a:avLst/>
              <a:gdLst>
                <a:gd name="T0" fmla="*/ 24607 w 26"/>
                <a:gd name="T1" fmla="*/ 34591 h 19"/>
                <a:gd name="T2" fmla="*/ 30285 w 26"/>
                <a:gd name="T3" fmla="*/ 32670 h 19"/>
                <a:gd name="T4" fmla="*/ 24607 w 26"/>
                <a:gd name="T5" fmla="*/ 3843 h 19"/>
                <a:gd name="T6" fmla="*/ 18928 w 26"/>
                <a:gd name="T7" fmla="*/ 3843 h 19"/>
                <a:gd name="T8" fmla="*/ 24607 w 26"/>
                <a:gd name="T9" fmla="*/ 3459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9">
                  <a:moveTo>
                    <a:pt x="13" y="18"/>
                  </a:moveTo>
                  <a:cubicBezTo>
                    <a:pt x="14" y="17"/>
                    <a:pt x="15" y="17"/>
                    <a:pt x="16" y="17"/>
                  </a:cubicBezTo>
                  <a:cubicBezTo>
                    <a:pt x="26" y="15"/>
                    <a:pt x="23" y="0"/>
                    <a:pt x="13" y="2"/>
                  </a:cubicBezTo>
                  <a:cubicBezTo>
                    <a:pt x="12" y="2"/>
                    <a:pt x="11" y="2"/>
                    <a:pt x="10" y="2"/>
                  </a:cubicBezTo>
                  <a:cubicBezTo>
                    <a:pt x="0" y="4"/>
                    <a:pt x="3" y="19"/>
                    <a:pt x="13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1" name="Freeform 109"/>
            <p:cNvSpPr>
              <a:spLocks/>
            </p:cNvSpPr>
            <p:nvPr/>
          </p:nvSpPr>
          <p:spPr bwMode="auto">
            <a:xfrm>
              <a:off x="2274888" y="2162175"/>
              <a:ext cx="47625" cy="49213"/>
            </a:xfrm>
            <a:custGeom>
              <a:avLst/>
              <a:gdLst>
                <a:gd name="T0" fmla="*/ 34803 w 26"/>
                <a:gd name="T1" fmla="*/ 32809 h 27"/>
                <a:gd name="T2" fmla="*/ 36635 w 26"/>
                <a:gd name="T3" fmla="*/ 30986 h 27"/>
                <a:gd name="T4" fmla="*/ 12822 w 26"/>
                <a:gd name="T5" fmla="*/ 14582 h 27"/>
                <a:gd name="T6" fmla="*/ 10990 w 26"/>
                <a:gd name="T7" fmla="*/ 16404 h 27"/>
                <a:gd name="T8" fmla="*/ 34803 w 26"/>
                <a:gd name="T9" fmla="*/ 3280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7">
                  <a:moveTo>
                    <a:pt x="19" y="18"/>
                  </a:moveTo>
                  <a:cubicBezTo>
                    <a:pt x="19" y="18"/>
                    <a:pt x="19" y="17"/>
                    <a:pt x="20" y="17"/>
                  </a:cubicBezTo>
                  <a:cubicBezTo>
                    <a:pt x="26" y="9"/>
                    <a:pt x="13" y="0"/>
                    <a:pt x="7" y="8"/>
                  </a:cubicBezTo>
                  <a:cubicBezTo>
                    <a:pt x="7" y="8"/>
                    <a:pt x="6" y="9"/>
                    <a:pt x="6" y="9"/>
                  </a:cubicBezTo>
                  <a:cubicBezTo>
                    <a:pt x="0" y="18"/>
                    <a:pt x="13" y="27"/>
                    <a:pt x="19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2" name="Freeform 110"/>
            <p:cNvSpPr>
              <a:spLocks/>
            </p:cNvSpPr>
            <p:nvPr/>
          </p:nvSpPr>
          <p:spPr bwMode="auto">
            <a:xfrm>
              <a:off x="2478088" y="2254250"/>
              <a:ext cx="36513" cy="46038"/>
            </a:xfrm>
            <a:custGeom>
              <a:avLst/>
              <a:gdLst>
                <a:gd name="T0" fmla="*/ 3843 w 19"/>
                <a:gd name="T1" fmla="*/ 24937 h 24"/>
                <a:gd name="T2" fmla="*/ 3843 w 19"/>
                <a:gd name="T3" fmla="*/ 26856 h 24"/>
                <a:gd name="T4" fmla="*/ 32670 w 19"/>
                <a:gd name="T5" fmla="*/ 21101 h 24"/>
                <a:gd name="T6" fmla="*/ 32670 w 19"/>
                <a:gd name="T7" fmla="*/ 19183 h 24"/>
                <a:gd name="T8" fmla="*/ 3843 w 19"/>
                <a:gd name="T9" fmla="*/ 2493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4">
                  <a:moveTo>
                    <a:pt x="2" y="13"/>
                  </a:moveTo>
                  <a:cubicBezTo>
                    <a:pt x="2" y="13"/>
                    <a:pt x="2" y="14"/>
                    <a:pt x="2" y="14"/>
                  </a:cubicBezTo>
                  <a:cubicBezTo>
                    <a:pt x="4" y="24"/>
                    <a:pt x="19" y="21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5" y="0"/>
                    <a:pt x="0" y="3"/>
                    <a:pt x="2" y="1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3" name="Freeform 111"/>
            <p:cNvSpPr>
              <a:spLocks/>
            </p:cNvSpPr>
            <p:nvPr/>
          </p:nvSpPr>
          <p:spPr bwMode="auto">
            <a:xfrm>
              <a:off x="2303463" y="2343150"/>
              <a:ext cx="41275" cy="42863"/>
            </a:xfrm>
            <a:custGeom>
              <a:avLst/>
              <a:gdLst>
                <a:gd name="T0" fmla="*/ 3752 w 22"/>
                <a:gd name="T1" fmla="*/ 24227 h 23"/>
                <a:gd name="T2" fmla="*/ 18761 w 22"/>
                <a:gd name="T3" fmla="*/ 40999 h 23"/>
                <a:gd name="T4" fmla="*/ 22514 w 22"/>
                <a:gd name="T5" fmla="*/ 11182 h 23"/>
                <a:gd name="T6" fmla="*/ 20638 w 22"/>
                <a:gd name="T7" fmla="*/ 11182 h 23"/>
                <a:gd name="T8" fmla="*/ 30018 w 22"/>
                <a:gd name="T9" fmla="*/ 16772 h 23"/>
                <a:gd name="T10" fmla="*/ 31894 w 22"/>
                <a:gd name="T11" fmla="*/ 18636 h 23"/>
                <a:gd name="T12" fmla="*/ 3752 w 22"/>
                <a:gd name="T13" fmla="*/ 24227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3">
                  <a:moveTo>
                    <a:pt x="2" y="13"/>
                  </a:moveTo>
                  <a:cubicBezTo>
                    <a:pt x="3" y="18"/>
                    <a:pt x="5" y="21"/>
                    <a:pt x="10" y="22"/>
                  </a:cubicBezTo>
                  <a:cubicBezTo>
                    <a:pt x="20" y="23"/>
                    <a:pt x="22" y="7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3" y="7"/>
                    <a:pt x="14" y="8"/>
                    <a:pt x="16" y="9"/>
                  </a:cubicBezTo>
                  <a:cubicBezTo>
                    <a:pt x="16" y="9"/>
                    <a:pt x="17" y="10"/>
                    <a:pt x="17" y="10"/>
                  </a:cubicBezTo>
                  <a:cubicBezTo>
                    <a:pt x="15" y="0"/>
                    <a:pt x="0" y="3"/>
                    <a:pt x="2" y="1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4" name="Freeform 112"/>
            <p:cNvSpPr>
              <a:spLocks/>
            </p:cNvSpPr>
            <p:nvPr/>
          </p:nvSpPr>
          <p:spPr bwMode="auto">
            <a:xfrm>
              <a:off x="2074863" y="2206625"/>
              <a:ext cx="41275" cy="34925"/>
            </a:xfrm>
            <a:custGeom>
              <a:avLst/>
              <a:gdLst>
                <a:gd name="T0" fmla="*/ 22514 w 22"/>
                <a:gd name="T1" fmla="*/ 31249 h 19"/>
                <a:gd name="T2" fmla="*/ 18761 w 22"/>
                <a:gd name="T3" fmla="*/ 1838 h 19"/>
                <a:gd name="T4" fmla="*/ 22514 w 22"/>
                <a:gd name="T5" fmla="*/ 31249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9">
                  <a:moveTo>
                    <a:pt x="12" y="17"/>
                  </a:moveTo>
                  <a:cubicBezTo>
                    <a:pt x="22" y="15"/>
                    <a:pt x="19" y="0"/>
                    <a:pt x="10" y="1"/>
                  </a:cubicBezTo>
                  <a:cubicBezTo>
                    <a:pt x="0" y="3"/>
                    <a:pt x="2" y="19"/>
                    <a:pt x="12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5" name="Freeform 113"/>
            <p:cNvSpPr>
              <a:spLocks/>
            </p:cNvSpPr>
            <p:nvPr/>
          </p:nvSpPr>
          <p:spPr bwMode="auto">
            <a:xfrm>
              <a:off x="1979613" y="2198688"/>
              <a:ext cx="41275" cy="33338"/>
            </a:xfrm>
            <a:custGeom>
              <a:avLst/>
              <a:gdLst>
                <a:gd name="T0" fmla="*/ 22514 w 22"/>
                <a:gd name="T1" fmla="*/ 31486 h 18"/>
                <a:gd name="T2" fmla="*/ 18761 w 22"/>
                <a:gd name="T3" fmla="*/ 1852 h 18"/>
                <a:gd name="T4" fmla="*/ 22514 w 22"/>
                <a:gd name="T5" fmla="*/ 31486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8">
                  <a:moveTo>
                    <a:pt x="12" y="17"/>
                  </a:moveTo>
                  <a:cubicBezTo>
                    <a:pt x="22" y="15"/>
                    <a:pt x="20" y="0"/>
                    <a:pt x="10" y="1"/>
                  </a:cubicBezTo>
                  <a:cubicBezTo>
                    <a:pt x="0" y="3"/>
                    <a:pt x="2" y="18"/>
                    <a:pt x="12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6" name="Freeform 114"/>
            <p:cNvSpPr>
              <a:spLocks/>
            </p:cNvSpPr>
            <p:nvPr/>
          </p:nvSpPr>
          <p:spPr bwMode="auto">
            <a:xfrm>
              <a:off x="2084388" y="2341563"/>
              <a:ext cx="47625" cy="42863"/>
            </a:xfrm>
            <a:custGeom>
              <a:avLst/>
              <a:gdLst>
                <a:gd name="T0" fmla="*/ 7620 w 25"/>
                <a:gd name="T1" fmla="*/ 29818 h 23"/>
                <a:gd name="T2" fmla="*/ 26670 w 25"/>
                <a:gd name="T3" fmla="*/ 42863 h 23"/>
                <a:gd name="T4" fmla="*/ 28575 w 25"/>
                <a:gd name="T5" fmla="*/ 13045 h 23"/>
                <a:gd name="T6" fmla="*/ 28575 w 25"/>
                <a:gd name="T7" fmla="*/ 13045 h 23"/>
                <a:gd name="T8" fmla="*/ 36195 w 25"/>
                <a:gd name="T9" fmla="*/ 16772 h 23"/>
                <a:gd name="T10" fmla="*/ 34290 w 25"/>
                <a:gd name="T11" fmla="*/ 16772 h 23"/>
                <a:gd name="T12" fmla="*/ 7620 w 25"/>
                <a:gd name="T13" fmla="*/ 29818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23">
                  <a:moveTo>
                    <a:pt x="4" y="16"/>
                  </a:moveTo>
                  <a:cubicBezTo>
                    <a:pt x="6" y="20"/>
                    <a:pt x="10" y="22"/>
                    <a:pt x="14" y="23"/>
                  </a:cubicBezTo>
                  <a:cubicBezTo>
                    <a:pt x="24" y="23"/>
                    <a:pt x="2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8"/>
                    <a:pt x="17" y="8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5" y="0"/>
                    <a:pt x="0" y="7"/>
                    <a:pt x="4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7" name="Freeform 115"/>
            <p:cNvSpPr>
              <a:spLocks/>
            </p:cNvSpPr>
            <p:nvPr/>
          </p:nvSpPr>
          <p:spPr bwMode="auto">
            <a:xfrm>
              <a:off x="2243138" y="2471738"/>
              <a:ext cx="33338" cy="44450"/>
            </a:xfrm>
            <a:custGeom>
              <a:avLst/>
              <a:gdLst>
                <a:gd name="T0" fmla="*/ 29634 w 18"/>
                <a:gd name="T1" fmla="*/ 25929 h 24"/>
                <a:gd name="T2" fmla="*/ 29634 w 18"/>
                <a:gd name="T3" fmla="*/ 24077 h 24"/>
                <a:gd name="T4" fmla="*/ 27782 w 18"/>
                <a:gd name="T5" fmla="*/ 31485 h 24"/>
                <a:gd name="T6" fmla="*/ 31486 w 18"/>
                <a:gd name="T7" fmla="*/ 20373 h 24"/>
                <a:gd name="T8" fmla="*/ 3704 w 18"/>
                <a:gd name="T9" fmla="*/ 18521 h 24"/>
                <a:gd name="T10" fmla="*/ 3704 w 18"/>
                <a:gd name="T11" fmla="*/ 18521 h 24"/>
                <a:gd name="T12" fmla="*/ 5556 w 18"/>
                <a:gd name="T13" fmla="*/ 12965 h 24"/>
                <a:gd name="T14" fmla="*/ 1852 w 18"/>
                <a:gd name="T15" fmla="*/ 22225 h 24"/>
                <a:gd name="T16" fmla="*/ 29634 w 18"/>
                <a:gd name="T17" fmla="*/ 25929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24">
                  <a:moveTo>
                    <a:pt x="16" y="14"/>
                  </a:moveTo>
                  <a:cubicBezTo>
                    <a:pt x="16" y="14"/>
                    <a:pt x="16" y="13"/>
                    <a:pt x="16" y="13"/>
                  </a:cubicBezTo>
                  <a:cubicBezTo>
                    <a:pt x="16" y="14"/>
                    <a:pt x="16" y="16"/>
                    <a:pt x="15" y="17"/>
                  </a:cubicBezTo>
                  <a:cubicBezTo>
                    <a:pt x="16" y="15"/>
                    <a:pt x="17" y="13"/>
                    <a:pt x="17" y="11"/>
                  </a:cubicBezTo>
                  <a:cubicBezTo>
                    <a:pt x="18" y="1"/>
                    <a:pt x="3" y="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9"/>
                    <a:pt x="1" y="10"/>
                    <a:pt x="1" y="12"/>
                  </a:cubicBezTo>
                  <a:cubicBezTo>
                    <a:pt x="0" y="22"/>
                    <a:pt x="16" y="24"/>
                    <a:pt x="16" y="1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8" name="Freeform 116"/>
            <p:cNvSpPr>
              <a:spLocks/>
            </p:cNvSpPr>
            <p:nvPr/>
          </p:nvSpPr>
          <p:spPr bwMode="auto">
            <a:xfrm>
              <a:off x="2160588" y="2044700"/>
              <a:ext cx="42863" cy="36513"/>
            </a:xfrm>
            <a:custGeom>
              <a:avLst/>
              <a:gdLst>
                <a:gd name="T0" fmla="*/ 24227 w 23"/>
                <a:gd name="T1" fmla="*/ 32670 h 19"/>
                <a:gd name="T2" fmla="*/ 18636 w 23"/>
                <a:gd name="T3" fmla="*/ 1922 h 19"/>
                <a:gd name="T4" fmla="*/ 24227 w 23"/>
                <a:gd name="T5" fmla="*/ 3267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13" y="17"/>
                  </a:moveTo>
                  <a:cubicBezTo>
                    <a:pt x="23" y="15"/>
                    <a:pt x="20" y="0"/>
                    <a:pt x="10" y="1"/>
                  </a:cubicBezTo>
                  <a:cubicBezTo>
                    <a:pt x="0" y="3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9" name="Freeform 117"/>
            <p:cNvSpPr>
              <a:spLocks/>
            </p:cNvSpPr>
            <p:nvPr/>
          </p:nvSpPr>
          <p:spPr bwMode="auto">
            <a:xfrm>
              <a:off x="2020888" y="2052638"/>
              <a:ext cx="39688" cy="42863"/>
            </a:xfrm>
            <a:custGeom>
              <a:avLst/>
              <a:gdLst>
                <a:gd name="T0" fmla="*/ 24569 w 21"/>
                <a:gd name="T1" fmla="*/ 39136 h 23"/>
                <a:gd name="T2" fmla="*/ 37798 w 21"/>
                <a:gd name="T3" fmla="*/ 18636 h 23"/>
                <a:gd name="T4" fmla="*/ 9450 w 21"/>
                <a:gd name="T5" fmla="*/ 24227 h 23"/>
                <a:gd name="T6" fmla="*/ 9450 w 21"/>
                <a:gd name="T7" fmla="*/ 22363 h 23"/>
                <a:gd name="T8" fmla="*/ 17009 w 21"/>
                <a:gd name="T9" fmla="*/ 11182 h 23"/>
                <a:gd name="T10" fmla="*/ 18899 w 21"/>
                <a:gd name="T11" fmla="*/ 9318 h 23"/>
                <a:gd name="T12" fmla="*/ 24569 w 21"/>
                <a:gd name="T13" fmla="*/ 39136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23">
                  <a:moveTo>
                    <a:pt x="13" y="21"/>
                  </a:moveTo>
                  <a:cubicBezTo>
                    <a:pt x="18" y="20"/>
                    <a:pt x="21" y="15"/>
                    <a:pt x="20" y="10"/>
                  </a:cubicBezTo>
                  <a:cubicBezTo>
                    <a:pt x="19" y="0"/>
                    <a:pt x="3" y="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6" y="10"/>
                    <a:pt x="8" y="8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0" y="7"/>
                    <a:pt x="3" y="23"/>
                    <a:pt x="13" y="2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0" name="Freeform 118"/>
            <p:cNvSpPr>
              <a:spLocks/>
            </p:cNvSpPr>
            <p:nvPr/>
          </p:nvSpPr>
          <p:spPr bwMode="auto">
            <a:xfrm>
              <a:off x="2322513" y="2159000"/>
              <a:ext cx="41275" cy="38100"/>
            </a:xfrm>
            <a:custGeom>
              <a:avLst/>
              <a:gdLst>
                <a:gd name="T0" fmla="*/ 3752 w 22"/>
                <a:gd name="T1" fmla="*/ 22860 h 20"/>
                <a:gd name="T2" fmla="*/ 22514 w 22"/>
                <a:gd name="T3" fmla="*/ 38100 h 20"/>
                <a:gd name="T4" fmla="*/ 18761 w 22"/>
                <a:gd name="T5" fmla="*/ 7620 h 20"/>
                <a:gd name="T6" fmla="*/ 18761 w 22"/>
                <a:gd name="T7" fmla="*/ 7620 h 20"/>
                <a:gd name="T8" fmla="*/ 31894 w 22"/>
                <a:gd name="T9" fmla="*/ 17145 h 20"/>
                <a:gd name="T10" fmla="*/ 31894 w 22"/>
                <a:gd name="T11" fmla="*/ 17145 h 20"/>
                <a:gd name="T12" fmla="*/ 3752 w 22"/>
                <a:gd name="T13" fmla="*/ 22860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20">
                  <a:moveTo>
                    <a:pt x="2" y="12"/>
                  </a:moveTo>
                  <a:cubicBezTo>
                    <a:pt x="3" y="18"/>
                    <a:pt x="7" y="20"/>
                    <a:pt x="12" y="20"/>
                  </a:cubicBezTo>
                  <a:cubicBezTo>
                    <a:pt x="22" y="18"/>
                    <a:pt x="19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6"/>
                    <a:pt x="15" y="7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0"/>
                    <a:pt x="0" y="2"/>
                    <a:pt x="2" y="1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1" name="Freeform 119"/>
            <p:cNvSpPr>
              <a:spLocks/>
            </p:cNvSpPr>
            <p:nvPr/>
          </p:nvSpPr>
          <p:spPr bwMode="auto">
            <a:xfrm>
              <a:off x="2316163" y="2095500"/>
              <a:ext cx="41275" cy="36513"/>
            </a:xfrm>
            <a:custGeom>
              <a:avLst/>
              <a:gdLst>
                <a:gd name="T0" fmla="*/ 22514 w 22"/>
                <a:gd name="T1" fmla="*/ 32670 h 19"/>
                <a:gd name="T2" fmla="*/ 18761 w 22"/>
                <a:gd name="T3" fmla="*/ 3843 h 19"/>
                <a:gd name="T4" fmla="*/ 22514 w 22"/>
                <a:gd name="T5" fmla="*/ 3267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9">
                  <a:moveTo>
                    <a:pt x="12" y="17"/>
                  </a:moveTo>
                  <a:cubicBezTo>
                    <a:pt x="22" y="16"/>
                    <a:pt x="20" y="0"/>
                    <a:pt x="10" y="2"/>
                  </a:cubicBezTo>
                  <a:cubicBezTo>
                    <a:pt x="0" y="4"/>
                    <a:pt x="3" y="19"/>
                    <a:pt x="12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2" name="Freeform 120"/>
            <p:cNvSpPr>
              <a:spLocks/>
            </p:cNvSpPr>
            <p:nvPr/>
          </p:nvSpPr>
          <p:spPr bwMode="auto">
            <a:xfrm>
              <a:off x="2435225" y="2263775"/>
              <a:ext cx="42863" cy="39688"/>
            </a:xfrm>
            <a:custGeom>
              <a:avLst/>
              <a:gdLst>
                <a:gd name="T0" fmla="*/ 24227 w 23"/>
                <a:gd name="T1" fmla="*/ 32128 h 21"/>
                <a:gd name="T2" fmla="*/ 22363 w 23"/>
                <a:gd name="T3" fmla="*/ 32128 h 21"/>
                <a:gd name="T4" fmla="*/ 11182 w 23"/>
                <a:gd name="T5" fmla="*/ 22679 h 21"/>
                <a:gd name="T6" fmla="*/ 11182 w 23"/>
                <a:gd name="T7" fmla="*/ 20789 h 21"/>
                <a:gd name="T8" fmla="*/ 39136 w 23"/>
                <a:gd name="T9" fmla="*/ 17009 h 21"/>
                <a:gd name="T10" fmla="*/ 18636 w 23"/>
                <a:gd name="T11" fmla="*/ 1890 h 21"/>
                <a:gd name="T12" fmla="*/ 24227 w 23"/>
                <a:gd name="T13" fmla="*/ 32128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21">
                  <a:moveTo>
                    <a:pt x="13" y="17"/>
                  </a:moveTo>
                  <a:cubicBezTo>
                    <a:pt x="13" y="17"/>
                    <a:pt x="13" y="17"/>
                    <a:pt x="12" y="17"/>
                  </a:cubicBezTo>
                  <a:cubicBezTo>
                    <a:pt x="10" y="15"/>
                    <a:pt x="8" y="14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8" y="21"/>
                    <a:pt x="23" y="18"/>
                    <a:pt x="21" y="9"/>
                  </a:cubicBezTo>
                  <a:cubicBezTo>
                    <a:pt x="20" y="3"/>
                    <a:pt x="16" y="0"/>
                    <a:pt x="10" y="1"/>
                  </a:cubicBezTo>
                  <a:cubicBezTo>
                    <a:pt x="0" y="3"/>
                    <a:pt x="3" y="18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3" name="Freeform 121"/>
            <p:cNvSpPr>
              <a:spLocks/>
            </p:cNvSpPr>
            <p:nvPr/>
          </p:nvSpPr>
          <p:spPr bwMode="auto">
            <a:xfrm>
              <a:off x="2365375" y="2408238"/>
              <a:ext cx="46038" cy="36513"/>
            </a:xfrm>
            <a:custGeom>
              <a:avLst/>
              <a:gdLst>
                <a:gd name="T0" fmla="*/ 24937 w 24"/>
                <a:gd name="T1" fmla="*/ 34591 h 19"/>
                <a:gd name="T2" fmla="*/ 26856 w 24"/>
                <a:gd name="T3" fmla="*/ 32670 h 19"/>
                <a:gd name="T4" fmla="*/ 21101 w 24"/>
                <a:gd name="T5" fmla="*/ 3843 h 19"/>
                <a:gd name="T6" fmla="*/ 19183 w 24"/>
                <a:gd name="T7" fmla="*/ 3843 h 19"/>
                <a:gd name="T8" fmla="*/ 24937 w 24"/>
                <a:gd name="T9" fmla="*/ 3459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9">
                  <a:moveTo>
                    <a:pt x="13" y="18"/>
                  </a:moveTo>
                  <a:cubicBezTo>
                    <a:pt x="13" y="17"/>
                    <a:pt x="13" y="17"/>
                    <a:pt x="14" y="17"/>
                  </a:cubicBezTo>
                  <a:cubicBezTo>
                    <a:pt x="24" y="16"/>
                    <a:pt x="21" y="0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0" y="4"/>
                    <a:pt x="3" y="19"/>
                    <a:pt x="13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4" name="Freeform 122"/>
            <p:cNvSpPr>
              <a:spLocks/>
            </p:cNvSpPr>
            <p:nvPr/>
          </p:nvSpPr>
          <p:spPr bwMode="auto">
            <a:xfrm>
              <a:off x="2484438" y="2382838"/>
              <a:ext cx="44450" cy="34925"/>
            </a:xfrm>
            <a:custGeom>
              <a:avLst/>
              <a:gdLst>
                <a:gd name="T0" fmla="*/ 24077 w 24"/>
                <a:gd name="T1" fmla="*/ 33087 h 19"/>
                <a:gd name="T2" fmla="*/ 25929 w 24"/>
                <a:gd name="T3" fmla="*/ 31249 h 19"/>
                <a:gd name="T4" fmla="*/ 22225 w 24"/>
                <a:gd name="T5" fmla="*/ 3676 h 19"/>
                <a:gd name="T6" fmla="*/ 18521 w 24"/>
                <a:gd name="T7" fmla="*/ 3676 h 19"/>
                <a:gd name="T8" fmla="*/ 24077 w 24"/>
                <a:gd name="T9" fmla="*/ 33087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9">
                  <a:moveTo>
                    <a:pt x="13" y="18"/>
                  </a:moveTo>
                  <a:cubicBezTo>
                    <a:pt x="14" y="18"/>
                    <a:pt x="14" y="17"/>
                    <a:pt x="14" y="17"/>
                  </a:cubicBezTo>
                  <a:cubicBezTo>
                    <a:pt x="24" y="16"/>
                    <a:pt x="22" y="0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0" y="4"/>
                    <a:pt x="3" y="19"/>
                    <a:pt x="13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5" name="Freeform 123"/>
            <p:cNvSpPr>
              <a:spLocks/>
            </p:cNvSpPr>
            <p:nvPr/>
          </p:nvSpPr>
          <p:spPr bwMode="auto">
            <a:xfrm>
              <a:off x="2362200" y="2452688"/>
              <a:ext cx="47625" cy="36513"/>
            </a:xfrm>
            <a:custGeom>
              <a:avLst/>
              <a:gdLst>
                <a:gd name="T0" fmla="*/ 22860 w 25"/>
                <a:gd name="T1" fmla="*/ 34591 h 19"/>
                <a:gd name="T2" fmla="*/ 28575 w 25"/>
                <a:gd name="T3" fmla="*/ 32670 h 19"/>
                <a:gd name="T4" fmla="*/ 22860 w 25"/>
                <a:gd name="T5" fmla="*/ 3843 h 19"/>
                <a:gd name="T6" fmla="*/ 19050 w 25"/>
                <a:gd name="T7" fmla="*/ 3843 h 19"/>
                <a:gd name="T8" fmla="*/ 22860 w 25"/>
                <a:gd name="T9" fmla="*/ 34591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3" y="18"/>
                    <a:pt x="14" y="17"/>
                    <a:pt x="15" y="17"/>
                  </a:cubicBezTo>
                  <a:cubicBezTo>
                    <a:pt x="25" y="15"/>
                    <a:pt x="22" y="0"/>
                    <a:pt x="12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0" y="4"/>
                    <a:pt x="2" y="19"/>
                    <a:pt x="12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6" name="Freeform 124"/>
            <p:cNvSpPr>
              <a:spLocks/>
            </p:cNvSpPr>
            <p:nvPr/>
          </p:nvSpPr>
          <p:spPr bwMode="auto">
            <a:xfrm>
              <a:off x="2095500" y="2090738"/>
              <a:ext cx="44450" cy="34925"/>
            </a:xfrm>
            <a:custGeom>
              <a:avLst/>
              <a:gdLst>
                <a:gd name="T0" fmla="*/ 25124 w 23"/>
                <a:gd name="T1" fmla="*/ 31249 h 19"/>
                <a:gd name="T2" fmla="*/ 19326 w 23"/>
                <a:gd name="T3" fmla="*/ 3676 h 19"/>
                <a:gd name="T4" fmla="*/ 25124 w 23"/>
                <a:gd name="T5" fmla="*/ 31249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13" y="17"/>
                  </a:moveTo>
                  <a:cubicBezTo>
                    <a:pt x="23" y="16"/>
                    <a:pt x="20" y="0"/>
                    <a:pt x="10" y="2"/>
                  </a:cubicBezTo>
                  <a:cubicBezTo>
                    <a:pt x="0" y="4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7" name="Freeform 125"/>
            <p:cNvSpPr>
              <a:spLocks/>
            </p:cNvSpPr>
            <p:nvPr/>
          </p:nvSpPr>
          <p:spPr bwMode="auto">
            <a:xfrm>
              <a:off x="2185988" y="2232025"/>
              <a:ext cx="42863" cy="36513"/>
            </a:xfrm>
            <a:custGeom>
              <a:avLst/>
              <a:gdLst>
                <a:gd name="T0" fmla="*/ 24227 w 23"/>
                <a:gd name="T1" fmla="*/ 32670 h 19"/>
                <a:gd name="T2" fmla="*/ 18636 w 23"/>
                <a:gd name="T3" fmla="*/ 3843 h 19"/>
                <a:gd name="T4" fmla="*/ 24227 w 23"/>
                <a:gd name="T5" fmla="*/ 3267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13" y="17"/>
                  </a:moveTo>
                  <a:cubicBezTo>
                    <a:pt x="23" y="15"/>
                    <a:pt x="20" y="0"/>
                    <a:pt x="10" y="2"/>
                  </a:cubicBezTo>
                  <a:cubicBezTo>
                    <a:pt x="0" y="4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8" name="Freeform 126"/>
            <p:cNvSpPr>
              <a:spLocks/>
            </p:cNvSpPr>
            <p:nvPr/>
          </p:nvSpPr>
          <p:spPr bwMode="auto">
            <a:xfrm>
              <a:off x="1895475" y="2101850"/>
              <a:ext cx="41275" cy="34925"/>
            </a:xfrm>
            <a:custGeom>
              <a:avLst/>
              <a:gdLst>
                <a:gd name="T0" fmla="*/ 24390 w 22"/>
                <a:gd name="T1" fmla="*/ 31249 h 19"/>
                <a:gd name="T2" fmla="*/ 18761 w 22"/>
                <a:gd name="T3" fmla="*/ 3676 h 19"/>
                <a:gd name="T4" fmla="*/ 24390 w 22"/>
                <a:gd name="T5" fmla="*/ 31249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9">
                  <a:moveTo>
                    <a:pt x="13" y="17"/>
                  </a:moveTo>
                  <a:cubicBezTo>
                    <a:pt x="22" y="15"/>
                    <a:pt x="20" y="0"/>
                    <a:pt x="10" y="2"/>
                  </a:cubicBezTo>
                  <a:cubicBezTo>
                    <a:pt x="0" y="4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9" name="Freeform 127"/>
            <p:cNvSpPr>
              <a:spLocks/>
            </p:cNvSpPr>
            <p:nvPr/>
          </p:nvSpPr>
          <p:spPr bwMode="auto">
            <a:xfrm>
              <a:off x="2238375" y="2346325"/>
              <a:ext cx="42863" cy="36513"/>
            </a:xfrm>
            <a:custGeom>
              <a:avLst/>
              <a:gdLst>
                <a:gd name="T0" fmla="*/ 24227 w 23"/>
                <a:gd name="T1" fmla="*/ 32670 h 19"/>
                <a:gd name="T2" fmla="*/ 18636 w 23"/>
                <a:gd name="T3" fmla="*/ 3843 h 19"/>
                <a:gd name="T4" fmla="*/ 24227 w 23"/>
                <a:gd name="T5" fmla="*/ 3267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13" y="17"/>
                  </a:moveTo>
                  <a:cubicBezTo>
                    <a:pt x="23" y="15"/>
                    <a:pt x="20" y="0"/>
                    <a:pt x="10" y="2"/>
                  </a:cubicBezTo>
                  <a:cubicBezTo>
                    <a:pt x="0" y="4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0" name="Freeform 128"/>
            <p:cNvSpPr>
              <a:spLocks/>
            </p:cNvSpPr>
            <p:nvPr/>
          </p:nvSpPr>
          <p:spPr bwMode="auto">
            <a:xfrm>
              <a:off x="2144713" y="2417763"/>
              <a:ext cx="42863" cy="34925"/>
            </a:xfrm>
            <a:custGeom>
              <a:avLst/>
              <a:gdLst>
                <a:gd name="T0" fmla="*/ 24227 w 23"/>
                <a:gd name="T1" fmla="*/ 31249 h 19"/>
                <a:gd name="T2" fmla="*/ 18636 w 23"/>
                <a:gd name="T3" fmla="*/ 3676 h 19"/>
                <a:gd name="T4" fmla="*/ 24227 w 23"/>
                <a:gd name="T5" fmla="*/ 31249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13" y="17"/>
                  </a:moveTo>
                  <a:cubicBezTo>
                    <a:pt x="23" y="15"/>
                    <a:pt x="20" y="0"/>
                    <a:pt x="10" y="2"/>
                  </a:cubicBezTo>
                  <a:cubicBezTo>
                    <a:pt x="0" y="4"/>
                    <a:pt x="3" y="19"/>
                    <a:pt x="13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1" name="Freeform 129"/>
            <p:cNvSpPr>
              <a:spLocks/>
            </p:cNvSpPr>
            <p:nvPr/>
          </p:nvSpPr>
          <p:spPr bwMode="auto">
            <a:xfrm>
              <a:off x="2360613" y="2324100"/>
              <a:ext cx="34925" cy="42863"/>
            </a:xfrm>
            <a:custGeom>
              <a:avLst/>
              <a:gdLst>
                <a:gd name="T0" fmla="*/ 1838 w 19"/>
                <a:gd name="T1" fmla="*/ 22363 h 23"/>
                <a:gd name="T2" fmla="*/ 3676 w 19"/>
                <a:gd name="T3" fmla="*/ 26091 h 23"/>
                <a:gd name="T4" fmla="*/ 31249 w 19"/>
                <a:gd name="T5" fmla="*/ 20500 h 23"/>
                <a:gd name="T6" fmla="*/ 31249 w 19"/>
                <a:gd name="T7" fmla="*/ 18636 h 23"/>
                <a:gd name="T8" fmla="*/ 1838 w 19"/>
                <a:gd name="T9" fmla="*/ 2236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3">
                  <a:moveTo>
                    <a:pt x="1" y="12"/>
                  </a:moveTo>
                  <a:cubicBezTo>
                    <a:pt x="1" y="13"/>
                    <a:pt x="2" y="13"/>
                    <a:pt x="2" y="14"/>
                  </a:cubicBezTo>
                  <a:cubicBezTo>
                    <a:pt x="3" y="23"/>
                    <a:pt x="19" y="2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5" y="0"/>
                    <a:pt x="0" y="2"/>
                    <a:pt x="1" y="1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4" name="组合 311"/>
          <p:cNvGrpSpPr>
            <a:grpSpLocks/>
          </p:cNvGrpSpPr>
          <p:nvPr/>
        </p:nvGrpSpPr>
        <p:grpSpPr bwMode="auto">
          <a:xfrm>
            <a:off x="3786188" y="2716213"/>
            <a:ext cx="2509837" cy="4027487"/>
            <a:chOff x="7310438" y="1096963"/>
            <a:chExt cx="3160712" cy="5349875"/>
          </a:xfrm>
        </p:grpSpPr>
        <p:sp>
          <p:nvSpPr>
            <p:cNvPr id="30738" name="Freeform 206"/>
            <p:cNvSpPr>
              <a:spLocks/>
            </p:cNvSpPr>
            <p:nvPr/>
          </p:nvSpPr>
          <p:spPr bwMode="auto">
            <a:xfrm>
              <a:off x="9356725" y="4332288"/>
              <a:ext cx="1114425" cy="938213"/>
            </a:xfrm>
            <a:custGeom>
              <a:avLst/>
              <a:gdLst>
                <a:gd name="T0" fmla="*/ 0 w 517"/>
                <a:gd name="T1" fmla="*/ 871505 h 436"/>
                <a:gd name="T2" fmla="*/ 174600 w 517"/>
                <a:gd name="T3" fmla="*/ 490625 h 436"/>
                <a:gd name="T4" fmla="*/ 418179 w 517"/>
                <a:gd name="T5" fmla="*/ 206579 h 436"/>
                <a:gd name="T6" fmla="*/ 633735 w 517"/>
                <a:gd name="T7" fmla="*/ 81771 h 436"/>
                <a:gd name="T8" fmla="*/ 683313 w 517"/>
                <a:gd name="T9" fmla="*/ 94682 h 436"/>
                <a:gd name="T10" fmla="*/ 825580 w 517"/>
                <a:gd name="T11" fmla="*/ 30126 h 436"/>
                <a:gd name="T12" fmla="*/ 860069 w 517"/>
                <a:gd name="T13" fmla="*/ 58100 h 436"/>
                <a:gd name="T14" fmla="*/ 1041136 w 517"/>
                <a:gd name="T15" fmla="*/ 10759 h 436"/>
                <a:gd name="T16" fmla="*/ 1064847 w 517"/>
                <a:gd name="T17" fmla="*/ 51645 h 436"/>
                <a:gd name="T18" fmla="*/ 1071314 w 517"/>
                <a:gd name="T19" fmla="*/ 120504 h 436"/>
                <a:gd name="T20" fmla="*/ 970002 w 517"/>
                <a:gd name="T21" fmla="*/ 253920 h 436"/>
                <a:gd name="T22" fmla="*/ 866535 w 517"/>
                <a:gd name="T23" fmla="*/ 342146 h 436"/>
                <a:gd name="T24" fmla="*/ 273756 w 517"/>
                <a:gd name="T25" fmla="*/ 645559 h 436"/>
                <a:gd name="T26" fmla="*/ 0 w 517"/>
                <a:gd name="T27" fmla="*/ 938213 h 436"/>
                <a:gd name="T28" fmla="*/ 0 w 517"/>
                <a:gd name="T29" fmla="*/ 871505 h 4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17" h="436">
                  <a:moveTo>
                    <a:pt x="0" y="405"/>
                  </a:moveTo>
                  <a:cubicBezTo>
                    <a:pt x="0" y="405"/>
                    <a:pt x="56" y="269"/>
                    <a:pt x="81" y="228"/>
                  </a:cubicBezTo>
                  <a:cubicBezTo>
                    <a:pt x="106" y="187"/>
                    <a:pt x="139" y="130"/>
                    <a:pt x="194" y="96"/>
                  </a:cubicBezTo>
                  <a:cubicBezTo>
                    <a:pt x="248" y="63"/>
                    <a:pt x="283" y="38"/>
                    <a:pt x="294" y="38"/>
                  </a:cubicBezTo>
                  <a:cubicBezTo>
                    <a:pt x="304" y="38"/>
                    <a:pt x="299" y="52"/>
                    <a:pt x="317" y="44"/>
                  </a:cubicBezTo>
                  <a:cubicBezTo>
                    <a:pt x="334" y="37"/>
                    <a:pt x="369" y="12"/>
                    <a:pt x="383" y="14"/>
                  </a:cubicBezTo>
                  <a:cubicBezTo>
                    <a:pt x="396" y="15"/>
                    <a:pt x="371" y="35"/>
                    <a:pt x="399" y="27"/>
                  </a:cubicBezTo>
                  <a:cubicBezTo>
                    <a:pt x="427" y="18"/>
                    <a:pt x="464" y="0"/>
                    <a:pt x="483" y="5"/>
                  </a:cubicBezTo>
                  <a:cubicBezTo>
                    <a:pt x="503" y="9"/>
                    <a:pt x="485" y="24"/>
                    <a:pt x="494" y="24"/>
                  </a:cubicBezTo>
                  <a:cubicBezTo>
                    <a:pt x="502" y="24"/>
                    <a:pt x="517" y="22"/>
                    <a:pt x="497" y="56"/>
                  </a:cubicBezTo>
                  <a:cubicBezTo>
                    <a:pt x="476" y="90"/>
                    <a:pt x="443" y="114"/>
                    <a:pt x="450" y="118"/>
                  </a:cubicBezTo>
                  <a:cubicBezTo>
                    <a:pt x="457" y="123"/>
                    <a:pt x="471" y="124"/>
                    <a:pt x="402" y="159"/>
                  </a:cubicBezTo>
                  <a:cubicBezTo>
                    <a:pt x="334" y="194"/>
                    <a:pt x="220" y="235"/>
                    <a:pt x="127" y="300"/>
                  </a:cubicBezTo>
                  <a:cubicBezTo>
                    <a:pt x="73" y="337"/>
                    <a:pt x="0" y="436"/>
                    <a:pt x="0" y="436"/>
                  </a:cubicBezTo>
                  <a:lnTo>
                    <a:pt x="0" y="405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Freeform 207"/>
            <p:cNvSpPr>
              <a:spLocks/>
            </p:cNvSpPr>
            <p:nvPr/>
          </p:nvSpPr>
          <p:spPr bwMode="auto">
            <a:xfrm>
              <a:off x="9356725" y="4386263"/>
              <a:ext cx="1100137" cy="884238"/>
            </a:xfrm>
            <a:custGeom>
              <a:avLst/>
              <a:gdLst>
                <a:gd name="T0" fmla="*/ 1078608 w 511"/>
                <a:gd name="T1" fmla="*/ 0 h 411"/>
                <a:gd name="T2" fmla="*/ 510240 w 511"/>
                <a:gd name="T3" fmla="*/ 275383 h 411"/>
                <a:gd name="T4" fmla="*/ 47364 w 511"/>
                <a:gd name="T5" fmla="*/ 709972 h 411"/>
                <a:gd name="T6" fmla="*/ 0 w 511"/>
                <a:gd name="T7" fmla="*/ 817544 h 411"/>
                <a:gd name="T8" fmla="*/ 0 w 511"/>
                <a:gd name="T9" fmla="*/ 884238 h 411"/>
                <a:gd name="T10" fmla="*/ 273420 w 511"/>
                <a:gd name="T11" fmla="*/ 591643 h 411"/>
                <a:gd name="T12" fmla="*/ 865470 w 511"/>
                <a:gd name="T13" fmla="*/ 288292 h 411"/>
                <a:gd name="T14" fmla="*/ 968809 w 511"/>
                <a:gd name="T15" fmla="*/ 200083 h 411"/>
                <a:gd name="T16" fmla="*/ 1069996 w 511"/>
                <a:gd name="T17" fmla="*/ 66694 h 411"/>
                <a:gd name="T18" fmla="*/ 1078608 w 511"/>
                <a:gd name="T19" fmla="*/ 0 h 4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11" h="411">
                  <a:moveTo>
                    <a:pt x="501" y="0"/>
                  </a:moveTo>
                  <a:cubicBezTo>
                    <a:pt x="488" y="4"/>
                    <a:pt x="336" y="62"/>
                    <a:pt x="237" y="128"/>
                  </a:cubicBezTo>
                  <a:cubicBezTo>
                    <a:pt x="138" y="194"/>
                    <a:pt x="29" y="322"/>
                    <a:pt x="22" y="330"/>
                  </a:cubicBezTo>
                  <a:cubicBezTo>
                    <a:pt x="9" y="358"/>
                    <a:pt x="0" y="380"/>
                    <a:pt x="0" y="380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11"/>
                    <a:pt x="73" y="312"/>
                    <a:pt x="127" y="275"/>
                  </a:cubicBezTo>
                  <a:cubicBezTo>
                    <a:pt x="220" y="210"/>
                    <a:pt x="334" y="169"/>
                    <a:pt x="402" y="134"/>
                  </a:cubicBezTo>
                  <a:cubicBezTo>
                    <a:pt x="471" y="99"/>
                    <a:pt x="457" y="98"/>
                    <a:pt x="450" y="93"/>
                  </a:cubicBezTo>
                  <a:cubicBezTo>
                    <a:pt x="443" y="89"/>
                    <a:pt x="476" y="65"/>
                    <a:pt x="497" y="31"/>
                  </a:cubicBezTo>
                  <a:cubicBezTo>
                    <a:pt x="511" y="7"/>
                    <a:pt x="508" y="1"/>
                    <a:pt x="501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Freeform 208"/>
            <p:cNvSpPr>
              <a:spLocks noEditPoints="1"/>
            </p:cNvSpPr>
            <p:nvPr/>
          </p:nvSpPr>
          <p:spPr bwMode="auto">
            <a:xfrm>
              <a:off x="9347200" y="4332288"/>
              <a:ext cx="1114425" cy="968375"/>
            </a:xfrm>
            <a:custGeom>
              <a:avLst/>
              <a:gdLst>
                <a:gd name="T0" fmla="*/ 2156 w 517"/>
                <a:gd name="T1" fmla="*/ 867234 h 450"/>
                <a:gd name="T2" fmla="*/ 183223 w 517"/>
                <a:gd name="T3" fmla="*/ 475580 h 450"/>
                <a:gd name="T4" fmla="*/ 513024 w 517"/>
                <a:gd name="T5" fmla="*/ 142028 h 450"/>
                <a:gd name="T6" fmla="*/ 642357 w 517"/>
                <a:gd name="T7" fmla="*/ 73166 h 450"/>
                <a:gd name="T8" fmla="*/ 674691 w 517"/>
                <a:gd name="T9" fmla="*/ 90382 h 450"/>
                <a:gd name="T10" fmla="*/ 737202 w 517"/>
                <a:gd name="T11" fmla="*/ 60254 h 450"/>
                <a:gd name="T12" fmla="*/ 849291 w 517"/>
                <a:gd name="T13" fmla="*/ 27975 h 450"/>
                <a:gd name="T14" fmla="*/ 849291 w 517"/>
                <a:gd name="T15" fmla="*/ 51647 h 450"/>
                <a:gd name="T16" fmla="*/ 922580 w 517"/>
                <a:gd name="T17" fmla="*/ 30127 h 450"/>
                <a:gd name="T18" fmla="*/ 1051914 w 517"/>
                <a:gd name="T19" fmla="*/ 2152 h 450"/>
                <a:gd name="T20" fmla="*/ 1077780 w 517"/>
                <a:gd name="T21" fmla="*/ 43039 h 450"/>
                <a:gd name="T22" fmla="*/ 1107958 w 517"/>
                <a:gd name="T23" fmla="*/ 53799 h 450"/>
                <a:gd name="T24" fmla="*/ 1013114 w 517"/>
                <a:gd name="T25" fmla="*/ 219498 h 450"/>
                <a:gd name="T26" fmla="*/ 1002336 w 517"/>
                <a:gd name="T27" fmla="*/ 266841 h 450"/>
                <a:gd name="T28" fmla="*/ 728580 w 517"/>
                <a:gd name="T29" fmla="*/ 419629 h 450"/>
                <a:gd name="T30" fmla="*/ 17244 w 517"/>
                <a:gd name="T31" fmla="*/ 944704 h 450"/>
                <a:gd name="T32" fmla="*/ 0 w 517"/>
                <a:gd name="T33" fmla="*/ 869386 h 450"/>
                <a:gd name="T34" fmla="*/ 974314 w 517"/>
                <a:gd name="T35" fmla="*/ 262537 h 450"/>
                <a:gd name="T36" fmla="*/ 1000180 w 517"/>
                <a:gd name="T37" fmla="*/ 206587 h 450"/>
                <a:gd name="T38" fmla="*/ 1090714 w 517"/>
                <a:gd name="T39" fmla="*/ 64558 h 450"/>
                <a:gd name="T40" fmla="*/ 1071314 w 517"/>
                <a:gd name="T41" fmla="*/ 60254 h 450"/>
                <a:gd name="T42" fmla="*/ 1060536 w 517"/>
                <a:gd name="T43" fmla="*/ 36583 h 450"/>
                <a:gd name="T44" fmla="*/ 1047603 w 517"/>
                <a:gd name="T45" fmla="*/ 19368 h 450"/>
                <a:gd name="T46" fmla="*/ 929047 w 517"/>
                <a:gd name="T47" fmla="*/ 47343 h 450"/>
                <a:gd name="T48" fmla="*/ 849291 w 517"/>
                <a:gd name="T49" fmla="*/ 71014 h 450"/>
                <a:gd name="T50" fmla="*/ 832047 w 517"/>
                <a:gd name="T51" fmla="*/ 45191 h 450"/>
                <a:gd name="T52" fmla="*/ 832047 w 517"/>
                <a:gd name="T53" fmla="*/ 38735 h 450"/>
                <a:gd name="T54" fmla="*/ 696246 w 517"/>
                <a:gd name="T55" fmla="*/ 103293 h 450"/>
                <a:gd name="T56" fmla="*/ 650979 w 517"/>
                <a:gd name="T57" fmla="*/ 96838 h 450"/>
                <a:gd name="T58" fmla="*/ 521646 w 517"/>
                <a:gd name="T59" fmla="*/ 157092 h 450"/>
                <a:gd name="T60" fmla="*/ 198312 w 517"/>
                <a:gd name="T61" fmla="*/ 484188 h 450"/>
                <a:gd name="T62" fmla="*/ 19400 w 517"/>
                <a:gd name="T63" fmla="*/ 873689 h 450"/>
                <a:gd name="T64" fmla="*/ 278067 w 517"/>
                <a:gd name="T65" fmla="*/ 636976 h 450"/>
                <a:gd name="T66" fmla="*/ 870847 w 517"/>
                <a:gd name="T67" fmla="*/ 333551 h 450"/>
                <a:gd name="T68" fmla="*/ 978625 w 517"/>
                <a:gd name="T69" fmla="*/ 264689 h 4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17" h="450">
                  <a:moveTo>
                    <a:pt x="0" y="404"/>
                  </a:moveTo>
                  <a:cubicBezTo>
                    <a:pt x="1" y="403"/>
                    <a:pt x="1" y="403"/>
                    <a:pt x="1" y="403"/>
                  </a:cubicBezTo>
                  <a:cubicBezTo>
                    <a:pt x="3" y="398"/>
                    <a:pt x="57" y="267"/>
                    <a:pt x="82" y="226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109" y="180"/>
                    <a:pt x="142" y="125"/>
                    <a:pt x="195" y="93"/>
                  </a:cubicBezTo>
                  <a:cubicBezTo>
                    <a:pt x="211" y="83"/>
                    <a:pt x="225" y="74"/>
                    <a:pt x="238" y="66"/>
                  </a:cubicBezTo>
                  <a:cubicBezTo>
                    <a:pt x="273" y="44"/>
                    <a:pt x="288" y="34"/>
                    <a:pt x="297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304" y="34"/>
                    <a:pt x="307" y="37"/>
                    <a:pt x="309" y="40"/>
                  </a:cubicBezTo>
                  <a:cubicBezTo>
                    <a:pt x="310" y="42"/>
                    <a:pt x="311" y="42"/>
                    <a:pt x="313" y="42"/>
                  </a:cubicBezTo>
                  <a:cubicBezTo>
                    <a:pt x="315" y="42"/>
                    <a:pt x="317" y="41"/>
                    <a:pt x="319" y="40"/>
                  </a:cubicBezTo>
                  <a:cubicBezTo>
                    <a:pt x="325" y="38"/>
                    <a:pt x="333" y="33"/>
                    <a:pt x="342" y="28"/>
                  </a:cubicBezTo>
                  <a:cubicBezTo>
                    <a:pt x="359" y="18"/>
                    <a:pt x="378" y="8"/>
                    <a:pt x="387" y="9"/>
                  </a:cubicBezTo>
                  <a:cubicBezTo>
                    <a:pt x="391" y="10"/>
                    <a:pt x="393" y="11"/>
                    <a:pt x="394" y="13"/>
                  </a:cubicBezTo>
                  <a:cubicBezTo>
                    <a:pt x="397" y="17"/>
                    <a:pt x="395" y="21"/>
                    <a:pt x="394" y="23"/>
                  </a:cubicBezTo>
                  <a:cubicBezTo>
                    <a:pt x="394" y="24"/>
                    <a:pt x="394" y="24"/>
                    <a:pt x="394" y="24"/>
                  </a:cubicBezTo>
                  <a:cubicBezTo>
                    <a:pt x="396" y="24"/>
                    <a:pt x="399" y="24"/>
                    <a:pt x="402" y="22"/>
                  </a:cubicBezTo>
                  <a:cubicBezTo>
                    <a:pt x="410" y="20"/>
                    <a:pt x="419" y="17"/>
                    <a:pt x="428" y="14"/>
                  </a:cubicBezTo>
                  <a:cubicBezTo>
                    <a:pt x="446" y="7"/>
                    <a:pt x="464" y="0"/>
                    <a:pt x="478" y="0"/>
                  </a:cubicBezTo>
                  <a:cubicBezTo>
                    <a:pt x="482" y="0"/>
                    <a:pt x="485" y="0"/>
                    <a:pt x="488" y="1"/>
                  </a:cubicBezTo>
                  <a:cubicBezTo>
                    <a:pt x="494" y="2"/>
                    <a:pt x="498" y="4"/>
                    <a:pt x="500" y="7"/>
                  </a:cubicBezTo>
                  <a:cubicBezTo>
                    <a:pt x="502" y="12"/>
                    <a:pt x="501" y="17"/>
                    <a:pt x="500" y="20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504" y="20"/>
                    <a:pt x="511" y="20"/>
                    <a:pt x="514" y="25"/>
                  </a:cubicBezTo>
                  <a:cubicBezTo>
                    <a:pt x="517" y="32"/>
                    <a:pt x="514" y="41"/>
                    <a:pt x="504" y="58"/>
                  </a:cubicBezTo>
                  <a:cubicBezTo>
                    <a:pt x="494" y="76"/>
                    <a:pt x="480" y="91"/>
                    <a:pt x="470" y="102"/>
                  </a:cubicBezTo>
                  <a:cubicBezTo>
                    <a:pt x="465" y="107"/>
                    <a:pt x="460" y="113"/>
                    <a:pt x="458" y="116"/>
                  </a:cubicBezTo>
                  <a:cubicBezTo>
                    <a:pt x="461" y="117"/>
                    <a:pt x="465" y="119"/>
                    <a:pt x="465" y="124"/>
                  </a:cubicBezTo>
                  <a:cubicBezTo>
                    <a:pt x="465" y="130"/>
                    <a:pt x="460" y="136"/>
                    <a:pt x="408" y="163"/>
                  </a:cubicBezTo>
                  <a:cubicBezTo>
                    <a:pt x="388" y="173"/>
                    <a:pt x="364" y="184"/>
                    <a:pt x="338" y="195"/>
                  </a:cubicBezTo>
                  <a:cubicBezTo>
                    <a:pt x="276" y="223"/>
                    <a:pt x="199" y="258"/>
                    <a:pt x="134" y="303"/>
                  </a:cubicBezTo>
                  <a:cubicBezTo>
                    <a:pt x="81" y="340"/>
                    <a:pt x="8" y="438"/>
                    <a:pt x="8" y="439"/>
                  </a:cubicBezTo>
                  <a:cubicBezTo>
                    <a:pt x="0" y="450"/>
                    <a:pt x="0" y="450"/>
                    <a:pt x="0" y="450"/>
                  </a:cubicBezTo>
                  <a:lnTo>
                    <a:pt x="0" y="404"/>
                  </a:lnTo>
                  <a:close/>
                  <a:moveTo>
                    <a:pt x="454" y="123"/>
                  </a:moveTo>
                  <a:cubicBezTo>
                    <a:pt x="453" y="123"/>
                    <a:pt x="453" y="123"/>
                    <a:pt x="452" y="122"/>
                  </a:cubicBezTo>
                  <a:cubicBezTo>
                    <a:pt x="451" y="121"/>
                    <a:pt x="449" y="120"/>
                    <a:pt x="449" y="118"/>
                  </a:cubicBezTo>
                  <a:cubicBezTo>
                    <a:pt x="448" y="113"/>
                    <a:pt x="453" y="108"/>
                    <a:pt x="464" y="96"/>
                  </a:cubicBezTo>
                  <a:cubicBezTo>
                    <a:pt x="474" y="86"/>
                    <a:pt x="487" y="71"/>
                    <a:pt x="497" y="54"/>
                  </a:cubicBezTo>
                  <a:cubicBezTo>
                    <a:pt x="508" y="35"/>
                    <a:pt x="507" y="30"/>
                    <a:pt x="506" y="30"/>
                  </a:cubicBezTo>
                  <a:cubicBezTo>
                    <a:pt x="506" y="28"/>
                    <a:pt x="502" y="28"/>
                    <a:pt x="499" y="28"/>
                  </a:cubicBezTo>
                  <a:cubicBezTo>
                    <a:pt x="497" y="28"/>
                    <a:pt x="497" y="28"/>
                    <a:pt x="497" y="28"/>
                  </a:cubicBezTo>
                  <a:cubicBezTo>
                    <a:pt x="494" y="28"/>
                    <a:pt x="493" y="27"/>
                    <a:pt x="492" y="26"/>
                  </a:cubicBezTo>
                  <a:cubicBezTo>
                    <a:pt x="490" y="23"/>
                    <a:pt x="491" y="20"/>
                    <a:pt x="492" y="17"/>
                  </a:cubicBezTo>
                  <a:cubicBezTo>
                    <a:pt x="492" y="15"/>
                    <a:pt x="493" y="13"/>
                    <a:pt x="492" y="12"/>
                  </a:cubicBezTo>
                  <a:cubicBezTo>
                    <a:pt x="492" y="11"/>
                    <a:pt x="491" y="10"/>
                    <a:pt x="486" y="9"/>
                  </a:cubicBezTo>
                  <a:cubicBezTo>
                    <a:pt x="484" y="8"/>
                    <a:pt x="482" y="8"/>
                    <a:pt x="479" y="8"/>
                  </a:cubicBezTo>
                  <a:cubicBezTo>
                    <a:pt x="466" y="9"/>
                    <a:pt x="448" y="15"/>
                    <a:pt x="431" y="22"/>
                  </a:cubicBezTo>
                  <a:cubicBezTo>
                    <a:pt x="422" y="25"/>
                    <a:pt x="413" y="28"/>
                    <a:pt x="405" y="31"/>
                  </a:cubicBezTo>
                  <a:cubicBezTo>
                    <a:pt x="400" y="32"/>
                    <a:pt x="397" y="33"/>
                    <a:pt x="394" y="33"/>
                  </a:cubicBezTo>
                  <a:cubicBezTo>
                    <a:pt x="393" y="33"/>
                    <a:pt x="389" y="33"/>
                    <a:pt x="386" y="30"/>
                  </a:cubicBezTo>
                  <a:cubicBezTo>
                    <a:pt x="384" y="27"/>
                    <a:pt x="385" y="24"/>
                    <a:pt x="386" y="21"/>
                  </a:cubicBezTo>
                  <a:cubicBezTo>
                    <a:pt x="386" y="20"/>
                    <a:pt x="387" y="19"/>
                    <a:pt x="387" y="18"/>
                  </a:cubicBezTo>
                  <a:cubicBezTo>
                    <a:pt x="387" y="18"/>
                    <a:pt x="387" y="18"/>
                    <a:pt x="386" y="18"/>
                  </a:cubicBezTo>
                  <a:cubicBezTo>
                    <a:pt x="379" y="17"/>
                    <a:pt x="361" y="28"/>
                    <a:pt x="346" y="36"/>
                  </a:cubicBezTo>
                  <a:cubicBezTo>
                    <a:pt x="337" y="41"/>
                    <a:pt x="329" y="46"/>
                    <a:pt x="323" y="48"/>
                  </a:cubicBezTo>
                  <a:cubicBezTo>
                    <a:pt x="319" y="50"/>
                    <a:pt x="316" y="51"/>
                    <a:pt x="313" y="51"/>
                  </a:cubicBezTo>
                  <a:cubicBezTo>
                    <a:pt x="307" y="51"/>
                    <a:pt x="304" y="47"/>
                    <a:pt x="302" y="45"/>
                  </a:cubicBezTo>
                  <a:cubicBezTo>
                    <a:pt x="300" y="43"/>
                    <a:pt x="300" y="42"/>
                    <a:pt x="297" y="42"/>
                  </a:cubicBezTo>
                  <a:cubicBezTo>
                    <a:pt x="291" y="42"/>
                    <a:pt x="269" y="56"/>
                    <a:pt x="242" y="73"/>
                  </a:cubicBezTo>
                  <a:cubicBezTo>
                    <a:pt x="230" y="81"/>
                    <a:pt x="216" y="90"/>
                    <a:pt x="200" y="100"/>
                  </a:cubicBezTo>
                  <a:cubicBezTo>
                    <a:pt x="149" y="131"/>
                    <a:pt x="116" y="186"/>
                    <a:pt x="92" y="225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65" y="269"/>
                    <a:pt x="13" y="395"/>
                    <a:pt x="9" y="406"/>
                  </a:cubicBezTo>
                  <a:cubicBezTo>
                    <a:pt x="9" y="423"/>
                    <a:pt x="9" y="423"/>
                    <a:pt x="9" y="423"/>
                  </a:cubicBezTo>
                  <a:cubicBezTo>
                    <a:pt x="29" y="397"/>
                    <a:pt x="84" y="327"/>
                    <a:pt x="129" y="296"/>
                  </a:cubicBezTo>
                  <a:cubicBezTo>
                    <a:pt x="195" y="250"/>
                    <a:pt x="272" y="216"/>
                    <a:pt x="334" y="188"/>
                  </a:cubicBezTo>
                  <a:cubicBezTo>
                    <a:pt x="360" y="176"/>
                    <a:pt x="384" y="165"/>
                    <a:pt x="404" y="155"/>
                  </a:cubicBezTo>
                  <a:cubicBezTo>
                    <a:pt x="445" y="135"/>
                    <a:pt x="454" y="127"/>
                    <a:pt x="456" y="124"/>
                  </a:cubicBezTo>
                  <a:cubicBezTo>
                    <a:pt x="455" y="124"/>
                    <a:pt x="454" y="123"/>
                    <a:pt x="454" y="123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209"/>
            <p:cNvSpPr>
              <a:spLocks/>
            </p:cNvSpPr>
            <p:nvPr/>
          </p:nvSpPr>
          <p:spPr bwMode="auto">
            <a:xfrm>
              <a:off x="8205788" y="3643313"/>
              <a:ext cx="1014412" cy="661988"/>
            </a:xfrm>
            <a:custGeom>
              <a:avLst/>
              <a:gdLst>
                <a:gd name="T0" fmla="*/ 1007951 w 471"/>
                <a:gd name="T1" fmla="*/ 608080 h 307"/>
                <a:gd name="T2" fmla="*/ 820575 w 471"/>
                <a:gd name="T3" fmla="*/ 312665 h 307"/>
                <a:gd name="T4" fmla="*/ 590125 w 471"/>
                <a:gd name="T5" fmla="*/ 107816 h 307"/>
                <a:gd name="T6" fmla="*/ 398442 w 471"/>
                <a:gd name="T7" fmla="*/ 28032 h 307"/>
                <a:gd name="T8" fmla="*/ 359675 w 471"/>
                <a:gd name="T9" fmla="*/ 45283 h 307"/>
                <a:gd name="T10" fmla="*/ 234758 w 471"/>
                <a:gd name="T11" fmla="*/ 6469 h 307"/>
                <a:gd name="T12" fmla="*/ 208913 w 471"/>
                <a:gd name="T13" fmla="*/ 34501 h 307"/>
                <a:gd name="T14" fmla="*/ 55997 w 471"/>
                <a:gd name="T15" fmla="*/ 15094 h 307"/>
                <a:gd name="T16" fmla="*/ 40921 w 471"/>
                <a:gd name="T17" fmla="*/ 51752 h 307"/>
                <a:gd name="T18" fmla="*/ 43075 w 471"/>
                <a:gd name="T19" fmla="*/ 109972 h 307"/>
                <a:gd name="T20" fmla="*/ 142147 w 471"/>
                <a:gd name="T21" fmla="*/ 209162 h 307"/>
                <a:gd name="T22" fmla="*/ 236912 w 471"/>
                <a:gd name="T23" fmla="*/ 269539 h 307"/>
                <a:gd name="T24" fmla="*/ 758117 w 471"/>
                <a:gd name="T25" fmla="*/ 450669 h 307"/>
                <a:gd name="T26" fmla="*/ 1014412 w 471"/>
                <a:gd name="T27" fmla="*/ 661988 h 307"/>
                <a:gd name="T28" fmla="*/ 1007951 w 471"/>
                <a:gd name="T29" fmla="*/ 608080 h 3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1" h="307">
                  <a:moveTo>
                    <a:pt x="468" y="282"/>
                  </a:moveTo>
                  <a:cubicBezTo>
                    <a:pt x="468" y="282"/>
                    <a:pt x="406" y="176"/>
                    <a:pt x="381" y="145"/>
                  </a:cubicBezTo>
                  <a:cubicBezTo>
                    <a:pt x="356" y="114"/>
                    <a:pt x="322" y="71"/>
                    <a:pt x="274" y="50"/>
                  </a:cubicBezTo>
                  <a:cubicBezTo>
                    <a:pt x="226" y="28"/>
                    <a:pt x="194" y="12"/>
                    <a:pt x="185" y="13"/>
                  </a:cubicBezTo>
                  <a:cubicBezTo>
                    <a:pt x="177" y="14"/>
                    <a:pt x="182" y="25"/>
                    <a:pt x="167" y="21"/>
                  </a:cubicBezTo>
                  <a:cubicBezTo>
                    <a:pt x="152" y="17"/>
                    <a:pt x="120" y="0"/>
                    <a:pt x="109" y="3"/>
                  </a:cubicBezTo>
                  <a:cubicBezTo>
                    <a:pt x="98" y="6"/>
                    <a:pt x="121" y="19"/>
                    <a:pt x="97" y="16"/>
                  </a:cubicBezTo>
                  <a:cubicBezTo>
                    <a:pt x="73" y="12"/>
                    <a:pt x="41" y="1"/>
                    <a:pt x="26" y="7"/>
                  </a:cubicBezTo>
                  <a:cubicBezTo>
                    <a:pt x="10" y="13"/>
                    <a:pt x="26" y="23"/>
                    <a:pt x="19" y="24"/>
                  </a:cubicBezTo>
                  <a:cubicBezTo>
                    <a:pt x="12" y="25"/>
                    <a:pt x="0" y="25"/>
                    <a:pt x="20" y="51"/>
                  </a:cubicBezTo>
                  <a:cubicBezTo>
                    <a:pt x="41" y="77"/>
                    <a:pt x="71" y="93"/>
                    <a:pt x="66" y="97"/>
                  </a:cubicBezTo>
                  <a:cubicBezTo>
                    <a:pt x="60" y="101"/>
                    <a:pt x="49" y="104"/>
                    <a:pt x="110" y="125"/>
                  </a:cubicBezTo>
                  <a:cubicBezTo>
                    <a:pt x="170" y="145"/>
                    <a:pt x="268" y="167"/>
                    <a:pt x="352" y="209"/>
                  </a:cubicBezTo>
                  <a:cubicBezTo>
                    <a:pt x="400" y="234"/>
                    <a:pt x="471" y="307"/>
                    <a:pt x="471" y="307"/>
                  </a:cubicBezTo>
                  <a:lnTo>
                    <a:pt x="468" y="282"/>
                  </a:lnTo>
                  <a:close/>
                </a:path>
              </a:pathLst>
            </a:custGeom>
            <a:solidFill>
              <a:srgbClr val="79A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Freeform 210"/>
            <p:cNvSpPr>
              <a:spLocks/>
            </p:cNvSpPr>
            <p:nvPr/>
          </p:nvSpPr>
          <p:spPr bwMode="auto">
            <a:xfrm>
              <a:off x="8218488" y="3697288"/>
              <a:ext cx="1001712" cy="608013"/>
            </a:xfrm>
            <a:custGeom>
              <a:avLst/>
              <a:gdLst>
                <a:gd name="T0" fmla="*/ 15080 w 465"/>
                <a:gd name="T1" fmla="*/ 0 h 282"/>
                <a:gd name="T2" fmla="*/ 514858 w 465"/>
                <a:gd name="T3" fmla="*/ 166018 h 282"/>
                <a:gd name="T4" fmla="*/ 945702 w 465"/>
                <a:gd name="T5" fmla="*/ 470024 h 282"/>
                <a:gd name="T6" fmla="*/ 995249 w 465"/>
                <a:gd name="T7" fmla="*/ 554111 h 282"/>
                <a:gd name="T8" fmla="*/ 1001712 w 465"/>
                <a:gd name="T9" fmla="*/ 608013 h 282"/>
                <a:gd name="T10" fmla="*/ 745360 w 465"/>
                <a:gd name="T11" fmla="*/ 396718 h 282"/>
                <a:gd name="T12" fmla="*/ 224039 w 465"/>
                <a:gd name="T13" fmla="*/ 215607 h 282"/>
                <a:gd name="T14" fmla="*/ 129253 w 465"/>
                <a:gd name="T15" fmla="*/ 155237 h 282"/>
                <a:gd name="T16" fmla="*/ 30159 w 465"/>
                <a:gd name="T17" fmla="*/ 56058 h 282"/>
                <a:gd name="T18" fmla="*/ 15080 w 465"/>
                <a:gd name="T19" fmla="*/ 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65" h="282">
                  <a:moveTo>
                    <a:pt x="7" y="0"/>
                  </a:moveTo>
                  <a:cubicBezTo>
                    <a:pt x="18" y="3"/>
                    <a:pt x="150" y="34"/>
                    <a:pt x="239" y="77"/>
                  </a:cubicBezTo>
                  <a:cubicBezTo>
                    <a:pt x="328" y="119"/>
                    <a:pt x="431" y="212"/>
                    <a:pt x="439" y="218"/>
                  </a:cubicBezTo>
                  <a:cubicBezTo>
                    <a:pt x="452" y="240"/>
                    <a:pt x="462" y="257"/>
                    <a:pt x="462" y="257"/>
                  </a:cubicBezTo>
                  <a:cubicBezTo>
                    <a:pt x="465" y="282"/>
                    <a:pt x="465" y="282"/>
                    <a:pt x="465" y="282"/>
                  </a:cubicBezTo>
                  <a:cubicBezTo>
                    <a:pt x="465" y="282"/>
                    <a:pt x="394" y="209"/>
                    <a:pt x="346" y="184"/>
                  </a:cubicBezTo>
                  <a:cubicBezTo>
                    <a:pt x="262" y="142"/>
                    <a:pt x="164" y="120"/>
                    <a:pt x="104" y="100"/>
                  </a:cubicBezTo>
                  <a:cubicBezTo>
                    <a:pt x="43" y="79"/>
                    <a:pt x="54" y="76"/>
                    <a:pt x="60" y="72"/>
                  </a:cubicBezTo>
                  <a:cubicBezTo>
                    <a:pt x="65" y="68"/>
                    <a:pt x="35" y="52"/>
                    <a:pt x="14" y="26"/>
                  </a:cubicBezTo>
                  <a:cubicBezTo>
                    <a:pt x="0" y="7"/>
                    <a:pt x="2" y="2"/>
                    <a:pt x="7" y="0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Freeform 211"/>
            <p:cNvSpPr>
              <a:spLocks noEditPoints="1"/>
            </p:cNvSpPr>
            <p:nvPr/>
          </p:nvSpPr>
          <p:spPr bwMode="auto">
            <a:xfrm>
              <a:off x="8212138" y="3641726"/>
              <a:ext cx="1020762" cy="690563"/>
            </a:xfrm>
            <a:custGeom>
              <a:avLst/>
              <a:gdLst>
                <a:gd name="T0" fmla="*/ 747267 w 474"/>
                <a:gd name="T1" fmla="*/ 460375 h 321"/>
                <a:gd name="T2" fmla="*/ 226118 w 474"/>
                <a:gd name="T3" fmla="*/ 279667 h 321"/>
                <a:gd name="T4" fmla="*/ 124903 w 474"/>
                <a:gd name="T5" fmla="*/ 206524 h 321"/>
                <a:gd name="T6" fmla="*/ 30149 w 474"/>
                <a:gd name="T7" fmla="*/ 118321 h 321"/>
                <a:gd name="T8" fmla="*/ 27996 w 474"/>
                <a:gd name="T9" fmla="*/ 45177 h 321"/>
                <a:gd name="T10" fmla="*/ 45224 w 474"/>
                <a:gd name="T11" fmla="*/ 8605 h 321"/>
                <a:gd name="T12" fmla="*/ 155052 w 474"/>
                <a:gd name="T13" fmla="*/ 17210 h 321"/>
                <a:gd name="T14" fmla="*/ 215351 w 474"/>
                <a:gd name="T15" fmla="*/ 27967 h 321"/>
                <a:gd name="T16" fmla="*/ 226118 w 474"/>
                <a:gd name="T17" fmla="*/ 0 h 321"/>
                <a:gd name="T18" fmla="*/ 312258 w 474"/>
                <a:gd name="T19" fmla="*/ 23664 h 321"/>
                <a:gd name="T20" fmla="*/ 363943 w 474"/>
                <a:gd name="T21" fmla="*/ 40874 h 321"/>
                <a:gd name="T22" fmla="*/ 391938 w 474"/>
                <a:gd name="T23" fmla="*/ 21513 h 321"/>
                <a:gd name="T24" fmla="*/ 587907 w 474"/>
                <a:gd name="T25" fmla="*/ 101110 h 321"/>
                <a:gd name="T26" fmla="*/ 822639 w 474"/>
                <a:gd name="T27" fmla="*/ 309785 h 321"/>
                <a:gd name="T28" fmla="*/ 1009994 w 474"/>
                <a:gd name="T29" fmla="*/ 604512 h 321"/>
                <a:gd name="T30" fmla="*/ 1001380 w 474"/>
                <a:gd name="T31" fmla="*/ 669050 h 321"/>
                <a:gd name="T32" fmla="*/ 801104 w 474"/>
                <a:gd name="T33" fmla="*/ 311937 h 321"/>
                <a:gd name="T34" fmla="*/ 497460 w 474"/>
                <a:gd name="T35" fmla="*/ 79598 h 321"/>
                <a:gd name="T36" fmla="*/ 394092 w 474"/>
                <a:gd name="T37" fmla="*/ 38723 h 321"/>
                <a:gd name="T38" fmla="*/ 363943 w 474"/>
                <a:gd name="T39" fmla="*/ 58085 h 321"/>
                <a:gd name="T40" fmla="*/ 305798 w 474"/>
                <a:gd name="T41" fmla="*/ 38723 h 321"/>
                <a:gd name="T42" fmla="*/ 232579 w 474"/>
                <a:gd name="T43" fmla="*/ 17210 h 321"/>
                <a:gd name="T44" fmla="*/ 234732 w 474"/>
                <a:gd name="T45" fmla="*/ 38723 h 321"/>
                <a:gd name="T46" fmla="*/ 200276 w 474"/>
                <a:gd name="T47" fmla="*/ 45177 h 321"/>
                <a:gd name="T48" fmla="*/ 75373 w 474"/>
                <a:gd name="T49" fmla="*/ 23664 h 321"/>
                <a:gd name="T50" fmla="*/ 43070 w 474"/>
                <a:gd name="T51" fmla="*/ 32269 h 321"/>
                <a:gd name="T52" fmla="*/ 47377 w 474"/>
                <a:gd name="T53" fmla="*/ 55933 h 321"/>
                <a:gd name="T54" fmla="*/ 34456 w 474"/>
                <a:gd name="T55" fmla="*/ 64539 h 321"/>
                <a:gd name="T56" fmla="*/ 45224 w 474"/>
                <a:gd name="T57" fmla="*/ 105413 h 321"/>
                <a:gd name="T58" fmla="*/ 144285 w 474"/>
                <a:gd name="T59" fmla="*/ 208675 h 321"/>
                <a:gd name="T60" fmla="*/ 137824 w 474"/>
                <a:gd name="T61" fmla="*/ 219431 h 321"/>
                <a:gd name="T62" fmla="*/ 232579 w 474"/>
                <a:gd name="T63" fmla="*/ 262457 h 321"/>
                <a:gd name="T64" fmla="*/ 753727 w 474"/>
                <a:gd name="T65" fmla="*/ 443165 h 321"/>
                <a:gd name="T66" fmla="*/ 990613 w 474"/>
                <a:gd name="T67" fmla="*/ 610965 h 32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74" h="321">
                  <a:moveTo>
                    <a:pt x="465" y="311"/>
                  </a:moveTo>
                  <a:cubicBezTo>
                    <a:pt x="465" y="311"/>
                    <a:pt x="394" y="238"/>
                    <a:pt x="347" y="214"/>
                  </a:cubicBezTo>
                  <a:cubicBezTo>
                    <a:pt x="288" y="184"/>
                    <a:pt x="221" y="165"/>
                    <a:pt x="167" y="149"/>
                  </a:cubicBezTo>
                  <a:cubicBezTo>
                    <a:pt x="144" y="142"/>
                    <a:pt x="123" y="136"/>
                    <a:pt x="105" y="130"/>
                  </a:cubicBezTo>
                  <a:cubicBezTo>
                    <a:pt x="59" y="114"/>
                    <a:pt x="55" y="109"/>
                    <a:pt x="54" y="104"/>
                  </a:cubicBezTo>
                  <a:cubicBezTo>
                    <a:pt x="53" y="100"/>
                    <a:pt x="56" y="98"/>
                    <a:pt x="58" y="96"/>
                  </a:cubicBezTo>
                  <a:cubicBezTo>
                    <a:pt x="56" y="94"/>
                    <a:pt x="51" y="90"/>
                    <a:pt x="47" y="87"/>
                  </a:cubicBezTo>
                  <a:cubicBezTo>
                    <a:pt x="38" y="79"/>
                    <a:pt x="25" y="68"/>
                    <a:pt x="14" y="55"/>
                  </a:cubicBezTo>
                  <a:cubicBezTo>
                    <a:pt x="4" y="42"/>
                    <a:pt x="0" y="34"/>
                    <a:pt x="3" y="28"/>
                  </a:cubicBezTo>
                  <a:cubicBezTo>
                    <a:pt x="4" y="23"/>
                    <a:pt x="9" y="22"/>
                    <a:pt x="13" y="21"/>
                  </a:cubicBezTo>
                  <a:cubicBezTo>
                    <a:pt x="12" y="19"/>
                    <a:pt x="11" y="15"/>
                    <a:pt x="12" y="11"/>
                  </a:cubicBezTo>
                  <a:cubicBezTo>
                    <a:pt x="13" y="8"/>
                    <a:pt x="16" y="6"/>
                    <a:pt x="21" y="4"/>
                  </a:cubicBezTo>
                  <a:cubicBezTo>
                    <a:pt x="25" y="3"/>
                    <a:pt x="29" y="2"/>
                    <a:pt x="35" y="2"/>
                  </a:cubicBezTo>
                  <a:cubicBezTo>
                    <a:pt x="46" y="2"/>
                    <a:pt x="59" y="5"/>
                    <a:pt x="72" y="8"/>
                  </a:cubicBezTo>
                  <a:cubicBezTo>
                    <a:pt x="80" y="10"/>
                    <a:pt x="88" y="11"/>
                    <a:pt x="95" y="12"/>
                  </a:cubicBezTo>
                  <a:cubicBezTo>
                    <a:pt x="97" y="13"/>
                    <a:pt x="99" y="13"/>
                    <a:pt x="100" y="13"/>
                  </a:cubicBezTo>
                  <a:cubicBezTo>
                    <a:pt x="99" y="11"/>
                    <a:pt x="98" y="8"/>
                    <a:pt x="99" y="4"/>
                  </a:cubicBezTo>
                  <a:cubicBezTo>
                    <a:pt x="100" y="2"/>
                    <a:pt x="102" y="1"/>
                    <a:pt x="105" y="0"/>
                  </a:cubicBezTo>
                  <a:cubicBezTo>
                    <a:pt x="106" y="0"/>
                    <a:pt x="108" y="0"/>
                    <a:pt x="109" y="0"/>
                  </a:cubicBezTo>
                  <a:cubicBezTo>
                    <a:pt x="118" y="0"/>
                    <a:pt x="132" y="5"/>
                    <a:pt x="145" y="11"/>
                  </a:cubicBezTo>
                  <a:cubicBezTo>
                    <a:pt x="153" y="14"/>
                    <a:pt x="160" y="16"/>
                    <a:pt x="165" y="18"/>
                  </a:cubicBezTo>
                  <a:cubicBezTo>
                    <a:pt x="167" y="18"/>
                    <a:pt x="168" y="19"/>
                    <a:pt x="169" y="19"/>
                  </a:cubicBezTo>
                  <a:cubicBezTo>
                    <a:pt x="171" y="19"/>
                    <a:pt x="172" y="18"/>
                    <a:pt x="173" y="16"/>
                  </a:cubicBezTo>
                  <a:cubicBezTo>
                    <a:pt x="174" y="14"/>
                    <a:pt x="176" y="10"/>
                    <a:pt x="182" y="10"/>
                  </a:cubicBezTo>
                  <a:cubicBezTo>
                    <a:pt x="189" y="9"/>
                    <a:pt x="206" y="16"/>
                    <a:pt x="235" y="30"/>
                  </a:cubicBezTo>
                  <a:cubicBezTo>
                    <a:pt x="246" y="35"/>
                    <a:pt x="259" y="40"/>
                    <a:pt x="273" y="47"/>
                  </a:cubicBezTo>
                  <a:cubicBezTo>
                    <a:pt x="320" y="68"/>
                    <a:pt x="354" y="109"/>
                    <a:pt x="378" y="140"/>
                  </a:cubicBezTo>
                  <a:cubicBezTo>
                    <a:pt x="382" y="144"/>
                    <a:pt x="382" y="144"/>
                    <a:pt x="382" y="144"/>
                  </a:cubicBezTo>
                  <a:cubicBezTo>
                    <a:pt x="407" y="175"/>
                    <a:pt x="466" y="276"/>
                    <a:pt x="468" y="280"/>
                  </a:cubicBezTo>
                  <a:cubicBezTo>
                    <a:pt x="469" y="281"/>
                    <a:pt x="469" y="281"/>
                    <a:pt x="469" y="281"/>
                  </a:cubicBezTo>
                  <a:cubicBezTo>
                    <a:pt x="474" y="321"/>
                    <a:pt x="474" y="321"/>
                    <a:pt x="474" y="321"/>
                  </a:cubicBezTo>
                  <a:lnTo>
                    <a:pt x="465" y="311"/>
                  </a:lnTo>
                  <a:close/>
                  <a:moveTo>
                    <a:pt x="375" y="149"/>
                  </a:moveTo>
                  <a:cubicBezTo>
                    <a:pt x="372" y="145"/>
                    <a:pt x="372" y="145"/>
                    <a:pt x="372" y="145"/>
                  </a:cubicBezTo>
                  <a:cubicBezTo>
                    <a:pt x="348" y="115"/>
                    <a:pt x="315" y="75"/>
                    <a:pt x="269" y="55"/>
                  </a:cubicBezTo>
                  <a:cubicBezTo>
                    <a:pt x="255" y="48"/>
                    <a:pt x="242" y="42"/>
                    <a:pt x="231" y="37"/>
                  </a:cubicBezTo>
                  <a:cubicBezTo>
                    <a:pt x="208" y="27"/>
                    <a:pt x="189" y="18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2" y="18"/>
                    <a:pt x="181" y="19"/>
                    <a:pt x="180" y="21"/>
                  </a:cubicBezTo>
                  <a:cubicBezTo>
                    <a:pt x="179" y="23"/>
                    <a:pt x="176" y="27"/>
                    <a:pt x="169" y="27"/>
                  </a:cubicBezTo>
                  <a:cubicBezTo>
                    <a:pt x="167" y="27"/>
                    <a:pt x="165" y="27"/>
                    <a:pt x="163" y="26"/>
                  </a:cubicBezTo>
                  <a:cubicBezTo>
                    <a:pt x="157" y="25"/>
                    <a:pt x="150" y="22"/>
                    <a:pt x="142" y="18"/>
                  </a:cubicBezTo>
                  <a:cubicBezTo>
                    <a:pt x="130" y="14"/>
                    <a:pt x="116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9"/>
                    <a:pt x="108" y="9"/>
                    <a:pt x="108" y="10"/>
                  </a:cubicBezTo>
                  <a:cubicBezTo>
                    <a:pt x="109" y="12"/>
                    <a:pt x="111" y="15"/>
                    <a:pt x="109" y="18"/>
                  </a:cubicBezTo>
                  <a:cubicBezTo>
                    <a:pt x="107" y="21"/>
                    <a:pt x="103" y="22"/>
                    <a:pt x="100" y="22"/>
                  </a:cubicBezTo>
                  <a:cubicBezTo>
                    <a:pt x="99" y="22"/>
                    <a:pt x="96" y="21"/>
                    <a:pt x="93" y="21"/>
                  </a:cubicBezTo>
                  <a:cubicBezTo>
                    <a:pt x="86" y="20"/>
                    <a:pt x="78" y="18"/>
                    <a:pt x="71" y="16"/>
                  </a:cubicBezTo>
                  <a:cubicBezTo>
                    <a:pt x="58" y="14"/>
                    <a:pt x="45" y="11"/>
                    <a:pt x="35" y="11"/>
                  </a:cubicBezTo>
                  <a:cubicBezTo>
                    <a:pt x="30" y="11"/>
                    <a:pt x="27" y="11"/>
                    <a:pt x="24" y="12"/>
                  </a:cubicBezTo>
                  <a:cubicBezTo>
                    <a:pt x="21" y="13"/>
                    <a:pt x="20" y="14"/>
                    <a:pt x="20" y="15"/>
                  </a:cubicBezTo>
                  <a:cubicBezTo>
                    <a:pt x="20" y="16"/>
                    <a:pt x="20" y="17"/>
                    <a:pt x="21" y="19"/>
                  </a:cubicBezTo>
                  <a:cubicBezTo>
                    <a:pt x="22" y="21"/>
                    <a:pt x="23" y="24"/>
                    <a:pt x="22" y="26"/>
                  </a:cubicBezTo>
                  <a:cubicBezTo>
                    <a:pt x="21" y="28"/>
                    <a:pt x="20" y="29"/>
                    <a:pt x="17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0"/>
                    <a:pt x="11" y="31"/>
                    <a:pt x="11" y="31"/>
                  </a:cubicBezTo>
                  <a:cubicBezTo>
                    <a:pt x="10" y="31"/>
                    <a:pt x="9" y="35"/>
                    <a:pt x="21" y="49"/>
                  </a:cubicBezTo>
                  <a:cubicBezTo>
                    <a:pt x="31" y="62"/>
                    <a:pt x="43" y="72"/>
                    <a:pt x="53" y="80"/>
                  </a:cubicBezTo>
                  <a:cubicBezTo>
                    <a:pt x="63" y="88"/>
                    <a:pt x="67" y="92"/>
                    <a:pt x="67" y="97"/>
                  </a:cubicBezTo>
                  <a:cubicBezTo>
                    <a:pt x="67" y="99"/>
                    <a:pt x="67" y="100"/>
                    <a:pt x="65" y="101"/>
                  </a:cubicBezTo>
                  <a:cubicBezTo>
                    <a:pt x="65" y="102"/>
                    <a:pt x="64" y="102"/>
                    <a:pt x="64" y="102"/>
                  </a:cubicBezTo>
                  <a:cubicBezTo>
                    <a:pt x="64" y="102"/>
                    <a:pt x="63" y="103"/>
                    <a:pt x="63" y="103"/>
                  </a:cubicBezTo>
                  <a:cubicBezTo>
                    <a:pt x="66" y="105"/>
                    <a:pt x="75" y="110"/>
                    <a:pt x="108" y="122"/>
                  </a:cubicBezTo>
                  <a:cubicBezTo>
                    <a:pt x="125" y="128"/>
                    <a:pt x="147" y="134"/>
                    <a:pt x="169" y="140"/>
                  </a:cubicBezTo>
                  <a:cubicBezTo>
                    <a:pt x="223" y="156"/>
                    <a:pt x="291" y="176"/>
                    <a:pt x="350" y="206"/>
                  </a:cubicBezTo>
                  <a:cubicBezTo>
                    <a:pt x="389" y="226"/>
                    <a:pt x="441" y="276"/>
                    <a:pt x="462" y="296"/>
                  </a:cubicBezTo>
                  <a:cubicBezTo>
                    <a:pt x="460" y="284"/>
                    <a:pt x="460" y="284"/>
                    <a:pt x="460" y="284"/>
                  </a:cubicBezTo>
                  <a:cubicBezTo>
                    <a:pt x="455" y="275"/>
                    <a:pt x="398" y="178"/>
                    <a:pt x="375" y="149"/>
                  </a:cubicBezTo>
                  <a:close/>
                </a:path>
              </a:pathLst>
            </a:custGeom>
            <a:solidFill>
              <a:srgbClr val="296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Freeform 212"/>
            <p:cNvSpPr>
              <a:spLocks/>
            </p:cNvSpPr>
            <p:nvPr/>
          </p:nvSpPr>
          <p:spPr bwMode="auto">
            <a:xfrm>
              <a:off x="8761413" y="2703513"/>
              <a:ext cx="685800" cy="3743325"/>
            </a:xfrm>
            <a:custGeom>
              <a:avLst/>
              <a:gdLst>
                <a:gd name="T0" fmla="*/ 10783 w 318"/>
                <a:gd name="T1" fmla="*/ 36594 h 1739"/>
                <a:gd name="T2" fmla="*/ 485236 w 318"/>
                <a:gd name="T3" fmla="*/ 1801704 h 1739"/>
                <a:gd name="T4" fmla="*/ 588753 w 318"/>
                <a:gd name="T5" fmla="*/ 3715342 h 1739"/>
                <a:gd name="T6" fmla="*/ 638355 w 318"/>
                <a:gd name="T7" fmla="*/ 3715342 h 1739"/>
                <a:gd name="T8" fmla="*/ 364466 w 318"/>
                <a:gd name="T9" fmla="*/ 975116 h 1739"/>
                <a:gd name="T10" fmla="*/ 58228 w 318"/>
                <a:gd name="T11" fmla="*/ 25831 h 1739"/>
                <a:gd name="T12" fmla="*/ 10783 w 318"/>
                <a:gd name="T13" fmla="*/ 36594 h 17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8" h="1739">
                  <a:moveTo>
                    <a:pt x="5" y="17"/>
                  </a:moveTo>
                  <a:cubicBezTo>
                    <a:pt x="112" y="282"/>
                    <a:pt x="180" y="559"/>
                    <a:pt x="225" y="837"/>
                  </a:cubicBezTo>
                  <a:cubicBezTo>
                    <a:pt x="273" y="1131"/>
                    <a:pt x="288" y="1429"/>
                    <a:pt x="273" y="1726"/>
                  </a:cubicBezTo>
                  <a:cubicBezTo>
                    <a:pt x="272" y="1739"/>
                    <a:pt x="295" y="1739"/>
                    <a:pt x="296" y="1726"/>
                  </a:cubicBezTo>
                  <a:cubicBezTo>
                    <a:pt x="318" y="1300"/>
                    <a:pt x="275" y="870"/>
                    <a:pt x="169" y="453"/>
                  </a:cubicBezTo>
                  <a:cubicBezTo>
                    <a:pt x="131" y="304"/>
                    <a:pt x="85" y="156"/>
                    <a:pt x="27" y="12"/>
                  </a:cubicBezTo>
                  <a:cubicBezTo>
                    <a:pt x="23" y="0"/>
                    <a:pt x="0" y="5"/>
                    <a:pt x="5" y="17"/>
                  </a:cubicBezTo>
                  <a:close/>
                </a:path>
              </a:pathLst>
            </a:custGeom>
            <a:solidFill>
              <a:srgbClr val="447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Freeform 213"/>
            <p:cNvSpPr>
              <a:spLocks/>
            </p:cNvSpPr>
            <p:nvPr/>
          </p:nvSpPr>
          <p:spPr bwMode="auto">
            <a:xfrm>
              <a:off x="7688263" y="1738313"/>
              <a:ext cx="762000" cy="603250"/>
            </a:xfrm>
            <a:custGeom>
              <a:avLst/>
              <a:gdLst>
                <a:gd name="T0" fmla="*/ 658678 w 354"/>
                <a:gd name="T1" fmla="*/ 603250 h 280"/>
                <a:gd name="T2" fmla="*/ 762000 w 354"/>
                <a:gd name="T3" fmla="*/ 512763 h 280"/>
                <a:gd name="T4" fmla="*/ 271220 w 354"/>
                <a:gd name="T5" fmla="*/ 159430 h 280"/>
                <a:gd name="T6" fmla="*/ 256153 w 354"/>
                <a:gd name="T7" fmla="*/ 144349 h 280"/>
                <a:gd name="T8" fmla="*/ 254000 w 354"/>
                <a:gd name="T9" fmla="*/ 142195 h 280"/>
                <a:gd name="T10" fmla="*/ 17220 w 354"/>
                <a:gd name="T11" fmla="*/ 122804 h 280"/>
                <a:gd name="T12" fmla="*/ 122695 w 354"/>
                <a:gd name="T13" fmla="*/ 273617 h 280"/>
                <a:gd name="T14" fmla="*/ 658678 w 354"/>
                <a:gd name="T15" fmla="*/ 603250 h 2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4" h="280">
                  <a:moveTo>
                    <a:pt x="306" y="280"/>
                  </a:moveTo>
                  <a:cubicBezTo>
                    <a:pt x="320" y="265"/>
                    <a:pt x="336" y="250"/>
                    <a:pt x="354" y="238"/>
                  </a:cubicBezTo>
                  <a:cubicBezTo>
                    <a:pt x="266" y="203"/>
                    <a:pt x="190" y="144"/>
                    <a:pt x="126" y="74"/>
                  </a:cubicBezTo>
                  <a:cubicBezTo>
                    <a:pt x="124" y="72"/>
                    <a:pt x="122" y="70"/>
                    <a:pt x="119" y="67"/>
                  </a:cubicBezTo>
                  <a:cubicBezTo>
                    <a:pt x="119" y="67"/>
                    <a:pt x="118" y="66"/>
                    <a:pt x="118" y="66"/>
                  </a:cubicBezTo>
                  <a:cubicBezTo>
                    <a:pt x="89" y="47"/>
                    <a:pt x="22" y="0"/>
                    <a:pt x="8" y="57"/>
                  </a:cubicBezTo>
                  <a:cubicBezTo>
                    <a:pt x="0" y="88"/>
                    <a:pt x="36" y="110"/>
                    <a:pt x="57" y="127"/>
                  </a:cubicBezTo>
                  <a:cubicBezTo>
                    <a:pt x="154" y="147"/>
                    <a:pt x="245" y="205"/>
                    <a:pt x="306" y="28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Freeform 214"/>
            <p:cNvSpPr>
              <a:spLocks/>
            </p:cNvSpPr>
            <p:nvPr/>
          </p:nvSpPr>
          <p:spPr bwMode="auto">
            <a:xfrm>
              <a:off x="7466013" y="1990726"/>
              <a:ext cx="860425" cy="450850"/>
            </a:xfrm>
            <a:custGeom>
              <a:avLst/>
              <a:gdLst>
                <a:gd name="T0" fmla="*/ 282495 w 399"/>
                <a:gd name="T1" fmla="*/ 354239 h 210"/>
                <a:gd name="T2" fmla="*/ 817296 w 399"/>
                <a:gd name="T3" fmla="*/ 450850 h 210"/>
                <a:gd name="T4" fmla="*/ 860425 w 399"/>
                <a:gd name="T5" fmla="*/ 375708 h 210"/>
                <a:gd name="T6" fmla="*/ 332094 w 399"/>
                <a:gd name="T7" fmla="*/ 55820 h 210"/>
                <a:gd name="T8" fmla="*/ 12939 w 399"/>
                <a:gd name="T9" fmla="*/ 124520 h 210"/>
                <a:gd name="T10" fmla="*/ 260931 w 399"/>
                <a:gd name="T11" fmla="*/ 349945 h 210"/>
                <a:gd name="T12" fmla="*/ 265244 w 399"/>
                <a:gd name="T13" fmla="*/ 354239 h 210"/>
                <a:gd name="T14" fmla="*/ 282495 w 399"/>
                <a:gd name="T15" fmla="*/ 354239 h 2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99" h="210">
                  <a:moveTo>
                    <a:pt x="131" y="165"/>
                  </a:moveTo>
                  <a:cubicBezTo>
                    <a:pt x="215" y="164"/>
                    <a:pt x="300" y="182"/>
                    <a:pt x="379" y="210"/>
                  </a:cubicBezTo>
                  <a:cubicBezTo>
                    <a:pt x="384" y="198"/>
                    <a:pt x="391" y="186"/>
                    <a:pt x="399" y="175"/>
                  </a:cubicBezTo>
                  <a:cubicBezTo>
                    <a:pt x="338" y="99"/>
                    <a:pt x="250" y="45"/>
                    <a:pt x="154" y="26"/>
                  </a:cubicBezTo>
                  <a:cubicBezTo>
                    <a:pt x="120" y="20"/>
                    <a:pt x="0" y="0"/>
                    <a:pt x="6" y="58"/>
                  </a:cubicBezTo>
                  <a:cubicBezTo>
                    <a:pt x="11" y="109"/>
                    <a:pt x="77" y="152"/>
                    <a:pt x="121" y="163"/>
                  </a:cubicBezTo>
                  <a:cubicBezTo>
                    <a:pt x="122" y="164"/>
                    <a:pt x="123" y="164"/>
                    <a:pt x="123" y="165"/>
                  </a:cubicBezTo>
                  <a:cubicBezTo>
                    <a:pt x="126" y="165"/>
                    <a:pt x="129" y="165"/>
                    <a:pt x="131" y="165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Freeform 215"/>
            <p:cNvSpPr>
              <a:spLocks/>
            </p:cNvSpPr>
            <p:nvPr/>
          </p:nvSpPr>
          <p:spPr bwMode="auto">
            <a:xfrm>
              <a:off x="7331076" y="2347913"/>
              <a:ext cx="944562" cy="333375"/>
            </a:xfrm>
            <a:custGeom>
              <a:avLst/>
              <a:gdLst>
                <a:gd name="T0" fmla="*/ 716490 w 439"/>
                <a:gd name="T1" fmla="*/ 210779 h 155"/>
                <a:gd name="T2" fmla="*/ 940259 w 439"/>
                <a:gd name="T3" fmla="*/ 152707 h 155"/>
                <a:gd name="T4" fmla="*/ 944562 w 439"/>
                <a:gd name="T5" fmla="*/ 124747 h 155"/>
                <a:gd name="T6" fmla="*/ 938107 w 439"/>
                <a:gd name="T7" fmla="*/ 124747 h 155"/>
                <a:gd name="T8" fmla="*/ 219465 w 439"/>
                <a:gd name="T9" fmla="*/ 43016 h 155"/>
                <a:gd name="T10" fmla="*/ 77458 w 439"/>
                <a:gd name="T11" fmla="*/ 107540 h 155"/>
                <a:gd name="T12" fmla="*/ 122642 w 439"/>
                <a:gd name="T13" fmla="*/ 266700 h 155"/>
                <a:gd name="T14" fmla="*/ 486267 w 439"/>
                <a:gd name="T15" fmla="*/ 331224 h 155"/>
                <a:gd name="T16" fmla="*/ 497025 w 439"/>
                <a:gd name="T17" fmla="*/ 322621 h 155"/>
                <a:gd name="T18" fmla="*/ 716490 w 439"/>
                <a:gd name="T19" fmla="*/ 210779 h 1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9" h="155">
                  <a:moveTo>
                    <a:pt x="333" y="98"/>
                  </a:moveTo>
                  <a:cubicBezTo>
                    <a:pt x="367" y="85"/>
                    <a:pt x="401" y="73"/>
                    <a:pt x="437" y="71"/>
                  </a:cubicBezTo>
                  <a:cubicBezTo>
                    <a:pt x="437" y="67"/>
                    <a:pt x="438" y="62"/>
                    <a:pt x="439" y="58"/>
                  </a:cubicBezTo>
                  <a:cubicBezTo>
                    <a:pt x="438" y="58"/>
                    <a:pt x="437" y="58"/>
                    <a:pt x="436" y="58"/>
                  </a:cubicBezTo>
                  <a:cubicBezTo>
                    <a:pt x="331" y="21"/>
                    <a:pt x="213" y="0"/>
                    <a:pt x="102" y="20"/>
                  </a:cubicBezTo>
                  <a:cubicBezTo>
                    <a:pt x="77" y="25"/>
                    <a:pt x="55" y="34"/>
                    <a:pt x="36" y="50"/>
                  </a:cubicBezTo>
                  <a:cubicBezTo>
                    <a:pt x="0" y="79"/>
                    <a:pt x="30" y="109"/>
                    <a:pt x="57" y="124"/>
                  </a:cubicBezTo>
                  <a:cubicBezTo>
                    <a:pt x="107" y="152"/>
                    <a:pt x="170" y="155"/>
                    <a:pt x="226" y="154"/>
                  </a:cubicBezTo>
                  <a:cubicBezTo>
                    <a:pt x="228" y="153"/>
                    <a:pt x="229" y="152"/>
                    <a:pt x="231" y="150"/>
                  </a:cubicBezTo>
                  <a:cubicBezTo>
                    <a:pt x="260" y="126"/>
                    <a:pt x="298" y="111"/>
                    <a:pt x="333" y="98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216"/>
            <p:cNvSpPr>
              <a:spLocks/>
            </p:cNvSpPr>
            <p:nvPr/>
          </p:nvSpPr>
          <p:spPr bwMode="auto">
            <a:xfrm>
              <a:off x="7427913" y="2686051"/>
              <a:ext cx="355600" cy="169863"/>
            </a:xfrm>
            <a:custGeom>
              <a:avLst/>
              <a:gdLst>
                <a:gd name="T0" fmla="*/ 73275 w 165"/>
                <a:gd name="T1" fmla="*/ 141911 h 79"/>
                <a:gd name="T2" fmla="*/ 252153 w 165"/>
                <a:gd name="T3" fmla="*/ 154812 h 79"/>
                <a:gd name="T4" fmla="*/ 355600 w 165"/>
                <a:gd name="T5" fmla="*/ 25802 h 79"/>
                <a:gd name="T6" fmla="*/ 124999 w 165"/>
                <a:gd name="T7" fmla="*/ 0 h 79"/>
                <a:gd name="T8" fmla="*/ 122844 w 165"/>
                <a:gd name="T9" fmla="*/ 2150 h 79"/>
                <a:gd name="T10" fmla="*/ 30172 w 165"/>
                <a:gd name="T11" fmla="*/ 55904 h 79"/>
                <a:gd name="T12" fmla="*/ 73275 w 165"/>
                <a:gd name="T13" fmla="*/ 141911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5" h="79">
                  <a:moveTo>
                    <a:pt x="34" y="66"/>
                  </a:moveTo>
                  <a:cubicBezTo>
                    <a:pt x="59" y="77"/>
                    <a:pt x="91" y="79"/>
                    <a:pt x="117" y="72"/>
                  </a:cubicBezTo>
                  <a:cubicBezTo>
                    <a:pt x="131" y="50"/>
                    <a:pt x="147" y="30"/>
                    <a:pt x="165" y="12"/>
                  </a:cubicBezTo>
                  <a:cubicBezTo>
                    <a:pt x="129" y="12"/>
                    <a:pt x="93" y="9"/>
                    <a:pt x="58" y="0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39" y="3"/>
                    <a:pt x="25" y="12"/>
                    <a:pt x="14" y="26"/>
                  </a:cubicBezTo>
                  <a:cubicBezTo>
                    <a:pt x="0" y="44"/>
                    <a:pt x="20" y="60"/>
                    <a:pt x="34" y="6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217"/>
            <p:cNvSpPr>
              <a:spLocks/>
            </p:cNvSpPr>
            <p:nvPr/>
          </p:nvSpPr>
          <p:spPr bwMode="auto">
            <a:xfrm>
              <a:off x="7591425" y="2532063"/>
              <a:ext cx="698500" cy="752475"/>
            </a:xfrm>
            <a:custGeom>
              <a:avLst/>
              <a:gdLst>
                <a:gd name="T0" fmla="*/ 681253 w 324"/>
                <a:gd name="T1" fmla="*/ 0 h 349"/>
                <a:gd name="T2" fmla="*/ 379432 w 324"/>
                <a:gd name="T3" fmla="*/ 92712 h 349"/>
                <a:gd name="T4" fmla="*/ 94858 w 324"/>
                <a:gd name="T5" fmla="*/ 366535 h 349"/>
                <a:gd name="T6" fmla="*/ 4312 w 324"/>
                <a:gd name="T7" fmla="*/ 631734 h 349"/>
                <a:gd name="T8" fmla="*/ 150910 w 324"/>
                <a:gd name="T9" fmla="*/ 720134 h 349"/>
                <a:gd name="T10" fmla="*/ 293198 w 324"/>
                <a:gd name="T11" fmla="*/ 579988 h 349"/>
                <a:gd name="T12" fmla="*/ 293198 w 324"/>
                <a:gd name="T13" fmla="*/ 577832 h 349"/>
                <a:gd name="T14" fmla="*/ 347094 w 324"/>
                <a:gd name="T15" fmla="*/ 457091 h 349"/>
                <a:gd name="T16" fmla="*/ 491537 w 324"/>
                <a:gd name="T17" fmla="*/ 243638 h 349"/>
                <a:gd name="T18" fmla="*/ 653227 w 324"/>
                <a:gd name="T19" fmla="*/ 73307 h 349"/>
                <a:gd name="T20" fmla="*/ 698500 w 324"/>
                <a:gd name="T21" fmla="*/ 51746 h 349"/>
                <a:gd name="T22" fmla="*/ 681253 w 324"/>
                <a:gd name="T23" fmla="*/ 0 h 3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4" h="349">
                  <a:moveTo>
                    <a:pt x="316" y="0"/>
                  </a:moveTo>
                  <a:cubicBezTo>
                    <a:pt x="268" y="3"/>
                    <a:pt x="220" y="24"/>
                    <a:pt x="176" y="43"/>
                  </a:cubicBezTo>
                  <a:cubicBezTo>
                    <a:pt x="115" y="69"/>
                    <a:pt x="77" y="115"/>
                    <a:pt x="44" y="170"/>
                  </a:cubicBezTo>
                  <a:cubicBezTo>
                    <a:pt x="21" y="207"/>
                    <a:pt x="4" y="250"/>
                    <a:pt x="2" y="293"/>
                  </a:cubicBezTo>
                  <a:cubicBezTo>
                    <a:pt x="0" y="336"/>
                    <a:pt x="34" y="349"/>
                    <a:pt x="70" y="334"/>
                  </a:cubicBezTo>
                  <a:cubicBezTo>
                    <a:pt x="98" y="322"/>
                    <a:pt x="122" y="295"/>
                    <a:pt x="136" y="269"/>
                  </a:cubicBezTo>
                  <a:cubicBezTo>
                    <a:pt x="136" y="268"/>
                    <a:pt x="136" y="268"/>
                    <a:pt x="136" y="268"/>
                  </a:cubicBezTo>
                  <a:cubicBezTo>
                    <a:pt x="142" y="249"/>
                    <a:pt x="151" y="230"/>
                    <a:pt x="161" y="212"/>
                  </a:cubicBezTo>
                  <a:cubicBezTo>
                    <a:pt x="180" y="177"/>
                    <a:pt x="205" y="146"/>
                    <a:pt x="228" y="113"/>
                  </a:cubicBezTo>
                  <a:cubicBezTo>
                    <a:pt x="249" y="83"/>
                    <a:pt x="271" y="54"/>
                    <a:pt x="303" y="34"/>
                  </a:cubicBezTo>
                  <a:cubicBezTo>
                    <a:pt x="309" y="29"/>
                    <a:pt x="317" y="26"/>
                    <a:pt x="324" y="24"/>
                  </a:cubicBezTo>
                  <a:cubicBezTo>
                    <a:pt x="320" y="17"/>
                    <a:pt x="317" y="9"/>
                    <a:pt x="316" y="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Freeform 218"/>
            <p:cNvSpPr>
              <a:spLocks/>
            </p:cNvSpPr>
            <p:nvPr/>
          </p:nvSpPr>
          <p:spPr bwMode="auto">
            <a:xfrm>
              <a:off x="7870825" y="2584451"/>
              <a:ext cx="558800" cy="920750"/>
            </a:xfrm>
            <a:custGeom>
              <a:avLst/>
              <a:gdLst>
                <a:gd name="T0" fmla="*/ 558800 w 259"/>
                <a:gd name="T1" fmla="*/ 111867 h 428"/>
                <a:gd name="T2" fmla="*/ 375410 w 259"/>
                <a:gd name="T3" fmla="*/ 55933 h 428"/>
                <a:gd name="T4" fmla="*/ 274006 w 259"/>
                <a:gd name="T5" fmla="*/ 161346 h 428"/>
                <a:gd name="T6" fmla="*/ 107876 w 259"/>
                <a:gd name="T7" fmla="*/ 395836 h 428"/>
                <a:gd name="T8" fmla="*/ 47466 w 259"/>
                <a:gd name="T9" fmla="*/ 770160 h 428"/>
                <a:gd name="T10" fmla="*/ 310684 w 259"/>
                <a:gd name="T11" fmla="*/ 600209 h 428"/>
                <a:gd name="T12" fmla="*/ 405615 w 259"/>
                <a:gd name="T13" fmla="*/ 382929 h 428"/>
                <a:gd name="T14" fmla="*/ 507019 w 259"/>
                <a:gd name="T15" fmla="*/ 174254 h 428"/>
                <a:gd name="T16" fmla="*/ 558800 w 259"/>
                <a:gd name="T17" fmla="*/ 116169 h 428"/>
                <a:gd name="T18" fmla="*/ 558800 w 259"/>
                <a:gd name="T19" fmla="*/ 111867 h 4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9" h="428">
                  <a:moveTo>
                    <a:pt x="259" y="52"/>
                  </a:moveTo>
                  <a:cubicBezTo>
                    <a:pt x="258" y="0"/>
                    <a:pt x="201" y="9"/>
                    <a:pt x="174" y="26"/>
                  </a:cubicBezTo>
                  <a:cubicBezTo>
                    <a:pt x="155" y="39"/>
                    <a:pt x="140" y="57"/>
                    <a:pt x="127" y="75"/>
                  </a:cubicBezTo>
                  <a:cubicBezTo>
                    <a:pt x="100" y="110"/>
                    <a:pt x="74" y="147"/>
                    <a:pt x="50" y="184"/>
                  </a:cubicBezTo>
                  <a:cubicBezTo>
                    <a:pt x="18" y="235"/>
                    <a:pt x="0" y="299"/>
                    <a:pt x="22" y="358"/>
                  </a:cubicBezTo>
                  <a:cubicBezTo>
                    <a:pt x="48" y="428"/>
                    <a:pt x="127" y="306"/>
                    <a:pt x="144" y="279"/>
                  </a:cubicBezTo>
                  <a:cubicBezTo>
                    <a:pt x="154" y="244"/>
                    <a:pt x="173" y="211"/>
                    <a:pt x="188" y="178"/>
                  </a:cubicBezTo>
                  <a:cubicBezTo>
                    <a:pt x="204" y="146"/>
                    <a:pt x="217" y="112"/>
                    <a:pt x="235" y="81"/>
                  </a:cubicBezTo>
                  <a:cubicBezTo>
                    <a:pt x="241" y="72"/>
                    <a:pt x="250" y="62"/>
                    <a:pt x="259" y="54"/>
                  </a:cubicBezTo>
                  <a:cubicBezTo>
                    <a:pt x="259" y="53"/>
                    <a:pt x="259" y="53"/>
                    <a:pt x="259" y="5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219"/>
            <p:cNvSpPr>
              <a:spLocks/>
            </p:cNvSpPr>
            <p:nvPr/>
          </p:nvSpPr>
          <p:spPr bwMode="auto">
            <a:xfrm>
              <a:off x="8175625" y="2571751"/>
              <a:ext cx="409575" cy="944563"/>
            </a:xfrm>
            <a:custGeom>
              <a:avLst/>
              <a:gdLst>
                <a:gd name="T0" fmla="*/ 140118 w 190"/>
                <a:gd name="T1" fmla="*/ 923047 h 439"/>
                <a:gd name="T2" fmla="*/ 338438 w 190"/>
                <a:gd name="T3" fmla="*/ 662700 h 439"/>
                <a:gd name="T4" fmla="*/ 377240 w 190"/>
                <a:gd name="T5" fmla="*/ 286166 h 439"/>
                <a:gd name="T6" fmla="*/ 409575 w 190"/>
                <a:gd name="T7" fmla="*/ 154917 h 439"/>
                <a:gd name="T8" fmla="*/ 168141 w 190"/>
                <a:gd name="T9" fmla="*/ 327047 h 439"/>
                <a:gd name="T10" fmla="*/ 49580 w 190"/>
                <a:gd name="T11" fmla="*/ 591697 h 439"/>
                <a:gd name="T12" fmla="*/ 140118 w 190"/>
                <a:gd name="T13" fmla="*/ 923047 h 4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0" h="439">
                  <a:moveTo>
                    <a:pt x="65" y="429"/>
                  </a:moveTo>
                  <a:cubicBezTo>
                    <a:pt x="109" y="439"/>
                    <a:pt x="145" y="346"/>
                    <a:pt x="157" y="308"/>
                  </a:cubicBezTo>
                  <a:cubicBezTo>
                    <a:pt x="156" y="249"/>
                    <a:pt x="167" y="188"/>
                    <a:pt x="175" y="133"/>
                  </a:cubicBezTo>
                  <a:cubicBezTo>
                    <a:pt x="177" y="120"/>
                    <a:pt x="181" y="91"/>
                    <a:pt x="190" y="72"/>
                  </a:cubicBezTo>
                  <a:cubicBezTo>
                    <a:pt x="154" y="0"/>
                    <a:pt x="90" y="125"/>
                    <a:pt x="78" y="152"/>
                  </a:cubicBezTo>
                  <a:cubicBezTo>
                    <a:pt x="60" y="193"/>
                    <a:pt x="39" y="233"/>
                    <a:pt x="23" y="275"/>
                  </a:cubicBezTo>
                  <a:cubicBezTo>
                    <a:pt x="4" y="322"/>
                    <a:pt x="0" y="414"/>
                    <a:pt x="65" y="429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2" name="Freeform 220"/>
            <p:cNvSpPr>
              <a:spLocks/>
            </p:cNvSpPr>
            <p:nvPr/>
          </p:nvSpPr>
          <p:spPr bwMode="auto">
            <a:xfrm>
              <a:off x="8545513" y="2698751"/>
              <a:ext cx="306387" cy="931863"/>
            </a:xfrm>
            <a:custGeom>
              <a:avLst/>
              <a:gdLst>
                <a:gd name="T0" fmla="*/ 4315 w 142"/>
                <a:gd name="T1" fmla="*/ 581069 h 433"/>
                <a:gd name="T2" fmla="*/ 196347 w 142"/>
                <a:gd name="T3" fmla="*/ 789824 h 433"/>
                <a:gd name="T4" fmla="*/ 284810 w 142"/>
                <a:gd name="T5" fmla="*/ 473464 h 433"/>
                <a:gd name="T6" fmla="*/ 230869 w 142"/>
                <a:gd name="T7" fmla="*/ 387380 h 433"/>
                <a:gd name="T8" fmla="*/ 133775 w 142"/>
                <a:gd name="T9" fmla="*/ 159256 h 433"/>
                <a:gd name="T10" fmla="*/ 101410 w 142"/>
                <a:gd name="T11" fmla="*/ 36586 h 433"/>
                <a:gd name="T12" fmla="*/ 25892 w 142"/>
                <a:gd name="T13" fmla="*/ 251797 h 433"/>
                <a:gd name="T14" fmla="*/ 4315 w 142"/>
                <a:gd name="T15" fmla="*/ 581069 h 4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" h="433">
                  <a:moveTo>
                    <a:pt x="2" y="270"/>
                  </a:moveTo>
                  <a:cubicBezTo>
                    <a:pt x="4" y="308"/>
                    <a:pt x="30" y="433"/>
                    <a:pt x="91" y="367"/>
                  </a:cubicBezTo>
                  <a:cubicBezTo>
                    <a:pt x="126" y="329"/>
                    <a:pt x="142" y="270"/>
                    <a:pt x="132" y="220"/>
                  </a:cubicBezTo>
                  <a:cubicBezTo>
                    <a:pt x="122" y="206"/>
                    <a:pt x="114" y="191"/>
                    <a:pt x="107" y="180"/>
                  </a:cubicBezTo>
                  <a:cubicBezTo>
                    <a:pt x="88" y="146"/>
                    <a:pt x="73" y="111"/>
                    <a:pt x="62" y="74"/>
                  </a:cubicBezTo>
                  <a:cubicBezTo>
                    <a:pt x="56" y="55"/>
                    <a:pt x="49" y="36"/>
                    <a:pt x="47" y="17"/>
                  </a:cubicBezTo>
                  <a:cubicBezTo>
                    <a:pt x="22" y="0"/>
                    <a:pt x="13" y="106"/>
                    <a:pt x="12" y="117"/>
                  </a:cubicBezTo>
                  <a:cubicBezTo>
                    <a:pt x="6" y="168"/>
                    <a:pt x="0" y="219"/>
                    <a:pt x="2" y="270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221"/>
            <p:cNvSpPr>
              <a:spLocks/>
            </p:cNvSpPr>
            <p:nvPr/>
          </p:nvSpPr>
          <p:spPr bwMode="auto">
            <a:xfrm>
              <a:off x="8677275" y="2592388"/>
              <a:ext cx="463550" cy="717550"/>
            </a:xfrm>
            <a:custGeom>
              <a:avLst/>
              <a:gdLst>
                <a:gd name="T0" fmla="*/ 97022 w 215"/>
                <a:gd name="T1" fmla="*/ 36632 h 333"/>
                <a:gd name="T2" fmla="*/ 2156 w 215"/>
                <a:gd name="T3" fmla="*/ 135753 h 333"/>
                <a:gd name="T4" fmla="*/ 25873 w 215"/>
                <a:gd name="T5" fmla="*/ 234874 h 333"/>
                <a:gd name="T6" fmla="*/ 103490 w 215"/>
                <a:gd name="T7" fmla="*/ 430961 h 333"/>
                <a:gd name="T8" fmla="*/ 176796 w 215"/>
                <a:gd name="T9" fmla="*/ 553785 h 333"/>
                <a:gd name="T10" fmla="*/ 181108 w 215"/>
                <a:gd name="T11" fmla="*/ 558094 h 333"/>
                <a:gd name="T12" fmla="*/ 230697 w 215"/>
                <a:gd name="T13" fmla="*/ 618429 h 333"/>
                <a:gd name="T14" fmla="*/ 435521 w 215"/>
                <a:gd name="T15" fmla="*/ 534392 h 333"/>
                <a:gd name="T16" fmla="*/ 435521 w 215"/>
                <a:gd name="T17" fmla="*/ 530082 h 333"/>
                <a:gd name="T18" fmla="*/ 329875 w 215"/>
                <a:gd name="T19" fmla="*/ 456819 h 333"/>
                <a:gd name="T20" fmla="*/ 97022 w 215"/>
                <a:gd name="T21" fmla="*/ 36632 h 3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5" h="333">
                  <a:moveTo>
                    <a:pt x="45" y="17"/>
                  </a:moveTo>
                  <a:cubicBezTo>
                    <a:pt x="14" y="0"/>
                    <a:pt x="0" y="41"/>
                    <a:pt x="1" y="63"/>
                  </a:cubicBezTo>
                  <a:cubicBezTo>
                    <a:pt x="2" y="79"/>
                    <a:pt x="8" y="94"/>
                    <a:pt x="12" y="109"/>
                  </a:cubicBezTo>
                  <a:cubicBezTo>
                    <a:pt x="22" y="140"/>
                    <a:pt x="33" y="171"/>
                    <a:pt x="48" y="200"/>
                  </a:cubicBezTo>
                  <a:cubicBezTo>
                    <a:pt x="57" y="220"/>
                    <a:pt x="69" y="239"/>
                    <a:pt x="82" y="257"/>
                  </a:cubicBezTo>
                  <a:cubicBezTo>
                    <a:pt x="83" y="257"/>
                    <a:pt x="84" y="258"/>
                    <a:pt x="84" y="259"/>
                  </a:cubicBezTo>
                  <a:cubicBezTo>
                    <a:pt x="91" y="269"/>
                    <a:pt x="99" y="278"/>
                    <a:pt x="107" y="287"/>
                  </a:cubicBezTo>
                  <a:cubicBezTo>
                    <a:pt x="149" y="333"/>
                    <a:pt x="215" y="313"/>
                    <a:pt x="202" y="248"/>
                  </a:cubicBezTo>
                  <a:cubicBezTo>
                    <a:pt x="202" y="247"/>
                    <a:pt x="202" y="247"/>
                    <a:pt x="202" y="246"/>
                  </a:cubicBezTo>
                  <a:cubicBezTo>
                    <a:pt x="181" y="234"/>
                    <a:pt x="164" y="221"/>
                    <a:pt x="153" y="212"/>
                  </a:cubicBezTo>
                  <a:cubicBezTo>
                    <a:pt x="104" y="167"/>
                    <a:pt x="44" y="90"/>
                    <a:pt x="45" y="17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Freeform 222"/>
            <p:cNvSpPr>
              <a:spLocks/>
            </p:cNvSpPr>
            <p:nvPr/>
          </p:nvSpPr>
          <p:spPr bwMode="auto">
            <a:xfrm>
              <a:off x="8766175" y="2492376"/>
              <a:ext cx="646112" cy="728663"/>
            </a:xfrm>
            <a:custGeom>
              <a:avLst/>
              <a:gdLst>
                <a:gd name="T0" fmla="*/ 318749 w 300"/>
                <a:gd name="T1" fmla="*/ 163358 h 339"/>
                <a:gd name="T2" fmla="*/ 53843 w 300"/>
                <a:gd name="T3" fmla="*/ 62334 h 339"/>
                <a:gd name="T4" fmla="*/ 198141 w 300"/>
                <a:gd name="T5" fmla="*/ 462131 h 339"/>
                <a:gd name="T6" fmla="*/ 357515 w 300"/>
                <a:gd name="T7" fmla="*/ 603995 h 339"/>
                <a:gd name="T8" fmla="*/ 613806 w 300"/>
                <a:gd name="T9" fmla="*/ 550259 h 339"/>
                <a:gd name="T10" fmla="*/ 318749 w 300"/>
                <a:gd name="T11" fmla="*/ 16335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0" h="339">
                  <a:moveTo>
                    <a:pt x="148" y="76"/>
                  </a:moveTo>
                  <a:cubicBezTo>
                    <a:pt x="130" y="63"/>
                    <a:pt x="44" y="0"/>
                    <a:pt x="25" y="29"/>
                  </a:cubicBezTo>
                  <a:cubicBezTo>
                    <a:pt x="0" y="96"/>
                    <a:pt x="52" y="164"/>
                    <a:pt x="92" y="215"/>
                  </a:cubicBezTo>
                  <a:cubicBezTo>
                    <a:pt x="113" y="241"/>
                    <a:pt x="138" y="263"/>
                    <a:pt x="166" y="281"/>
                  </a:cubicBezTo>
                  <a:cubicBezTo>
                    <a:pt x="198" y="302"/>
                    <a:pt x="300" y="339"/>
                    <a:pt x="285" y="256"/>
                  </a:cubicBezTo>
                  <a:cubicBezTo>
                    <a:pt x="272" y="182"/>
                    <a:pt x="205" y="118"/>
                    <a:pt x="148" y="7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Freeform 223"/>
            <p:cNvSpPr>
              <a:spLocks/>
            </p:cNvSpPr>
            <p:nvPr/>
          </p:nvSpPr>
          <p:spPr bwMode="auto">
            <a:xfrm>
              <a:off x="8875713" y="2459038"/>
              <a:ext cx="758825" cy="558800"/>
            </a:xfrm>
            <a:custGeom>
              <a:avLst/>
              <a:gdLst>
                <a:gd name="T0" fmla="*/ 515225 w 352"/>
                <a:gd name="T1" fmla="*/ 502704 h 259"/>
                <a:gd name="T2" fmla="*/ 515225 w 352"/>
                <a:gd name="T3" fmla="*/ 502704 h 259"/>
                <a:gd name="T4" fmla="*/ 748046 w 352"/>
                <a:gd name="T5" fmla="*/ 425033 h 259"/>
                <a:gd name="T6" fmla="*/ 577742 w 352"/>
                <a:gd name="T7" fmla="*/ 181232 h 259"/>
                <a:gd name="T8" fmla="*/ 291027 w 352"/>
                <a:gd name="T9" fmla="*/ 30205 h 259"/>
                <a:gd name="T10" fmla="*/ 88386 w 352"/>
                <a:gd name="T11" fmla="*/ 8630 h 259"/>
                <a:gd name="T12" fmla="*/ 0 w 352"/>
                <a:gd name="T13" fmla="*/ 45308 h 259"/>
                <a:gd name="T14" fmla="*/ 178927 w 352"/>
                <a:gd name="T15" fmla="*/ 138082 h 259"/>
                <a:gd name="T16" fmla="*/ 418216 w 352"/>
                <a:gd name="T17" fmla="*/ 349520 h 259"/>
                <a:gd name="T18" fmla="*/ 515225 w 352"/>
                <a:gd name="T19" fmla="*/ 50270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2" h="259">
                  <a:moveTo>
                    <a:pt x="239" y="233"/>
                  </a:moveTo>
                  <a:cubicBezTo>
                    <a:pt x="239" y="233"/>
                    <a:pt x="239" y="233"/>
                    <a:pt x="239" y="233"/>
                  </a:cubicBezTo>
                  <a:cubicBezTo>
                    <a:pt x="280" y="259"/>
                    <a:pt x="339" y="255"/>
                    <a:pt x="347" y="197"/>
                  </a:cubicBezTo>
                  <a:cubicBezTo>
                    <a:pt x="352" y="153"/>
                    <a:pt x="299" y="109"/>
                    <a:pt x="268" y="84"/>
                  </a:cubicBezTo>
                  <a:cubicBezTo>
                    <a:pt x="229" y="52"/>
                    <a:pt x="183" y="30"/>
                    <a:pt x="135" y="14"/>
                  </a:cubicBezTo>
                  <a:cubicBezTo>
                    <a:pt x="104" y="3"/>
                    <a:pt x="73" y="0"/>
                    <a:pt x="41" y="4"/>
                  </a:cubicBezTo>
                  <a:cubicBezTo>
                    <a:pt x="37" y="4"/>
                    <a:pt x="2" y="13"/>
                    <a:pt x="0" y="21"/>
                  </a:cubicBezTo>
                  <a:cubicBezTo>
                    <a:pt x="30" y="27"/>
                    <a:pt x="67" y="53"/>
                    <a:pt x="83" y="64"/>
                  </a:cubicBezTo>
                  <a:cubicBezTo>
                    <a:pt x="125" y="91"/>
                    <a:pt x="162" y="123"/>
                    <a:pt x="194" y="162"/>
                  </a:cubicBezTo>
                  <a:cubicBezTo>
                    <a:pt x="208" y="180"/>
                    <a:pt x="227" y="206"/>
                    <a:pt x="239" y="23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224"/>
            <p:cNvSpPr>
              <a:spLocks/>
            </p:cNvSpPr>
            <p:nvPr/>
          </p:nvSpPr>
          <p:spPr bwMode="auto">
            <a:xfrm>
              <a:off x="8910638" y="2241551"/>
              <a:ext cx="1103312" cy="387350"/>
            </a:xfrm>
            <a:custGeom>
              <a:avLst/>
              <a:gdLst>
                <a:gd name="T0" fmla="*/ 394348 w 512"/>
                <a:gd name="T1" fmla="*/ 264689 h 180"/>
                <a:gd name="T2" fmla="*/ 396503 w 512"/>
                <a:gd name="T3" fmla="*/ 266841 h 180"/>
                <a:gd name="T4" fmla="*/ 691725 w 512"/>
                <a:gd name="T5" fmla="*/ 361527 h 180"/>
                <a:gd name="T6" fmla="*/ 922300 w 512"/>
                <a:gd name="T7" fmla="*/ 372286 h 180"/>
                <a:gd name="T8" fmla="*/ 1045130 w 512"/>
                <a:gd name="T9" fmla="*/ 215194 h 180"/>
                <a:gd name="T10" fmla="*/ 930920 w 512"/>
                <a:gd name="T11" fmla="*/ 144180 h 180"/>
                <a:gd name="T12" fmla="*/ 821019 w 512"/>
                <a:gd name="T13" fmla="*/ 105445 h 180"/>
                <a:gd name="T14" fmla="*/ 810245 w 512"/>
                <a:gd name="T15" fmla="*/ 103293 h 180"/>
                <a:gd name="T16" fmla="*/ 803780 w 512"/>
                <a:gd name="T17" fmla="*/ 98989 h 180"/>
                <a:gd name="T18" fmla="*/ 439601 w 512"/>
                <a:gd name="T19" fmla="*/ 23671 h 180"/>
                <a:gd name="T20" fmla="*/ 0 w 512"/>
                <a:gd name="T21" fmla="*/ 204435 h 180"/>
                <a:gd name="T22" fmla="*/ 114210 w 512"/>
                <a:gd name="T23" fmla="*/ 189371 h 180"/>
                <a:gd name="T24" fmla="*/ 394348 w 512"/>
                <a:gd name="T25" fmla="*/ 264689 h 1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12" h="180">
                  <a:moveTo>
                    <a:pt x="183" y="123"/>
                  </a:moveTo>
                  <a:cubicBezTo>
                    <a:pt x="183" y="123"/>
                    <a:pt x="184" y="123"/>
                    <a:pt x="184" y="124"/>
                  </a:cubicBezTo>
                  <a:cubicBezTo>
                    <a:pt x="229" y="141"/>
                    <a:pt x="274" y="157"/>
                    <a:pt x="321" y="168"/>
                  </a:cubicBezTo>
                  <a:cubicBezTo>
                    <a:pt x="357" y="176"/>
                    <a:pt x="392" y="180"/>
                    <a:pt x="428" y="173"/>
                  </a:cubicBezTo>
                  <a:cubicBezTo>
                    <a:pt x="455" y="168"/>
                    <a:pt x="512" y="143"/>
                    <a:pt x="485" y="100"/>
                  </a:cubicBezTo>
                  <a:cubicBezTo>
                    <a:pt x="473" y="83"/>
                    <a:pt x="450" y="74"/>
                    <a:pt x="432" y="67"/>
                  </a:cubicBezTo>
                  <a:cubicBezTo>
                    <a:pt x="415" y="60"/>
                    <a:pt x="398" y="54"/>
                    <a:pt x="381" y="49"/>
                  </a:cubicBezTo>
                  <a:cubicBezTo>
                    <a:pt x="379" y="48"/>
                    <a:pt x="378" y="48"/>
                    <a:pt x="376" y="48"/>
                  </a:cubicBezTo>
                  <a:cubicBezTo>
                    <a:pt x="375" y="48"/>
                    <a:pt x="374" y="47"/>
                    <a:pt x="373" y="46"/>
                  </a:cubicBezTo>
                  <a:cubicBezTo>
                    <a:pt x="317" y="30"/>
                    <a:pt x="259" y="19"/>
                    <a:pt x="204" y="11"/>
                  </a:cubicBezTo>
                  <a:cubicBezTo>
                    <a:pt x="123" y="0"/>
                    <a:pt x="47" y="31"/>
                    <a:pt x="0" y="95"/>
                  </a:cubicBezTo>
                  <a:cubicBezTo>
                    <a:pt x="20" y="89"/>
                    <a:pt x="44" y="87"/>
                    <a:pt x="53" y="88"/>
                  </a:cubicBezTo>
                  <a:cubicBezTo>
                    <a:pt x="97" y="90"/>
                    <a:pt x="142" y="103"/>
                    <a:pt x="183" y="123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225"/>
            <p:cNvSpPr>
              <a:spLocks/>
            </p:cNvSpPr>
            <p:nvPr/>
          </p:nvSpPr>
          <p:spPr bwMode="auto">
            <a:xfrm>
              <a:off x="9004300" y="2024063"/>
              <a:ext cx="903287" cy="300038"/>
            </a:xfrm>
            <a:custGeom>
              <a:avLst/>
              <a:gdLst>
                <a:gd name="T0" fmla="*/ 801964 w 419"/>
                <a:gd name="T1" fmla="*/ 69073 h 139"/>
                <a:gd name="T2" fmla="*/ 545422 w 419"/>
                <a:gd name="T3" fmla="*/ 4317 h 139"/>
                <a:gd name="T4" fmla="*/ 286724 w 419"/>
                <a:gd name="T5" fmla="*/ 62598 h 139"/>
                <a:gd name="T6" fmla="*/ 129349 w 419"/>
                <a:gd name="T7" fmla="*/ 140306 h 139"/>
                <a:gd name="T8" fmla="*/ 0 w 419"/>
                <a:gd name="T9" fmla="*/ 218013 h 139"/>
                <a:gd name="T10" fmla="*/ 23714 w 419"/>
                <a:gd name="T11" fmla="*/ 271977 h 139"/>
                <a:gd name="T12" fmla="*/ 349242 w 419"/>
                <a:gd name="T13" fmla="*/ 209379 h 139"/>
                <a:gd name="T14" fmla="*/ 683394 w 419"/>
                <a:gd name="T15" fmla="*/ 280611 h 139"/>
                <a:gd name="T16" fmla="*/ 715731 w 419"/>
                <a:gd name="T17" fmla="*/ 289245 h 139"/>
                <a:gd name="T18" fmla="*/ 720043 w 419"/>
                <a:gd name="T19" fmla="*/ 289245 h 139"/>
                <a:gd name="T20" fmla="*/ 853703 w 419"/>
                <a:gd name="T21" fmla="*/ 246074 h 139"/>
                <a:gd name="T22" fmla="*/ 801964 w 419"/>
                <a:gd name="T23" fmla="*/ 69073 h 1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9" h="139">
                  <a:moveTo>
                    <a:pt x="372" y="32"/>
                  </a:moveTo>
                  <a:cubicBezTo>
                    <a:pt x="341" y="4"/>
                    <a:pt x="293" y="0"/>
                    <a:pt x="253" y="2"/>
                  </a:cubicBezTo>
                  <a:cubicBezTo>
                    <a:pt x="212" y="4"/>
                    <a:pt x="171" y="15"/>
                    <a:pt x="133" y="29"/>
                  </a:cubicBezTo>
                  <a:cubicBezTo>
                    <a:pt x="107" y="39"/>
                    <a:pt x="83" y="52"/>
                    <a:pt x="60" y="65"/>
                  </a:cubicBezTo>
                  <a:cubicBezTo>
                    <a:pt x="40" y="76"/>
                    <a:pt x="17" y="85"/>
                    <a:pt x="0" y="101"/>
                  </a:cubicBezTo>
                  <a:cubicBezTo>
                    <a:pt x="5" y="109"/>
                    <a:pt x="9" y="117"/>
                    <a:pt x="11" y="126"/>
                  </a:cubicBezTo>
                  <a:cubicBezTo>
                    <a:pt x="55" y="101"/>
                    <a:pt x="107" y="91"/>
                    <a:pt x="162" y="97"/>
                  </a:cubicBezTo>
                  <a:cubicBezTo>
                    <a:pt x="214" y="102"/>
                    <a:pt x="266" y="117"/>
                    <a:pt x="317" y="130"/>
                  </a:cubicBezTo>
                  <a:cubicBezTo>
                    <a:pt x="322" y="132"/>
                    <a:pt x="327" y="133"/>
                    <a:pt x="332" y="134"/>
                  </a:cubicBezTo>
                  <a:cubicBezTo>
                    <a:pt x="333" y="134"/>
                    <a:pt x="333" y="134"/>
                    <a:pt x="334" y="134"/>
                  </a:cubicBezTo>
                  <a:cubicBezTo>
                    <a:pt x="357" y="139"/>
                    <a:pt x="380" y="132"/>
                    <a:pt x="396" y="114"/>
                  </a:cubicBezTo>
                  <a:cubicBezTo>
                    <a:pt x="419" y="88"/>
                    <a:pt x="392" y="50"/>
                    <a:pt x="372" y="3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226"/>
            <p:cNvSpPr>
              <a:spLocks/>
            </p:cNvSpPr>
            <p:nvPr/>
          </p:nvSpPr>
          <p:spPr bwMode="auto">
            <a:xfrm>
              <a:off x="9280525" y="1774826"/>
              <a:ext cx="482600" cy="284163"/>
            </a:xfrm>
            <a:custGeom>
              <a:avLst/>
              <a:gdLst>
                <a:gd name="T0" fmla="*/ 426584 w 224"/>
                <a:gd name="T1" fmla="*/ 40902 h 132"/>
                <a:gd name="T2" fmla="*/ 239146 w 224"/>
                <a:gd name="T3" fmla="*/ 58124 h 132"/>
                <a:gd name="T4" fmla="*/ 232682 w 224"/>
                <a:gd name="T5" fmla="*/ 60277 h 132"/>
                <a:gd name="T6" fmla="*/ 0 w 224"/>
                <a:gd name="T7" fmla="*/ 284163 h 132"/>
                <a:gd name="T8" fmla="*/ 99105 w 224"/>
                <a:gd name="T9" fmla="*/ 249719 h 132"/>
                <a:gd name="T10" fmla="*/ 398576 w 224"/>
                <a:gd name="T11" fmla="*/ 230344 h 132"/>
                <a:gd name="T12" fmla="*/ 426584 w 224"/>
                <a:gd name="T13" fmla="*/ 40902 h 1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4" h="132">
                  <a:moveTo>
                    <a:pt x="198" y="19"/>
                  </a:moveTo>
                  <a:cubicBezTo>
                    <a:pt x="174" y="0"/>
                    <a:pt x="133" y="14"/>
                    <a:pt x="111" y="27"/>
                  </a:cubicBezTo>
                  <a:cubicBezTo>
                    <a:pt x="110" y="27"/>
                    <a:pt x="109" y="27"/>
                    <a:pt x="108" y="28"/>
                  </a:cubicBezTo>
                  <a:cubicBezTo>
                    <a:pt x="72" y="67"/>
                    <a:pt x="30" y="105"/>
                    <a:pt x="0" y="132"/>
                  </a:cubicBezTo>
                  <a:cubicBezTo>
                    <a:pt x="15" y="126"/>
                    <a:pt x="31" y="120"/>
                    <a:pt x="46" y="116"/>
                  </a:cubicBezTo>
                  <a:cubicBezTo>
                    <a:pt x="91" y="103"/>
                    <a:pt x="139" y="98"/>
                    <a:pt x="185" y="107"/>
                  </a:cubicBezTo>
                  <a:cubicBezTo>
                    <a:pt x="209" y="88"/>
                    <a:pt x="224" y="42"/>
                    <a:pt x="198" y="19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227"/>
            <p:cNvSpPr>
              <a:spLocks/>
            </p:cNvSpPr>
            <p:nvPr/>
          </p:nvSpPr>
          <p:spPr bwMode="auto">
            <a:xfrm>
              <a:off x="8936038" y="1490663"/>
              <a:ext cx="779462" cy="725488"/>
            </a:xfrm>
            <a:custGeom>
              <a:avLst/>
              <a:gdLst>
                <a:gd name="T0" fmla="*/ 628737 w 362"/>
                <a:gd name="T1" fmla="*/ 12917 h 337"/>
                <a:gd name="T2" fmla="*/ 282071 w 362"/>
                <a:gd name="T3" fmla="*/ 215278 h 337"/>
                <a:gd name="T4" fmla="*/ 148571 w 362"/>
                <a:gd name="T5" fmla="*/ 419793 h 337"/>
                <a:gd name="T6" fmla="*/ 0 w 362"/>
                <a:gd name="T7" fmla="*/ 686738 h 337"/>
                <a:gd name="T8" fmla="*/ 47371 w 362"/>
                <a:gd name="T9" fmla="*/ 725488 h 337"/>
                <a:gd name="T10" fmla="*/ 208861 w 362"/>
                <a:gd name="T11" fmla="*/ 630766 h 337"/>
                <a:gd name="T12" fmla="*/ 241160 w 362"/>
                <a:gd name="T13" fmla="*/ 613543 h 337"/>
                <a:gd name="T14" fmla="*/ 243313 w 362"/>
                <a:gd name="T15" fmla="*/ 611390 h 337"/>
                <a:gd name="T16" fmla="*/ 450021 w 362"/>
                <a:gd name="T17" fmla="*/ 424098 h 337"/>
                <a:gd name="T18" fmla="*/ 613665 w 362"/>
                <a:gd name="T19" fmla="*/ 262640 h 337"/>
                <a:gd name="T20" fmla="*/ 628737 w 362"/>
                <a:gd name="T21" fmla="*/ 12917 h 3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2" h="337">
                  <a:moveTo>
                    <a:pt x="292" y="6"/>
                  </a:moveTo>
                  <a:cubicBezTo>
                    <a:pt x="232" y="0"/>
                    <a:pt x="165" y="59"/>
                    <a:pt x="131" y="100"/>
                  </a:cubicBezTo>
                  <a:cubicBezTo>
                    <a:pt x="107" y="129"/>
                    <a:pt x="88" y="163"/>
                    <a:pt x="69" y="195"/>
                  </a:cubicBezTo>
                  <a:cubicBezTo>
                    <a:pt x="45" y="235"/>
                    <a:pt x="20" y="276"/>
                    <a:pt x="0" y="319"/>
                  </a:cubicBezTo>
                  <a:cubicBezTo>
                    <a:pt x="8" y="324"/>
                    <a:pt x="16" y="330"/>
                    <a:pt x="22" y="337"/>
                  </a:cubicBezTo>
                  <a:cubicBezTo>
                    <a:pt x="43" y="318"/>
                    <a:pt x="73" y="306"/>
                    <a:pt x="97" y="293"/>
                  </a:cubicBezTo>
                  <a:cubicBezTo>
                    <a:pt x="102" y="290"/>
                    <a:pt x="107" y="288"/>
                    <a:pt x="112" y="285"/>
                  </a:cubicBezTo>
                  <a:cubicBezTo>
                    <a:pt x="113" y="285"/>
                    <a:pt x="113" y="284"/>
                    <a:pt x="113" y="284"/>
                  </a:cubicBezTo>
                  <a:cubicBezTo>
                    <a:pt x="146" y="256"/>
                    <a:pt x="178" y="227"/>
                    <a:pt x="209" y="197"/>
                  </a:cubicBezTo>
                  <a:cubicBezTo>
                    <a:pt x="235" y="173"/>
                    <a:pt x="261" y="149"/>
                    <a:pt x="285" y="122"/>
                  </a:cubicBezTo>
                  <a:cubicBezTo>
                    <a:pt x="308" y="95"/>
                    <a:pt x="362" y="12"/>
                    <a:pt x="292" y="6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Freeform 228"/>
            <p:cNvSpPr>
              <a:spLocks/>
            </p:cNvSpPr>
            <p:nvPr/>
          </p:nvSpPr>
          <p:spPr bwMode="auto">
            <a:xfrm>
              <a:off x="8763000" y="1212851"/>
              <a:ext cx="452437" cy="947738"/>
            </a:xfrm>
            <a:custGeom>
              <a:avLst/>
              <a:gdLst>
                <a:gd name="T0" fmla="*/ 424429 w 210"/>
                <a:gd name="T1" fmla="*/ 94774 h 440"/>
                <a:gd name="T2" fmla="*/ 230527 w 210"/>
                <a:gd name="T3" fmla="*/ 155084 h 440"/>
                <a:gd name="T4" fmla="*/ 187438 w 210"/>
                <a:gd name="T5" fmla="*/ 211087 h 440"/>
                <a:gd name="T6" fmla="*/ 183129 w 210"/>
                <a:gd name="T7" fmla="*/ 215395 h 440"/>
                <a:gd name="T8" fmla="*/ 38780 w 210"/>
                <a:gd name="T9" fmla="*/ 626799 h 440"/>
                <a:gd name="T10" fmla="*/ 36626 w 210"/>
                <a:gd name="T11" fmla="*/ 631107 h 440"/>
                <a:gd name="T12" fmla="*/ 36626 w 210"/>
                <a:gd name="T13" fmla="*/ 631107 h 440"/>
                <a:gd name="T14" fmla="*/ 0 w 210"/>
                <a:gd name="T15" fmla="*/ 917583 h 440"/>
                <a:gd name="T16" fmla="*/ 142194 w 210"/>
                <a:gd name="T17" fmla="*/ 947738 h 440"/>
                <a:gd name="T18" fmla="*/ 144349 w 210"/>
                <a:gd name="T19" fmla="*/ 947738 h 440"/>
                <a:gd name="T20" fmla="*/ 293007 w 210"/>
                <a:gd name="T21" fmla="*/ 680648 h 440"/>
                <a:gd name="T22" fmla="*/ 290852 w 210"/>
                <a:gd name="T23" fmla="*/ 667725 h 440"/>
                <a:gd name="T24" fmla="*/ 420120 w 210"/>
                <a:gd name="T25" fmla="*/ 310169 h 440"/>
                <a:gd name="T26" fmla="*/ 424429 w 210"/>
                <a:gd name="T27" fmla="*/ 94774 h 4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0" h="440">
                  <a:moveTo>
                    <a:pt x="197" y="44"/>
                  </a:moveTo>
                  <a:cubicBezTo>
                    <a:pt x="180" y="0"/>
                    <a:pt x="122" y="57"/>
                    <a:pt x="107" y="72"/>
                  </a:cubicBezTo>
                  <a:cubicBezTo>
                    <a:pt x="100" y="80"/>
                    <a:pt x="93" y="89"/>
                    <a:pt x="87" y="98"/>
                  </a:cubicBezTo>
                  <a:cubicBezTo>
                    <a:pt x="86" y="99"/>
                    <a:pt x="86" y="100"/>
                    <a:pt x="85" y="100"/>
                  </a:cubicBezTo>
                  <a:cubicBezTo>
                    <a:pt x="48" y="154"/>
                    <a:pt x="29" y="222"/>
                    <a:pt x="18" y="291"/>
                  </a:cubicBezTo>
                  <a:cubicBezTo>
                    <a:pt x="17" y="292"/>
                    <a:pt x="17" y="292"/>
                    <a:pt x="17" y="293"/>
                  </a:cubicBezTo>
                  <a:cubicBezTo>
                    <a:pt x="17" y="293"/>
                    <a:pt x="17" y="293"/>
                    <a:pt x="17" y="293"/>
                  </a:cubicBezTo>
                  <a:cubicBezTo>
                    <a:pt x="9" y="339"/>
                    <a:pt x="5" y="385"/>
                    <a:pt x="0" y="426"/>
                  </a:cubicBezTo>
                  <a:cubicBezTo>
                    <a:pt x="22" y="425"/>
                    <a:pt x="43" y="428"/>
                    <a:pt x="66" y="440"/>
                  </a:cubicBezTo>
                  <a:cubicBezTo>
                    <a:pt x="66" y="440"/>
                    <a:pt x="67" y="440"/>
                    <a:pt x="67" y="440"/>
                  </a:cubicBezTo>
                  <a:cubicBezTo>
                    <a:pt x="87" y="397"/>
                    <a:pt x="111" y="356"/>
                    <a:pt x="136" y="316"/>
                  </a:cubicBezTo>
                  <a:cubicBezTo>
                    <a:pt x="135" y="314"/>
                    <a:pt x="134" y="312"/>
                    <a:pt x="135" y="310"/>
                  </a:cubicBezTo>
                  <a:cubicBezTo>
                    <a:pt x="151" y="253"/>
                    <a:pt x="178" y="200"/>
                    <a:pt x="195" y="144"/>
                  </a:cubicBezTo>
                  <a:cubicBezTo>
                    <a:pt x="205" y="112"/>
                    <a:pt x="210" y="77"/>
                    <a:pt x="197" y="44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Freeform 229"/>
            <p:cNvSpPr>
              <a:spLocks/>
            </p:cNvSpPr>
            <p:nvPr/>
          </p:nvSpPr>
          <p:spPr bwMode="auto">
            <a:xfrm>
              <a:off x="8804275" y="1277938"/>
              <a:ext cx="115887" cy="341313"/>
            </a:xfrm>
            <a:custGeom>
              <a:avLst/>
              <a:gdLst>
                <a:gd name="T0" fmla="*/ 81550 w 54"/>
                <a:gd name="T1" fmla="*/ 17173 h 159"/>
                <a:gd name="T2" fmla="*/ 2146 w 54"/>
                <a:gd name="T3" fmla="*/ 55812 h 159"/>
                <a:gd name="T4" fmla="*/ 0 w 54"/>
                <a:gd name="T5" fmla="*/ 57959 h 159"/>
                <a:gd name="T6" fmla="*/ 10730 w 54"/>
                <a:gd name="T7" fmla="*/ 139530 h 159"/>
                <a:gd name="T8" fmla="*/ 17168 w 54"/>
                <a:gd name="T9" fmla="*/ 341313 h 159"/>
                <a:gd name="T10" fmla="*/ 113741 w 54"/>
                <a:gd name="T11" fmla="*/ 133091 h 159"/>
                <a:gd name="T12" fmla="*/ 81550 w 54"/>
                <a:gd name="T13" fmla="*/ 17173 h 1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" h="159">
                  <a:moveTo>
                    <a:pt x="38" y="8"/>
                  </a:moveTo>
                  <a:cubicBezTo>
                    <a:pt x="23" y="0"/>
                    <a:pt x="6" y="13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3" y="40"/>
                    <a:pt x="4" y="53"/>
                    <a:pt x="5" y="65"/>
                  </a:cubicBezTo>
                  <a:cubicBezTo>
                    <a:pt x="8" y="95"/>
                    <a:pt x="9" y="127"/>
                    <a:pt x="8" y="159"/>
                  </a:cubicBezTo>
                  <a:cubicBezTo>
                    <a:pt x="19" y="124"/>
                    <a:pt x="34" y="91"/>
                    <a:pt x="53" y="62"/>
                  </a:cubicBezTo>
                  <a:cubicBezTo>
                    <a:pt x="54" y="46"/>
                    <a:pt x="54" y="16"/>
                    <a:pt x="38" y="8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Freeform 230"/>
            <p:cNvSpPr>
              <a:spLocks/>
            </p:cNvSpPr>
            <p:nvPr/>
          </p:nvSpPr>
          <p:spPr bwMode="auto">
            <a:xfrm>
              <a:off x="8502650" y="1181101"/>
              <a:ext cx="287337" cy="982663"/>
            </a:xfrm>
            <a:custGeom>
              <a:avLst/>
              <a:gdLst>
                <a:gd name="T0" fmla="*/ 159872 w 133"/>
                <a:gd name="T1" fmla="*/ 969762 h 457"/>
                <a:gd name="T2" fmla="*/ 229005 w 133"/>
                <a:gd name="T3" fmla="*/ 952560 h 457"/>
                <a:gd name="T4" fmla="*/ 265733 w 133"/>
                <a:gd name="T5" fmla="*/ 660126 h 457"/>
                <a:gd name="T6" fmla="*/ 265733 w 133"/>
                <a:gd name="T7" fmla="*/ 657976 h 457"/>
                <a:gd name="T8" fmla="*/ 280856 w 133"/>
                <a:gd name="T9" fmla="*/ 387045 h 457"/>
                <a:gd name="T10" fmla="*/ 250610 w 133"/>
                <a:gd name="T11" fmla="*/ 105362 h 457"/>
                <a:gd name="T12" fmla="*/ 95059 w 133"/>
                <a:gd name="T13" fmla="*/ 40855 h 457"/>
                <a:gd name="T14" fmla="*/ 32406 w 133"/>
                <a:gd name="T15" fmla="*/ 139766 h 457"/>
                <a:gd name="T16" fmla="*/ 0 w 133"/>
                <a:gd name="T17" fmla="*/ 365542 h 457"/>
                <a:gd name="T18" fmla="*/ 0 w 133"/>
                <a:gd name="T19" fmla="*/ 365542 h 457"/>
                <a:gd name="T20" fmla="*/ 45369 w 133"/>
                <a:gd name="T21" fmla="*/ 511759 h 457"/>
                <a:gd name="T22" fmla="*/ 97219 w 133"/>
                <a:gd name="T23" fmla="*/ 761188 h 457"/>
                <a:gd name="T24" fmla="*/ 120984 w 133"/>
                <a:gd name="T25" fmla="*/ 982663 h 457"/>
                <a:gd name="T26" fmla="*/ 159872 w 133"/>
                <a:gd name="T27" fmla="*/ 969762 h 4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3" h="457">
                  <a:moveTo>
                    <a:pt x="74" y="451"/>
                  </a:moveTo>
                  <a:cubicBezTo>
                    <a:pt x="85" y="447"/>
                    <a:pt x="96" y="445"/>
                    <a:pt x="106" y="443"/>
                  </a:cubicBezTo>
                  <a:cubicBezTo>
                    <a:pt x="111" y="402"/>
                    <a:pt x="115" y="355"/>
                    <a:pt x="123" y="307"/>
                  </a:cubicBezTo>
                  <a:cubicBezTo>
                    <a:pt x="123" y="307"/>
                    <a:pt x="123" y="306"/>
                    <a:pt x="123" y="306"/>
                  </a:cubicBezTo>
                  <a:cubicBezTo>
                    <a:pt x="130" y="264"/>
                    <a:pt x="129" y="222"/>
                    <a:pt x="130" y="180"/>
                  </a:cubicBezTo>
                  <a:cubicBezTo>
                    <a:pt x="132" y="135"/>
                    <a:pt x="133" y="91"/>
                    <a:pt x="116" y="49"/>
                  </a:cubicBezTo>
                  <a:cubicBezTo>
                    <a:pt x="104" y="21"/>
                    <a:pt x="73" y="0"/>
                    <a:pt x="44" y="19"/>
                  </a:cubicBezTo>
                  <a:cubicBezTo>
                    <a:pt x="29" y="29"/>
                    <a:pt x="21" y="49"/>
                    <a:pt x="15" y="65"/>
                  </a:cubicBezTo>
                  <a:cubicBezTo>
                    <a:pt x="3" y="99"/>
                    <a:pt x="2" y="135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9" y="193"/>
                    <a:pt x="15" y="216"/>
                    <a:pt x="21" y="238"/>
                  </a:cubicBezTo>
                  <a:cubicBezTo>
                    <a:pt x="32" y="276"/>
                    <a:pt x="38" y="316"/>
                    <a:pt x="45" y="354"/>
                  </a:cubicBezTo>
                  <a:cubicBezTo>
                    <a:pt x="51" y="388"/>
                    <a:pt x="58" y="422"/>
                    <a:pt x="56" y="457"/>
                  </a:cubicBezTo>
                  <a:cubicBezTo>
                    <a:pt x="62" y="454"/>
                    <a:pt x="68" y="452"/>
                    <a:pt x="74" y="451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Freeform 231"/>
            <p:cNvSpPr>
              <a:spLocks/>
            </p:cNvSpPr>
            <p:nvPr/>
          </p:nvSpPr>
          <p:spPr bwMode="auto">
            <a:xfrm>
              <a:off x="8170863" y="1235076"/>
              <a:ext cx="427037" cy="931863"/>
            </a:xfrm>
            <a:custGeom>
              <a:avLst/>
              <a:gdLst>
                <a:gd name="T0" fmla="*/ 299789 w 198"/>
                <a:gd name="T1" fmla="*/ 320664 h 433"/>
                <a:gd name="T2" fmla="*/ 45292 w 198"/>
                <a:gd name="T3" fmla="*/ 152800 h 433"/>
                <a:gd name="T4" fmla="*/ 97054 w 198"/>
                <a:gd name="T5" fmla="*/ 464855 h 433"/>
                <a:gd name="T6" fmla="*/ 420567 w 198"/>
                <a:gd name="T7" fmla="*/ 931863 h 433"/>
                <a:gd name="T8" fmla="*/ 381745 w 198"/>
                <a:gd name="T9" fmla="*/ 630568 h 433"/>
                <a:gd name="T10" fmla="*/ 299789 w 198"/>
                <a:gd name="T11" fmla="*/ 320664 h 4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8" h="433">
                  <a:moveTo>
                    <a:pt x="139" y="149"/>
                  </a:moveTo>
                  <a:cubicBezTo>
                    <a:pt x="128" y="120"/>
                    <a:pt x="55" y="0"/>
                    <a:pt x="21" y="71"/>
                  </a:cubicBezTo>
                  <a:cubicBezTo>
                    <a:pt x="0" y="116"/>
                    <a:pt x="23" y="175"/>
                    <a:pt x="45" y="216"/>
                  </a:cubicBezTo>
                  <a:cubicBezTo>
                    <a:pt x="103" y="281"/>
                    <a:pt x="150" y="359"/>
                    <a:pt x="195" y="433"/>
                  </a:cubicBezTo>
                  <a:cubicBezTo>
                    <a:pt x="198" y="386"/>
                    <a:pt x="185" y="339"/>
                    <a:pt x="177" y="293"/>
                  </a:cubicBezTo>
                  <a:cubicBezTo>
                    <a:pt x="168" y="244"/>
                    <a:pt x="157" y="196"/>
                    <a:pt x="139" y="149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Freeform 232"/>
            <p:cNvSpPr>
              <a:spLocks/>
            </p:cNvSpPr>
            <p:nvPr/>
          </p:nvSpPr>
          <p:spPr bwMode="auto">
            <a:xfrm>
              <a:off x="7791450" y="1471613"/>
              <a:ext cx="773112" cy="757238"/>
            </a:xfrm>
            <a:custGeom>
              <a:avLst/>
              <a:gdLst>
                <a:gd name="T0" fmla="*/ 693432 w 359"/>
                <a:gd name="T1" fmla="*/ 757238 h 352"/>
                <a:gd name="T2" fmla="*/ 773112 w 359"/>
                <a:gd name="T3" fmla="*/ 714213 h 352"/>
                <a:gd name="T4" fmla="*/ 482387 w 359"/>
                <a:gd name="T5" fmla="*/ 290418 h 352"/>
                <a:gd name="T6" fmla="*/ 454392 w 359"/>
                <a:gd name="T7" fmla="*/ 253847 h 352"/>
                <a:gd name="T8" fmla="*/ 452238 w 359"/>
                <a:gd name="T9" fmla="*/ 251696 h 352"/>
                <a:gd name="T10" fmla="*/ 133518 w 359"/>
                <a:gd name="T11" fmla="*/ 27966 h 352"/>
                <a:gd name="T12" fmla="*/ 75373 w 359"/>
                <a:gd name="T13" fmla="*/ 238788 h 352"/>
                <a:gd name="T14" fmla="*/ 247654 w 359"/>
                <a:gd name="T15" fmla="*/ 464669 h 352"/>
                <a:gd name="T16" fmla="*/ 691278 w 359"/>
                <a:gd name="T17" fmla="*/ 757238 h 352"/>
                <a:gd name="T18" fmla="*/ 693432 w 359"/>
                <a:gd name="T19" fmla="*/ 757238 h 3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9" h="352">
                  <a:moveTo>
                    <a:pt x="322" y="352"/>
                  </a:moveTo>
                  <a:cubicBezTo>
                    <a:pt x="334" y="345"/>
                    <a:pt x="346" y="338"/>
                    <a:pt x="359" y="332"/>
                  </a:cubicBezTo>
                  <a:cubicBezTo>
                    <a:pt x="318" y="264"/>
                    <a:pt x="274" y="198"/>
                    <a:pt x="224" y="135"/>
                  </a:cubicBezTo>
                  <a:cubicBezTo>
                    <a:pt x="220" y="129"/>
                    <a:pt x="215" y="124"/>
                    <a:pt x="211" y="118"/>
                  </a:cubicBezTo>
                  <a:cubicBezTo>
                    <a:pt x="210" y="118"/>
                    <a:pt x="210" y="118"/>
                    <a:pt x="210" y="117"/>
                  </a:cubicBezTo>
                  <a:cubicBezTo>
                    <a:pt x="171" y="71"/>
                    <a:pt x="122" y="25"/>
                    <a:pt x="62" y="13"/>
                  </a:cubicBezTo>
                  <a:cubicBezTo>
                    <a:pt x="0" y="0"/>
                    <a:pt x="19" y="79"/>
                    <a:pt x="35" y="111"/>
                  </a:cubicBezTo>
                  <a:cubicBezTo>
                    <a:pt x="54" y="151"/>
                    <a:pt x="85" y="185"/>
                    <a:pt x="115" y="216"/>
                  </a:cubicBezTo>
                  <a:cubicBezTo>
                    <a:pt x="173" y="274"/>
                    <a:pt x="243" y="322"/>
                    <a:pt x="321" y="352"/>
                  </a:cubicBezTo>
                  <a:cubicBezTo>
                    <a:pt x="321" y="352"/>
                    <a:pt x="321" y="352"/>
                    <a:pt x="322" y="352"/>
                  </a:cubicBezTo>
                  <a:close/>
                </a:path>
              </a:pathLst>
            </a:custGeom>
            <a:solidFill>
              <a:srgbClr val="FCC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5" name="Freeform 233"/>
            <p:cNvSpPr>
              <a:spLocks noEditPoints="1"/>
            </p:cNvSpPr>
            <p:nvPr/>
          </p:nvSpPr>
          <p:spPr bwMode="auto">
            <a:xfrm>
              <a:off x="7310438" y="1096963"/>
              <a:ext cx="2703512" cy="2535238"/>
            </a:xfrm>
            <a:custGeom>
              <a:avLst/>
              <a:gdLst>
                <a:gd name="T0" fmla="*/ 368661 w 1254"/>
                <a:gd name="T1" fmla="*/ 1743245 h 1178"/>
                <a:gd name="T2" fmla="*/ 834337 w 1254"/>
                <a:gd name="T3" fmla="*/ 1648550 h 1178"/>
                <a:gd name="T4" fmla="*/ 965848 w 1254"/>
                <a:gd name="T5" fmla="*/ 1870222 h 1178"/>
                <a:gd name="T6" fmla="*/ 935665 w 1254"/>
                <a:gd name="T7" fmla="*/ 1543095 h 1178"/>
                <a:gd name="T8" fmla="*/ 957224 w 1254"/>
                <a:gd name="T9" fmla="*/ 602603 h 1178"/>
                <a:gd name="T10" fmla="*/ 914106 w 1254"/>
                <a:gd name="T11" fmla="*/ 2066068 h 1178"/>
                <a:gd name="T12" fmla="*/ 1274143 w 1254"/>
                <a:gd name="T13" fmla="*/ 1629181 h 1178"/>
                <a:gd name="T14" fmla="*/ 1496202 w 1254"/>
                <a:gd name="T15" fmla="*/ 236737 h 1178"/>
                <a:gd name="T16" fmla="*/ 1608309 w 1254"/>
                <a:gd name="T17" fmla="*/ 314215 h 1178"/>
                <a:gd name="T18" fmla="*/ 1336665 w 1254"/>
                <a:gd name="T19" fmla="*/ 1637790 h 1178"/>
                <a:gd name="T20" fmla="*/ 1519917 w 1254"/>
                <a:gd name="T21" fmla="*/ 2074677 h 1178"/>
                <a:gd name="T22" fmla="*/ 1392718 w 1254"/>
                <a:gd name="T23" fmla="*/ 1730332 h 1178"/>
                <a:gd name="T24" fmla="*/ 1597530 w 1254"/>
                <a:gd name="T25" fmla="*/ 2113416 h 1178"/>
                <a:gd name="T26" fmla="*/ 1463863 w 1254"/>
                <a:gd name="T27" fmla="*/ 1532334 h 1178"/>
                <a:gd name="T28" fmla="*/ 2069674 w 1254"/>
                <a:gd name="T29" fmla="*/ 1945548 h 1178"/>
                <a:gd name="T30" fmla="*/ 1856239 w 1254"/>
                <a:gd name="T31" fmla="*/ 1392444 h 1178"/>
                <a:gd name="T32" fmla="*/ 1983438 w 1254"/>
                <a:gd name="T33" fmla="*/ 1710963 h 1178"/>
                <a:gd name="T34" fmla="*/ 2142975 w 1254"/>
                <a:gd name="T35" fmla="*/ 1543095 h 1178"/>
                <a:gd name="T36" fmla="*/ 2421088 w 1254"/>
                <a:gd name="T37" fmla="*/ 1250402 h 1178"/>
                <a:gd name="T38" fmla="*/ 1599686 w 1254"/>
                <a:gd name="T39" fmla="*/ 1349401 h 1178"/>
                <a:gd name="T40" fmla="*/ 2291733 w 1254"/>
                <a:gd name="T41" fmla="*/ 1506508 h 1178"/>
                <a:gd name="T42" fmla="*/ 1694546 w 1254"/>
                <a:gd name="T43" fmla="*/ 1144946 h 1178"/>
                <a:gd name="T44" fmla="*/ 1869175 w 1254"/>
                <a:gd name="T45" fmla="*/ 1005056 h 1178"/>
                <a:gd name="T46" fmla="*/ 1907981 w 1254"/>
                <a:gd name="T47" fmla="*/ 609060 h 1178"/>
                <a:gd name="T48" fmla="*/ 1746288 w 1254"/>
                <a:gd name="T49" fmla="*/ 796297 h 1178"/>
                <a:gd name="T50" fmla="*/ 1683766 w 1254"/>
                <a:gd name="T51" fmla="*/ 271171 h 1178"/>
                <a:gd name="T52" fmla="*/ 1489734 w 1254"/>
                <a:gd name="T53" fmla="*/ 746798 h 1178"/>
                <a:gd name="T54" fmla="*/ 1457396 w 1254"/>
                <a:gd name="T55" fmla="*/ 744645 h 1178"/>
                <a:gd name="T56" fmla="*/ 1287079 w 1254"/>
                <a:gd name="T57" fmla="*/ 124825 h 1178"/>
                <a:gd name="T58" fmla="*/ 1237493 w 1254"/>
                <a:gd name="T59" fmla="*/ 596147 h 1178"/>
                <a:gd name="T60" fmla="*/ 963692 w 1254"/>
                <a:gd name="T61" fmla="*/ 665016 h 1178"/>
                <a:gd name="T62" fmla="*/ 556225 w 1254"/>
                <a:gd name="T63" fmla="*/ 613364 h 1178"/>
                <a:gd name="T64" fmla="*/ 1140477 w 1254"/>
                <a:gd name="T65" fmla="*/ 1153555 h 1178"/>
                <a:gd name="T66" fmla="*/ 394532 w 1254"/>
                <a:gd name="T67" fmla="*/ 764015 h 1178"/>
                <a:gd name="T68" fmla="*/ 487236 w 1254"/>
                <a:gd name="T69" fmla="*/ 949100 h 1178"/>
                <a:gd name="T70" fmla="*/ 437650 w 1254"/>
                <a:gd name="T71" fmla="*/ 1248250 h 1178"/>
                <a:gd name="T72" fmla="*/ 965848 w 1254"/>
                <a:gd name="T73" fmla="*/ 1375227 h 1178"/>
                <a:gd name="T74" fmla="*/ 142290 w 1254"/>
                <a:gd name="T75" fmla="*/ 1517269 h 1178"/>
                <a:gd name="T76" fmla="*/ 961536 w 1254"/>
                <a:gd name="T77" fmla="*/ 1403205 h 1178"/>
                <a:gd name="T78" fmla="*/ 284580 w 1254"/>
                <a:gd name="T79" fmla="*/ 2066068 h 1178"/>
                <a:gd name="T80" fmla="*/ 627370 w 1254"/>
                <a:gd name="T81" fmla="*/ 1891744 h 1178"/>
                <a:gd name="T82" fmla="*/ 1013278 w 1254"/>
                <a:gd name="T83" fmla="*/ 1482834 h 1178"/>
                <a:gd name="T84" fmla="*/ 1466019 w 1254"/>
                <a:gd name="T85" fmla="*/ 1497900 h 1178"/>
                <a:gd name="T86" fmla="*/ 1545788 w 1254"/>
                <a:gd name="T87" fmla="*/ 1377379 h 1178"/>
                <a:gd name="T88" fmla="*/ 2043803 w 1254"/>
                <a:gd name="T89" fmla="*/ 1136338 h 1178"/>
                <a:gd name="T90" fmla="*/ 2548286 w 1254"/>
                <a:gd name="T91" fmla="*/ 1172924 h 1178"/>
                <a:gd name="T92" fmla="*/ 2408152 w 1254"/>
                <a:gd name="T93" fmla="*/ 914666 h 1178"/>
                <a:gd name="T94" fmla="*/ 2653926 w 1254"/>
                <a:gd name="T95" fmla="*/ 1323575 h 1178"/>
                <a:gd name="T96" fmla="*/ 2199029 w 1254"/>
                <a:gd name="T97" fmla="*/ 1547399 h 1178"/>
                <a:gd name="T98" fmla="*/ 1836836 w 1254"/>
                <a:gd name="T99" fmla="*/ 2044547 h 1178"/>
                <a:gd name="T100" fmla="*/ 1222401 w 1254"/>
                <a:gd name="T101" fmla="*/ 2292045 h 1178"/>
                <a:gd name="T102" fmla="*/ 855897 w 1254"/>
                <a:gd name="T103" fmla="*/ 2173676 h 1178"/>
                <a:gd name="T104" fmla="*/ 329854 w 1254"/>
                <a:gd name="T105" fmla="*/ 2199502 h 1178"/>
                <a:gd name="T106" fmla="*/ 185408 w 1254"/>
                <a:gd name="T107" fmla="*/ 1571073 h 1178"/>
                <a:gd name="T108" fmla="*/ 275957 w 1254"/>
                <a:gd name="T109" fmla="*/ 901753 h 1178"/>
                <a:gd name="T110" fmla="*/ 530354 w 1254"/>
                <a:gd name="T111" fmla="*/ 383084 h 1178"/>
                <a:gd name="T112" fmla="*/ 1067176 w 1254"/>
                <a:gd name="T113" fmla="*/ 262563 h 1178"/>
                <a:gd name="T114" fmla="*/ 1582438 w 1254"/>
                <a:gd name="T115" fmla="*/ 165716 h 1178"/>
                <a:gd name="T116" fmla="*/ 1804497 w 1254"/>
                <a:gd name="T117" fmla="*/ 701602 h 1178"/>
                <a:gd name="T118" fmla="*/ 2434023 w 1254"/>
                <a:gd name="T119" fmla="*/ 710211 h 1178"/>
                <a:gd name="T120" fmla="*/ 2203341 w 1254"/>
                <a:gd name="T121" fmla="*/ 738189 h 1178"/>
                <a:gd name="T122" fmla="*/ 2397373 w 1254"/>
                <a:gd name="T123" fmla="*/ 718820 h 11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54" h="1178">
                  <a:moveTo>
                    <a:pt x="111" y="739"/>
                  </a:moveTo>
                  <a:cubicBezTo>
                    <a:pt x="93" y="741"/>
                    <a:pt x="79" y="750"/>
                    <a:pt x="68" y="764"/>
                  </a:cubicBezTo>
                  <a:cubicBezTo>
                    <a:pt x="54" y="782"/>
                    <a:pt x="74" y="798"/>
                    <a:pt x="88" y="804"/>
                  </a:cubicBezTo>
                  <a:cubicBezTo>
                    <a:pt x="113" y="815"/>
                    <a:pt x="145" y="817"/>
                    <a:pt x="171" y="810"/>
                  </a:cubicBezTo>
                  <a:cubicBezTo>
                    <a:pt x="185" y="788"/>
                    <a:pt x="201" y="768"/>
                    <a:pt x="219" y="750"/>
                  </a:cubicBezTo>
                  <a:cubicBezTo>
                    <a:pt x="183" y="750"/>
                    <a:pt x="147" y="747"/>
                    <a:pt x="112" y="738"/>
                  </a:cubicBezTo>
                  <a:cubicBezTo>
                    <a:pt x="112" y="739"/>
                    <a:pt x="111" y="739"/>
                    <a:pt x="111" y="739"/>
                  </a:cubicBezTo>
                  <a:close/>
                  <a:moveTo>
                    <a:pt x="387" y="766"/>
                  </a:moveTo>
                  <a:cubicBezTo>
                    <a:pt x="360" y="801"/>
                    <a:pt x="334" y="838"/>
                    <a:pt x="310" y="875"/>
                  </a:cubicBezTo>
                  <a:cubicBezTo>
                    <a:pt x="278" y="926"/>
                    <a:pt x="260" y="990"/>
                    <a:pt x="282" y="1049"/>
                  </a:cubicBezTo>
                  <a:cubicBezTo>
                    <a:pt x="308" y="1119"/>
                    <a:pt x="387" y="997"/>
                    <a:pt x="404" y="970"/>
                  </a:cubicBezTo>
                  <a:cubicBezTo>
                    <a:pt x="414" y="935"/>
                    <a:pt x="433" y="902"/>
                    <a:pt x="448" y="869"/>
                  </a:cubicBezTo>
                  <a:cubicBezTo>
                    <a:pt x="464" y="837"/>
                    <a:pt x="477" y="803"/>
                    <a:pt x="495" y="772"/>
                  </a:cubicBezTo>
                  <a:cubicBezTo>
                    <a:pt x="501" y="763"/>
                    <a:pt x="510" y="753"/>
                    <a:pt x="519" y="745"/>
                  </a:cubicBezTo>
                  <a:cubicBezTo>
                    <a:pt x="519" y="744"/>
                    <a:pt x="519" y="744"/>
                    <a:pt x="519" y="743"/>
                  </a:cubicBezTo>
                  <a:cubicBezTo>
                    <a:pt x="518" y="691"/>
                    <a:pt x="461" y="700"/>
                    <a:pt x="434" y="717"/>
                  </a:cubicBezTo>
                  <a:cubicBezTo>
                    <a:pt x="415" y="730"/>
                    <a:pt x="400" y="748"/>
                    <a:pt x="387" y="766"/>
                  </a:cubicBezTo>
                  <a:close/>
                  <a:moveTo>
                    <a:pt x="538" y="213"/>
                  </a:moveTo>
                  <a:cubicBezTo>
                    <a:pt x="527" y="184"/>
                    <a:pt x="454" y="64"/>
                    <a:pt x="420" y="135"/>
                  </a:cubicBezTo>
                  <a:cubicBezTo>
                    <a:pt x="399" y="180"/>
                    <a:pt x="422" y="239"/>
                    <a:pt x="444" y="280"/>
                  </a:cubicBezTo>
                  <a:cubicBezTo>
                    <a:pt x="502" y="345"/>
                    <a:pt x="549" y="423"/>
                    <a:pt x="594" y="497"/>
                  </a:cubicBezTo>
                  <a:cubicBezTo>
                    <a:pt x="597" y="450"/>
                    <a:pt x="584" y="403"/>
                    <a:pt x="576" y="357"/>
                  </a:cubicBezTo>
                  <a:cubicBezTo>
                    <a:pt x="567" y="308"/>
                    <a:pt x="556" y="260"/>
                    <a:pt x="538" y="213"/>
                  </a:cubicBezTo>
                  <a:close/>
                  <a:moveTo>
                    <a:pt x="424" y="960"/>
                  </a:moveTo>
                  <a:cubicBezTo>
                    <a:pt x="405" y="1007"/>
                    <a:pt x="401" y="1099"/>
                    <a:pt x="466" y="1114"/>
                  </a:cubicBezTo>
                  <a:cubicBezTo>
                    <a:pt x="510" y="1124"/>
                    <a:pt x="546" y="1031"/>
                    <a:pt x="558" y="993"/>
                  </a:cubicBezTo>
                  <a:cubicBezTo>
                    <a:pt x="557" y="934"/>
                    <a:pt x="568" y="873"/>
                    <a:pt x="576" y="818"/>
                  </a:cubicBezTo>
                  <a:cubicBezTo>
                    <a:pt x="578" y="805"/>
                    <a:pt x="582" y="776"/>
                    <a:pt x="591" y="757"/>
                  </a:cubicBezTo>
                  <a:cubicBezTo>
                    <a:pt x="555" y="685"/>
                    <a:pt x="491" y="810"/>
                    <a:pt x="479" y="837"/>
                  </a:cubicBezTo>
                  <a:cubicBezTo>
                    <a:pt x="461" y="878"/>
                    <a:pt x="440" y="918"/>
                    <a:pt x="424" y="960"/>
                  </a:cubicBezTo>
                  <a:close/>
                  <a:moveTo>
                    <a:pt x="731" y="92"/>
                  </a:moveTo>
                  <a:cubicBezTo>
                    <a:pt x="716" y="84"/>
                    <a:pt x="699" y="97"/>
                    <a:pt x="694" y="110"/>
                  </a:cubicBezTo>
                  <a:cubicBezTo>
                    <a:pt x="693" y="110"/>
                    <a:pt x="693" y="111"/>
                    <a:pt x="693" y="111"/>
                  </a:cubicBezTo>
                  <a:cubicBezTo>
                    <a:pt x="696" y="124"/>
                    <a:pt x="697" y="137"/>
                    <a:pt x="698" y="149"/>
                  </a:cubicBezTo>
                  <a:cubicBezTo>
                    <a:pt x="701" y="179"/>
                    <a:pt x="702" y="211"/>
                    <a:pt x="701" y="243"/>
                  </a:cubicBezTo>
                  <a:cubicBezTo>
                    <a:pt x="712" y="208"/>
                    <a:pt x="727" y="175"/>
                    <a:pt x="746" y="146"/>
                  </a:cubicBezTo>
                  <a:cubicBezTo>
                    <a:pt x="747" y="130"/>
                    <a:pt x="747" y="100"/>
                    <a:pt x="731" y="92"/>
                  </a:cubicBezTo>
                  <a:close/>
                  <a:moveTo>
                    <a:pt x="680" y="924"/>
                  </a:moveTo>
                  <a:cubicBezTo>
                    <a:pt x="661" y="890"/>
                    <a:pt x="646" y="855"/>
                    <a:pt x="635" y="818"/>
                  </a:cubicBezTo>
                  <a:cubicBezTo>
                    <a:pt x="629" y="799"/>
                    <a:pt x="622" y="780"/>
                    <a:pt x="620" y="761"/>
                  </a:cubicBezTo>
                  <a:cubicBezTo>
                    <a:pt x="595" y="744"/>
                    <a:pt x="586" y="850"/>
                    <a:pt x="585" y="861"/>
                  </a:cubicBezTo>
                  <a:cubicBezTo>
                    <a:pt x="579" y="912"/>
                    <a:pt x="573" y="963"/>
                    <a:pt x="575" y="1014"/>
                  </a:cubicBezTo>
                  <a:cubicBezTo>
                    <a:pt x="577" y="1052"/>
                    <a:pt x="603" y="1177"/>
                    <a:pt x="664" y="1111"/>
                  </a:cubicBezTo>
                  <a:cubicBezTo>
                    <a:pt x="699" y="1073"/>
                    <a:pt x="715" y="1014"/>
                    <a:pt x="705" y="964"/>
                  </a:cubicBezTo>
                  <a:cubicBezTo>
                    <a:pt x="695" y="950"/>
                    <a:pt x="687" y="935"/>
                    <a:pt x="680" y="924"/>
                  </a:cubicBezTo>
                  <a:close/>
                  <a:moveTo>
                    <a:pt x="679" y="712"/>
                  </a:moveTo>
                  <a:cubicBezTo>
                    <a:pt x="648" y="695"/>
                    <a:pt x="634" y="736"/>
                    <a:pt x="635" y="758"/>
                  </a:cubicBezTo>
                  <a:cubicBezTo>
                    <a:pt x="636" y="774"/>
                    <a:pt x="642" y="789"/>
                    <a:pt x="646" y="804"/>
                  </a:cubicBezTo>
                  <a:cubicBezTo>
                    <a:pt x="656" y="835"/>
                    <a:pt x="667" y="866"/>
                    <a:pt x="682" y="895"/>
                  </a:cubicBezTo>
                  <a:cubicBezTo>
                    <a:pt x="691" y="915"/>
                    <a:pt x="703" y="934"/>
                    <a:pt x="716" y="952"/>
                  </a:cubicBezTo>
                  <a:cubicBezTo>
                    <a:pt x="717" y="952"/>
                    <a:pt x="718" y="953"/>
                    <a:pt x="718" y="954"/>
                  </a:cubicBezTo>
                  <a:cubicBezTo>
                    <a:pt x="725" y="964"/>
                    <a:pt x="733" y="973"/>
                    <a:pt x="741" y="982"/>
                  </a:cubicBezTo>
                  <a:cubicBezTo>
                    <a:pt x="783" y="1028"/>
                    <a:pt x="849" y="1008"/>
                    <a:pt x="836" y="943"/>
                  </a:cubicBezTo>
                  <a:cubicBezTo>
                    <a:pt x="836" y="942"/>
                    <a:pt x="836" y="942"/>
                    <a:pt x="836" y="941"/>
                  </a:cubicBezTo>
                  <a:cubicBezTo>
                    <a:pt x="815" y="929"/>
                    <a:pt x="798" y="916"/>
                    <a:pt x="787" y="907"/>
                  </a:cubicBezTo>
                  <a:cubicBezTo>
                    <a:pt x="738" y="862"/>
                    <a:pt x="678" y="785"/>
                    <a:pt x="679" y="712"/>
                  </a:cubicBezTo>
                  <a:close/>
                  <a:moveTo>
                    <a:pt x="700" y="677"/>
                  </a:moveTo>
                  <a:cubicBezTo>
                    <a:pt x="675" y="744"/>
                    <a:pt x="727" y="812"/>
                    <a:pt x="767" y="863"/>
                  </a:cubicBezTo>
                  <a:cubicBezTo>
                    <a:pt x="788" y="889"/>
                    <a:pt x="813" y="911"/>
                    <a:pt x="841" y="929"/>
                  </a:cubicBezTo>
                  <a:cubicBezTo>
                    <a:pt x="873" y="950"/>
                    <a:pt x="975" y="987"/>
                    <a:pt x="960" y="904"/>
                  </a:cubicBezTo>
                  <a:cubicBezTo>
                    <a:pt x="947" y="830"/>
                    <a:pt x="880" y="766"/>
                    <a:pt x="823" y="724"/>
                  </a:cubicBezTo>
                  <a:cubicBezTo>
                    <a:pt x="805" y="711"/>
                    <a:pt x="719" y="648"/>
                    <a:pt x="700" y="677"/>
                  </a:cubicBezTo>
                  <a:close/>
                  <a:moveTo>
                    <a:pt x="994" y="717"/>
                  </a:moveTo>
                  <a:cubicBezTo>
                    <a:pt x="955" y="685"/>
                    <a:pt x="909" y="663"/>
                    <a:pt x="861" y="647"/>
                  </a:cubicBezTo>
                  <a:cubicBezTo>
                    <a:pt x="830" y="636"/>
                    <a:pt x="799" y="633"/>
                    <a:pt x="767" y="637"/>
                  </a:cubicBezTo>
                  <a:cubicBezTo>
                    <a:pt x="763" y="637"/>
                    <a:pt x="728" y="646"/>
                    <a:pt x="726" y="654"/>
                  </a:cubicBezTo>
                  <a:cubicBezTo>
                    <a:pt x="756" y="660"/>
                    <a:pt x="793" y="686"/>
                    <a:pt x="809" y="697"/>
                  </a:cubicBezTo>
                  <a:cubicBezTo>
                    <a:pt x="851" y="724"/>
                    <a:pt x="888" y="756"/>
                    <a:pt x="920" y="795"/>
                  </a:cubicBezTo>
                  <a:cubicBezTo>
                    <a:pt x="934" y="813"/>
                    <a:pt x="953" y="839"/>
                    <a:pt x="965" y="866"/>
                  </a:cubicBezTo>
                  <a:cubicBezTo>
                    <a:pt x="965" y="866"/>
                    <a:pt x="965" y="866"/>
                    <a:pt x="965" y="866"/>
                  </a:cubicBezTo>
                  <a:cubicBezTo>
                    <a:pt x="1006" y="892"/>
                    <a:pt x="1065" y="888"/>
                    <a:pt x="1073" y="830"/>
                  </a:cubicBezTo>
                  <a:cubicBezTo>
                    <a:pt x="1078" y="786"/>
                    <a:pt x="1025" y="742"/>
                    <a:pt x="994" y="717"/>
                  </a:cubicBezTo>
                  <a:close/>
                  <a:moveTo>
                    <a:pt x="1170" y="705"/>
                  </a:moveTo>
                  <a:cubicBezTo>
                    <a:pt x="1197" y="700"/>
                    <a:pt x="1254" y="675"/>
                    <a:pt x="1227" y="632"/>
                  </a:cubicBezTo>
                  <a:cubicBezTo>
                    <a:pt x="1215" y="615"/>
                    <a:pt x="1192" y="606"/>
                    <a:pt x="1174" y="599"/>
                  </a:cubicBezTo>
                  <a:cubicBezTo>
                    <a:pt x="1157" y="592"/>
                    <a:pt x="1140" y="586"/>
                    <a:pt x="1123" y="581"/>
                  </a:cubicBezTo>
                  <a:cubicBezTo>
                    <a:pt x="1121" y="580"/>
                    <a:pt x="1120" y="580"/>
                    <a:pt x="1118" y="580"/>
                  </a:cubicBezTo>
                  <a:cubicBezTo>
                    <a:pt x="1117" y="580"/>
                    <a:pt x="1116" y="579"/>
                    <a:pt x="1115" y="578"/>
                  </a:cubicBezTo>
                  <a:cubicBezTo>
                    <a:pt x="1059" y="562"/>
                    <a:pt x="1001" y="551"/>
                    <a:pt x="946" y="543"/>
                  </a:cubicBezTo>
                  <a:cubicBezTo>
                    <a:pt x="865" y="532"/>
                    <a:pt x="789" y="563"/>
                    <a:pt x="742" y="627"/>
                  </a:cubicBezTo>
                  <a:cubicBezTo>
                    <a:pt x="762" y="621"/>
                    <a:pt x="786" y="619"/>
                    <a:pt x="795" y="620"/>
                  </a:cubicBezTo>
                  <a:cubicBezTo>
                    <a:pt x="839" y="622"/>
                    <a:pt x="884" y="635"/>
                    <a:pt x="925" y="655"/>
                  </a:cubicBezTo>
                  <a:cubicBezTo>
                    <a:pt x="925" y="655"/>
                    <a:pt x="926" y="655"/>
                    <a:pt x="926" y="656"/>
                  </a:cubicBezTo>
                  <a:cubicBezTo>
                    <a:pt x="971" y="673"/>
                    <a:pt x="1016" y="689"/>
                    <a:pt x="1063" y="700"/>
                  </a:cubicBezTo>
                  <a:cubicBezTo>
                    <a:pt x="1099" y="708"/>
                    <a:pt x="1134" y="712"/>
                    <a:pt x="1170" y="705"/>
                  </a:cubicBezTo>
                  <a:close/>
                  <a:moveTo>
                    <a:pt x="919" y="460"/>
                  </a:moveTo>
                  <a:cubicBezTo>
                    <a:pt x="893" y="470"/>
                    <a:pt x="869" y="483"/>
                    <a:pt x="846" y="496"/>
                  </a:cubicBezTo>
                  <a:cubicBezTo>
                    <a:pt x="826" y="507"/>
                    <a:pt x="803" y="516"/>
                    <a:pt x="786" y="532"/>
                  </a:cubicBezTo>
                  <a:cubicBezTo>
                    <a:pt x="783" y="528"/>
                    <a:pt x="780" y="524"/>
                    <a:pt x="776" y="520"/>
                  </a:cubicBezTo>
                  <a:cubicBezTo>
                    <a:pt x="797" y="501"/>
                    <a:pt x="827" y="489"/>
                    <a:pt x="851" y="476"/>
                  </a:cubicBezTo>
                  <a:cubicBezTo>
                    <a:pt x="856" y="473"/>
                    <a:pt x="861" y="471"/>
                    <a:pt x="866" y="468"/>
                  </a:cubicBezTo>
                  <a:cubicBezTo>
                    <a:pt x="867" y="468"/>
                    <a:pt x="867" y="467"/>
                    <a:pt x="867" y="467"/>
                  </a:cubicBezTo>
                  <a:cubicBezTo>
                    <a:pt x="900" y="439"/>
                    <a:pt x="932" y="410"/>
                    <a:pt x="963" y="380"/>
                  </a:cubicBezTo>
                  <a:cubicBezTo>
                    <a:pt x="989" y="356"/>
                    <a:pt x="1015" y="332"/>
                    <a:pt x="1039" y="305"/>
                  </a:cubicBezTo>
                  <a:cubicBezTo>
                    <a:pt x="1062" y="278"/>
                    <a:pt x="1116" y="195"/>
                    <a:pt x="1046" y="189"/>
                  </a:cubicBezTo>
                  <a:cubicBezTo>
                    <a:pt x="986" y="183"/>
                    <a:pt x="919" y="242"/>
                    <a:pt x="885" y="283"/>
                  </a:cubicBezTo>
                  <a:cubicBezTo>
                    <a:pt x="861" y="312"/>
                    <a:pt x="842" y="346"/>
                    <a:pt x="823" y="378"/>
                  </a:cubicBezTo>
                  <a:cubicBezTo>
                    <a:pt x="799" y="418"/>
                    <a:pt x="774" y="459"/>
                    <a:pt x="754" y="502"/>
                  </a:cubicBezTo>
                  <a:cubicBezTo>
                    <a:pt x="750" y="499"/>
                    <a:pt x="745" y="496"/>
                    <a:pt x="741" y="494"/>
                  </a:cubicBezTo>
                  <a:cubicBezTo>
                    <a:pt x="761" y="451"/>
                    <a:pt x="785" y="410"/>
                    <a:pt x="810" y="370"/>
                  </a:cubicBezTo>
                  <a:cubicBezTo>
                    <a:pt x="809" y="368"/>
                    <a:pt x="808" y="366"/>
                    <a:pt x="809" y="364"/>
                  </a:cubicBezTo>
                  <a:cubicBezTo>
                    <a:pt x="825" y="307"/>
                    <a:pt x="852" y="254"/>
                    <a:pt x="869" y="198"/>
                  </a:cubicBezTo>
                  <a:cubicBezTo>
                    <a:pt x="879" y="166"/>
                    <a:pt x="884" y="131"/>
                    <a:pt x="871" y="98"/>
                  </a:cubicBezTo>
                  <a:cubicBezTo>
                    <a:pt x="854" y="54"/>
                    <a:pt x="796" y="111"/>
                    <a:pt x="781" y="126"/>
                  </a:cubicBezTo>
                  <a:cubicBezTo>
                    <a:pt x="774" y="134"/>
                    <a:pt x="767" y="143"/>
                    <a:pt x="761" y="152"/>
                  </a:cubicBezTo>
                  <a:cubicBezTo>
                    <a:pt x="760" y="153"/>
                    <a:pt x="760" y="154"/>
                    <a:pt x="759" y="154"/>
                  </a:cubicBezTo>
                  <a:cubicBezTo>
                    <a:pt x="722" y="208"/>
                    <a:pt x="703" y="276"/>
                    <a:pt x="692" y="345"/>
                  </a:cubicBezTo>
                  <a:cubicBezTo>
                    <a:pt x="691" y="346"/>
                    <a:pt x="691" y="346"/>
                    <a:pt x="691" y="347"/>
                  </a:cubicBezTo>
                  <a:cubicBezTo>
                    <a:pt x="691" y="347"/>
                    <a:pt x="691" y="347"/>
                    <a:pt x="691" y="347"/>
                  </a:cubicBezTo>
                  <a:cubicBezTo>
                    <a:pt x="683" y="393"/>
                    <a:pt x="679" y="439"/>
                    <a:pt x="674" y="480"/>
                  </a:cubicBezTo>
                  <a:cubicBezTo>
                    <a:pt x="669" y="481"/>
                    <a:pt x="664" y="481"/>
                    <a:pt x="659" y="482"/>
                  </a:cubicBezTo>
                  <a:cubicBezTo>
                    <a:pt x="664" y="441"/>
                    <a:pt x="668" y="394"/>
                    <a:pt x="676" y="346"/>
                  </a:cubicBezTo>
                  <a:cubicBezTo>
                    <a:pt x="676" y="346"/>
                    <a:pt x="676" y="345"/>
                    <a:pt x="676" y="345"/>
                  </a:cubicBezTo>
                  <a:cubicBezTo>
                    <a:pt x="683" y="303"/>
                    <a:pt x="682" y="261"/>
                    <a:pt x="683" y="219"/>
                  </a:cubicBezTo>
                  <a:cubicBezTo>
                    <a:pt x="685" y="174"/>
                    <a:pt x="686" y="130"/>
                    <a:pt x="669" y="88"/>
                  </a:cubicBezTo>
                  <a:cubicBezTo>
                    <a:pt x="657" y="60"/>
                    <a:pt x="626" y="39"/>
                    <a:pt x="597" y="58"/>
                  </a:cubicBezTo>
                  <a:cubicBezTo>
                    <a:pt x="582" y="68"/>
                    <a:pt x="574" y="88"/>
                    <a:pt x="568" y="104"/>
                  </a:cubicBezTo>
                  <a:cubicBezTo>
                    <a:pt x="556" y="138"/>
                    <a:pt x="555" y="174"/>
                    <a:pt x="553" y="209"/>
                  </a:cubicBezTo>
                  <a:cubicBezTo>
                    <a:pt x="553" y="209"/>
                    <a:pt x="553" y="209"/>
                    <a:pt x="553" y="209"/>
                  </a:cubicBezTo>
                  <a:cubicBezTo>
                    <a:pt x="562" y="232"/>
                    <a:pt x="568" y="255"/>
                    <a:pt x="574" y="277"/>
                  </a:cubicBezTo>
                  <a:cubicBezTo>
                    <a:pt x="585" y="315"/>
                    <a:pt x="591" y="355"/>
                    <a:pt x="598" y="393"/>
                  </a:cubicBezTo>
                  <a:cubicBezTo>
                    <a:pt x="604" y="427"/>
                    <a:pt x="611" y="461"/>
                    <a:pt x="609" y="496"/>
                  </a:cubicBezTo>
                  <a:cubicBezTo>
                    <a:pt x="600" y="499"/>
                    <a:pt x="591" y="502"/>
                    <a:pt x="582" y="506"/>
                  </a:cubicBezTo>
                  <a:cubicBezTo>
                    <a:pt x="541" y="438"/>
                    <a:pt x="497" y="372"/>
                    <a:pt x="447" y="309"/>
                  </a:cubicBezTo>
                  <a:cubicBezTo>
                    <a:pt x="443" y="303"/>
                    <a:pt x="438" y="298"/>
                    <a:pt x="434" y="292"/>
                  </a:cubicBezTo>
                  <a:cubicBezTo>
                    <a:pt x="433" y="292"/>
                    <a:pt x="433" y="292"/>
                    <a:pt x="433" y="291"/>
                  </a:cubicBezTo>
                  <a:cubicBezTo>
                    <a:pt x="394" y="245"/>
                    <a:pt x="345" y="199"/>
                    <a:pt x="285" y="187"/>
                  </a:cubicBezTo>
                  <a:cubicBezTo>
                    <a:pt x="223" y="174"/>
                    <a:pt x="242" y="253"/>
                    <a:pt x="258" y="285"/>
                  </a:cubicBezTo>
                  <a:cubicBezTo>
                    <a:pt x="277" y="325"/>
                    <a:pt x="308" y="359"/>
                    <a:pt x="338" y="390"/>
                  </a:cubicBezTo>
                  <a:cubicBezTo>
                    <a:pt x="396" y="448"/>
                    <a:pt x="466" y="496"/>
                    <a:pt x="544" y="526"/>
                  </a:cubicBezTo>
                  <a:cubicBezTo>
                    <a:pt x="544" y="526"/>
                    <a:pt x="544" y="526"/>
                    <a:pt x="545" y="526"/>
                  </a:cubicBezTo>
                  <a:cubicBezTo>
                    <a:pt x="539" y="529"/>
                    <a:pt x="534" y="533"/>
                    <a:pt x="529" y="536"/>
                  </a:cubicBezTo>
                  <a:cubicBezTo>
                    <a:pt x="441" y="501"/>
                    <a:pt x="365" y="442"/>
                    <a:pt x="301" y="372"/>
                  </a:cubicBezTo>
                  <a:cubicBezTo>
                    <a:pt x="299" y="370"/>
                    <a:pt x="297" y="368"/>
                    <a:pt x="294" y="365"/>
                  </a:cubicBezTo>
                  <a:cubicBezTo>
                    <a:pt x="294" y="365"/>
                    <a:pt x="293" y="364"/>
                    <a:pt x="293" y="364"/>
                  </a:cubicBezTo>
                  <a:cubicBezTo>
                    <a:pt x="264" y="345"/>
                    <a:pt x="197" y="298"/>
                    <a:pt x="183" y="355"/>
                  </a:cubicBezTo>
                  <a:cubicBezTo>
                    <a:pt x="175" y="386"/>
                    <a:pt x="211" y="408"/>
                    <a:pt x="232" y="425"/>
                  </a:cubicBezTo>
                  <a:cubicBezTo>
                    <a:pt x="329" y="445"/>
                    <a:pt x="420" y="503"/>
                    <a:pt x="481" y="578"/>
                  </a:cubicBezTo>
                  <a:cubicBezTo>
                    <a:pt x="477" y="582"/>
                    <a:pt x="474" y="586"/>
                    <a:pt x="471" y="590"/>
                  </a:cubicBezTo>
                  <a:cubicBezTo>
                    <a:pt x="410" y="514"/>
                    <a:pt x="322" y="460"/>
                    <a:pt x="226" y="441"/>
                  </a:cubicBezTo>
                  <a:cubicBezTo>
                    <a:pt x="192" y="435"/>
                    <a:pt x="72" y="415"/>
                    <a:pt x="78" y="473"/>
                  </a:cubicBezTo>
                  <a:cubicBezTo>
                    <a:pt x="83" y="524"/>
                    <a:pt x="149" y="567"/>
                    <a:pt x="193" y="578"/>
                  </a:cubicBezTo>
                  <a:cubicBezTo>
                    <a:pt x="194" y="579"/>
                    <a:pt x="195" y="579"/>
                    <a:pt x="195" y="580"/>
                  </a:cubicBezTo>
                  <a:cubicBezTo>
                    <a:pt x="198" y="580"/>
                    <a:pt x="201" y="580"/>
                    <a:pt x="203" y="580"/>
                  </a:cubicBezTo>
                  <a:cubicBezTo>
                    <a:pt x="287" y="579"/>
                    <a:pt x="372" y="597"/>
                    <a:pt x="451" y="625"/>
                  </a:cubicBezTo>
                  <a:cubicBezTo>
                    <a:pt x="451" y="625"/>
                    <a:pt x="450" y="626"/>
                    <a:pt x="450" y="626"/>
                  </a:cubicBezTo>
                  <a:cubicBezTo>
                    <a:pt x="450" y="628"/>
                    <a:pt x="450" y="629"/>
                    <a:pt x="450" y="630"/>
                  </a:cubicBezTo>
                  <a:cubicBezTo>
                    <a:pt x="449" y="633"/>
                    <a:pt x="448" y="636"/>
                    <a:pt x="448" y="639"/>
                  </a:cubicBezTo>
                  <a:cubicBezTo>
                    <a:pt x="447" y="639"/>
                    <a:pt x="446" y="639"/>
                    <a:pt x="445" y="639"/>
                  </a:cubicBezTo>
                  <a:cubicBezTo>
                    <a:pt x="340" y="602"/>
                    <a:pt x="222" y="581"/>
                    <a:pt x="111" y="601"/>
                  </a:cubicBezTo>
                  <a:cubicBezTo>
                    <a:pt x="86" y="606"/>
                    <a:pt x="64" y="615"/>
                    <a:pt x="45" y="631"/>
                  </a:cubicBezTo>
                  <a:cubicBezTo>
                    <a:pt x="9" y="660"/>
                    <a:pt x="39" y="690"/>
                    <a:pt x="66" y="705"/>
                  </a:cubicBezTo>
                  <a:cubicBezTo>
                    <a:pt x="116" y="733"/>
                    <a:pt x="179" y="736"/>
                    <a:pt x="235" y="735"/>
                  </a:cubicBezTo>
                  <a:cubicBezTo>
                    <a:pt x="237" y="734"/>
                    <a:pt x="238" y="733"/>
                    <a:pt x="240" y="731"/>
                  </a:cubicBezTo>
                  <a:cubicBezTo>
                    <a:pt x="269" y="707"/>
                    <a:pt x="307" y="692"/>
                    <a:pt x="342" y="679"/>
                  </a:cubicBezTo>
                  <a:cubicBezTo>
                    <a:pt x="376" y="666"/>
                    <a:pt x="410" y="654"/>
                    <a:pt x="446" y="652"/>
                  </a:cubicBezTo>
                  <a:cubicBezTo>
                    <a:pt x="446" y="657"/>
                    <a:pt x="446" y="662"/>
                    <a:pt x="446" y="667"/>
                  </a:cubicBezTo>
                  <a:cubicBezTo>
                    <a:pt x="398" y="670"/>
                    <a:pt x="350" y="691"/>
                    <a:pt x="306" y="710"/>
                  </a:cubicBezTo>
                  <a:cubicBezTo>
                    <a:pt x="245" y="736"/>
                    <a:pt x="207" y="782"/>
                    <a:pt x="174" y="837"/>
                  </a:cubicBezTo>
                  <a:cubicBezTo>
                    <a:pt x="151" y="874"/>
                    <a:pt x="134" y="917"/>
                    <a:pt x="132" y="960"/>
                  </a:cubicBezTo>
                  <a:cubicBezTo>
                    <a:pt x="130" y="1003"/>
                    <a:pt x="164" y="1016"/>
                    <a:pt x="200" y="1001"/>
                  </a:cubicBezTo>
                  <a:cubicBezTo>
                    <a:pt x="228" y="989"/>
                    <a:pt x="252" y="962"/>
                    <a:pt x="266" y="936"/>
                  </a:cubicBezTo>
                  <a:cubicBezTo>
                    <a:pt x="266" y="935"/>
                    <a:pt x="266" y="935"/>
                    <a:pt x="266" y="935"/>
                  </a:cubicBezTo>
                  <a:cubicBezTo>
                    <a:pt x="272" y="916"/>
                    <a:pt x="281" y="897"/>
                    <a:pt x="291" y="879"/>
                  </a:cubicBezTo>
                  <a:cubicBezTo>
                    <a:pt x="310" y="844"/>
                    <a:pt x="335" y="813"/>
                    <a:pt x="358" y="780"/>
                  </a:cubicBezTo>
                  <a:cubicBezTo>
                    <a:pt x="379" y="750"/>
                    <a:pt x="401" y="721"/>
                    <a:pt x="433" y="701"/>
                  </a:cubicBezTo>
                  <a:cubicBezTo>
                    <a:pt x="439" y="696"/>
                    <a:pt x="447" y="693"/>
                    <a:pt x="454" y="691"/>
                  </a:cubicBezTo>
                  <a:cubicBezTo>
                    <a:pt x="459" y="690"/>
                    <a:pt x="465" y="689"/>
                    <a:pt x="470" y="689"/>
                  </a:cubicBezTo>
                  <a:cubicBezTo>
                    <a:pt x="500" y="688"/>
                    <a:pt x="528" y="703"/>
                    <a:pt x="533" y="735"/>
                  </a:cubicBezTo>
                  <a:cubicBezTo>
                    <a:pt x="557" y="720"/>
                    <a:pt x="584" y="717"/>
                    <a:pt x="602" y="745"/>
                  </a:cubicBezTo>
                  <a:cubicBezTo>
                    <a:pt x="607" y="742"/>
                    <a:pt x="613" y="741"/>
                    <a:pt x="620" y="744"/>
                  </a:cubicBezTo>
                  <a:cubicBezTo>
                    <a:pt x="624" y="712"/>
                    <a:pt x="649" y="685"/>
                    <a:pt x="680" y="696"/>
                  </a:cubicBezTo>
                  <a:cubicBezTo>
                    <a:pt x="681" y="691"/>
                    <a:pt x="682" y="685"/>
                    <a:pt x="684" y="679"/>
                  </a:cubicBezTo>
                  <a:cubicBezTo>
                    <a:pt x="684" y="679"/>
                    <a:pt x="684" y="678"/>
                    <a:pt x="684" y="677"/>
                  </a:cubicBezTo>
                  <a:cubicBezTo>
                    <a:pt x="688" y="661"/>
                    <a:pt x="698" y="654"/>
                    <a:pt x="710" y="653"/>
                  </a:cubicBezTo>
                  <a:cubicBezTo>
                    <a:pt x="711" y="648"/>
                    <a:pt x="713" y="644"/>
                    <a:pt x="717" y="640"/>
                  </a:cubicBezTo>
                  <a:cubicBezTo>
                    <a:pt x="717" y="639"/>
                    <a:pt x="717" y="638"/>
                    <a:pt x="718" y="637"/>
                  </a:cubicBezTo>
                  <a:cubicBezTo>
                    <a:pt x="735" y="607"/>
                    <a:pt x="758" y="584"/>
                    <a:pt x="783" y="566"/>
                  </a:cubicBezTo>
                  <a:cubicBezTo>
                    <a:pt x="788" y="563"/>
                    <a:pt x="793" y="560"/>
                    <a:pt x="797" y="557"/>
                  </a:cubicBezTo>
                  <a:cubicBezTo>
                    <a:pt x="841" y="532"/>
                    <a:pt x="893" y="522"/>
                    <a:pt x="948" y="528"/>
                  </a:cubicBezTo>
                  <a:cubicBezTo>
                    <a:pt x="1000" y="533"/>
                    <a:pt x="1052" y="548"/>
                    <a:pt x="1103" y="561"/>
                  </a:cubicBezTo>
                  <a:cubicBezTo>
                    <a:pt x="1108" y="563"/>
                    <a:pt x="1113" y="564"/>
                    <a:pt x="1118" y="565"/>
                  </a:cubicBezTo>
                  <a:cubicBezTo>
                    <a:pt x="1119" y="565"/>
                    <a:pt x="1119" y="565"/>
                    <a:pt x="1120" y="565"/>
                  </a:cubicBezTo>
                  <a:cubicBezTo>
                    <a:pt x="1143" y="570"/>
                    <a:pt x="1166" y="563"/>
                    <a:pt x="1182" y="545"/>
                  </a:cubicBezTo>
                  <a:cubicBezTo>
                    <a:pt x="1205" y="519"/>
                    <a:pt x="1178" y="481"/>
                    <a:pt x="1158" y="463"/>
                  </a:cubicBezTo>
                  <a:cubicBezTo>
                    <a:pt x="1127" y="435"/>
                    <a:pt x="1079" y="431"/>
                    <a:pt x="1039" y="433"/>
                  </a:cubicBezTo>
                  <a:cubicBezTo>
                    <a:pt x="998" y="435"/>
                    <a:pt x="957" y="446"/>
                    <a:pt x="919" y="460"/>
                  </a:cubicBezTo>
                  <a:close/>
                  <a:moveTo>
                    <a:pt x="1117" y="425"/>
                  </a:moveTo>
                  <a:cubicBezTo>
                    <a:pt x="1118" y="426"/>
                    <a:pt x="1120" y="426"/>
                    <a:pt x="1121" y="426"/>
                  </a:cubicBezTo>
                  <a:cubicBezTo>
                    <a:pt x="1160" y="437"/>
                    <a:pt x="1207" y="476"/>
                    <a:pt x="1205" y="520"/>
                  </a:cubicBezTo>
                  <a:cubicBezTo>
                    <a:pt x="1204" y="549"/>
                    <a:pt x="1185" y="569"/>
                    <a:pt x="1161" y="577"/>
                  </a:cubicBezTo>
                  <a:cubicBezTo>
                    <a:pt x="1186" y="586"/>
                    <a:pt x="1211" y="597"/>
                    <a:pt x="1231" y="615"/>
                  </a:cubicBezTo>
                  <a:cubicBezTo>
                    <a:pt x="1254" y="636"/>
                    <a:pt x="1254" y="663"/>
                    <a:pt x="1236" y="686"/>
                  </a:cubicBezTo>
                  <a:cubicBezTo>
                    <a:pt x="1215" y="715"/>
                    <a:pt x="1168" y="724"/>
                    <a:pt x="1135" y="724"/>
                  </a:cubicBezTo>
                  <a:cubicBezTo>
                    <a:pt x="1086" y="724"/>
                    <a:pt x="1037" y="711"/>
                    <a:pt x="990" y="695"/>
                  </a:cubicBezTo>
                  <a:cubicBezTo>
                    <a:pt x="1000" y="703"/>
                    <a:pt x="1010" y="711"/>
                    <a:pt x="1020" y="719"/>
                  </a:cubicBezTo>
                  <a:cubicBezTo>
                    <a:pt x="1060" y="754"/>
                    <a:pt x="1105" y="806"/>
                    <a:pt x="1079" y="862"/>
                  </a:cubicBezTo>
                  <a:cubicBezTo>
                    <a:pt x="1060" y="903"/>
                    <a:pt x="1010" y="903"/>
                    <a:pt x="973" y="887"/>
                  </a:cubicBezTo>
                  <a:cubicBezTo>
                    <a:pt x="977" y="900"/>
                    <a:pt x="979" y="914"/>
                    <a:pt x="978" y="926"/>
                  </a:cubicBezTo>
                  <a:cubicBezTo>
                    <a:pt x="969" y="991"/>
                    <a:pt x="905" y="977"/>
                    <a:pt x="852" y="950"/>
                  </a:cubicBezTo>
                  <a:cubicBezTo>
                    <a:pt x="857" y="990"/>
                    <a:pt x="837" y="1021"/>
                    <a:pt x="792" y="1024"/>
                  </a:cubicBezTo>
                  <a:cubicBezTo>
                    <a:pt x="766" y="1026"/>
                    <a:pt x="742" y="1008"/>
                    <a:pt x="723" y="986"/>
                  </a:cubicBezTo>
                  <a:cubicBezTo>
                    <a:pt x="725" y="1041"/>
                    <a:pt x="702" y="1099"/>
                    <a:pt x="661" y="1135"/>
                  </a:cubicBezTo>
                  <a:cubicBezTo>
                    <a:pt x="611" y="1178"/>
                    <a:pt x="577" y="1102"/>
                    <a:pt x="567" y="1065"/>
                  </a:cubicBezTo>
                  <a:cubicBezTo>
                    <a:pt x="564" y="1054"/>
                    <a:pt x="562" y="1042"/>
                    <a:pt x="561" y="1030"/>
                  </a:cubicBezTo>
                  <a:cubicBezTo>
                    <a:pt x="542" y="1076"/>
                    <a:pt x="512" y="1129"/>
                    <a:pt x="465" y="1129"/>
                  </a:cubicBezTo>
                  <a:cubicBezTo>
                    <a:pt x="442" y="1128"/>
                    <a:pt x="421" y="1103"/>
                    <a:pt x="412" y="1086"/>
                  </a:cubicBezTo>
                  <a:cubicBezTo>
                    <a:pt x="399" y="1061"/>
                    <a:pt x="395" y="1036"/>
                    <a:pt x="397" y="1010"/>
                  </a:cubicBezTo>
                  <a:cubicBezTo>
                    <a:pt x="370" y="1052"/>
                    <a:pt x="328" y="1105"/>
                    <a:pt x="285" y="1079"/>
                  </a:cubicBezTo>
                  <a:cubicBezTo>
                    <a:pt x="263" y="1065"/>
                    <a:pt x="259" y="1025"/>
                    <a:pt x="258" y="1003"/>
                  </a:cubicBezTo>
                  <a:cubicBezTo>
                    <a:pt x="257" y="993"/>
                    <a:pt x="257" y="983"/>
                    <a:pt x="258" y="973"/>
                  </a:cubicBezTo>
                  <a:cubicBezTo>
                    <a:pt x="232" y="1005"/>
                    <a:pt x="192" y="1035"/>
                    <a:pt x="153" y="1022"/>
                  </a:cubicBezTo>
                  <a:cubicBezTo>
                    <a:pt x="107" y="1005"/>
                    <a:pt x="115" y="950"/>
                    <a:pt x="125" y="912"/>
                  </a:cubicBezTo>
                  <a:cubicBezTo>
                    <a:pt x="132" y="883"/>
                    <a:pt x="145" y="854"/>
                    <a:pt x="160" y="827"/>
                  </a:cubicBezTo>
                  <a:cubicBezTo>
                    <a:pt x="126" y="832"/>
                    <a:pt x="82" y="828"/>
                    <a:pt x="60" y="804"/>
                  </a:cubicBezTo>
                  <a:cubicBezTo>
                    <a:pt x="35" y="776"/>
                    <a:pt x="58" y="744"/>
                    <a:pt x="86" y="730"/>
                  </a:cubicBezTo>
                  <a:cubicBezTo>
                    <a:pt x="69" y="724"/>
                    <a:pt x="53" y="716"/>
                    <a:pt x="38" y="705"/>
                  </a:cubicBezTo>
                  <a:cubicBezTo>
                    <a:pt x="0" y="678"/>
                    <a:pt x="11" y="640"/>
                    <a:pt x="43" y="614"/>
                  </a:cubicBezTo>
                  <a:cubicBezTo>
                    <a:pt x="73" y="588"/>
                    <a:pt x="117" y="582"/>
                    <a:pt x="158" y="580"/>
                  </a:cubicBezTo>
                  <a:cubicBezTo>
                    <a:pt x="86" y="541"/>
                    <a:pt x="6" y="432"/>
                    <a:pt x="128" y="419"/>
                  </a:cubicBezTo>
                  <a:cubicBezTo>
                    <a:pt x="153" y="417"/>
                    <a:pt x="178" y="417"/>
                    <a:pt x="203" y="421"/>
                  </a:cubicBezTo>
                  <a:cubicBezTo>
                    <a:pt x="179" y="399"/>
                    <a:pt x="158" y="376"/>
                    <a:pt x="171" y="341"/>
                  </a:cubicBezTo>
                  <a:cubicBezTo>
                    <a:pt x="188" y="295"/>
                    <a:pt x="232" y="310"/>
                    <a:pt x="268" y="330"/>
                  </a:cubicBezTo>
                  <a:cubicBezTo>
                    <a:pt x="233" y="281"/>
                    <a:pt x="197" y="208"/>
                    <a:pt x="246" y="178"/>
                  </a:cubicBezTo>
                  <a:cubicBezTo>
                    <a:pt x="298" y="147"/>
                    <a:pt x="371" y="209"/>
                    <a:pt x="406" y="241"/>
                  </a:cubicBezTo>
                  <a:cubicBezTo>
                    <a:pt x="408" y="243"/>
                    <a:pt x="411" y="246"/>
                    <a:pt x="413" y="248"/>
                  </a:cubicBezTo>
                  <a:cubicBezTo>
                    <a:pt x="399" y="210"/>
                    <a:pt x="393" y="169"/>
                    <a:pt x="407" y="129"/>
                  </a:cubicBezTo>
                  <a:cubicBezTo>
                    <a:pt x="422" y="83"/>
                    <a:pt x="467" y="99"/>
                    <a:pt x="495" y="122"/>
                  </a:cubicBezTo>
                  <a:cubicBezTo>
                    <a:pt x="514" y="137"/>
                    <a:pt x="529" y="158"/>
                    <a:pt x="540" y="180"/>
                  </a:cubicBezTo>
                  <a:cubicBezTo>
                    <a:pt x="547" y="113"/>
                    <a:pt x="570" y="0"/>
                    <a:pt x="651" y="44"/>
                  </a:cubicBezTo>
                  <a:cubicBezTo>
                    <a:pt x="669" y="54"/>
                    <a:pt x="680" y="72"/>
                    <a:pt x="687" y="92"/>
                  </a:cubicBezTo>
                  <a:cubicBezTo>
                    <a:pt x="698" y="79"/>
                    <a:pt x="716" y="72"/>
                    <a:pt x="734" y="77"/>
                  </a:cubicBezTo>
                  <a:cubicBezTo>
                    <a:pt x="754" y="82"/>
                    <a:pt x="759" y="106"/>
                    <a:pt x="761" y="127"/>
                  </a:cubicBezTo>
                  <a:cubicBezTo>
                    <a:pt x="776" y="108"/>
                    <a:pt x="794" y="92"/>
                    <a:pt x="815" y="79"/>
                  </a:cubicBezTo>
                  <a:cubicBezTo>
                    <a:pt x="861" y="50"/>
                    <a:pt x="895" y="87"/>
                    <a:pt x="894" y="136"/>
                  </a:cubicBezTo>
                  <a:cubicBezTo>
                    <a:pt x="893" y="204"/>
                    <a:pt x="861" y="264"/>
                    <a:pt x="837" y="326"/>
                  </a:cubicBezTo>
                  <a:cubicBezTo>
                    <a:pt x="856" y="298"/>
                    <a:pt x="875" y="270"/>
                    <a:pt x="899" y="245"/>
                  </a:cubicBezTo>
                  <a:cubicBezTo>
                    <a:pt x="937" y="206"/>
                    <a:pt x="1013" y="158"/>
                    <a:pt x="1070" y="179"/>
                  </a:cubicBezTo>
                  <a:cubicBezTo>
                    <a:pt x="1124" y="199"/>
                    <a:pt x="1096" y="256"/>
                    <a:pt x="1046" y="316"/>
                  </a:cubicBezTo>
                  <a:cubicBezTo>
                    <a:pt x="1075" y="307"/>
                    <a:pt x="1108" y="308"/>
                    <a:pt x="1129" y="330"/>
                  </a:cubicBezTo>
                  <a:cubicBezTo>
                    <a:pt x="1153" y="356"/>
                    <a:pt x="1139" y="401"/>
                    <a:pt x="1117" y="425"/>
                  </a:cubicBezTo>
                  <a:close/>
                  <a:moveTo>
                    <a:pt x="1112" y="334"/>
                  </a:moveTo>
                  <a:cubicBezTo>
                    <a:pt x="1088" y="315"/>
                    <a:pt x="1047" y="329"/>
                    <a:pt x="1025" y="342"/>
                  </a:cubicBezTo>
                  <a:cubicBezTo>
                    <a:pt x="1024" y="342"/>
                    <a:pt x="1023" y="342"/>
                    <a:pt x="1022" y="343"/>
                  </a:cubicBezTo>
                  <a:cubicBezTo>
                    <a:pt x="986" y="382"/>
                    <a:pt x="944" y="420"/>
                    <a:pt x="914" y="447"/>
                  </a:cubicBezTo>
                  <a:cubicBezTo>
                    <a:pt x="929" y="441"/>
                    <a:pt x="945" y="435"/>
                    <a:pt x="960" y="431"/>
                  </a:cubicBezTo>
                  <a:cubicBezTo>
                    <a:pt x="1005" y="418"/>
                    <a:pt x="1053" y="413"/>
                    <a:pt x="1099" y="422"/>
                  </a:cubicBezTo>
                  <a:cubicBezTo>
                    <a:pt x="1123" y="403"/>
                    <a:pt x="1138" y="357"/>
                    <a:pt x="1112" y="33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Freeform 234"/>
            <p:cNvSpPr>
              <a:spLocks/>
            </p:cNvSpPr>
            <p:nvPr/>
          </p:nvSpPr>
          <p:spPr bwMode="auto">
            <a:xfrm>
              <a:off x="8393113" y="2349501"/>
              <a:ext cx="42862" cy="41275"/>
            </a:xfrm>
            <a:custGeom>
              <a:avLst/>
              <a:gdLst>
                <a:gd name="T0" fmla="*/ 19288 w 20"/>
                <a:gd name="T1" fmla="*/ 32586 h 19"/>
                <a:gd name="T2" fmla="*/ 21431 w 20"/>
                <a:gd name="T3" fmla="*/ 32586 h 19"/>
                <a:gd name="T4" fmla="*/ 34290 w 20"/>
                <a:gd name="T5" fmla="*/ 23896 h 19"/>
                <a:gd name="T6" fmla="*/ 34290 w 20"/>
                <a:gd name="T7" fmla="*/ 21724 h 19"/>
                <a:gd name="T8" fmla="*/ 2143 w 20"/>
                <a:gd name="T9" fmla="*/ 17379 h 19"/>
                <a:gd name="T10" fmla="*/ 23574 w 20"/>
                <a:gd name="T11" fmla="*/ 0 h 19"/>
                <a:gd name="T12" fmla="*/ 19288 w 20"/>
                <a:gd name="T13" fmla="*/ 3258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9">
                  <a:moveTo>
                    <a:pt x="9" y="15"/>
                  </a:moveTo>
                  <a:cubicBezTo>
                    <a:pt x="9" y="15"/>
                    <a:pt x="10" y="15"/>
                    <a:pt x="10" y="15"/>
                  </a:cubicBezTo>
                  <a:cubicBezTo>
                    <a:pt x="12" y="14"/>
                    <a:pt x="14" y="12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9"/>
                    <a:pt x="0" y="18"/>
                    <a:pt x="1" y="8"/>
                  </a:cubicBezTo>
                  <a:cubicBezTo>
                    <a:pt x="2" y="3"/>
                    <a:pt x="6" y="0"/>
                    <a:pt x="11" y="0"/>
                  </a:cubicBezTo>
                  <a:cubicBezTo>
                    <a:pt x="20" y="1"/>
                    <a:pt x="19" y="16"/>
                    <a:pt x="9" y="1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Freeform 235"/>
            <p:cNvSpPr>
              <a:spLocks/>
            </p:cNvSpPr>
            <p:nvPr/>
          </p:nvSpPr>
          <p:spPr bwMode="auto">
            <a:xfrm>
              <a:off x="8820150" y="2530476"/>
              <a:ext cx="350837" cy="314325"/>
            </a:xfrm>
            <a:custGeom>
              <a:avLst/>
              <a:gdLst>
                <a:gd name="T0" fmla="*/ 15067 w 163"/>
                <a:gd name="T1" fmla="*/ 2153 h 146"/>
                <a:gd name="T2" fmla="*/ 204476 w 163"/>
                <a:gd name="T3" fmla="*/ 127022 h 146"/>
                <a:gd name="T4" fmla="*/ 281961 w 163"/>
                <a:gd name="T5" fmla="*/ 208832 h 146"/>
                <a:gd name="T6" fmla="*/ 346532 w 163"/>
                <a:gd name="T7" fmla="*/ 297102 h 146"/>
                <a:gd name="T8" fmla="*/ 331466 w 163"/>
                <a:gd name="T9" fmla="*/ 303560 h 146"/>
                <a:gd name="T10" fmla="*/ 277656 w 163"/>
                <a:gd name="T11" fmla="*/ 230361 h 146"/>
                <a:gd name="T12" fmla="*/ 193714 w 163"/>
                <a:gd name="T13" fmla="*/ 139939 h 146"/>
                <a:gd name="T14" fmla="*/ 8609 w 163"/>
                <a:gd name="T15" fmla="*/ 17223 h 146"/>
                <a:gd name="T16" fmla="*/ 15067 w 163"/>
                <a:gd name="T17" fmla="*/ 2153 h 1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146">
                  <a:moveTo>
                    <a:pt x="7" y="1"/>
                  </a:moveTo>
                  <a:cubicBezTo>
                    <a:pt x="39" y="12"/>
                    <a:pt x="70" y="36"/>
                    <a:pt x="95" y="59"/>
                  </a:cubicBezTo>
                  <a:cubicBezTo>
                    <a:pt x="108" y="71"/>
                    <a:pt x="120" y="84"/>
                    <a:pt x="131" y="97"/>
                  </a:cubicBezTo>
                  <a:cubicBezTo>
                    <a:pt x="142" y="110"/>
                    <a:pt x="155" y="122"/>
                    <a:pt x="161" y="138"/>
                  </a:cubicBezTo>
                  <a:cubicBezTo>
                    <a:pt x="163" y="143"/>
                    <a:pt x="156" y="146"/>
                    <a:pt x="154" y="141"/>
                  </a:cubicBezTo>
                  <a:cubicBezTo>
                    <a:pt x="149" y="128"/>
                    <a:pt x="139" y="118"/>
                    <a:pt x="129" y="107"/>
                  </a:cubicBezTo>
                  <a:cubicBezTo>
                    <a:pt x="116" y="93"/>
                    <a:pt x="104" y="78"/>
                    <a:pt x="90" y="65"/>
                  </a:cubicBezTo>
                  <a:cubicBezTo>
                    <a:pt x="67" y="43"/>
                    <a:pt x="35" y="19"/>
                    <a:pt x="4" y="8"/>
                  </a:cubicBezTo>
                  <a:cubicBezTo>
                    <a:pt x="0" y="7"/>
                    <a:pt x="3" y="0"/>
                    <a:pt x="7" y="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Freeform 236"/>
            <p:cNvSpPr>
              <a:spLocks/>
            </p:cNvSpPr>
            <p:nvPr/>
          </p:nvSpPr>
          <p:spPr bwMode="auto">
            <a:xfrm>
              <a:off x="8805863" y="2547938"/>
              <a:ext cx="249237" cy="266700"/>
            </a:xfrm>
            <a:custGeom>
              <a:avLst/>
              <a:gdLst>
                <a:gd name="T0" fmla="*/ 15171 w 115"/>
                <a:gd name="T1" fmla="*/ 2151 h 124"/>
                <a:gd name="T2" fmla="*/ 125702 w 115"/>
                <a:gd name="T3" fmla="*/ 96786 h 124"/>
                <a:gd name="T4" fmla="*/ 242735 w 115"/>
                <a:gd name="T5" fmla="*/ 251644 h 124"/>
                <a:gd name="T6" fmla="*/ 227564 w 115"/>
                <a:gd name="T7" fmla="*/ 258097 h 124"/>
                <a:gd name="T8" fmla="*/ 123535 w 115"/>
                <a:gd name="T9" fmla="*/ 118294 h 124"/>
                <a:gd name="T10" fmla="*/ 58517 w 115"/>
                <a:gd name="T11" fmla="*/ 55921 h 124"/>
                <a:gd name="T12" fmla="*/ 10836 w 115"/>
                <a:gd name="T13" fmla="*/ 17206 h 124"/>
                <a:gd name="T14" fmla="*/ 15171 w 115"/>
                <a:gd name="T15" fmla="*/ 2151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5" h="124">
                  <a:moveTo>
                    <a:pt x="7" y="1"/>
                  </a:moveTo>
                  <a:cubicBezTo>
                    <a:pt x="27" y="8"/>
                    <a:pt x="44" y="31"/>
                    <a:pt x="58" y="45"/>
                  </a:cubicBezTo>
                  <a:cubicBezTo>
                    <a:pt x="80" y="67"/>
                    <a:pt x="97" y="91"/>
                    <a:pt x="112" y="117"/>
                  </a:cubicBezTo>
                  <a:cubicBezTo>
                    <a:pt x="115" y="121"/>
                    <a:pt x="108" y="124"/>
                    <a:pt x="105" y="120"/>
                  </a:cubicBezTo>
                  <a:cubicBezTo>
                    <a:pt x="92" y="96"/>
                    <a:pt x="76" y="75"/>
                    <a:pt x="57" y="55"/>
                  </a:cubicBezTo>
                  <a:cubicBezTo>
                    <a:pt x="48" y="45"/>
                    <a:pt x="37" y="36"/>
                    <a:pt x="27" y="26"/>
                  </a:cubicBezTo>
                  <a:cubicBezTo>
                    <a:pt x="20" y="20"/>
                    <a:pt x="14" y="12"/>
                    <a:pt x="5" y="8"/>
                  </a:cubicBezTo>
                  <a:cubicBezTo>
                    <a:pt x="0" y="7"/>
                    <a:pt x="3" y="0"/>
                    <a:pt x="7" y="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9" name="Freeform 237"/>
            <p:cNvSpPr>
              <a:spLocks/>
            </p:cNvSpPr>
            <p:nvPr/>
          </p:nvSpPr>
          <p:spPr bwMode="auto">
            <a:xfrm>
              <a:off x="8793163" y="2535238"/>
              <a:ext cx="247650" cy="363538"/>
            </a:xfrm>
            <a:custGeom>
              <a:avLst/>
              <a:gdLst>
                <a:gd name="T0" fmla="*/ 17228 w 115"/>
                <a:gd name="T1" fmla="*/ 10756 h 169"/>
                <a:gd name="T2" fmla="*/ 49530 w 115"/>
                <a:gd name="T3" fmla="*/ 92498 h 169"/>
                <a:gd name="T4" fmla="*/ 107674 w 115"/>
                <a:gd name="T5" fmla="*/ 182845 h 169"/>
                <a:gd name="T6" fmla="*/ 241190 w 115"/>
                <a:gd name="T7" fmla="*/ 346329 h 169"/>
                <a:gd name="T8" fmla="*/ 228269 w 115"/>
                <a:gd name="T9" fmla="*/ 357085 h 169"/>
                <a:gd name="T10" fmla="*/ 94753 w 115"/>
                <a:gd name="T11" fmla="*/ 193600 h 169"/>
                <a:gd name="T12" fmla="*/ 4307 w 115"/>
                <a:gd name="T13" fmla="*/ 17209 h 169"/>
                <a:gd name="T14" fmla="*/ 17228 w 115"/>
                <a:gd name="T15" fmla="*/ 10756 h 1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5" h="169">
                  <a:moveTo>
                    <a:pt x="8" y="5"/>
                  </a:moveTo>
                  <a:cubicBezTo>
                    <a:pt x="14" y="17"/>
                    <a:pt x="17" y="30"/>
                    <a:pt x="23" y="43"/>
                  </a:cubicBezTo>
                  <a:cubicBezTo>
                    <a:pt x="31" y="58"/>
                    <a:pt x="40" y="72"/>
                    <a:pt x="50" y="85"/>
                  </a:cubicBezTo>
                  <a:cubicBezTo>
                    <a:pt x="69" y="112"/>
                    <a:pt x="91" y="136"/>
                    <a:pt x="112" y="161"/>
                  </a:cubicBezTo>
                  <a:cubicBezTo>
                    <a:pt x="115" y="165"/>
                    <a:pt x="110" y="169"/>
                    <a:pt x="106" y="166"/>
                  </a:cubicBezTo>
                  <a:cubicBezTo>
                    <a:pt x="85" y="141"/>
                    <a:pt x="64" y="116"/>
                    <a:pt x="44" y="90"/>
                  </a:cubicBezTo>
                  <a:cubicBezTo>
                    <a:pt x="25" y="64"/>
                    <a:pt x="14" y="37"/>
                    <a:pt x="2" y="8"/>
                  </a:cubicBezTo>
                  <a:cubicBezTo>
                    <a:pt x="0" y="3"/>
                    <a:pt x="7" y="0"/>
                    <a:pt x="8" y="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0" name="Freeform 238"/>
            <p:cNvSpPr>
              <a:spLocks/>
            </p:cNvSpPr>
            <p:nvPr/>
          </p:nvSpPr>
          <p:spPr bwMode="auto">
            <a:xfrm>
              <a:off x="8875713" y="2482851"/>
              <a:ext cx="523875" cy="241300"/>
            </a:xfrm>
            <a:custGeom>
              <a:avLst/>
              <a:gdLst>
                <a:gd name="T0" fmla="*/ 8623 w 243"/>
                <a:gd name="T1" fmla="*/ 19390 h 112"/>
                <a:gd name="T2" fmla="*/ 245769 w 243"/>
                <a:gd name="T3" fmla="*/ 64634 h 112"/>
                <a:gd name="T4" fmla="*/ 515252 w 243"/>
                <a:gd name="T5" fmla="*/ 224064 h 112"/>
                <a:gd name="T6" fmla="*/ 506628 w 243"/>
                <a:gd name="T7" fmla="*/ 236991 h 112"/>
                <a:gd name="T8" fmla="*/ 267327 w 243"/>
                <a:gd name="T9" fmla="*/ 92642 h 112"/>
                <a:gd name="T10" fmla="*/ 10779 w 243"/>
                <a:gd name="T11" fmla="*/ 34471 h 112"/>
                <a:gd name="T12" fmla="*/ 8623 w 243"/>
                <a:gd name="T13" fmla="*/ 19390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3" h="112">
                  <a:moveTo>
                    <a:pt x="4" y="9"/>
                  </a:moveTo>
                  <a:cubicBezTo>
                    <a:pt x="39" y="0"/>
                    <a:pt x="82" y="17"/>
                    <a:pt x="114" y="30"/>
                  </a:cubicBezTo>
                  <a:cubicBezTo>
                    <a:pt x="159" y="49"/>
                    <a:pt x="200" y="76"/>
                    <a:pt x="239" y="104"/>
                  </a:cubicBezTo>
                  <a:cubicBezTo>
                    <a:pt x="243" y="106"/>
                    <a:pt x="239" y="112"/>
                    <a:pt x="235" y="110"/>
                  </a:cubicBezTo>
                  <a:cubicBezTo>
                    <a:pt x="199" y="85"/>
                    <a:pt x="163" y="61"/>
                    <a:pt x="124" y="43"/>
                  </a:cubicBezTo>
                  <a:cubicBezTo>
                    <a:pt x="91" y="27"/>
                    <a:pt x="43" y="6"/>
                    <a:pt x="5" y="16"/>
                  </a:cubicBezTo>
                  <a:cubicBezTo>
                    <a:pt x="1" y="18"/>
                    <a:pt x="0" y="10"/>
                    <a:pt x="4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1" name="Freeform 239"/>
            <p:cNvSpPr>
              <a:spLocks/>
            </p:cNvSpPr>
            <p:nvPr/>
          </p:nvSpPr>
          <p:spPr bwMode="auto">
            <a:xfrm>
              <a:off x="8850313" y="2471738"/>
              <a:ext cx="461962" cy="131763"/>
            </a:xfrm>
            <a:custGeom>
              <a:avLst/>
              <a:gdLst>
                <a:gd name="T0" fmla="*/ 8595 w 215"/>
                <a:gd name="T1" fmla="*/ 28081 h 61"/>
                <a:gd name="T2" fmla="*/ 208420 w 215"/>
                <a:gd name="T3" fmla="*/ 21600 h 61"/>
                <a:gd name="T4" fmla="*/ 453367 w 215"/>
                <a:gd name="T5" fmla="*/ 112323 h 61"/>
                <a:gd name="T6" fmla="*/ 446921 w 215"/>
                <a:gd name="T7" fmla="*/ 127443 h 61"/>
                <a:gd name="T8" fmla="*/ 234204 w 215"/>
                <a:gd name="T9" fmla="*/ 43201 h 61"/>
                <a:gd name="T10" fmla="*/ 15041 w 215"/>
                <a:gd name="T11" fmla="*/ 43201 h 61"/>
                <a:gd name="T12" fmla="*/ 8595 w 215"/>
                <a:gd name="T13" fmla="*/ 28081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5" h="61">
                  <a:moveTo>
                    <a:pt x="4" y="13"/>
                  </a:moveTo>
                  <a:cubicBezTo>
                    <a:pt x="33" y="0"/>
                    <a:pt x="67" y="4"/>
                    <a:pt x="97" y="10"/>
                  </a:cubicBezTo>
                  <a:cubicBezTo>
                    <a:pt x="137" y="17"/>
                    <a:pt x="175" y="32"/>
                    <a:pt x="211" y="52"/>
                  </a:cubicBezTo>
                  <a:cubicBezTo>
                    <a:pt x="215" y="54"/>
                    <a:pt x="212" y="61"/>
                    <a:pt x="208" y="59"/>
                  </a:cubicBezTo>
                  <a:cubicBezTo>
                    <a:pt x="177" y="41"/>
                    <a:pt x="144" y="28"/>
                    <a:pt x="109" y="20"/>
                  </a:cubicBezTo>
                  <a:cubicBezTo>
                    <a:pt x="77" y="12"/>
                    <a:pt x="38" y="7"/>
                    <a:pt x="7" y="20"/>
                  </a:cubicBezTo>
                  <a:cubicBezTo>
                    <a:pt x="3" y="22"/>
                    <a:pt x="0" y="15"/>
                    <a:pt x="4" y="13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2" name="Freeform 240"/>
            <p:cNvSpPr>
              <a:spLocks/>
            </p:cNvSpPr>
            <p:nvPr/>
          </p:nvSpPr>
          <p:spPr bwMode="auto">
            <a:xfrm>
              <a:off x="8901113" y="2381251"/>
              <a:ext cx="601662" cy="127000"/>
            </a:xfrm>
            <a:custGeom>
              <a:avLst/>
              <a:gdLst>
                <a:gd name="T0" fmla="*/ 8626 w 279"/>
                <a:gd name="T1" fmla="*/ 55966 h 59"/>
                <a:gd name="T2" fmla="*/ 295440 w 279"/>
                <a:gd name="T3" fmla="*/ 10763 h 59"/>
                <a:gd name="T4" fmla="*/ 593036 w 279"/>
                <a:gd name="T5" fmla="*/ 107627 h 59"/>
                <a:gd name="T6" fmla="*/ 586567 w 279"/>
                <a:gd name="T7" fmla="*/ 122695 h 59"/>
                <a:gd name="T8" fmla="*/ 308379 w 279"/>
                <a:gd name="T9" fmla="*/ 27983 h 59"/>
                <a:gd name="T10" fmla="*/ 15095 w 279"/>
                <a:gd name="T11" fmla="*/ 68881 h 59"/>
                <a:gd name="T12" fmla="*/ 8626 w 279"/>
                <a:gd name="T13" fmla="*/ 55966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9" h="59">
                  <a:moveTo>
                    <a:pt x="4" y="26"/>
                  </a:moveTo>
                  <a:cubicBezTo>
                    <a:pt x="48" y="7"/>
                    <a:pt x="89" y="0"/>
                    <a:pt x="137" y="5"/>
                  </a:cubicBezTo>
                  <a:cubicBezTo>
                    <a:pt x="185" y="11"/>
                    <a:pt x="232" y="28"/>
                    <a:pt x="275" y="50"/>
                  </a:cubicBezTo>
                  <a:cubicBezTo>
                    <a:pt x="279" y="52"/>
                    <a:pt x="276" y="59"/>
                    <a:pt x="272" y="57"/>
                  </a:cubicBezTo>
                  <a:cubicBezTo>
                    <a:pt x="231" y="36"/>
                    <a:pt x="188" y="21"/>
                    <a:pt x="143" y="13"/>
                  </a:cubicBezTo>
                  <a:cubicBezTo>
                    <a:pt x="95" y="6"/>
                    <a:pt x="52" y="13"/>
                    <a:pt x="7" y="32"/>
                  </a:cubicBezTo>
                  <a:cubicBezTo>
                    <a:pt x="3" y="34"/>
                    <a:pt x="0" y="27"/>
                    <a:pt x="4" y="2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3" name="Freeform 241"/>
            <p:cNvSpPr>
              <a:spLocks/>
            </p:cNvSpPr>
            <p:nvPr/>
          </p:nvSpPr>
          <p:spPr bwMode="auto">
            <a:xfrm>
              <a:off x="8913813" y="2287588"/>
              <a:ext cx="560387" cy="157163"/>
            </a:xfrm>
            <a:custGeom>
              <a:avLst/>
              <a:gdLst>
                <a:gd name="T0" fmla="*/ 8621 w 260"/>
                <a:gd name="T1" fmla="*/ 137787 h 73"/>
                <a:gd name="T2" fmla="*/ 549610 w 260"/>
                <a:gd name="T3" fmla="*/ 51670 h 73"/>
                <a:gd name="T4" fmla="*/ 549610 w 260"/>
                <a:gd name="T5" fmla="*/ 68893 h 73"/>
                <a:gd name="T6" fmla="*/ 17243 w 260"/>
                <a:gd name="T7" fmla="*/ 150704 h 73"/>
                <a:gd name="T8" fmla="*/ 8621 w 260"/>
                <a:gd name="T9" fmla="*/ 137787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73">
                  <a:moveTo>
                    <a:pt x="4" y="64"/>
                  </a:moveTo>
                  <a:cubicBezTo>
                    <a:pt x="68" y="0"/>
                    <a:pt x="173" y="10"/>
                    <a:pt x="255" y="24"/>
                  </a:cubicBezTo>
                  <a:cubicBezTo>
                    <a:pt x="260" y="25"/>
                    <a:pt x="259" y="32"/>
                    <a:pt x="255" y="32"/>
                  </a:cubicBezTo>
                  <a:cubicBezTo>
                    <a:pt x="174" y="18"/>
                    <a:pt x="72" y="7"/>
                    <a:pt x="8" y="70"/>
                  </a:cubicBezTo>
                  <a:cubicBezTo>
                    <a:pt x="5" y="73"/>
                    <a:pt x="0" y="68"/>
                    <a:pt x="4" y="64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4" name="Freeform 242"/>
            <p:cNvSpPr>
              <a:spLocks/>
            </p:cNvSpPr>
            <p:nvPr/>
          </p:nvSpPr>
          <p:spPr bwMode="auto">
            <a:xfrm>
              <a:off x="8718550" y="2614613"/>
              <a:ext cx="120650" cy="325438"/>
            </a:xfrm>
            <a:custGeom>
              <a:avLst/>
              <a:gdLst>
                <a:gd name="T0" fmla="*/ 25854 w 56"/>
                <a:gd name="T1" fmla="*/ 12931 h 151"/>
                <a:gd name="T2" fmla="*/ 116341 w 56"/>
                <a:gd name="T3" fmla="*/ 306041 h 151"/>
                <a:gd name="T4" fmla="*/ 103414 w 56"/>
                <a:gd name="T5" fmla="*/ 314662 h 151"/>
                <a:gd name="T6" fmla="*/ 10772 w 56"/>
                <a:gd name="T7" fmla="*/ 10776 h 151"/>
                <a:gd name="T8" fmla="*/ 25854 w 56"/>
                <a:gd name="T9" fmla="*/ 12931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151">
                  <a:moveTo>
                    <a:pt x="12" y="6"/>
                  </a:moveTo>
                  <a:cubicBezTo>
                    <a:pt x="8" y="55"/>
                    <a:pt x="28" y="101"/>
                    <a:pt x="54" y="142"/>
                  </a:cubicBezTo>
                  <a:cubicBezTo>
                    <a:pt x="56" y="146"/>
                    <a:pt x="50" y="151"/>
                    <a:pt x="48" y="146"/>
                  </a:cubicBezTo>
                  <a:cubicBezTo>
                    <a:pt x="21" y="104"/>
                    <a:pt x="0" y="56"/>
                    <a:pt x="5" y="5"/>
                  </a:cubicBezTo>
                  <a:cubicBezTo>
                    <a:pt x="5" y="0"/>
                    <a:pt x="13" y="1"/>
                    <a:pt x="12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5" name="Freeform 243"/>
            <p:cNvSpPr>
              <a:spLocks/>
            </p:cNvSpPr>
            <p:nvPr/>
          </p:nvSpPr>
          <p:spPr bwMode="auto">
            <a:xfrm>
              <a:off x="8702675" y="2616201"/>
              <a:ext cx="131762" cy="398463"/>
            </a:xfrm>
            <a:custGeom>
              <a:avLst/>
              <a:gdLst>
                <a:gd name="T0" fmla="*/ 25920 w 61"/>
                <a:gd name="T1" fmla="*/ 12923 h 185"/>
                <a:gd name="T2" fmla="*/ 45361 w 61"/>
                <a:gd name="T3" fmla="*/ 224001 h 185"/>
                <a:gd name="T4" fmla="*/ 127442 w 61"/>
                <a:gd name="T5" fmla="*/ 383386 h 185"/>
                <a:gd name="T6" fmla="*/ 112322 w 61"/>
                <a:gd name="T7" fmla="*/ 389848 h 185"/>
                <a:gd name="T8" fmla="*/ 21600 w 61"/>
                <a:gd name="T9" fmla="*/ 204616 h 185"/>
                <a:gd name="T10" fmla="*/ 8640 w 61"/>
                <a:gd name="T11" fmla="*/ 10769 h 185"/>
                <a:gd name="T12" fmla="*/ 25920 w 61"/>
                <a:gd name="T13" fmla="*/ 12923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1" h="185">
                  <a:moveTo>
                    <a:pt x="12" y="6"/>
                  </a:moveTo>
                  <a:cubicBezTo>
                    <a:pt x="8" y="39"/>
                    <a:pt x="9" y="72"/>
                    <a:pt x="21" y="104"/>
                  </a:cubicBezTo>
                  <a:cubicBezTo>
                    <a:pt x="30" y="130"/>
                    <a:pt x="46" y="154"/>
                    <a:pt x="59" y="178"/>
                  </a:cubicBezTo>
                  <a:cubicBezTo>
                    <a:pt x="61" y="182"/>
                    <a:pt x="54" y="185"/>
                    <a:pt x="52" y="181"/>
                  </a:cubicBezTo>
                  <a:cubicBezTo>
                    <a:pt x="37" y="153"/>
                    <a:pt x="20" y="126"/>
                    <a:pt x="10" y="95"/>
                  </a:cubicBezTo>
                  <a:cubicBezTo>
                    <a:pt x="0" y="66"/>
                    <a:pt x="1" y="35"/>
                    <a:pt x="4" y="5"/>
                  </a:cubicBezTo>
                  <a:cubicBezTo>
                    <a:pt x="5" y="0"/>
                    <a:pt x="12" y="1"/>
                    <a:pt x="12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6" name="Freeform 244"/>
            <p:cNvSpPr>
              <a:spLocks/>
            </p:cNvSpPr>
            <p:nvPr/>
          </p:nvSpPr>
          <p:spPr bwMode="auto">
            <a:xfrm>
              <a:off x="8631238" y="2711451"/>
              <a:ext cx="74612" cy="398463"/>
            </a:xfrm>
            <a:custGeom>
              <a:avLst/>
              <a:gdLst>
                <a:gd name="T0" fmla="*/ 21945 w 34"/>
                <a:gd name="T1" fmla="*/ 12923 h 185"/>
                <a:gd name="T2" fmla="*/ 30723 w 34"/>
                <a:gd name="T3" fmla="*/ 208924 h 185"/>
                <a:gd name="T4" fmla="*/ 72418 w 34"/>
                <a:gd name="T5" fmla="*/ 385540 h 185"/>
                <a:gd name="T6" fmla="*/ 54862 w 34"/>
                <a:gd name="T7" fmla="*/ 389848 h 185"/>
                <a:gd name="T8" fmla="*/ 10972 w 34"/>
                <a:gd name="T9" fmla="*/ 198155 h 185"/>
                <a:gd name="T10" fmla="*/ 6583 w 34"/>
                <a:gd name="T11" fmla="*/ 10769 h 185"/>
                <a:gd name="T12" fmla="*/ 21945 w 34"/>
                <a:gd name="T13" fmla="*/ 12923 h 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85">
                  <a:moveTo>
                    <a:pt x="10" y="6"/>
                  </a:moveTo>
                  <a:cubicBezTo>
                    <a:pt x="8" y="38"/>
                    <a:pt x="8" y="66"/>
                    <a:pt x="14" y="97"/>
                  </a:cubicBezTo>
                  <a:cubicBezTo>
                    <a:pt x="19" y="125"/>
                    <a:pt x="26" y="152"/>
                    <a:pt x="33" y="179"/>
                  </a:cubicBezTo>
                  <a:cubicBezTo>
                    <a:pt x="34" y="184"/>
                    <a:pt x="26" y="185"/>
                    <a:pt x="25" y="181"/>
                  </a:cubicBezTo>
                  <a:cubicBezTo>
                    <a:pt x="18" y="151"/>
                    <a:pt x="10" y="122"/>
                    <a:pt x="5" y="92"/>
                  </a:cubicBezTo>
                  <a:cubicBezTo>
                    <a:pt x="0" y="62"/>
                    <a:pt x="1" y="35"/>
                    <a:pt x="3" y="5"/>
                  </a:cubicBezTo>
                  <a:cubicBezTo>
                    <a:pt x="3" y="0"/>
                    <a:pt x="11" y="1"/>
                    <a:pt x="10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7" name="Freeform 245"/>
            <p:cNvSpPr>
              <a:spLocks/>
            </p:cNvSpPr>
            <p:nvPr/>
          </p:nvSpPr>
          <p:spPr bwMode="auto">
            <a:xfrm>
              <a:off x="8578850" y="2716213"/>
              <a:ext cx="69850" cy="352425"/>
            </a:xfrm>
            <a:custGeom>
              <a:avLst/>
              <a:gdLst>
                <a:gd name="T0" fmla="*/ 65617 w 33"/>
                <a:gd name="T1" fmla="*/ 17191 h 164"/>
                <a:gd name="T2" fmla="*/ 35983 w 33"/>
                <a:gd name="T3" fmla="*/ 339531 h 164"/>
                <a:gd name="T4" fmla="*/ 21167 w 33"/>
                <a:gd name="T5" fmla="*/ 341680 h 164"/>
                <a:gd name="T6" fmla="*/ 50800 w 33"/>
                <a:gd name="T7" fmla="*/ 10745 h 164"/>
                <a:gd name="T8" fmla="*/ 65617 w 33"/>
                <a:gd name="T9" fmla="*/ 17191 h 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164">
                  <a:moveTo>
                    <a:pt x="31" y="8"/>
                  </a:moveTo>
                  <a:cubicBezTo>
                    <a:pt x="8" y="54"/>
                    <a:pt x="9" y="108"/>
                    <a:pt x="17" y="158"/>
                  </a:cubicBezTo>
                  <a:cubicBezTo>
                    <a:pt x="18" y="163"/>
                    <a:pt x="11" y="164"/>
                    <a:pt x="10" y="159"/>
                  </a:cubicBezTo>
                  <a:cubicBezTo>
                    <a:pt x="2" y="108"/>
                    <a:pt x="0" y="53"/>
                    <a:pt x="24" y="5"/>
                  </a:cubicBezTo>
                  <a:cubicBezTo>
                    <a:pt x="26" y="0"/>
                    <a:pt x="33" y="3"/>
                    <a:pt x="31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8" name="Freeform 246"/>
            <p:cNvSpPr>
              <a:spLocks/>
            </p:cNvSpPr>
            <p:nvPr/>
          </p:nvSpPr>
          <p:spPr bwMode="auto">
            <a:xfrm>
              <a:off x="8442325" y="2687638"/>
              <a:ext cx="155575" cy="366713"/>
            </a:xfrm>
            <a:custGeom>
              <a:avLst/>
              <a:gdLst>
                <a:gd name="T0" fmla="*/ 146932 w 72"/>
                <a:gd name="T1" fmla="*/ 19414 h 170"/>
                <a:gd name="T2" fmla="*/ 103717 w 72"/>
                <a:gd name="T3" fmla="*/ 92757 h 170"/>
                <a:gd name="T4" fmla="*/ 62662 w 72"/>
                <a:gd name="T5" fmla="*/ 174728 h 170"/>
                <a:gd name="T6" fmla="*/ 17286 w 72"/>
                <a:gd name="T7" fmla="*/ 355927 h 170"/>
                <a:gd name="T8" fmla="*/ 2161 w 72"/>
                <a:gd name="T9" fmla="*/ 353770 h 170"/>
                <a:gd name="T10" fmla="*/ 47537 w 72"/>
                <a:gd name="T11" fmla="*/ 170414 h 170"/>
                <a:gd name="T12" fmla="*/ 95074 w 72"/>
                <a:gd name="T13" fmla="*/ 73343 h 170"/>
                <a:gd name="T14" fmla="*/ 136128 w 72"/>
                <a:gd name="T15" fmla="*/ 6471 h 170"/>
                <a:gd name="T16" fmla="*/ 146932 w 72"/>
                <a:gd name="T17" fmla="*/ 1941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170">
                  <a:moveTo>
                    <a:pt x="68" y="9"/>
                  </a:moveTo>
                  <a:cubicBezTo>
                    <a:pt x="59" y="18"/>
                    <a:pt x="54" y="32"/>
                    <a:pt x="48" y="43"/>
                  </a:cubicBezTo>
                  <a:cubicBezTo>
                    <a:pt x="42" y="56"/>
                    <a:pt x="35" y="68"/>
                    <a:pt x="29" y="81"/>
                  </a:cubicBezTo>
                  <a:cubicBezTo>
                    <a:pt x="18" y="108"/>
                    <a:pt x="12" y="136"/>
                    <a:pt x="8" y="165"/>
                  </a:cubicBezTo>
                  <a:cubicBezTo>
                    <a:pt x="8" y="170"/>
                    <a:pt x="0" y="169"/>
                    <a:pt x="1" y="164"/>
                  </a:cubicBezTo>
                  <a:cubicBezTo>
                    <a:pt x="4" y="134"/>
                    <a:pt x="11" y="106"/>
                    <a:pt x="22" y="79"/>
                  </a:cubicBezTo>
                  <a:cubicBezTo>
                    <a:pt x="29" y="63"/>
                    <a:pt x="37" y="49"/>
                    <a:pt x="44" y="34"/>
                  </a:cubicBezTo>
                  <a:cubicBezTo>
                    <a:pt x="50" y="23"/>
                    <a:pt x="54" y="11"/>
                    <a:pt x="63" y="3"/>
                  </a:cubicBezTo>
                  <a:cubicBezTo>
                    <a:pt x="67" y="0"/>
                    <a:pt x="72" y="6"/>
                    <a:pt x="68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9" name="Freeform 247"/>
            <p:cNvSpPr>
              <a:spLocks/>
            </p:cNvSpPr>
            <p:nvPr/>
          </p:nvSpPr>
          <p:spPr bwMode="auto">
            <a:xfrm>
              <a:off x="8413750" y="2673351"/>
              <a:ext cx="155575" cy="276225"/>
            </a:xfrm>
            <a:custGeom>
              <a:avLst/>
              <a:gdLst>
                <a:gd name="T0" fmla="*/ 146932 w 72"/>
                <a:gd name="T1" fmla="*/ 17130 h 129"/>
                <a:gd name="T2" fmla="*/ 19447 w 72"/>
                <a:gd name="T3" fmla="*/ 265519 h 129"/>
                <a:gd name="T4" fmla="*/ 2161 w 72"/>
                <a:gd name="T5" fmla="*/ 263377 h 129"/>
                <a:gd name="T6" fmla="*/ 133967 w 72"/>
                <a:gd name="T7" fmla="*/ 8565 h 129"/>
                <a:gd name="T8" fmla="*/ 146932 w 72"/>
                <a:gd name="T9" fmla="*/ 17130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129">
                  <a:moveTo>
                    <a:pt x="68" y="8"/>
                  </a:moveTo>
                  <a:cubicBezTo>
                    <a:pt x="38" y="40"/>
                    <a:pt x="19" y="81"/>
                    <a:pt x="9" y="124"/>
                  </a:cubicBezTo>
                  <a:cubicBezTo>
                    <a:pt x="8" y="129"/>
                    <a:pt x="0" y="128"/>
                    <a:pt x="1" y="123"/>
                  </a:cubicBezTo>
                  <a:cubicBezTo>
                    <a:pt x="12" y="79"/>
                    <a:pt x="31" y="37"/>
                    <a:pt x="62" y="4"/>
                  </a:cubicBezTo>
                  <a:cubicBezTo>
                    <a:pt x="66" y="0"/>
                    <a:pt x="72" y="5"/>
                    <a:pt x="68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0" name="Freeform 248"/>
            <p:cNvSpPr>
              <a:spLocks/>
            </p:cNvSpPr>
            <p:nvPr/>
          </p:nvSpPr>
          <p:spPr bwMode="auto">
            <a:xfrm>
              <a:off x="8350250" y="2663826"/>
              <a:ext cx="176212" cy="357188"/>
            </a:xfrm>
            <a:custGeom>
              <a:avLst/>
              <a:gdLst>
                <a:gd name="T0" fmla="*/ 167616 w 82"/>
                <a:gd name="T1" fmla="*/ 19366 h 166"/>
                <a:gd name="T2" fmla="*/ 73064 w 82"/>
                <a:gd name="T3" fmla="*/ 159228 h 166"/>
                <a:gd name="T4" fmla="*/ 19340 w 82"/>
                <a:gd name="T5" fmla="*/ 348581 h 166"/>
                <a:gd name="T6" fmla="*/ 2149 w 82"/>
                <a:gd name="T7" fmla="*/ 346429 h 166"/>
                <a:gd name="T8" fmla="*/ 64468 w 82"/>
                <a:gd name="T9" fmla="*/ 139863 h 166"/>
                <a:gd name="T10" fmla="*/ 159021 w 82"/>
                <a:gd name="T11" fmla="*/ 6455 h 166"/>
                <a:gd name="T12" fmla="*/ 167616 w 82"/>
                <a:gd name="T13" fmla="*/ 19366 h 1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166">
                  <a:moveTo>
                    <a:pt x="78" y="9"/>
                  </a:moveTo>
                  <a:cubicBezTo>
                    <a:pt x="58" y="23"/>
                    <a:pt x="45" y="52"/>
                    <a:pt x="34" y="74"/>
                  </a:cubicBezTo>
                  <a:cubicBezTo>
                    <a:pt x="21" y="102"/>
                    <a:pt x="12" y="131"/>
                    <a:pt x="9" y="162"/>
                  </a:cubicBezTo>
                  <a:cubicBezTo>
                    <a:pt x="8" y="166"/>
                    <a:pt x="0" y="166"/>
                    <a:pt x="1" y="161"/>
                  </a:cubicBezTo>
                  <a:cubicBezTo>
                    <a:pt x="5" y="127"/>
                    <a:pt x="15" y="96"/>
                    <a:pt x="30" y="65"/>
                  </a:cubicBezTo>
                  <a:cubicBezTo>
                    <a:pt x="41" y="44"/>
                    <a:pt x="53" y="17"/>
                    <a:pt x="74" y="3"/>
                  </a:cubicBezTo>
                  <a:cubicBezTo>
                    <a:pt x="78" y="0"/>
                    <a:pt x="82" y="6"/>
                    <a:pt x="78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1" name="Freeform 249"/>
            <p:cNvSpPr>
              <a:spLocks/>
            </p:cNvSpPr>
            <p:nvPr/>
          </p:nvSpPr>
          <p:spPr bwMode="auto">
            <a:xfrm>
              <a:off x="8212138" y="2655888"/>
              <a:ext cx="236537" cy="311150"/>
            </a:xfrm>
            <a:custGeom>
              <a:avLst/>
              <a:gdLst>
                <a:gd name="T0" fmla="*/ 225785 w 110"/>
                <a:gd name="T1" fmla="*/ 19313 h 145"/>
                <a:gd name="T2" fmla="*/ 163426 w 110"/>
                <a:gd name="T3" fmla="*/ 64376 h 145"/>
                <a:gd name="T4" fmla="*/ 98915 w 110"/>
                <a:gd name="T5" fmla="*/ 133043 h 145"/>
                <a:gd name="T6" fmla="*/ 17203 w 110"/>
                <a:gd name="T7" fmla="*/ 302567 h 145"/>
                <a:gd name="T8" fmla="*/ 2150 w 110"/>
                <a:gd name="T9" fmla="*/ 300421 h 145"/>
                <a:gd name="T10" fmla="*/ 86013 w 110"/>
                <a:gd name="T11" fmla="*/ 122314 h 145"/>
                <a:gd name="T12" fmla="*/ 154824 w 110"/>
                <a:gd name="T13" fmla="*/ 51501 h 145"/>
                <a:gd name="T14" fmla="*/ 223635 w 110"/>
                <a:gd name="T15" fmla="*/ 2146 h 145"/>
                <a:gd name="T16" fmla="*/ 225785 w 110"/>
                <a:gd name="T17" fmla="*/ 19313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0" h="145">
                  <a:moveTo>
                    <a:pt x="105" y="9"/>
                  </a:moveTo>
                  <a:cubicBezTo>
                    <a:pt x="95" y="10"/>
                    <a:pt x="84" y="23"/>
                    <a:pt x="76" y="30"/>
                  </a:cubicBezTo>
                  <a:cubicBezTo>
                    <a:pt x="65" y="40"/>
                    <a:pt x="55" y="51"/>
                    <a:pt x="46" y="62"/>
                  </a:cubicBezTo>
                  <a:cubicBezTo>
                    <a:pt x="26" y="84"/>
                    <a:pt x="12" y="111"/>
                    <a:pt x="8" y="141"/>
                  </a:cubicBezTo>
                  <a:cubicBezTo>
                    <a:pt x="8" y="145"/>
                    <a:pt x="0" y="144"/>
                    <a:pt x="1" y="140"/>
                  </a:cubicBezTo>
                  <a:cubicBezTo>
                    <a:pt x="4" y="108"/>
                    <a:pt x="20" y="81"/>
                    <a:pt x="40" y="57"/>
                  </a:cubicBezTo>
                  <a:cubicBezTo>
                    <a:pt x="49" y="45"/>
                    <a:pt x="61" y="35"/>
                    <a:pt x="72" y="24"/>
                  </a:cubicBezTo>
                  <a:cubicBezTo>
                    <a:pt x="81" y="16"/>
                    <a:pt x="91" y="3"/>
                    <a:pt x="104" y="1"/>
                  </a:cubicBezTo>
                  <a:cubicBezTo>
                    <a:pt x="109" y="0"/>
                    <a:pt x="110" y="8"/>
                    <a:pt x="105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2" name="Freeform 250"/>
            <p:cNvSpPr>
              <a:spLocks/>
            </p:cNvSpPr>
            <p:nvPr/>
          </p:nvSpPr>
          <p:spPr bwMode="auto">
            <a:xfrm>
              <a:off x="8218488" y="2609851"/>
              <a:ext cx="206375" cy="220663"/>
            </a:xfrm>
            <a:custGeom>
              <a:avLst/>
              <a:gdLst>
                <a:gd name="T0" fmla="*/ 197776 w 96"/>
                <a:gd name="T1" fmla="*/ 19470 h 102"/>
                <a:gd name="T2" fmla="*/ 113936 w 96"/>
                <a:gd name="T3" fmla="*/ 95188 h 102"/>
                <a:gd name="T4" fmla="*/ 19348 w 96"/>
                <a:gd name="T5" fmla="*/ 212010 h 102"/>
                <a:gd name="T6" fmla="*/ 4299 w 96"/>
                <a:gd name="T7" fmla="*/ 205519 h 102"/>
                <a:gd name="T8" fmla="*/ 83840 w 96"/>
                <a:gd name="T9" fmla="*/ 101678 h 102"/>
                <a:gd name="T10" fmla="*/ 191327 w 96"/>
                <a:gd name="T11" fmla="*/ 4327 h 102"/>
                <a:gd name="T12" fmla="*/ 197776 w 96"/>
                <a:gd name="T13" fmla="*/ 19470 h 1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6" h="102">
                  <a:moveTo>
                    <a:pt x="92" y="9"/>
                  </a:moveTo>
                  <a:cubicBezTo>
                    <a:pt x="76" y="17"/>
                    <a:pt x="65" y="32"/>
                    <a:pt x="53" y="44"/>
                  </a:cubicBezTo>
                  <a:cubicBezTo>
                    <a:pt x="36" y="60"/>
                    <a:pt x="21" y="77"/>
                    <a:pt x="9" y="98"/>
                  </a:cubicBezTo>
                  <a:cubicBezTo>
                    <a:pt x="7" y="102"/>
                    <a:pt x="0" y="99"/>
                    <a:pt x="2" y="95"/>
                  </a:cubicBezTo>
                  <a:cubicBezTo>
                    <a:pt x="12" y="77"/>
                    <a:pt x="25" y="62"/>
                    <a:pt x="39" y="47"/>
                  </a:cubicBezTo>
                  <a:cubicBezTo>
                    <a:pt x="55" y="32"/>
                    <a:pt x="69" y="13"/>
                    <a:pt x="89" y="2"/>
                  </a:cubicBezTo>
                  <a:cubicBezTo>
                    <a:pt x="93" y="0"/>
                    <a:pt x="96" y="7"/>
                    <a:pt x="92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3" name="Freeform 251"/>
            <p:cNvSpPr>
              <a:spLocks/>
            </p:cNvSpPr>
            <p:nvPr/>
          </p:nvSpPr>
          <p:spPr bwMode="auto">
            <a:xfrm>
              <a:off x="8140700" y="2598738"/>
              <a:ext cx="258762" cy="196850"/>
            </a:xfrm>
            <a:custGeom>
              <a:avLst/>
              <a:gdLst>
                <a:gd name="T0" fmla="*/ 247980 w 120"/>
                <a:gd name="T1" fmla="*/ 17305 h 91"/>
                <a:gd name="T2" fmla="*/ 120756 w 120"/>
                <a:gd name="T3" fmla="*/ 75712 h 91"/>
                <a:gd name="T4" fmla="*/ 19407 w 120"/>
                <a:gd name="T5" fmla="*/ 188197 h 91"/>
                <a:gd name="T6" fmla="*/ 4313 w 120"/>
                <a:gd name="T7" fmla="*/ 181708 h 91"/>
                <a:gd name="T8" fmla="*/ 112130 w 120"/>
                <a:gd name="T9" fmla="*/ 62732 h 91"/>
                <a:gd name="T10" fmla="*/ 247980 w 120"/>
                <a:gd name="T11" fmla="*/ 2163 h 91"/>
                <a:gd name="T12" fmla="*/ 247980 w 120"/>
                <a:gd name="T13" fmla="*/ 17305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91">
                  <a:moveTo>
                    <a:pt x="115" y="8"/>
                  </a:moveTo>
                  <a:cubicBezTo>
                    <a:pt x="91" y="7"/>
                    <a:pt x="74" y="21"/>
                    <a:pt x="56" y="35"/>
                  </a:cubicBezTo>
                  <a:cubicBezTo>
                    <a:pt x="37" y="49"/>
                    <a:pt x="20" y="65"/>
                    <a:pt x="9" y="87"/>
                  </a:cubicBezTo>
                  <a:cubicBezTo>
                    <a:pt x="7" y="91"/>
                    <a:pt x="0" y="88"/>
                    <a:pt x="2" y="84"/>
                  </a:cubicBezTo>
                  <a:cubicBezTo>
                    <a:pt x="14" y="61"/>
                    <a:pt x="32" y="44"/>
                    <a:pt x="52" y="29"/>
                  </a:cubicBezTo>
                  <a:cubicBezTo>
                    <a:pt x="71" y="14"/>
                    <a:pt x="90" y="0"/>
                    <a:pt x="115" y="1"/>
                  </a:cubicBezTo>
                  <a:cubicBezTo>
                    <a:pt x="120" y="1"/>
                    <a:pt x="119" y="9"/>
                    <a:pt x="115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4" name="Freeform 252"/>
            <p:cNvSpPr>
              <a:spLocks/>
            </p:cNvSpPr>
            <p:nvPr/>
          </p:nvSpPr>
          <p:spPr bwMode="auto">
            <a:xfrm>
              <a:off x="7967663" y="2560638"/>
              <a:ext cx="323850" cy="161925"/>
            </a:xfrm>
            <a:custGeom>
              <a:avLst/>
              <a:gdLst>
                <a:gd name="T0" fmla="*/ 308737 w 150"/>
                <a:gd name="T1" fmla="*/ 38862 h 75"/>
                <a:gd name="T2" fmla="*/ 161925 w 150"/>
                <a:gd name="T3" fmla="*/ 53975 h 75"/>
                <a:gd name="T4" fmla="*/ 19431 w 150"/>
                <a:gd name="T5" fmla="*/ 153289 h 75"/>
                <a:gd name="T6" fmla="*/ 6477 w 150"/>
                <a:gd name="T7" fmla="*/ 142494 h 75"/>
                <a:gd name="T8" fmla="*/ 153289 w 150"/>
                <a:gd name="T9" fmla="*/ 38862 h 75"/>
                <a:gd name="T10" fmla="*/ 313055 w 150"/>
                <a:gd name="T11" fmla="*/ 23749 h 75"/>
                <a:gd name="T12" fmla="*/ 308737 w 150"/>
                <a:gd name="T13" fmla="*/ 38862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" h="75">
                  <a:moveTo>
                    <a:pt x="143" y="18"/>
                  </a:moveTo>
                  <a:cubicBezTo>
                    <a:pt x="121" y="8"/>
                    <a:pt x="95" y="17"/>
                    <a:pt x="75" y="25"/>
                  </a:cubicBezTo>
                  <a:cubicBezTo>
                    <a:pt x="49" y="34"/>
                    <a:pt x="24" y="48"/>
                    <a:pt x="9" y="71"/>
                  </a:cubicBezTo>
                  <a:cubicBezTo>
                    <a:pt x="6" y="75"/>
                    <a:pt x="0" y="71"/>
                    <a:pt x="3" y="66"/>
                  </a:cubicBezTo>
                  <a:cubicBezTo>
                    <a:pt x="19" y="42"/>
                    <a:pt x="45" y="29"/>
                    <a:pt x="71" y="18"/>
                  </a:cubicBezTo>
                  <a:cubicBezTo>
                    <a:pt x="94" y="9"/>
                    <a:pt x="122" y="0"/>
                    <a:pt x="145" y="11"/>
                  </a:cubicBezTo>
                  <a:cubicBezTo>
                    <a:pt x="150" y="13"/>
                    <a:pt x="147" y="20"/>
                    <a:pt x="143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5" name="Freeform 253"/>
            <p:cNvSpPr>
              <a:spLocks/>
            </p:cNvSpPr>
            <p:nvPr/>
          </p:nvSpPr>
          <p:spPr bwMode="auto">
            <a:xfrm>
              <a:off x="7834313" y="2457451"/>
              <a:ext cx="434975" cy="68263"/>
            </a:xfrm>
            <a:custGeom>
              <a:avLst/>
              <a:gdLst>
                <a:gd name="T0" fmla="*/ 415595 w 202"/>
                <a:gd name="T1" fmla="*/ 59730 h 32"/>
                <a:gd name="T2" fmla="*/ 325155 w 202"/>
                <a:gd name="T3" fmla="*/ 31998 h 32"/>
                <a:gd name="T4" fmla="*/ 221794 w 202"/>
                <a:gd name="T5" fmla="*/ 19199 h 32"/>
                <a:gd name="T6" fmla="*/ 17227 w 202"/>
                <a:gd name="T7" fmla="*/ 40531 h 32"/>
                <a:gd name="T8" fmla="*/ 10767 w 202"/>
                <a:gd name="T9" fmla="*/ 25599 h 32"/>
                <a:gd name="T10" fmla="*/ 223948 w 202"/>
                <a:gd name="T11" fmla="*/ 2133 h 32"/>
                <a:gd name="T12" fmla="*/ 355301 w 202"/>
                <a:gd name="T13" fmla="*/ 23465 h 32"/>
                <a:gd name="T14" fmla="*/ 428515 w 202"/>
                <a:gd name="T15" fmla="*/ 51197 h 32"/>
                <a:gd name="T16" fmla="*/ 415595 w 202"/>
                <a:gd name="T17" fmla="*/ 5973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2" h="32">
                  <a:moveTo>
                    <a:pt x="193" y="28"/>
                  </a:moveTo>
                  <a:cubicBezTo>
                    <a:pt x="184" y="19"/>
                    <a:pt x="163" y="18"/>
                    <a:pt x="151" y="15"/>
                  </a:cubicBezTo>
                  <a:cubicBezTo>
                    <a:pt x="135" y="12"/>
                    <a:pt x="119" y="10"/>
                    <a:pt x="103" y="9"/>
                  </a:cubicBezTo>
                  <a:cubicBezTo>
                    <a:pt x="73" y="7"/>
                    <a:pt x="37" y="9"/>
                    <a:pt x="8" y="19"/>
                  </a:cubicBezTo>
                  <a:cubicBezTo>
                    <a:pt x="3" y="20"/>
                    <a:pt x="0" y="14"/>
                    <a:pt x="5" y="12"/>
                  </a:cubicBezTo>
                  <a:cubicBezTo>
                    <a:pt x="36" y="1"/>
                    <a:pt x="72" y="0"/>
                    <a:pt x="104" y="1"/>
                  </a:cubicBezTo>
                  <a:cubicBezTo>
                    <a:pt x="125" y="2"/>
                    <a:pt x="145" y="6"/>
                    <a:pt x="165" y="11"/>
                  </a:cubicBezTo>
                  <a:cubicBezTo>
                    <a:pt x="176" y="13"/>
                    <a:pt x="190" y="15"/>
                    <a:pt x="199" y="24"/>
                  </a:cubicBezTo>
                  <a:cubicBezTo>
                    <a:pt x="202" y="27"/>
                    <a:pt x="196" y="32"/>
                    <a:pt x="193" y="2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6" name="Freeform 254"/>
            <p:cNvSpPr>
              <a:spLocks/>
            </p:cNvSpPr>
            <p:nvPr/>
          </p:nvSpPr>
          <p:spPr bwMode="auto">
            <a:xfrm>
              <a:off x="7907338" y="2487613"/>
              <a:ext cx="336550" cy="53975"/>
            </a:xfrm>
            <a:custGeom>
              <a:avLst/>
              <a:gdLst>
                <a:gd name="T0" fmla="*/ 317134 w 156"/>
                <a:gd name="T1" fmla="*/ 36703 h 25"/>
                <a:gd name="T2" fmla="*/ 213580 w 156"/>
                <a:gd name="T3" fmla="*/ 23749 h 25"/>
                <a:gd name="T4" fmla="*/ 12944 w 156"/>
                <a:gd name="T5" fmla="*/ 51816 h 25"/>
                <a:gd name="T6" fmla="*/ 10787 w 156"/>
                <a:gd name="T7" fmla="*/ 34544 h 25"/>
                <a:gd name="T8" fmla="*/ 222209 w 156"/>
                <a:gd name="T9" fmla="*/ 6477 h 25"/>
                <a:gd name="T10" fmla="*/ 330078 w 156"/>
                <a:gd name="T11" fmla="*/ 25908 h 25"/>
                <a:gd name="T12" fmla="*/ 317134 w 156"/>
                <a:gd name="T13" fmla="*/ 36703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" h="25">
                  <a:moveTo>
                    <a:pt x="147" y="17"/>
                  </a:moveTo>
                  <a:cubicBezTo>
                    <a:pt x="139" y="7"/>
                    <a:pt x="111" y="11"/>
                    <a:pt x="99" y="11"/>
                  </a:cubicBezTo>
                  <a:cubicBezTo>
                    <a:pt x="68" y="11"/>
                    <a:pt x="36" y="15"/>
                    <a:pt x="6" y="24"/>
                  </a:cubicBezTo>
                  <a:cubicBezTo>
                    <a:pt x="1" y="25"/>
                    <a:pt x="0" y="18"/>
                    <a:pt x="5" y="16"/>
                  </a:cubicBezTo>
                  <a:cubicBezTo>
                    <a:pt x="37" y="7"/>
                    <a:pt x="69" y="3"/>
                    <a:pt x="103" y="3"/>
                  </a:cubicBezTo>
                  <a:cubicBezTo>
                    <a:pt x="117" y="3"/>
                    <a:pt x="143" y="0"/>
                    <a:pt x="153" y="12"/>
                  </a:cubicBezTo>
                  <a:cubicBezTo>
                    <a:pt x="156" y="16"/>
                    <a:pt x="151" y="21"/>
                    <a:pt x="147" y="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7" name="Freeform 255"/>
            <p:cNvSpPr>
              <a:spLocks/>
            </p:cNvSpPr>
            <p:nvPr/>
          </p:nvSpPr>
          <p:spPr bwMode="auto">
            <a:xfrm>
              <a:off x="7924800" y="2187576"/>
              <a:ext cx="396875" cy="214313"/>
            </a:xfrm>
            <a:custGeom>
              <a:avLst/>
              <a:gdLst>
                <a:gd name="T0" fmla="*/ 377463 w 184"/>
                <a:gd name="T1" fmla="*/ 207819 h 99"/>
                <a:gd name="T2" fmla="*/ 8628 w 184"/>
                <a:gd name="T3" fmla="*/ 19483 h 99"/>
                <a:gd name="T4" fmla="*/ 10785 w 184"/>
                <a:gd name="T5" fmla="*/ 2165 h 99"/>
                <a:gd name="T6" fmla="*/ 388247 w 184"/>
                <a:gd name="T7" fmla="*/ 194830 h 99"/>
                <a:gd name="T8" fmla="*/ 377463 w 184"/>
                <a:gd name="T9" fmla="*/ 207819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99">
                  <a:moveTo>
                    <a:pt x="175" y="96"/>
                  </a:moveTo>
                  <a:cubicBezTo>
                    <a:pt x="124" y="60"/>
                    <a:pt x="67" y="23"/>
                    <a:pt x="4" y="9"/>
                  </a:cubicBezTo>
                  <a:cubicBezTo>
                    <a:pt x="0" y="8"/>
                    <a:pt x="1" y="0"/>
                    <a:pt x="5" y="1"/>
                  </a:cubicBezTo>
                  <a:cubicBezTo>
                    <a:pt x="69" y="15"/>
                    <a:pt x="128" y="53"/>
                    <a:pt x="180" y="90"/>
                  </a:cubicBezTo>
                  <a:cubicBezTo>
                    <a:pt x="184" y="93"/>
                    <a:pt x="179" y="99"/>
                    <a:pt x="175" y="9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8" name="Freeform 256"/>
            <p:cNvSpPr>
              <a:spLocks/>
            </p:cNvSpPr>
            <p:nvPr/>
          </p:nvSpPr>
          <p:spPr bwMode="auto">
            <a:xfrm>
              <a:off x="7899400" y="2298701"/>
              <a:ext cx="428625" cy="133350"/>
            </a:xfrm>
            <a:custGeom>
              <a:avLst/>
              <a:gdLst>
                <a:gd name="T0" fmla="*/ 409240 w 199"/>
                <a:gd name="T1" fmla="*/ 126898 h 62"/>
                <a:gd name="T2" fmla="*/ 236928 w 199"/>
                <a:gd name="T3" fmla="*/ 51619 h 62"/>
                <a:gd name="T4" fmla="*/ 10769 w 199"/>
                <a:gd name="T5" fmla="*/ 17206 h 62"/>
                <a:gd name="T6" fmla="*/ 12923 w 199"/>
                <a:gd name="T7" fmla="*/ 0 h 62"/>
                <a:gd name="T8" fmla="*/ 243390 w 199"/>
                <a:gd name="T9" fmla="*/ 36564 h 62"/>
                <a:gd name="T10" fmla="*/ 420009 w 199"/>
                <a:gd name="T11" fmla="*/ 113993 h 62"/>
                <a:gd name="T12" fmla="*/ 409240 w 199"/>
                <a:gd name="T13" fmla="*/ 126898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9" h="62">
                  <a:moveTo>
                    <a:pt x="190" y="59"/>
                  </a:moveTo>
                  <a:cubicBezTo>
                    <a:pt x="168" y="42"/>
                    <a:pt x="137" y="32"/>
                    <a:pt x="110" y="24"/>
                  </a:cubicBezTo>
                  <a:cubicBezTo>
                    <a:pt x="76" y="14"/>
                    <a:pt x="40" y="11"/>
                    <a:pt x="5" y="8"/>
                  </a:cubicBezTo>
                  <a:cubicBezTo>
                    <a:pt x="0" y="7"/>
                    <a:pt x="1" y="0"/>
                    <a:pt x="6" y="0"/>
                  </a:cubicBezTo>
                  <a:cubicBezTo>
                    <a:pt x="42" y="4"/>
                    <a:pt x="78" y="8"/>
                    <a:pt x="113" y="17"/>
                  </a:cubicBezTo>
                  <a:cubicBezTo>
                    <a:pt x="140" y="25"/>
                    <a:pt x="172" y="36"/>
                    <a:pt x="195" y="53"/>
                  </a:cubicBezTo>
                  <a:cubicBezTo>
                    <a:pt x="199" y="56"/>
                    <a:pt x="194" y="62"/>
                    <a:pt x="190" y="5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9" name="Freeform 257"/>
            <p:cNvSpPr>
              <a:spLocks/>
            </p:cNvSpPr>
            <p:nvPr/>
          </p:nvSpPr>
          <p:spPr bwMode="auto">
            <a:xfrm>
              <a:off x="8172450" y="2120901"/>
              <a:ext cx="246062" cy="198438"/>
            </a:xfrm>
            <a:custGeom>
              <a:avLst/>
              <a:gdLst>
                <a:gd name="T0" fmla="*/ 226636 w 114"/>
                <a:gd name="T1" fmla="*/ 189810 h 92"/>
                <a:gd name="T2" fmla="*/ 8634 w 114"/>
                <a:gd name="T3" fmla="*/ 19412 h 92"/>
                <a:gd name="T4" fmla="*/ 15109 w 114"/>
                <a:gd name="T5" fmla="*/ 4314 h 92"/>
                <a:gd name="T6" fmla="*/ 239587 w 114"/>
                <a:gd name="T7" fmla="*/ 181183 h 92"/>
                <a:gd name="T8" fmla="*/ 226636 w 114"/>
                <a:gd name="T9" fmla="*/ 18981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" h="92">
                  <a:moveTo>
                    <a:pt x="105" y="88"/>
                  </a:moveTo>
                  <a:cubicBezTo>
                    <a:pt x="79" y="54"/>
                    <a:pt x="42" y="30"/>
                    <a:pt x="4" y="9"/>
                  </a:cubicBezTo>
                  <a:cubicBezTo>
                    <a:pt x="0" y="7"/>
                    <a:pt x="3" y="0"/>
                    <a:pt x="7" y="2"/>
                  </a:cubicBezTo>
                  <a:cubicBezTo>
                    <a:pt x="46" y="24"/>
                    <a:pt x="84" y="48"/>
                    <a:pt x="111" y="84"/>
                  </a:cubicBezTo>
                  <a:cubicBezTo>
                    <a:pt x="114" y="87"/>
                    <a:pt x="108" y="92"/>
                    <a:pt x="105" y="8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0" name="Freeform 258"/>
            <p:cNvSpPr>
              <a:spLocks/>
            </p:cNvSpPr>
            <p:nvPr/>
          </p:nvSpPr>
          <p:spPr bwMode="auto">
            <a:xfrm>
              <a:off x="8291513" y="1931988"/>
              <a:ext cx="249237" cy="288925"/>
            </a:xfrm>
            <a:custGeom>
              <a:avLst/>
              <a:gdLst>
                <a:gd name="T0" fmla="*/ 232048 w 116"/>
                <a:gd name="T1" fmla="*/ 278144 h 134"/>
                <a:gd name="T2" fmla="*/ 154699 w 116"/>
                <a:gd name="T3" fmla="*/ 144463 h 134"/>
                <a:gd name="T4" fmla="*/ 10743 w 116"/>
                <a:gd name="T5" fmla="*/ 17249 h 134"/>
                <a:gd name="T6" fmla="*/ 19337 w 116"/>
                <a:gd name="T7" fmla="*/ 4312 h 134"/>
                <a:gd name="T8" fmla="*/ 167590 w 116"/>
                <a:gd name="T9" fmla="*/ 133682 h 134"/>
                <a:gd name="T10" fmla="*/ 249237 w 116"/>
                <a:gd name="T11" fmla="*/ 275988 h 134"/>
                <a:gd name="T12" fmla="*/ 232048 w 116"/>
                <a:gd name="T13" fmla="*/ 278144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" h="134">
                  <a:moveTo>
                    <a:pt x="108" y="129"/>
                  </a:moveTo>
                  <a:cubicBezTo>
                    <a:pt x="107" y="108"/>
                    <a:pt x="85" y="83"/>
                    <a:pt x="72" y="67"/>
                  </a:cubicBezTo>
                  <a:cubicBezTo>
                    <a:pt x="54" y="43"/>
                    <a:pt x="30" y="25"/>
                    <a:pt x="5" y="8"/>
                  </a:cubicBezTo>
                  <a:cubicBezTo>
                    <a:pt x="0" y="6"/>
                    <a:pt x="5" y="0"/>
                    <a:pt x="9" y="2"/>
                  </a:cubicBezTo>
                  <a:cubicBezTo>
                    <a:pt x="35" y="19"/>
                    <a:pt x="58" y="38"/>
                    <a:pt x="78" y="62"/>
                  </a:cubicBezTo>
                  <a:cubicBezTo>
                    <a:pt x="92" y="78"/>
                    <a:pt x="114" y="106"/>
                    <a:pt x="116" y="128"/>
                  </a:cubicBezTo>
                  <a:cubicBezTo>
                    <a:pt x="116" y="133"/>
                    <a:pt x="109" y="134"/>
                    <a:pt x="108" y="12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1" name="Freeform 259"/>
            <p:cNvSpPr>
              <a:spLocks/>
            </p:cNvSpPr>
            <p:nvPr/>
          </p:nvSpPr>
          <p:spPr bwMode="auto">
            <a:xfrm>
              <a:off x="8162925" y="1889126"/>
              <a:ext cx="374650" cy="344488"/>
            </a:xfrm>
            <a:custGeom>
              <a:avLst/>
              <a:gdLst>
                <a:gd name="T0" fmla="*/ 355272 w 174"/>
                <a:gd name="T1" fmla="*/ 335876 h 160"/>
                <a:gd name="T2" fmla="*/ 273451 w 174"/>
                <a:gd name="T3" fmla="*/ 260519 h 160"/>
                <a:gd name="T4" fmla="*/ 185172 w 174"/>
                <a:gd name="T5" fmla="*/ 183009 h 160"/>
                <a:gd name="T6" fmla="*/ 6459 w 174"/>
                <a:gd name="T7" fmla="*/ 19377 h 160"/>
                <a:gd name="T8" fmla="*/ 17225 w 174"/>
                <a:gd name="T9" fmla="*/ 6459 h 160"/>
                <a:gd name="T10" fmla="*/ 206703 w 174"/>
                <a:gd name="T11" fmla="*/ 178703 h 160"/>
                <a:gd name="T12" fmla="*/ 368191 w 174"/>
                <a:gd name="T13" fmla="*/ 325111 h 160"/>
                <a:gd name="T14" fmla="*/ 355272 w 174"/>
                <a:gd name="T15" fmla="*/ 335876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4" h="160">
                  <a:moveTo>
                    <a:pt x="165" y="156"/>
                  </a:moveTo>
                  <a:cubicBezTo>
                    <a:pt x="154" y="142"/>
                    <a:pt x="140" y="132"/>
                    <a:pt x="127" y="121"/>
                  </a:cubicBezTo>
                  <a:cubicBezTo>
                    <a:pt x="113" y="109"/>
                    <a:pt x="100" y="97"/>
                    <a:pt x="86" y="85"/>
                  </a:cubicBezTo>
                  <a:cubicBezTo>
                    <a:pt x="59" y="59"/>
                    <a:pt x="32" y="34"/>
                    <a:pt x="3" y="9"/>
                  </a:cubicBezTo>
                  <a:cubicBezTo>
                    <a:pt x="0" y="6"/>
                    <a:pt x="4" y="0"/>
                    <a:pt x="8" y="3"/>
                  </a:cubicBezTo>
                  <a:cubicBezTo>
                    <a:pt x="38" y="29"/>
                    <a:pt x="67" y="57"/>
                    <a:pt x="96" y="83"/>
                  </a:cubicBezTo>
                  <a:cubicBezTo>
                    <a:pt x="120" y="105"/>
                    <a:pt x="151" y="125"/>
                    <a:pt x="171" y="151"/>
                  </a:cubicBezTo>
                  <a:cubicBezTo>
                    <a:pt x="174" y="155"/>
                    <a:pt x="168" y="160"/>
                    <a:pt x="165" y="15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2" name="Freeform 260"/>
            <p:cNvSpPr>
              <a:spLocks/>
            </p:cNvSpPr>
            <p:nvPr/>
          </p:nvSpPr>
          <p:spPr bwMode="auto">
            <a:xfrm>
              <a:off x="8364538" y="1725613"/>
              <a:ext cx="234950" cy="477838"/>
            </a:xfrm>
            <a:custGeom>
              <a:avLst/>
              <a:gdLst>
                <a:gd name="T0" fmla="*/ 219861 w 109"/>
                <a:gd name="T1" fmla="*/ 467076 h 222"/>
                <a:gd name="T2" fmla="*/ 150885 w 109"/>
                <a:gd name="T3" fmla="*/ 223852 h 222"/>
                <a:gd name="T4" fmla="*/ 6467 w 109"/>
                <a:gd name="T5" fmla="*/ 17219 h 222"/>
                <a:gd name="T6" fmla="*/ 19400 w 109"/>
                <a:gd name="T7" fmla="*/ 8610 h 222"/>
                <a:gd name="T8" fmla="*/ 165974 w 109"/>
                <a:gd name="T9" fmla="*/ 217395 h 222"/>
                <a:gd name="T10" fmla="*/ 234950 w 109"/>
                <a:gd name="T11" fmla="*/ 464923 h 222"/>
                <a:gd name="T12" fmla="*/ 219861 w 109"/>
                <a:gd name="T13" fmla="*/ 467076 h 2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" h="222">
                  <a:moveTo>
                    <a:pt x="102" y="217"/>
                  </a:moveTo>
                  <a:cubicBezTo>
                    <a:pt x="100" y="179"/>
                    <a:pt x="86" y="139"/>
                    <a:pt x="70" y="104"/>
                  </a:cubicBezTo>
                  <a:cubicBezTo>
                    <a:pt x="54" y="68"/>
                    <a:pt x="28" y="39"/>
                    <a:pt x="3" y="8"/>
                  </a:cubicBezTo>
                  <a:cubicBezTo>
                    <a:pt x="0" y="5"/>
                    <a:pt x="6" y="0"/>
                    <a:pt x="9" y="4"/>
                  </a:cubicBezTo>
                  <a:cubicBezTo>
                    <a:pt x="34" y="35"/>
                    <a:pt x="60" y="64"/>
                    <a:pt x="77" y="101"/>
                  </a:cubicBezTo>
                  <a:cubicBezTo>
                    <a:pt x="93" y="135"/>
                    <a:pt x="108" y="177"/>
                    <a:pt x="109" y="216"/>
                  </a:cubicBezTo>
                  <a:cubicBezTo>
                    <a:pt x="109" y="221"/>
                    <a:pt x="102" y="222"/>
                    <a:pt x="102" y="21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3" name="Freeform 261"/>
            <p:cNvSpPr>
              <a:spLocks/>
            </p:cNvSpPr>
            <p:nvPr/>
          </p:nvSpPr>
          <p:spPr bwMode="auto">
            <a:xfrm>
              <a:off x="8672513" y="1768476"/>
              <a:ext cx="33337" cy="458788"/>
            </a:xfrm>
            <a:custGeom>
              <a:avLst/>
              <a:gdLst>
                <a:gd name="T0" fmla="*/ 33337 w 15"/>
                <a:gd name="T1" fmla="*/ 12924 h 213"/>
                <a:gd name="T2" fmla="*/ 17780 w 15"/>
                <a:gd name="T3" fmla="*/ 219701 h 213"/>
                <a:gd name="T4" fmla="*/ 26670 w 15"/>
                <a:gd name="T5" fmla="*/ 445864 h 213"/>
                <a:gd name="T6" fmla="*/ 11112 w 15"/>
                <a:gd name="T7" fmla="*/ 448018 h 213"/>
                <a:gd name="T8" fmla="*/ 2222 w 15"/>
                <a:gd name="T9" fmla="*/ 232625 h 213"/>
                <a:gd name="T10" fmla="*/ 15557 w 15"/>
                <a:gd name="T11" fmla="*/ 10770 h 213"/>
                <a:gd name="T12" fmla="*/ 33337 w 15"/>
                <a:gd name="T13" fmla="*/ 12924 h 2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213">
                  <a:moveTo>
                    <a:pt x="15" y="6"/>
                  </a:moveTo>
                  <a:cubicBezTo>
                    <a:pt x="15" y="38"/>
                    <a:pt x="9" y="70"/>
                    <a:pt x="8" y="102"/>
                  </a:cubicBezTo>
                  <a:cubicBezTo>
                    <a:pt x="7" y="137"/>
                    <a:pt x="8" y="172"/>
                    <a:pt x="12" y="207"/>
                  </a:cubicBezTo>
                  <a:cubicBezTo>
                    <a:pt x="13" y="211"/>
                    <a:pt x="5" y="213"/>
                    <a:pt x="5" y="208"/>
                  </a:cubicBezTo>
                  <a:cubicBezTo>
                    <a:pt x="1" y="175"/>
                    <a:pt x="0" y="141"/>
                    <a:pt x="1" y="108"/>
                  </a:cubicBezTo>
                  <a:cubicBezTo>
                    <a:pt x="1" y="74"/>
                    <a:pt x="8" y="39"/>
                    <a:pt x="7" y="5"/>
                  </a:cubicBezTo>
                  <a:cubicBezTo>
                    <a:pt x="7" y="0"/>
                    <a:pt x="15" y="1"/>
                    <a:pt x="15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4" name="Freeform 262"/>
            <p:cNvSpPr>
              <a:spLocks/>
            </p:cNvSpPr>
            <p:nvPr/>
          </p:nvSpPr>
          <p:spPr bwMode="auto">
            <a:xfrm>
              <a:off x="8621713" y="1890713"/>
              <a:ext cx="31750" cy="342900"/>
            </a:xfrm>
            <a:custGeom>
              <a:avLst/>
              <a:gdLst>
                <a:gd name="T0" fmla="*/ 31750 w 15"/>
                <a:gd name="T1" fmla="*/ 12940 h 159"/>
                <a:gd name="T2" fmla="*/ 31750 w 15"/>
                <a:gd name="T3" fmla="*/ 329960 h 159"/>
                <a:gd name="T4" fmla="*/ 16933 w 15"/>
                <a:gd name="T5" fmla="*/ 332117 h 159"/>
                <a:gd name="T6" fmla="*/ 14817 w 15"/>
                <a:gd name="T7" fmla="*/ 10783 h 159"/>
                <a:gd name="T8" fmla="*/ 31750 w 15"/>
                <a:gd name="T9" fmla="*/ 1294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59">
                  <a:moveTo>
                    <a:pt x="15" y="6"/>
                  </a:moveTo>
                  <a:cubicBezTo>
                    <a:pt x="8" y="55"/>
                    <a:pt x="13" y="104"/>
                    <a:pt x="15" y="153"/>
                  </a:cubicBezTo>
                  <a:cubicBezTo>
                    <a:pt x="15" y="158"/>
                    <a:pt x="8" y="159"/>
                    <a:pt x="8" y="154"/>
                  </a:cubicBezTo>
                  <a:cubicBezTo>
                    <a:pt x="5" y="104"/>
                    <a:pt x="0" y="54"/>
                    <a:pt x="7" y="5"/>
                  </a:cubicBezTo>
                  <a:cubicBezTo>
                    <a:pt x="8" y="0"/>
                    <a:pt x="15" y="1"/>
                    <a:pt x="15" y="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5" name="Freeform 263"/>
            <p:cNvSpPr>
              <a:spLocks/>
            </p:cNvSpPr>
            <p:nvPr/>
          </p:nvSpPr>
          <p:spPr bwMode="auto">
            <a:xfrm>
              <a:off x="8828088" y="1804988"/>
              <a:ext cx="166687" cy="454025"/>
            </a:xfrm>
            <a:custGeom>
              <a:avLst/>
              <a:gdLst>
                <a:gd name="T0" fmla="*/ 164522 w 77"/>
                <a:gd name="T1" fmla="*/ 15062 h 211"/>
                <a:gd name="T2" fmla="*/ 77932 w 77"/>
                <a:gd name="T3" fmla="*/ 217330 h 211"/>
                <a:gd name="T4" fmla="*/ 17318 w 77"/>
                <a:gd name="T5" fmla="*/ 445418 h 211"/>
                <a:gd name="T6" fmla="*/ 2165 w 77"/>
                <a:gd name="T7" fmla="*/ 443266 h 211"/>
                <a:gd name="T8" fmla="*/ 56284 w 77"/>
                <a:gd name="T9" fmla="*/ 223785 h 211"/>
                <a:gd name="T10" fmla="*/ 149369 w 77"/>
                <a:gd name="T11" fmla="*/ 10759 h 211"/>
                <a:gd name="T12" fmla="*/ 164522 w 77"/>
                <a:gd name="T13" fmla="*/ 15062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7" h="211">
                  <a:moveTo>
                    <a:pt x="76" y="7"/>
                  </a:moveTo>
                  <a:cubicBezTo>
                    <a:pt x="67" y="40"/>
                    <a:pt x="50" y="70"/>
                    <a:pt x="36" y="101"/>
                  </a:cubicBezTo>
                  <a:cubicBezTo>
                    <a:pt x="19" y="135"/>
                    <a:pt x="13" y="170"/>
                    <a:pt x="8" y="207"/>
                  </a:cubicBezTo>
                  <a:cubicBezTo>
                    <a:pt x="8" y="211"/>
                    <a:pt x="0" y="211"/>
                    <a:pt x="1" y="206"/>
                  </a:cubicBezTo>
                  <a:cubicBezTo>
                    <a:pt x="6" y="171"/>
                    <a:pt x="11" y="137"/>
                    <a:pt x="26" y="104"/>
                  </a:cubicBezTo>
                  <a:cubicBezTo>
                    <a:pt x="41" y="71"/>
                    <a:pt x="59" y="40"/>
                    <a:pt x="69" y="5"/>
                  </a:cubicBezTo>
                  <a:cubicBezTo>
                    <a:pt x="70" y="0"/>
                    <a:pt x="77" y="3"/>
                    <a:pt x="76" y="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6" name="Freeform 264"/>
            <p:cNvSpPr>
              <a:spLocks/>
            </p:cNvSpPr>
            <p:nvPr/>
          </p:nvSpPr>
          <p:spPr bwMode="auto">
            <a:xfrm>
              <a:off x="8796338" y="1849438"/>
              <a:ext cx="127000" cy="341313"/>
            </a:xfrm>
            <a:custGeom>
              <a:avLst/>
              <a:gdLst>
                <a:gd name="T0" fmla="*/ 122695 w 59"/>
                <a:gd name="T1" fmla="*/ 15121 h 158"/>
                <a:gd name="T2" fmla="*/ 17220 w 59"/>
                <a:gd name="T3" fmla="*/ 332672 h 158"/>
                <a:gd name="T4" fmla="*/ 0 w 59"/>
                <a:gd name="T5" fmla="*/ 330512 h 158"/>
                <a:gd name="T6" fmla="*/ 107627 w 59"/>
                <a:gd name="T7" fmla="*/ 8641 h 158"/>
                <a:gd name="T8" fmla="*/ 122695 w 59"/>
                <a:gd name="T9" fmla="*/ 15121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158">
                  <a:moveTo>
                    <a:pt x="57" y="7"/>
                  </a:moveTo>
                  <a:cubicBezTo>
                    <a:pt x="34" y="53"/>
                    <a:pt x="14" y="102"/>
                    <a:pt x="8" y="154"/>
                  </a:cubicBezTo>
                  <a:cubicBezTo>
                    <a:pt x="7" y="158"/>
                    <a:pt x="0" y="158"/>
                    <a:pt x="0" y="153"/>
                  </a:cubicBezTo>
                  <a:cubicBezTo>
                    <a:pt x="7" y="101"/>
                    <a:pt x="26" y="51"/>
                    <a:pt x="50" y="4"/>
                  </a:cubicBezTo>
                  <a:cubicBezTo>
                    <a:pt x="52" y="0"/>
                    <a:pt x="59" y="3"/>
                    <a:pt x="57" y="7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7" name="Freeform 265"/>
            <p:cNvSpPr>
              <a:spLocks/>
            </p:cNvSpPr>
            <p:nvPr/>
          </p:nvSpPr>
          <p:spPr bwMode="auto">
            <a:xfrm>
              <a:off x="8896350" y="1939926"/>
              <a:ext cx="239712" cy="336550"/>
            </a:xfrm>
            <a:custGeom>
              <a:avLst/>
              <a:gdLst>
                <a:gd name="T0" fmla="*/ 233233 w 111"/>
                <a:gd name="T1" fmla="*/ 17259 h 156"/>
                <a:gd name="T2" fmla="*/ 17277 w 111"/>
                <a:gd name="T3" fmla="*/ 325763 h 156"/>
                <a:gd name="T4" fmla="*/ 2160 w 111"/>
                <a:gd name="T5" fmla="*/ 323606 h 156"/>
                <a:gd name="T6" fmla="*/ 220276 w 111"/>
                <a:gd name="T7" fmla="*/ 8629 h 156"/>
                <a:gd name="T8" fmla="*/ 233233 w 111"/>
                <a:gd name="T9" fmla="*/ 17259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156">
                  <a:moveTo>
                    <a:pt x="108" y="8"/>
                  </a:moveTo>
                  <a:cubicBezTo>
                    <a:pt x="76" y="54"/>
                    <a:pt x="22" y="94"/>
                    <a:pt x="8" y="151"/>
                  </a:cubicBezTo>
                  <a:cubicBezTo>
                    <a:pt x="7" y="156"/>
                    <a:pt x="0" y="155"/>
                    <a:pt x="1" y="150"/>
                  </a:cubicBezTo>
                  <a:cubicBezTo>
                    <a:pt x="15" y="91"/>
                    <a:pt x="69" y="51"/>
                    <a:pt x="102" y="4"/>
                  </a:cubicBezTo>
                  <a:cubicBezTo>
                    <a:pt x="105" y="0"/>
                    <a:pt x="111" y="4"/>
                    <a:pt x="108" y="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8" name="Freeform 266"/>
            <p:cNvSpPr>
              <a:spLocks/>
            </p:cNvSpPr>
            <p:nvPr/>
          </p:nvSpPr>
          <p:spPr bwMode="auto">
            <a:xfrm>
              <a:off x="8893175" y="2020888"/>
              <a:ext cx="261937" cy="263525"/>
            </a:xfrm>
            <a:custGeom>
              <a:avLst/>
              <a:gdLst>
                <a:gd name="T0" fmla="*/ 253349 w 122"/>
                <a:gd name="T1" fmla="*/ 19282 h 123"/>
                <a:gd name="T2" fmla="*/ 130969 w 122"/>
                <a:gd name="T3" fmla="*/ 119979 h 123"/>
                <a:gd name="T4" fmla="*/ 19323 w 122"/>
                <a:gd name="T5" fmla="*/ 254955 h 123"/>
                <a:gd name="T6" fmla="*/ 4294 w 122"/>
                <a:gd name="T7" fmla="*/ 252813 h 123"/>
                <a:gd name="T8" fmla="*/ 83734 w 122"/>
                <a:gd name="T9" fmla="*/ 141404 h 123"/>
                <a:gd name="T10" fmla="*/ 244761 w 122"/>
                <a:gd name="T11" fmla="*/ 6427 h 123"/>
                <a:gd name="T12" fmla="*/ 253349 w 122"/>
                <a:gd name="T13" fmla="*/ 19282 h 1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23">
                  <a:moveTo>
                    <a:pt x="118" y="9"/>
                  </a:moveTo>
                  <a:cubicBezTo>
                    <a:pt x="99" y="24"/>
                    <a:pt x="79" y="40"/>
                    <a:pt x="61" y="56"/>
                  </a:cubicBezTo>
                  <a:cubicBezTo>
                    <a:pt x="41" y="73"/>
                    <a:pt x="15" y="92"/>
                    <a:pt x="9" y="119"/>
                  </a:cubicBezTo>
                  <a:cubicBezTo>
                    <a:pt x="8" y="123"/>
                    <a:pt x="0" y="122"/>
                    <a:pt x="2" y="118"/>
                  </a:cubicBezTo>
                  <a:cubicBezTo>
                    <a:pt x="7" y="96"/>
                    <a:pt x="23" y="81"/>
                    <a:pt x="39" y="66"/>
                  </a:cubicBezTo>
                  <a:cubicBezTo>
                    <a:pt x="63" y="44"/>
                    <a:pt x="88" y="23"/>
                    <a:pt x="114" y="3"/>
                  </a:cubicBezTo>
                  <a:cubicBezTo>
                    <a:pt x="117" y="0"/>
                    <a:pt x="122" y="6"/>
                    <a:pt x="118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9" name="Freeform 267"/>
            <p:cNvSpPr>
              <a:spLocks/>
            </p:cNvSpPr>
            <p:nvPr/>
          </p:nvSpPr>
          <p:spPr bwMode="auto">
            <a:xfrm>
              <a:off x="8967788" y="2151063"/>
              <a:ext cx="347662" cy="136525"/>
            </a:xfrm>
            <a:custGeom>
              <a:avLst/>
              <a:gdLst>
                <a:gd name="T0" fmla="*/ 334706 w 161"/>
                <a:gd name="T1" fmla="*/ 23838 h 63"/>
                <a:gd name="T2" fmla="*/ 142520 w 161"/>
                <a:gd name="T3" fmla="*/ 47675 h 63"/>
                <a:gd name="T4" fmla="*/ 19435 w 161"/>
                <a:gd name="T5" fmla="*/ 127857 h 63"/>
                <a:gd name="T6" fmla="*/ 4319 w 161"/>
                <a:gd name="T7" fmla="*/ 121356 h 63"/>
                <a:gd name="T8" fmla="*/ 110129 w 161"/>
                <a:gd name="T9" fmla="*/ 41174 h 63"/>
                <a:gd name="T10" fmla="*/ 336865 w 161"/>
                <a:gd name="T11" fmla="*/ 6501 h 63"/>
                <a:gd name="T12" fmla="*/ 334706 w 161"/>
                <a:gd name="T13" fmla="*/ 23838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" h="63">
                  <a:moveTo>
                    <a:pt x="155" y="11"/>
                  </a:moveTo>
                  <a:cubicBezTo>
                    <a:pt x="125" y="8"/>
                    <a:pt x="95" y="13"/>
                    <a:pt x="66" y="22"/>
                  </a:cubicBezTo>
                  <a:cubicBezTo>
                    <a:pt x="47" y="28"/>
                    <a:pt x="15" y="37"/>
                    <a:pt x="9" y="59"/>
                  </a:cubicBezTo>
                  <a:cubicBezTo>
                    <a:pt x="7" y="63"/>
                    <a:pt x="0" y="60"/>
                    <a:pt x="2" y="56"/>
                  </a:cubicBezTo>
                  <a:cubicBezTo>
                    <a:pt x="8" y="35"/>
                    <a:pt x="33" y="27"/>
                    <a:pt x="51" y="19"/>
                  </a:cubicBezTo>
                  <a:cubicBezTo>
                    <a:pt x="84" y="6"/>
                    <a:pt x="120" y="0"/>
                    <a:pt x="156" y="3"/>
                  </a:cubicBezTo>
                  <a:cubicBezTo>
                    <a:pt x="161" y="4"/>
                    <a:pt x="160" y="11"/>
                    <a:pt x="155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0" name="Freeform 268"/>
            <p:cNvSpPr>
              <a:spLocks/>
            </p:cNvSpPr>
            <p:nvPr/>
          </p:nvSpPr>
          <p:spPr bwMode="auto">
            <a:xfrm>
              <a:off x="8967788" y="2181226"/>
              <a:ext cx="314325" cy="149225"/>
            </a:xfrm>
            <a:custGeom>
              <a:avLst/>
              <a:gdLst>
                <a:gd name="T0" fmla="*/ 301408 w 146"/>
                <a:gd name="T1" fmla="*/ 19464 h 69"/>
                <a:gd name="T2" fmla="*/ 135633 w 146"/>
                <a:gd name="T3" fmla="*/ 54067 h 69"/>
                <a:gd name="T4" fmla="*/ 19376 w 146"/>
                <a:gd name="T5" fmla="*/ 138412 h 69"/>
                <a:gd name="T6" fmla="*/ 2153 w 146"/>
                <a:gd name="T7" fmla="*/ 138412 h 69"/>
                <a:gd name="T8" fmla="*/ 103340 w 146"/>
                <a:gd name="T9" fmla="*/ 49742 h 69"/>
                <a:gd name="T10" fmla="*/ 200221 w 146"/>
                <a:gd name="T11" fmla="*/ 19464 h 69"/>
                <a:gd name="T12" fmla="*/ 303560 w 146"/>
                <a:gd name="T13" fmla="*/ 4325 h 69"/>
                <a:gd name="T14" fmla="*/ 301408 w 146"/>
                <a:gd name="T15" fmla="*/ 19464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6" h="69">
                  <a:moveTo>
                    <a:pt x="140" y="9"/>
                  </a:moveTo>
                  <a:cubicBezTo>
                    <a:pt x="116" y="7"/>
                    <a:pt x="86" y="19"/>
                    <a:pt x="63" y="25"/>
                  </a:cubicBezTo>
                  <a:cubicBezTo>
                    <a:pt x="43" y="31"/>
                    <a:pt x="13" y="41"/>
                    <a:pt x="9" y="64"/>
                  </a:cubicBezTo>
                  <a:cubicBezTo>
                    <a:pt x="8" y="69"/>
                    <a:pt x="0" y="68"/>
                    <a:pt x="1" y="64"/>
                  </a:cubicBezTo>
                  <a:cubicBezTo>
                    <a:pt x="6" y="40"/>
                    <a:pt x="28" y="30"/>
                    <a:pt x="48" y="23"/>
                  </a:cubicBezTo>
                  <a:cubicBezTo>
                    <a:pt x="63" y="17"/>
                    <a:pt x="78" y="13"/>
                    <a:pt x="93" y="9"/>
                  </a:cubicBezTo>
                  <a:cubicBezTo>
                    <a:pt x="108" y="6"/>
                    <a:pt x="125" y="0"/>
                    <a:pt x="141" y="2"/>
                  </a:cubicBezTo>
                  <a:cubicBezTo>
                    <a:pt x="146" y="2"/>
                    <a:pt x="145" y="10"/>
                    <a:pt x="140" y="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1" name="Freeform 269"/>
            <p:cNvSpPr>
              <a:spLocks/>
            </p:cNvSpPr>
            <p:nvPr/>
          </p:nvSpPr>
          <p:spPr bwMode="auto">
            <a:xfrm>
              <a:off x="8297863" y="2138363"/>
              <a:ext cx="700087" cy="561975"/>
            </a:xfrm>
            <a:custGeom>
              <a:avLst/>
              <a:gdLst>
                <a:gd name="T0" fmla="*/ 348966 w 325"/>
                <a:gd name="T1" fmla="*/ 559822 h 261"/>
                <a:gd name="T2" fmla="*/ 478213 w 325"/>
                <a:gd name="T3" fmla="*/ 456470 h 261"/>
                <a:gd name="T4" fmla="*/ 486830 w 325"/>
                <a:gd name="T5" fmla="*/ 419866 h 261"/>
                <a:gd name="T6" fmla="*/ 486830 w 325"/>
                <a:gd name="T7" fmla="*/ 415560 h 261"/>
                <a:gd name="T8" fmla="*/ 542837 w 325"/>
                <a:gd name="T9" fmla="*/ 363884 h 261"/>
                <a:gd name="T10" fmla="*/ 557915 w 325"/>
                <a:gd name="T11" fmla="*/ 335893 h 261"/>
                <a:gd name="T12" fmla="*/ 560070 w 325"/>
                <a:gd name="T13" fmla="*/ 329434 h 261"/>
                <a:gd name="T14" fmla="*/ 700087 w 325"/>
                <a:gd name="T15" fmla="*/ 176559 h 261"/>
                <a:gd name="T16" fmla="*/ 700087 w 325"/>
                <a:gd name="T17" fmla="*/ 174406 h 261"/>
                <a:gd name="T18" fmla="*/ 551453 w 325"/>
                <a:gd name="T19" fmla="*/ 30144 h 261"/>
                <a:gd name="T20" fmla="*/ 299422 w 325"/>
                <a:gd name="T21" fmla="*/ 68901 h 261"/>
                <a:gd name="T22" fmla="*/ 12925 w 325"/>
                <a:gd name="T23" fmla="*/ 318668 h 261"/>
                <a:gd name="T24" fmla="*/ 12925 w 325"/>
                <a:gd name="T25" fmla="*/ 318668 h 261"/>
                <a:gd name="T26" fmla="*/ 12925 w 325"/>
                <a:gd name="T27" fmla="*/ 325127 h 261"/>
                <a:gd name="T28" fmla="*/ 25849 w 325"/>
                <a:gd name="T29" fmla="*/ 441398 h 261"/>
                <a:gd name="T30" fmla="*/ 161559 w 325"/>
                <a:gd name="T31" fmla="*/ 540443 h 261"/>
                <a:gd name="T32" fmla="*/ 310192 w 325"/>
                <a:gd name="T33" fmla="*/ 561975 h 261"/>
                <a:gd name="T34" fmla="*/ 348966 w 325"/>
                <a:gd name="T35" fmla="*/ 559822 h 2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5" h="261">
                  <a:moveTo>
                    <a:pt x="162" y="260"/>
                  </a:moveTo>
                  <a:cubicBezTo>
                    <a:pt x="166" y="228"/>
                    <a:pt x="191" y="201"/>
                    <a:pt x="222" y="212"/>
                  </a:cubicBezTo>
                  <a:cubicBezTo>
                    <a:pt x="223" y="207"/>
                    <a:pt x="224" y="201"/>
                    <a:pt x="226" y="195"/>
                  </a:cubicBezTo>
                  <a:cubicBezTo>
                    <a:pt x="226" y="195"/>
                    <a:pt x="226" y="194"/>
                    <a:pt x="226" y="193"/>
                  </a:cubicBezTo>
                  <a:cubicBezTo>
                    <a:pt x="230" y="177"/>
                    <a:pt x="240" y="170"/>
                    <a:pt x="252" y="169"/>
                  </a:cubicBezTo>
                  <a:cubicBezTo>
                    <a:pt x="253" y="164"/>
                    <a:pt x="255" y="160"/>
                    <a:pt x="259" y="156"/>
                  </a:cubicBezTo>
                  <a:cubicBezTo>
                    <a:pt x="259" y="155"/>
                    <a:pt x="259" y="154"/>
                    <a:pt x="260" y="153"/>
                  </a:cubicBezTo>
                  <a:cubicBezTo>
                    <a:pt x="277" y="123"/>
                    <a:pt x="300" y="100"/>
                    <a:pt x="325" y="82"/>
                  </a:cubicBezTo>
                  <a:cubicBezTo>
                    <a:pt x="325" y="82"/>
                    <a:pt x="325" y="82"/>
                    <a:pt x="325" y="81"/>
                  </a:cubicBezTo>
                  <a:cubicBezTo>
                    <a:pt x="322" y="48"/>
                    <a:pt x="283" y="25"/>
                    <a:pt x="256" y="14"/>
                  </a:cubicBezTo>
                  <a:cubicBezTo>
                    <a:pt x="220" y="0"/>
                    <a:pt x="173" y="18"/>
                    <a:pt x="139" y="32"/>
                  </a:cubicBezTo>
                  <a:cubicBezTo>
                    <a:pt x="89" y="52"/>
                    <a:pt x="28" y="96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6" y="149"/>
                    <a:pt x="6" y="150"/>
                    <a:pt x="6" y="151"/>
                  </a:cubicBezTo>
                  <a:cubicBezTo>
                    <a:pt x="1" y="168"/>
                    <a:pt x="0" y="190"/>
                    <a:pt x="12" y="205"/>
                  </a:cubicBezTo>
                  <a:cubicBezTo>
                    <a:pt x="42" y="204"/>
                    <a:pt x="70" y="219"/>
                    <a:pt x="75" y="251"/>
                  </a:cubicBezTo>
                  <a:cubicBezTo>
                    <a:pt x="99" y="236"/>
                    <a:pt x="126" y="233"/>
                    <a:pt x="144" y="261"/>
                  </a:cubicBezTo>
                  <a:cubicBezTo>
                    <a:pt x="149" y="258"/>
                    <a:pt x="155" y="257"/>
                    <a:pt x="162" y="260"/>
                  </a:cubicBezTo>
                  <a:close/>
                </a:path>
              </a:pathLst>
            </a:custGeom>
            <a:solidFill>
              <a:srgbClr val="71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2" name="Freeform 270"/>
            <p:cNvSpPr>
              <a:spLocks/>
            </p:cNvSpPr>
            <p:nvPr/>
          </p:nvSpPr>
          <p:spPr bwMode="auto">
            <a:xfrm>
              <a:off x="8272463" y="2127251"/>
              <a:ext cx="755650" cy="457200"/>
            </a:xfrm>
            <a:custGeom>
              <a:avLst/>
              <a:gdLst>
                <a:gd name="T0" fmla="*/ 755650 w 351"/>
                <a:gd name="T1" fmla="*/ 168215 h 212"/>
                <a:gd name="T2" fmla="*/ 731969 w 351"/>
                <a:gd name="T3" fmla="*/ 114300 h 212"/>
                <a:gd name="T4" fmla="*/ 710440 w 351"/>
                <a:gd name="T5" fmla="*/ 88421 h 212"/>
                <a:gd name="T6" fmla="*/ 663077 w 351"/>
                <a:gd name="T7" fmla="*/ 49602 h 212"/>
                <a:gd name="T8" fmla="*/ 635090 w 351"/>
                <a:gd name="T9" fmla="*/ 32349 h 212"/>
                <a:gd name="T10" fmla="*/ 632938 w 351"/>
                <a:gd name="T11" fmla="*/ 32349 h 212"/>
                <a:gd name="T12" fmla="*/ 490850 w 351"/>
                <a:gd name="T13" fmla="*/ 2157 h 212"/>
                <a:gd name="T14" fmla="*/ 458557 w 351"/>
                <a:gd name="T15" fmla="*/ 6470 h 212"/>
                <a:gd name="T16" fmla="*/ 389666 w 351"/>
                <a:gd name="T17" fmla="*/ 23723 h 212"/>
                <a:gd name="T18" fmla="*/ 350914 w 351"/>
                <a:gd name="T19" fmla="*/ 36662 h 212"/>
                <a:gd name="T20" fmla="*/ 292787 w 351"/>
                <a:gd name="T21" fmla="*/ 58228 h 212"/>
                <a:gd name="T22" fmla="*/ 213132 w 351"/>
                <a:gd name="T23" fmla="*/ 101360 h 212"/>
                <a:gd name="T24" fmla="*/ 178686 w 351"/>
                <a:gd name="T25" fmla="*/ 122926 h 212"/>
                <a:gd name="T26" fmla="*/ 75350 w 351"/>
                <a:gd name="T27" fmla="*/ 213504 h 212"/>
                <a:gd name="T28" fmla="*/ 53821 w 351"/>
                <a:gd name="T29" fmla="*/ 239383 h 212"/>
                <a:gd name="T30" fmla="*/ 10764 w 351"/>
                <a:gd name="T31" fmla="*/ 314864 h 212"/>
                <a:gd name="T32" fmla="*/ 8611 w 351"/>
                <a:gd name="T33" fmla="*/ 317021 h 212"/>
                <a:gd name="T34" fmla="*/ 8611 w 351"/>
                <a:gd name="T35" fmla="*/ 325647 h 212"/>
                <a:gd name="T36" fmla="*/ 4306 w 351"/>
                <a:gd name="T37" fmla="*/ 345057 h 212"/>
                <a:gd name="T38" fmla="*/ 0 w 351"/>
                <a:gd name="T39" fmla="*/ 373092 h 212"/>
                <a:gd name="T40" fmla="*/ 0 w 351"/>
                <a:gd name="T41" fmla="*/ 405442 h 212"/>
                <a:gd name="T42" fmla="*/ 17223 w 351"/>
                <a:gd name="T43" fmla="*/ 457200 h 212"/>
                <a:gd name="T44" fmla="*/ 51668 w 351"/>
                <a:gd name="T45" fmla="*/ 452887 h 212"/>
                <a:gd name="T46" fmla="*/ 38751 w 351"/>
                <a:gd name="T47" fmla="*/ 336430 h 212"/>
                <a:gd name="T48" fmla="*/ 38751 w 351"/>
                <a:gd name="T49" fmla="*/ 329960 h 212"/>
                <a:gd name="T50" fmla="*/ 38751 w 351"/>
                <a:gd name="T51" fmla="*/ 329960 h 212"/>
                <a:gd name="T52" fmla="*/ 325080 w 351"/>
                <a:gd name="T53" fmla="*/ 79794 h 212"/>
                <a:gd name="T54" fmla="*/ 576964 w 351"/>
                <a:gd name="T55" fmla="*/ 40975 h 212"/>
                <a:gd name="T56" fmla="*/ 725510 w 351"/>
                <a:gd name="T57" fmla="*/ 185468 h 212"/>
                <a:gd name="T58" fmla="*/ 725510 w 351"/>
                <a:gd name="T59" fmla="*/ 187625 h 212"/>
                <a:gd name="T60" fmla="*/ 755650 w 351"/>
                <a:gd name="T61" fmla="*/ 168215 h 2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1" h="212">
                  <a:moveTo>
                    <a:pt x="351" y="78"/>
                  </a:moveTo>
                  <a:cubicBezTo>
                    <a:pt x="349" y="69"/>
                    <a:pt x="345" y="61"/>
                    <a:pt x="340" y="53"/>
                  </a:cubicBezTo>
                  <a:cubicBezTo>
                    <a:pt x="337" y="49"/>
                    <a:pt x="334" y="45"/>
                    <a:pt x="330" y="41"/>
                  </a:cubicBezTo>
                  <a:cubicBezTo>
                    <a:pt x="324" y="34"/>
                    <a:pt x="316" y="28"/>
                    <a:pt x="308" y="23"/>
                  </a:cubicBezTo>
                  <a:cubicBezTo>
                    <a:pt x="304" y="20"/>
                    <a:pt x="299" y="17"/>
                    <a:pt x="295" y="15"/>
                  </a:cubicBezTo>
                  <a:cubicBezTo>
                    <a:pt x="295" y="15"/>
                    <a:pt x="294" y="15"/>
                    <a:pt x="294" y="15"/>
                  </a:cubicBezTo>
                  <a:cubicBezTo>
                    <a:pt x="271" y="3"/>
                    <a:pt x="250" y="0"/>
                    <a:pt x="228" y="1"/>
                  </a:cubicBezTo>
                  <a:cubicBezTo>
                    <a:pt x="223" y="2"/>
                    <a:pt x="218" y="2"/>
                    <a:pt x="213" y="3"/>
                  </a:cubicBezTo>
                  <a:cubicBezTo>
                    <a:pt x="203" y="5"/>
                    <a:pt x="192" y="7"/>
                    <a:pt x="181" y="11"/>
                  </a:cubicBezTo>
                  <a:cubicBezTo>
                    <a:pt x="175" y="12"/>
                    <a:pt x="169" y="14"/>
                    <a:pt x="163" y="17"/>
                  </a:cubicBezTo>
                  <a:cubicBezTo>
                    <a:pt x="154" y="20"/>
                    <a:pt x="145" y="23"/>
                    <a:pt x="136" y="27"/>
                  </a:cubicBezTo>
                  <a:cubicBezTo>
                    <a:pt x="123" y="33"/>
                    <a:pt x="111" y="40"/>
                    <a:pt x="99" y="47"/>
                  </a:cubicBezTo>
                  <a:cubicBezTo>
                    <a:pt x="93" y="50"/>
                    <a:pt x="88" y="54"/>
                    <a:pt x="83" y="57"/>
                  </a:cubicBezTo>
                  <a:cubicBezTo>
                    <a:pt x="65" y="69"/>
                    <a:pt x="49" y="84"/>
                    <a:pt x="35" y="99"/>
                  </a:cubicBezTo>
                  <a:cubicBezTo>
                    <a:pt x="31" y="103"/>
                    <a:pt x="28" y="107"/>
                    <a:pt x="25" y="111"/>
                  </a:cubicBezTo>
                  <a:cubicBezTo>
                    <a:pt x="17" y="122"/>
                    <a:pt x="10" y="134"/>
                    <a:pt x="5" y="146"/>
                  </a:cubicBezTo>
                  <a:cubicBezTo>
                    <a:pt x="5" y="146"/>
                    <a:pt x="4" y="147"/>
                    <a:pt x="4" y="147"/>
                  </a:cubicBezTo>
                  <a:cubicBezTo>
                    <a:pt x="4" y="149"/>
                    <a:pt x="4" y="150"/>
                    <a:pt x="4" y="151"/>
                  </a:cubicBezTo>
                  <a:cubicBezTo>
                    <a:pt x="3" y="154"/>
                    <a:pt x="2" y="157"/>
                    <a:pt x="2" y="160"/>
                  </a:cubicBezTo>
                  <a:cubicBezTo>
                    <a:pt x="1" y="164"/>
                    <a:pt x="0" y="169"/>
                    <a:pt x="0" y="173"/>
                  </a:cubicBezTo>
                  <a:cubicBezTo>
                    <a:pt x="0" y="178"/>
                    <a:pt x="0" y="183"/>
                    <a:pt x="0" y="188"/>
                  </a:cubicBezTo>
                  <a:cubicBezTo>
                    <a:pt x="1" y="197"/>
                    <a:pt x="4" y="205"/>
                    <a:pt x="8" y="212"/>
                  </a:cubicBezTo>
                  <a:cubicBezTo>
                    <a:pt x="13" y="211"/>
                    <a:pt x="19" y="210"/>
                    <a:pt x="24" y="210"/>
                  </a:cubicBezTo>
                  <a:cubicBezTo>
                    <a:pt x="12" y="195"/>
                    <a:pt x="13" y="173"/>
                    <a:pt x="18" y="156"/>
                  </a:cubicBezTo>
                  <a:cubicBezTo>
                    <a:pt x="18" y="155"/>
                    <a:pt x="18" y="154"/>
                    <a:pt x="18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40" y="101"/>
                    <a:pt x="101" y="57"/>
                    <a:pt x="151" y="37"/>
                  </a:cubicBezTo>
                  <a:cubicBezTo>
                    <a:pt x="185" y="23"/>
                    <a:pt x="232" y="5"/>
                    <a:pt x="268" y="19"/>
                  </a:cubicBezTo>
                  <a:cubicBezTo>
                    <a:pt x="295" y="30"/>
                    <a:pt x="334" y="53"/>
                    <a:pt x="337" y="86"/>
                  </a:cubicBezTo>
                  <a:cubicBezTo>
                    <a:pt x="337" y="87"/>
                    <a:pt x="337" y="87"/>
                    <a:pt x="337" y="87"/>
                  </a:cubicBezTo>
                  <a:cubicBezTo>
                    <a:pt x="342" y="84"/>
                    <a:pt x="347" y="81"/>
                    <a:pt x="351" y="78"/>
                  </a:cubicBezTo>
                  <a:close/>
                </a:path>
              </a:pathLst>
            </a:custGeom>
            <a:solidFill>
              <a:srgbClr val="71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3" name="Freeform 271"/>
            <p:cNvSpPr>
              <a:spLocks/>
            </p:cNvSpPr>
            <p:nvPr/>
          </p:nvSpPr>
          <p:spPr bwMode="auto">
            <a:xfrm>
              <a:off x="8631238" y="2244726"/>
              <a:ext cx="95250" cy="87313"/>
            </a:xfrm>
            <a:custGeom>
              <a:avLst/>
              <a:gdLst>
                <a:gd name="T0" fmla="*/ 86591 w 44"/>
                <a:gd name="T1" fmla="*/ 59628 h 41"/>
                <a:gd name="T2" fmla="*/ 38966 w 44"/>
                <a:gd name="T3" fmla="*/ 87313 h 41"/>
                <a:gd name="T4" fmla="*/ 2165 w 44"/>
                <a:gd name="T5" fmla="*/ 42592 h 41"/>
                <a:gd name="T6" fmla="*/ 47625 w 44"/>
                <a:gd name="T7" fmla="*/ 6389 h 41"/>
                <a:gd name="T8" fmla="*/ 32472 w 44"/>
                <a:gd name="T9" fmla="*/ 8518 h 41"/>
                <a:gd name="T10" fmla="*/ 10824 w 44"/>
                <a:gd name="T11" fmla="*/ 31944 h 41"/>
                <a:gd name="T12" fmla="*/ 10824 w 44"/>
                <a:gd name="T13" fmla="*/ 29814 h 41"/>
                <a:gd name="T14" fmla="*/ 64943 w 44"/>
                <a:gd name="T15" fmla="*/ 8518 h 41"/>
                <a:gd name="T16" fmla="*/ 86591 w 44"/>
                <a:gd name="T17" fmla="*/ 59628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4" h="41">
                  <a:moveTo>
                    <a:pt x="40" y="28"/>
                  </a:moveTo>
                  <a:cubicBezTo>
                    <a:pt x="36" y="37"/>
                    <a:pt x="28" y="41"/>
                    <a:pt x="18" y="41"/>
                  </a:cubicBezTo>
                  <a:cubicBezTo>
                    <a:pt x="8" y="40"/>
                    <a:pt x="0" y="30"/>
                    <a:pt x="1" y="20"/>
                  </a:cubicBezTo>
                  <a:cubicBezTo>
                    <a:pt x="2" y="9"/>
                    <a:pt x="12" y="2"/>
                    <a:pt x="22" y="3"/>
                  </a:cubicBezTo>
                  <a:cubicBezTo>
                    <a:pt x="20" y="4"/>
                    <a:pt x="17" y="4"/>
                    <a:pt x="15" y="4"/>
                  </a:cubicBezTo>
                  <a:cubicBezTo>
                    <a:pt x="11" y="8"/>
                    <a:pt x="8" y="11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" y="5"/>
                    <a:pt x="20" y="0"/>
                    <a:pt x="30" y="4"/>
                  </a:cubicBezTo>
                  <a:cubicBezTo>
                    <a:pt x="39" y="7"/>
                    <a:pt x="44" y="18"/>
                    <a:pt x="40" y="2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4" name="Freeform 272"/>
            <p:cNvSpPr>
              <a:spLocks/>
            </p:cNvSpPr>
            <p:nvPr/>
          </p:nvSpPr>
          <p:spPr bwMode="auto">
            <a:xfrm>
              <a:off x="8750300" y="2203451"/>
              <a:ext cx="112712" cy="92075"/>
            </a:xfrm>
            <a:custGeom>
              <a:avLst/>
              <a:gdLst>
                <a:gd name="T0" fmla="*/ 52021 w 52"/>
                <a:gd name="T1" fmla="*/ 85651 h 43"/>
                <a:gd name="T2" fmla="*/ 60691 w 52"/>
                <a:gd name="T3" fmla="*/ 6424 h 43"/>
                <a:gd name="T4" fmla="*/ 52021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7"/>
                    <a:pt x="4" y="0"/>
                    <a:pt x="28" y="3"/>
                  </a:cubicBezTo>
                  <a:cubicBezTo>
                    <a:pt x="52" y="5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5" name="Freeform 273"/>
            <p:cNvSpPr>
              <a:spLocks/>
            </p:cNvSpPr>
            <p:nvPr/>
          </p:nvSpPr>
          <p:spPr bwMode="auto">
            <a:xfrm>
              <a:off x="8901113" y="2238376"/>
              <a:ext cx="88900" cy="85725"/>
            </a:xfrm>
            <a:custGeom>
              <a:avLst/>
              <a:gdLst>
                <a:gd name="T0" fmla="*/ 41198 w 41"/>
                <a:gd name="T1" fmla="*/ 83582 h 40"/>
                <a:gd name="T2" fmla="*/ 39029 w 41"/>
                <a:gd name="T3" fmla="*/ 83582 h 40"/>
                <a:gd name="T4" fmla="*/ 4337 w 41"/>
                <a:gd name="T5" fmla="*/ 38576 h 40"/>
                <a:gd name="T6" fmla="*/ 47702 w 41"/>
                <a:gd name="T7" fmla="*/ 2143 h 40"/>
                <a:gd name="T8" fmla="*/ 52039 w 41"/>
                <a:gd name="T9" fmla="*/ 2143 h 40"/>
                <a:gd name="T10" fmla="*/ 86732 w 41"/>
                <a:gd name="T11" fmla="*/ 47149 h 40"/>
                <a:gd name="T12" fmla="*/ 41198 w 41"/>
                <a:gd name="T13" fmla="*/ 83582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40">
                  <a:moveTo>
                    <a:pt x="19" y="39"/>
                  </a:moveTo>
                  <a:cubicBezTo>
                    <a:pt x="19" y="39"/>
                    <a:pt x="19" y="39"/>
                    <a:pt x="18" y="39"/>
                  </a:cubicBezTo>
                  <a:cubicBezTo>
                    <a:pt x="8" y="37"/>
                    <a:pt x="0" y="28"/>
                    <a:pt x="2" y="18"/>
                  </a:cubicBezTo>
                  <a:cubicBezTo>
                    <a:pt x="3" y="8"/>
                    <a:pt x="12" y="0"/>
                    <a:pt x="22" y="1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34" y="3"/>
                    <a:pt x="41" y="12"/>
                    <a:pt x="40" y="22"/>
                  </a:cubicBezTo>
                  <a:cubicBezTo>
                    <a:pt x="39" y="32"/>
                    <a:pt x="30" y="40"/>
                    <a:pt x="19" y="3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6" name="Freeform 274"/>
            <p:cNvSpPr>
              <a:spLocks/>
            </p:cNvSpPr>
            <p:nvPr/>
          </p:nvSpPr>
          <p:spPr bwMode="auto">
            <a:xfrm>
              <a:off x="8772525" y="2354263"/>
              <a:ext cx="111125" cy="92075"/>
            </a:xfrm>
            <a:custGeom>
              <a:avLst/>
              <a:gdLst>
                <a:gd name="T0" fmla="*/ 51288 w 52"/>
                <a:gd name="T1" fmla="*/ 85651 h 43"/>
                <a:gd name="T2" fmla="*/ 59837 w 52"/>
                <a:gd name="T3" fmla="*/ 6424 h 43"/>
                <a:gd name="T4" fmla="*/ 51288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8"/>
                    <a:pt x="4" y="0"/>
                    <a:pt x="28" y="3"/>
                  </a:cubicBezTo>
                  <a:cubicBezTo>
                    <a:pt x="52" y="6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7" name="Freeform 275"/>
            <p:cNvSpPr>
              <a:spLocks/>
            </p:cNvSpPr>
            <p:nvPr/>
          </p:nvSpPr>
          <p:spPr bwMode="auto">
            <a:xfrm>
              <a:off x="8651875" y="2482851"/>
              <a:ext cx="90487" cy="85725"/>
            </a:xfrm>
            <a:custGeom>
              <a:avLst/>
              <a:gdLst>
                <a:gd name="T0" fmla="*/ 45243 w 42"/>
                <a:gd name="T1" fmla="*/ 83582 h 40"/>
                <a:gd name="T2" fmla="*/ 38780 w 42"/>
                <a:gd name="T3" fmla="*/ 83582 h 40"/>
                <a:gd name="T4" fmla="*/ 4309 w 42"/>
                <a:gd name="T5" fmla="*/ 38576 h 40"/>
                <a:gd name="T6" fmla="*/ 47398 w 42"/>
                <a:gd name="T7" fmla="*/ 4286 h 40"/>
                <a:gd name="T8" fmla="*/ 53861 w 42"/>
                <a:gd name="T9" fmla="*/ 4286 h 40"/>
                <a:gd name="T10" fmla="*/ 88333 w 42"/>
                <a:gd name="T11" fmla="*/ 49292 h 40"/>
                <a:gd name="T12" fmla="*/ 45243 w 42"/>
                <a:gd name="T13" fmla="*/ 83582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40">
                  <a:moveTo>
                    <a:pt x="21" y="39"/>
                  </a:moveTo>
                  <a:cubicBezTo>
                    <a:pt x="20" y="39"/>
                    <a:pt x="19" y="39"/>
                    <a:pt x="18" y="39"/>
                  </a:cubicBezTo>
                  <a:cubicBezTo>
                    <a:pt x="8" y="38"/>
                    <a:pt x="0" y="28"/>
                    <a:pt x="2" y="18"/>
                  </a:cubicBezTo>
                  <a:cubicBezTo>
                    <a:pt x="3" y="8"/>
                    <a:pt x="12" y="0"/>
                    <a:pt x="22" y="2"/>
                  </a:cubicBezTo>
                  <a:cubicBezTo>
                    <a:pt x="23" y="2"/>
                    <a:pt x="24" y="2"/>
                    <a:pt x="25" y="2"/>
                  </a:cubicBezTo>
                  <a:cubicBezTo>
                    <a:pt x="35" y="3"/>
                    <a:pt x="42" y="12"/>
                    <a:pt x="41" y="23"/>
                  </a:cubicBezTo>
                  <a:cubicBezTo>
                    <a:pt x="40" y="33"/>
                    <a:pt x="31" y="40"/>
                    <a:pt x="21" y="3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8" name="Freeform 276"/>
            <p:cNvSpPr>
              <a:spLocks/>
            </p:cNvSpPr>
            <p:nvPr/>
          </p:nvSpPr>
          <p:spPr bwMode="auto">
            <a:xfrm>
              <a:off x="8524875" y="2559051"/>
              <a:ext cx="87312" cy="84138"/>
            </a:xfrm>
            <a:custGeom>
              <a:avLst/>
              <a:gdLst>
                <a:gd name="T0" fmla="*/ 40462 w 41"/>
                <a:gd name="T1" fmla="*/ 81981 h 39"/>
                <a:gd name="T2" fmla="*/ 38332 w 41"/>
                <a:gd name="T3" fmla="*/ 81981 h 39"/>
                <a:gd name="T4" fmla="*/ 2130 w 41"/>
                <a:gd name="T5" fmla="*/ 36676 h 39"/>
                <a:gd name="T6" fmla="*/ 46850 w 41"/>
                <a:gd name="T7" fmla="*/ 2157 h 39"/>
                <a:gd name="T8" fmla="*/ 48980 w 41"/>
                <a:gd name="T9" fmla="*/ 2157 h 39"/>
                <a:gd name="T10" fmla="*/ 85182 w 41"/>
                <a:gd name="T11" fmla="*/ 47462 h 39"/>
                <a:gd name="T12" fmla="*/ 40462 w 41"/>
                <a:gd name="T13" fmla="*/ 81981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39">
                  <a:moveTo>
                    <a:pt x="19" y="38"/>
                  </a:moveTo>
                  <a:cubicBezTo>
                    <a:pt x="19" y="38"/>
                    <a:pt x="18" y="38"/>
                    <a:pt x="18" y="38"/>
                  </a:cubicBezTo>
                  <a:cubicBezTo>
                    <a:pt x="8" y="37"/>
                    <a:pt x="0" y="28"/>
                    <a:pt x="1" y="17"/>
                  </a:cubicBezTo>
                  <a:cubicBezTo>
                    <a:pt x="2" y="7"/>
                    <a:pt x="12" y="0"/>
                    <a:pt x="22" y="1"/>
                  </a:cubicBezTo>
                  <a:cubicBezTo>
                    <a:pt x="22" y="1"/>
                    <a:pt x="23" y="1"/>
                    <a:pt x="23" y="1"/>
                  </a:cubicBezTo>
                  <a:cubicBezTo>
                    <a:pt x="33" y="2"/>
                    <a:pt x="41" y="11"/>
                    <a:pt x="40" y="22"/>
                  </a:cubicBezTo>
                  <a:cubicBezTo>
                    <a:pt x="39" y="32"/>
                    <a:pt x="29" y="39"/>
                    <a:pt x="19" y="3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9" name="Freeform 277"/>
            <p:cNvSpPr>
              <a:spLocks/>
            </p:cNvSpPr>
            <p:nvPr/>
          </p:nvSpPr>
          <p:spPr bwMode="auto">
            <a:xfrm>
              <a:off x="8353425" y="2476501"/>
              <a:ext cx="112712" cy="92075"/>
            </a:xfrm>
            <a:custGeom>
              <a:avLst/>
              <a:gdLst>
                <a:gd name="T0" fmla="*/ 52021 w 52"/>
                <a:gd name="T1" fmla="*/ 85651 h 43"/>
                <a:gd name="T2" fmla="*/ 60691 w 52"/>
                <a:gd name="T3" fmla="*/ 6424 h 43"/>
                <a:gd name="T4" fmla="*/ 52021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8"/>
                    <a:pt x="4" y="0"/>
                    <a:pt x="28" y="3"/>
                  </a:cubicBezTo>
                  <a:cubicBezTo>
                    <a:pt x="52" y="6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0" name="Freeform 278"/>
            <p:cNvSpPr>
              <a:spLocks/>
            </p:cNvSpPr>
            <p:nvPr/>
          </p:nvSpPr>
          <p:spPr bwMode="auto">
            <a:xfrm>
              <a:off x="8321675" y="2305051"/>
              <a:ext cx="88900" cy="85725"/>
            </a:xfrm>
            <a:custGeom>
              <a:avLst/>
              <a:gdLst>
                <a:gd name="T0" fmla="*/ 39029 w 41"/>
                <a:gd name="T1" fmla="*/ 83582 h 40"/>
                <a:gd name="T2" fmla="*/ 39029 w 41"/>
                <a:gd name="T3" fmla="*/ 83582 h 40"/>
                <a:gd name="T4" fmla="*/ 2168 w 41"/>
                <a:gd name="T5" fmla="*/ 38576 h 40"/>
                <a:gd name="T6" fmla="*/ 47702 w 41"/>
                <a:gd name="T7" fmla="*/ 2143 h 40"/>
                <a:gd name="T8" fmla="*/ 52039 w 41"/>
                <a:gd name="T9" fmla="*/ 2143 h 40"/>
                <a:gd name="T10" fmla="*/ 86732 w 41"/>
                <a:gd name="T11" fmla="*/ 47149 h 40"/>
                <a:gd name="T12" fmla="*/ 41198 w 41"/>
                <a:gd name="T13" fmla="*/ 83582 h 40"/>
                <a:gd name="T14" fmla="*/ 41198 w 41"/>
                <a:gd name="T15" fmla="*/ 83582 h 40"/>
                <a:gd name="T16" fmla="*/ 6505 w 41"/>
                <a:gd name="T17" fmla="*/ 38576 h 40"/>
                <a:gd name="T18" fmla="*/ 49871 w 41"/>
                <a:gd name="T19" fmla="*/ 2143 h 40"/>
                <a:gd name="T20" fmla="*/ 52039 w 41"/>
                <a:gd name="T21" fmla="*/ 2143 h 40"/>
                <a:gd name="T22" fmla="*/ 86732 w 41"/>
                <a:gd name="T23" fmla="*/ 47149 h 40"/>
                <a:gd name="T24" fmla="*/ 41198 w 41"/>
                <a:gd name="T25" fmla="*/ 83582 h 40"/>
                <a:gd name="T26" fmla="*/ 39029 w 41"/>
                <a:gd name="T27" fmla="*/ 83582 h 40"/>
                <a:gd name="T28" fmla="*/ 2168 w 41"/>
                <a:gd name="T29" fmla="*/ 38576 h 40"/>
                <a:gd name="T30" fmla="*/ 47702 w 41"/>
                <a:gd name="T31" fmla="*/ 2143 h 40"/>
                <a:gd name="T32" fmla="*/ 47702 w 41"/>
                <a:gd name="T33" fmla="*/ 2143 h 40"/>
                <a:gd name="T34" fmla="*/ 84563 w 41"/>
                <a:gd name="T35" fmla="*/ 47149 h 40"/>
                <a:gd name="T36" fmla="*/ 39029 w 41"/>
                <a:gd name="T37" fmla="*/ 83582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1" h="40">
                  <a:moveTo>
                    <a:pt x="1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8" y="37"/>
                    <a:pt x="0" y="28"/>
                    <a:pt x="1" y="18"/>
                  </a:cubicBezTo>
                  <a:cubicBezTo>
                    <a:pt x="2" y="8"/>
                    <a:pt x="12" y="0"/>
                    <a:pt x="22" y="1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34" y="3"/>
                    <a:pt x="41" y="12"/>
                    <a:pt x="40" y="22"/>
                  </a:cubicBezTo>
                  <a:cubicBezTo>
                    <a:pt x="39" y="32"/>
                    <a:pt x="30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9" y="38"/>
                    <a:pt x="2" y="28"/>
                    <a:pt x="3" y="18"/>
                  </a:cubicBezTo>
                  <a:cubicBezTo>
                    <a:pt x="4" y="8"/>
                    <a:pt x="13" y="0"/>
                    <a:pt x="23" y="1"/>
                  </a:cubicBezTo>
                  <a:cubicBezTo>
                    <a:pt x="23" y="1"/>
                    <a:pt x="24" y="1"/>
                    <a:pt x="24" y="1"/>
                  </a:cubicBezTo>
                  <a:cubicBezTo>
                    <a:pt x="34" y="3"/>
                    <a:pt x="41" y="12"/>
                    <a:pt x="40" y="22"/>
                  </a:cubicBezTo>
                  <a:cubicBezTo>
                    <a:pt x="39" y="32"/>
                    <a:pt x="30" y="40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cubicBezTo>
                    <a:pt x="8" y="37"/>
                    <a:pt x="0" y="28"/>
                    <a:pt x="1" y="18"/>
                  </a:cubicBezTo>
                  <a:cubicBezTo>
                    <a:pt x="2" y="8"/>
                    <a:pt x="12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2" y="2"/>
                    <a:pt x="40" y="12"/>
                    <a:pt x="39" y="22"/>
                  </a:cubicBezTo>
                  <a:cubicBezTo>
                    <a:pt x="38" y="32"/>
                    <a:pt x="28" y="40"/>
                    <a:pt x="18" y="3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1" name="Freeform 279"/>
            <p:cNvSpPr>
              <a:spLocks/>
            </p:cNvSpPr>
            <p:nvPr/>
          </p:nvSpPr>
          <p:spPr bwMode="auto">
            <a:xfrm>
              <a:off x="8532813" y="2365376"/>
              <a:ext cx="90487" cy="85725"/>
            </a:xfrm>
            <a:custGeom>
              <a:avLst/>
              <a:gdLst>
                <a:gd name="T0" fmla="*/ 43089 w 42"/>
                <a:gd name="T1" fmla="*/ 83582 h 40"/>
                <a:gd name="T2" fmla="*/ 38780 w 42"/>
                <a:gd name="T3" fmla="*/ 83582 h 40"/>
                <a:gd name="T4" fmla="*/ 2154 w 42"/>
                <a:gd name="T5" fmla="*/ 38576 h 40"/>
                <a:gd name="T6" fmla="*/ 47398 w 42"/>
                <a:gd name="T7" fmla="*/ 2143 h 40"/>
                <a:gd name="T8" fmla="*/ 51707 w 42"/>
                <a:gd name="T9" fmla="*/ 4286 h 40"/>
                <a:gd name="T10" fmla="*/ 88333 w 42"/>
                <a:gd name="T11" fmla="*/ 47149 h 40"/>
                <a:gd name="T12" fmla="*/ 43089 w 42"/>
                <a:gd name="T13" fmla="*/ 83582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40">
                  <a:moveTo>
                    <a:pt x="20" y="39"/>
                  </a:moveTo>
                  <a:cubicBezTo>
                    <a:pt x="19" y="39"/>
                    <a:pt x="18" y="39"/>
                    <a:pt x="18" y="39"/>
                  </a:cubicBezTo>
                  <a:cubicBezTo>
                    <a:pt x="7" y="37"/>
                    <a:pt x="0" y="28"/>
                    <a:pt x="1" y="18"/>
                  </a:cubicBezTo>
                  <a:cubicBezTo>
                    <a:pt x="2" y="8"/>
                    <a:pt x="12" y="0"/>
                    <a:pt x="22" y="1"/>
                  </a:cubicBezTo>
                  <a:cubicBezTo>
                    <a:pt x="23" y="1"/>
                    <a:pt x="23" y="1"/>
                    <a:pt x="24" y="2"/>
                  </a:cubicBezTo>
                  <a:cubicBezTo>
                    <a:pt x="34" y="3"/>
                    <a:pt x="42" y="12"/>
                    <a:pt x="41" y="22"/>
                  </a:cubicBezTo>
                  <a:cubicBezTo>
                    <a:pt x="40" y="32"/>
                    <a:pt x="30" y="40"/>
                    <a:pt x="20" y="3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2" name="Freeform 280"/>
            <p:cNvSpPr>
              <a:spLocks/>
            </p:cNvSpPr>
            <p:nvPr/>
          </p:nvSpPr>
          <p:spPr bwMode="auto">
            <a:xfrm>
              <a:off x="8416925" y="2384426"/>
              <a:ext cx="111125" cy="92075"/>
            </a:xfrm>
            <a:custGeom>
              <a:avLst/>
              <a:gdLst>
                <a:gd name="T0" fmla="*/ 51288 w 52"/>
                <a:gd name="T1" fmla="*/ 85651 h 43"/>
                <a:gd name="T2" fmla="*/ 59837 w 52"/>
                <a:gd name="T3" fmla="*/ 6424 h 43"/>
                <a:gd name="T4" fmla="*/ 51288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7"/>
                    <a:pt x="4" y="0"/>
                    <a:pt x="28" y="3"/>
                  </a:cubicBezTo>
                  <a:cubicBezTo>
                    <a:pt x="52" y="5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3" name="Freeform 281"/>
            <p:cNvSpPr>
              <a:spLocks/>
            </p:cNvSpPr>
            <p:nvPr/>
          </p:nvSpPr>
          <p:spPr bwMode="auto">
            <a:xfrm>
              <a:off x="8526463" y="2187576"/>
              <a:ext cx="114300" cy="93663"/>
            </a:xfrm>
            <a:custGeom>
              <a:avLst/>
              <a:gdLst>
                <a:gd name="T0" fmla="*/ 51758 w 53"/>
                <a:gd name="T1" fmla="*/ 87128 h 43"/>
                <a:gd name="T2" fmla="*/ 62542 w 53"/>
                <a:gd name="T3" fmla="*/ 6535 h 43"/>
                <a:gd name="T4" fmla="*/ 51758 w 53"/>
                <a:gd name="T5" fmla="*/ 87128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43">
                  <a:moveTo>
                    <a:pt x="24" y="40"/>
                  </a:moveTo>
                  <a:cubicBezTo>
                    <a:pt x="0" y="38"/>
                    <a:pt x="5" y="0"/>
                    <a:pt x="29" y="3"/>
                  </a:cubicBezTo>
                  <a:cubicBezTo>
                    <a:pt x="53" y="6"/>
                    <a:pt x="49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4" name="Freeform 282"/>
            <p:cNvSpPr>
              <a:spLocks/>
            </p:cNvSpPr>
            <p:nvPr/>
          </p:nvSpPr>
          <p:spPr bwMode="auto">
            <a:xfrm>
              <a:off x="8683625" y="2105026"/>
              <a:ext cx="112712" cy="88900"/>
            </a:xfrm>
            <a:custGeom>
              <a:avLst/>
              <a:gdLst>
                <a:gd name="T0" fmla="*/ 52021 w 52"/>
                <a:gd name="T1" fmla="*/ 84667 h 42"/>
                <a:gd name="T2" fmla="*/ 60691 w 52"/>
                <a:gd name="T3" fmla="*/ 4233 h 42"/>
                <a:gd name="T4" fmla="*/ 52021 w 52"/>
                <a:gd name="T5" fmla="*/ 84667 h 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2">
                  <a:moveTo>
                    <a:pt x="24" y="40"/>
                  </a:moveTo>
                  <a:cubicBezTo>
                    <a:pt x="0" y="37"/>
                    <a:pt x="4" y="0"/>
                    <a:pt x="28" y="2"/>
                  </a:cubicBezTo>
                  <a:cubicBezTo>
                    <a:pt x="52" y="5"/>
                    <a:pt x="48" y="42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5" name="Freeform 283"/>
            <p:cNvSpPr>
              <a:spLocks/>
            </p:cNvSpPr>
            <p:nvPr/>
          </p:nvSpPr>
          <p:spPr bwMode="auto">
            <a:xfrm>
              <a:off x="8858250" y="2141538"/>
              <a:ext cx="85725" cy="87313"/>
            </a:xfrm>
            <a:custGeom>
              <a:avLst/>
              <a:gdLst>
                <a:gd name="T0" fmla="*/ 2143 w 40"/>
                <a:gd name="T1" fmla="*/ 40462 h 41"/>
                <a:gd name="T2" fmla="*/ 2143 w 40"/>
                <a:gd name="T3" fmla="*/ 38333 h 41"/>
                <a:gd name="T4" fmla="*/ 47149 w 40"/>
                <a:gd name="T5" fmla="*/ 2130 h 41"/>
                <a:gd name="T6" fmla="*/ 83582 w 40"/>
                <a:gd name="T7" fmla="*/ 46851 h 41"/>
                <a:gd name="T8" fmla="*/ 83582 w 40"/>
                <a:gd name="T9" fmla="*/ 48980 h 41"/>
                <a:gd name="T10" fmla="*/ 38576 w 40"/>
                <a:gd name="T11" fmla="*/ 85183 h 41"/>
                <a:gd name="T12" fmla="*/ 2143 w 40"/>
                <a:gd name="T13" fmla="*/ 40462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" h="41">
                  <a:moveTo>
                    <a:pt x="1" y="19"/>
                  </a:moveTo>
                  <a:cubicBezTo>
                    <a:pt x="1" y="19"/>
                    <a:pt x="1" y="18"/>
                    <a:pt x="1" y="18"/>
                  </a:cubicBezTo>
                  <a:cubicBezTo>
                    <a:pt x="3" y="8"/>
                    <a:pt x="12" y="0"/>
                    <a:pt x="22" y="1"/>
                  </a:cubicBezTo>
                  <a:cubicBezTo>
                    <a:pt x="32" y="2"/>
                    <a:pt x="40" y="1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7" y="33"/>
                    <a:pt x="28" y="41"/>
                    <a:pt x="18" y="40"/>
                  </a:cubicBezTo>
                  <a:cubicBezTo>
                    <a:pt x="8" y="39"/>
                    <a:pt x="0" y="29"/>
                    <a:pt x="1" y="19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6" name="Freeform 284"/>
            <p:cNvSpPr>
              <a:spLocks/>
            </p:cNvSpPr>
            <p:nvPr/>
          </p:nvSpPr>
          <p:spPr bwMode="auto">
            <a:xfrm>
              <a:off x="8369300" y="2220913"/>
              <a:ext cx="111125" cy="92075"/>
            </a:xfrm>
            <a:custGeom>
              <a:avLst/>
              <a:gdLst>
                <a:gd name="T0" fmla="*/ 51288 w 52"/>
                <a:gd name="T1" fmla="*/ 85651 h 43"/>
                <a:gd name="T2" fmla="*/ 59837 w 52"/>
                <a:gd name="T3" fmla="*/ 6424 h 43"/>
                <a:gd name="T4" fmla="*/ 51288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7"/>
                    <a:pt x="4" y="0"/>
                    <a:pt x="28" y="3"/>
                  </a:cubicBezTo>
                  <a:cubicBezTo>
                    <a:pt x="52" y="5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7" name="Freeform 285"/>
            <p:cNvSpPr>
              <a:spLocks/>
            </p:cNvSpPr>
            <p:nvPr/>
          </p:nvSpPr>
          <p:spPr bwMode="auto">
            <a:xfrm>
              <a:off x="8229600" y="2476501"/>
              <a:ext cx="111125" cy="92075"/>
            </a:xfrm>
            <a:custGeom>
              <a:avLst/>
              <a:gdLst>
                <a:gd name="T0" fmla="*/ 51288 w 52"/>
                <a:gd name="T1" fmla="*/ 85651 h 43"/>
                <a:gd name="T2" fmla="*/ 59837 w 52"/>
                <a:gd name="T3" fmla="*/ 6424 h 43"/>
                <a:gd name="T4" fmla="*/ 51288 w 52"/>
                <a:gd name="T5" fmla="*/ 85651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43">
                  <a:moveTo>
                    <a:pt x="24" y="40"/>
                  </a:moveTo>
                  <a:cubicBezTo>
                    <a:pt x="0" y="37"/>
                    <a:pt x="4" y="0"/>
                    <a:pt x="28" y="3"/>
                  </a:cubicBezTo>
                  <a:cubicBezTo>
                    <a:pt x="52" y="5"/>
                    <a:pt x="48" y="43"/>
                    <a:pt x="24" y="4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8" name="Freeform 286"/>
            <p:cNvSpPr>
              <a:spLocks/>
            </p:cNvSpPr>
            <p:nvPr/>
          </p:nvSpPr>
          <p:spPr bwMode="auto">
            <a:xfrm>
              <a:off x="8685213" y="2408238"/>
              <a:ext cx="52387" cy="36513"/>
            </a:xfrm>
            <a:custGeom>
              <a:avLst/>
              <a:gdLst>
                <a:gd name="T0" fmla="*/ 26194 w 24"/>
                <a:gd name="T1" fmla="*/ 34365 h 17"/>
                <a:gd name="T2" fmla="*/ 21828 w 24"/>
                <a:gd name="T3" fmla="*/ 34365 h 17"/>
                <a:gd name="T4" fmla="*/ 26194 w 24"/>
                <a:gd name="T5" fmla="*/ 2148 h 17"/>
                <a:gd name="T6" fmla="*/ 30559 w 24"/>
                <a:gd name="T7" fmla="*/ 2148 h 17"/>
                <a:gd name="T8" fmla="*/ 26194 w 24"/>
                <a:gd name="T9" fmla="*/ 3436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7">
                  <a:moveTo>
                    <a:pt x="12" y="16"/>
                  </a:moveTo>
                  <a:cubicBezTo>
                    <a:pt x="12" y="16"/>
                    <a:pt x="11" y="16"/>
                    <a:pt x="10" y="16"/>
                  </a:cubicBezTo>
                  <a:cubicBezTo>
                    <a:pt x="0" y="14"/>
                    <a:pt x="2" y="0"/>
                    <a:pt x="12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24" y="2"/>
                    <a:pt x="22" y="17"/>
                    <a:pt x="12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9" name="Freeform 287"/>
            <p:cNvSpPr>
              <a:spLocks/>
            </p:cNvSpPr>
            <p:nvPr/>
          </p:nvSpPr>
          <p:spPr bwMode="auto">
            <a:xfrm>
              <a:off x="8521700" y="2289176"/>
              <a:ext cx="53975" cy="55563"/>
            </a:xfrm>
            <a:custGeom>
              <a:avLst/>
              <a:gdLst>
                <a:gd name="T0" fmla="*/ 15113 w 25"/>
                <a:gd name="T1" fmla="*/ 38467 h 26"/>
                <a:gd name="T2" fmla="*/ 12954 w 25"/>
                <a:gd name="T3" fmla="*/ 36330 h 26"/>
                <a:gd name="T4" fmla="*/ 38862 w 25"/>
                <a:gd name="T5" fmla="*/ 14959 h 26"/>
                <a:gd name="T6" fmla="*/ 41021 w 25"/>
                <a:gd name="T7" fmla="*/ 19233 h 26"/>
                <a:gd name="T8" fmla="*/ 15113 w 25"/>
                <a:gd name="T9" fmla="*/ 3846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26">
                  <a:moveTo>
                    <a:pt x="7" y="18"/>
                  </a:moveTo>
                  <a:cubicBezTo>
                    <a:pt x="7" y="18"/>
                    <a:pt x="6" y="17"/>
                    <a:pt x="6" y="17"/>
                  </a:cubicBezTo>
                  <a:cubicBezTo>
                    <a:pt x="0" y="9"/>
                    <a:pt x="12" y="0"/>
                    <a:pt x="18" y="7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25" y="16"/>
                    <a:pt x="13" y="26"/>
                    <a:pt x="7" y="18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0" name="Freeform 288"/>
            <p:cNvSpPr>
              <a:spLocks/>
            </p:cNvSpPr>
            <p:nvPr/>
          </p:nvSpPr>
          <p:spPr bwMode="auto">
            <a:xfrm>
              <a:off x="8316913" y="2408238"/>
              <a:ext cx="36512" cy="47625"/>
            </a:xfrm>
            <a:custGeom>
              <a:avLst/>
              <a:gdLst>
                <a:gd name="T0" fmla="*/ 34364 w 17"/>
                <a:gd name="T1" fmla="*/ 25977 h 22"/>
                <a:gd name="T2" fmla="*/ 34364 w 17"/>
                <a:gd name="T3" fmla="*/ 28142 h 22"/>
                <a:gd name="T4" fmla="*/ 2148 w 17"/>
                <a:gd name="T5" fmla="*/ 23813 h 22"/>
                <a:gd name="T6" fmla="*/ 2148 w 17"/>
                <a:gd name="T7" fmla="*/ 21648 h 22"/>
                <a:gd name="T8" fmla="*/ 34364 w 17"/>
                <a:gd name="T9" fmla="*/ 2597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22">
                  <a:moveTo>
                    <a:pt x="16" y="12"/>
                  </a:moveTo>
                  <a:cubicBezTo>
                    <a:pt x="16" y="12"/>
                    <a:pt x="16" y="12"/>
                    <a:pt x="16" y="13"/>
                  </a:cubicBezTo>
                  <a:cubicBezTo>
                    <a:pt x="15" y="22"/>
                    <a:pt x="0" y="2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3" y="0"/>
                    <a:pt x="17" y="2"/>
                    <a:pt x="16" y="1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1" name="Freeform 289"/>
            <p:cNvSpPr>
              <a:spLocks/>
            </p:cNvSpPr>
            <p:nvPr/>
          </p:nvSpPr>
          <p:spPr bwMode="auto">
            <a:xfrm>
              <a:off x="8509000" y="2493963"/>
              <a:ext cx="46037" cy="47625"/>
            </a:xfrm>
            <a:custGeom>
              <a:avLst/>
              <a:gdLst>
                <a:gd name="T0" fmla="*/ 43845 w 21"/>
                <a:gd name="T1" fmla="*/ 23813 h 22"/>
                <a:gd name="T2" fmla="*/ 26307 w 21"/>
                <a:gd name="T3" fmla="*/ 43295 h 22"/>
                <a:gd name="T4" fmla="*/ 21922 w 21"/>
                <a:gd name="T5" fmla="*/ 10824 h 22"/>
                <a:gd name="T6" fmla="*/ 24115 w 21"/>
                <a:gd name="T7" fmla="*/ 10824 h 22"/>
                <a:gd name="T8" fmla="*/ 13153 w 21"/>
                <a:gd name="T9" fmla="*/ 17318 h 22"/>
                <a:gd name="T10" fmla="*/ 10961 w 21"/>
                <a:gd name="T11" fmla="*/ 19483 h 22"/>
                <a:gd name="T12" fmla="*/ 43845 w 21"/>
                <a:gd name="T13" fmla="*/ 23813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22">
                  <a:moveTo>
                    <a:pt x="20" y="11"/>
                  </a:moveTo>
                  <a:cubicBezTo>
                    <a:pt x="19" y="16"/>
                    <a:pt x="17" y="19"/>
                    <a:pt x="12" y="20"/>
                  </a:cubicBezTo>
                  <a:cubicBezTo>
                    <a:pt x="3" y="22"/>
                    <a:pt x="0" y="7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9" y="6"/>
                    <a:pt x="7" y="7"/>
                    <a:pt x="6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0"/>
                    <a:pt x="21" y="1"/>
                    <a:pt x="20" y="11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2" name="Freeform 290"/>
            <p:cNvSpPr>
              <a:spLocks/>
            </p:cNvSpPr>
            <p:nvPr/>
          </p:nvSpPr>
          <p:spPr bwMode="auto">
            <a:xfrm>
              <a:off x="8753475" y="2324101"/>
              <a:ext cx="44450" cy="38100"/>
            </a:xfrm>
            <a:custGeom>
              <a:avLst/>
              <a:gdLst>
                <a:gd name="T0" fmla="*/ 21167 w 21"/>
                <a:gd name="T1" fmla="*/ 33867 h 18"/>
                <a:gd name="T2" fmla="*/ 23283 w 21"/>
                <a:gd name="T3" fmla="*/ 4233 h 18"/>
                <a:gd name="T4" fmla="*/ 21167 w 21"/>
                <a:gd name="T5" fmla="*/ 33867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8">
                  <a:moveTo>
                    <a:pt x="10" y="16"/>
                  </a:moveTo>
                  <a:cubicBezTo>
                    <a:pt x="0" y="15"/>
                    <a:pt x="2" y="0"/>
                    <a:pt x="11" y="2"/>
                  </a:cubicBezTo>
                  <a:cubicBezTo>
                    <a:pt x="21" y="3"/>
                    <a:pt x="19" y="18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3" name="Freeform 291"/>
            <p:cNvSpPr>
              <a:spLocks/>
            </p:cNvSpPr>
            <p:nvPr/>
          </p:nvSpPr>
          <p:spPr bwMode="auto">
            <a:xfrm>
              <a:off x="8858250" y="2308226"/>
              <a:ext cx="46037" cy="36513"/>
            </a:xfrm>
            <a:custGeom>
              <a:avLst/>
              <a:gdLst>
                <a:gd name="T0" fmla="*/ 19730 w 21"/>
                <a:gd name="T1" fmla="*/ 34365 h 17"/>
                <a:gd name="T2" fmla="*/ 24115 w 21"/>
                <a:gd name="T3" fmla="*/ 2148 h 17"/>
                <a:gd name="T4" fmla="*/ 19730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9" y="16"/>
                  </a:moveTo>
                  <a:cubicBezTo>
                    <a:pt x="0" y="15"/>
                    <a:pt x="1" y="0"/>
                    <a:pt x="11" y="1"/>
                  </a:cubicBezTo>
                  <a:cubicBezTo>
                    <a:pt x="21" y="2"/>
                    <a:pt x="19" y="17"/>
                    <a:pt x="9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4" name="Freeform 292"/>
            <p:cNvSpPr>
              <a:spLocks/>
            </p:cNvSpPr>
            <p:nvPr/>
          </p:nvSpPr>
          <p:spPr bwMode="auto">
            <a:xfrm>
              <a:off x="8743950" y="2474913"/>
              <a:ext cx="52387" cy="49213"/>
            </a:xfrm>
            <a:custGeom>
              <a:avLst/>
              <a:gdLst>
                <a:gd name="T0" fmla="*/ 45839 w 24"/>
                <a:gd name="T1" fmla="*/ 32095 h 23"/>
                <a:gd name="T2" fmla="*/ 26194 w 24"/>
                <a:gd name="T3" fmla="*/ 47073 h 23"/>
                <a:gd name="T4" fmla="*/ 21828 w 24"/>
                <a:gd name="T5" fmla="*/ 14978 h 23"/>
                <a:gd name="T6" fmla="*/ 21828 w 24"/>
                <a:gd name="T7" fmla="*/ 14978 h 23"/>
                <a:gd name="T8" fmla="*/ 15280 w 24"/>
                <a:gd name="T9" fmla="*/ 19257 h 23"/>
                <a:gd name="T10" fmla="*/ 15280 w 24"/>
                <a:gd name="T11" fmla="*/ 19257 h 23"/>
                <a:gd name="T12" fmla="*/ 45839 w 24"/>
                <a:gd name="T13" fmla="*/ 32095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23">
                  <a:moveTo>
                    <a:pt x="21" y="15"/>
                  </a:moveTo>
                  <a:cubicBezTo>
                    <a:pt x="19" y="18"/>
                    <a:pt x="16" y="21"/>
                    <a:pt x="12" y="22"/>
                  </a:cubicBezTo>
                  <a:cubicBezTo>
                    <a:pt x="3" y="23"/>
                    <a:pt x="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0" y="0"/>
                    <a:pt x="24" y="6"/>
                    <a:pt x="21" y="1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5" name="Freeform 293"/>
            <p:cNvSpPr>
              <a:spLocks/>
            </p:cNvSpPr>
            <p:nvPr/>
          </p:nvSpPr>
          <p:spPr bwMode="auto">
            <a:xfrm>
              <a:off x="8593138" y="2627313"/>
              <a:ext cx="41275" cy="53975"/>
            </a:xfrm>
            <a:custGeom>
              <a:avLst/>
              <a:gdLst>
                <a:gd name="T0" fmla="*/ 6517 w 19"/>
                <a:gd name="T1" fmla="*/ 32385 h 25"/>
                <a:gd name="T2" fmla="*/ 6517 w 19"/>
                <a:gd name="T3" fmla="*/ 30226 h 25"/>
                <a:gd name="T4" fmla="*/ 8689 w 19"/>
                <a:gd name="T5" fmla="*/ 38862 h 25"/>
                <a:gd name="T6" fmla="*/ 4345 w 19"/>
                <a:gd name="T7" fmla="*/ 25908 h 25"/>
                <a:gd name="T8" fmla="*/ 36930 w 19"/>
                <a:gd name="T9" fmla="*/ 21590 h 25"/>
                <a:gd name="T10" fmla="*/ 36930 w 19"/>
                <a:gd name="T11" fmla="*/ 23749 h 25"/>
                <a:gd name="T12" fmla="*/ 32586 w 19"/>
                <a:gd name="T13" fmla="*/ 15113 h 25"/>
                <a:gd name="T14" fmla="*/ 39103 w 19"/>
                <a:gd name="T15" fmla="*/ 28067 h 25"/>
                <a:gd name="T16" fmla="*/ 6517 w 19"/>
                <a:gd name="T17" fmla="*/ 32385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5">
                  <a:moveTo>
                    <a:pt x="3" y="15"/>
                  </a:moveTo>
                  <a:cubicBezTo>
                    <a:pt x="3" y="15"/>
                    <a:pt x="3" y="15"/>
                    <a:pt x="3" y="14"/>
                  </a:cubicBezTo>
                  <a:cubicBezTo>
                    <a:pt x="3" y="15"/>
                    <a:pt x="4" y="17"/>
                    <a:pt x="4" y="18"/>
                  </a:cubicBezTo>
                  <a:cubicBezTo>
                    <a:pt x="3" y="16"/>
                    <a:pt x="2" y="15"/>
                    <a:pt x="2" y="12"/>
                  </a:cubicBezTo>
                  <a:cubicBezTo>
                    <a:pt x="0" y="3"/>
                    <a:pt x="15" y="0"/>
                    <a:pt x="17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6" y="9"/>
                    <a:pt x="17" y="11"/>
                    <a:pt x="18" y="13"/>
                  </a:cubicBezTo>
                  <a:cubicBezTo>
                    <a:pt x="19" y="22"/>
                    <a:pt x="4" y="25"/>
                    <a:pt x="3" y="1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6" name="Freeform 294"/>
            <p:cNvSpPr>
              <a:spLocks/>
            </p:cNvSpPr>
            <p:nvPr/>
          </p:nvSpPr>
          <p:spPr bwMode="auto">
            <a:xfrm>
              <a:off x="8647113" y="2154238"/>
              <a:ext cx="46037" cy="36513"/>
            </a:xfrm>
            <a:custGeom>
              <a:avLst/>
              <a:gdLst>
                <a:gd name="T0" fmla="*/ 21922 w 21"/>
                <a:gd name="T1" fmla="*/ 34365 h 17"/>
                <a:gd name="T2" fmla="*/ 24115 w 21"/>
                <a:gd name="T3" fmla="*/ 2148 h 17"/>
                <a:gd name="T4" fmla="*/ 21922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10" y="16"/>
                  </a:moveTo>
                  <a:cubicBezTo>
                    <a:pt x="0" y="15"/>
                    <a:pt x="2" y="0"/>
                    <a:pt x="11" y="1"/>
                  </a:cubicBezTo>
                  <a:cubicBezTo>
                    <a:pt x="21" y="2"/>
                    <a:pt x="19" y="17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7" name="Freeform 295"/>
            <p:cNvSpPr>
              <a:spLocks/>
            </p:cNvSpPr>
            <p:nvPr/>
          </p:nvSpPr>
          <p:spPr bwMode="auto">
            <a:xfrm>
              <a:off x="8804275" y="2151063"/>
              <a:ext cx="41275" cy="46038"/>
            </a:xfrm>
            <a:custGeom>
              <a:avLst/>
              <a:gdLst>
                <a:gd name="T0" fmla="*/ 17379 w 19"/>
                <a:gd name="T1" fmla="*/ 43846 h 21"/>
                <a:gd name="T2" fmla="*/ 0 w 19"/>
                <a:gd name="T3" fmla="*/ 21923 h 21"/>
                <a:gd name="T4" fmla="*/ 32586 w 19"/>
                <a:gd name="T5" fmla="*/ 26307 h 21"/>
                <a:gd name="T6" fmla="*/ 32586 w 19"/>
                <a:gd name="T7" fmla="*/ 24115 h 21"/>
                <a:gd name="T8" fmla="*/ 23896 w 19"/>
                <a:gd name="T9" fmla="*/ 10961 h 21"/>
                <a:gd name="T10" fmla="*/ 21724 w 19"/>
                <a:gd name="T11" fmla="*/ 10961 h 21"/>
                <a:gd name="T12" fmla="*/ 17379 w 19"/>
                <a:gd name="T13" fmla="*/ 43846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21">
                  <a:moveTo>
                    <a:pt x="8" y="20"/>
                  </a:moveTo>
                  <a:cubicBezTo>
                    <a:pt x="3" y="19"/>
                    <a:pt x="0" y="15"/>
                    <a:pt x="0" y="10"/>
                  </a:cubicBezTo>
                  <a:cubicBezTo>
                    <a:pt x="1" y="0"/>
                    <a:pt x="16" y="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9"/>
                    <a:pt x="12" y="7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9" y="6"/>
                    <a:pt x="18" y="21"/>
                    <a:pt x="8" y="20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8" name="Freeform 296"/>
            <p:cNvSpPr>
              <a:spLocks/>
            </p:cNvSpPr>
            <p:nvPr/>
          </p:nvSpPr>
          <p:spPr bwMode="auto">
            <a:xfrm>
              <a:off x="8477250" y="2289176"/>
              <a:ext cx="42862" cy="42863"/>
            </a:xfrm>
            <a:custGeom>
              <a:avLst/>
              <a:gdLst>
                <a:gd name="T0" fmla="*/ 40719 w 20"/>
                <a:gd name="T1" fmla="*/ 25718 h 20"/>
                <a:gd name="T2" fmla="*/ 19288 w 20"/>
                <a:gd name="T3" fmla="*/ 40720 h 20"/>
                <a:gd name="T4" fmla="*/ 23574 w 20"/>
                <a:gd name="T5" fmla="*/ 8573 h 20"/>
                <a:gd name="T6" fmla="*/ 21431 w 20"/>
                <a:gd name="T7" fmla="*/ 8573 h 20"/>
                <a:gd name="T8" fmla="*/ 8572 w 20"/>
                <a:gd name="T9" fmla="*/ 19288 h 20"/>
                <a:gd name="T10" fmla="*/ 8572 w 20"/>
                <a:gd name="T11" fmla="*/ 21432 h 20"/>
                <a:gd name="T12" fmla="*/ 40719 w 20"/>
                <a:gd name="T13" fmla="*/ 25718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20">
                  <a:moveTo>
                    <a:pt x="19" y="12"/>
                  </a:moveTo>
                  <a:cubicBezTo>
                    <a:pt x="18" y="17"/>
                    <a:pt x="15" y="20"/>
                    <a:pt x="9" y="19"/>
                  </a:cubicBezTo>
                  <a:cubicBezTo>
                    <a:pt x="0" y="19"/>
                    <a:pt x="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8" y="6"/>
                    <a:pt x="6" y="8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5" y="0"/>
                    <a:pt x="20" y="2"/>
                    <a:pt x="19" y="1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9" name="Freeform 297"/>
            <p:cNvSpPr>
              <a:spLocks/>
            </p:cNvSpPr>
            <p:nvPr/>
          </p:nvSpPr>
          <p:spPr bwMode="auto">
            <a:xfrm>
              <a:off x="8478838" y="2220913"/>
              <a:ext cx="46037" cy="36513"/>
            </a:xfrm>
            <a:custGeom>
              <a:avLst/>
              <a:gdLst>
                <a:gd name="T0" fmla="*/ 21922 w 21"/>
                <a:gd name="T1" fmla="*/ 34365 h 17"/>
                <a:gd name="T2" fmla="*/ 24115 w 21"/>
                <a:gd name="T3" fmla="*/ 2148 h 17"/>
                <a:gd name="T4" fmla="*/ 21922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10" y="16"/>
                  </a:moveTo>
                  <a:cubicBezTo>
                    <a:pt x="0" y="15"/>
                    <a:pt x="2" y="0"/>
                    <a:pt x="11" y="1"/>
                  </a:cubicBezTo>
                  <a:cubicBezTo>
                    <a:pt x="21" y="2"/>
                    <a:pt x="19" y="17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0" name="Freeform 298"/>
            <p:cNvSpPr>
              <a:spLocks/>
            </p:cNvSpPr>
            <p:nvPr/>
          </p:nvSpPr>
          <p:spPr bwMode="auto">
            <a:xfrm>
              <a:off x="8358188" y="2416176"/>
              <a:ext cx="42862" cy="41275"/>
            </a:xfrm>
            <a:custGeom>
              <a:avLst/>
              <a:gdLst>
                <a:gd name="T0" fmla="*/ 19288 w 20"/>
                <a:gd name="T1" fmla="*/ 32586 h 19"/>
                <a:gd name="T2" fmla="*/ 21431 w 20"/>
                <a:gd name="T3" fmla="*/ 32586 h 19"/>
                <a:gd name="T4" fmla="*/ 34290 w 20"/>
                <a:gd name="T5" fmla="*/ 23896 h 19"/>
                <a:gd name="T6" fmla="*/ 34290 w 20"/>
                <a:gd name="T7" fmla="*/ 21724 h 19"/>
                <a:gd name="T8" fmla="*/ 2143 w 20"/>
                <a:gd name="T9" fmla="*/ 17379 h 19"/>
                <a:gd name="T10" fmla="*/ 23574 w 20"/>
                <a:gd name="T11" fmla="*/ 0 h 19"/>
                <a:gd name="T12" fmla="*/ 19288 w 20"/>
                <a:gd name="T13" fmla="*/ 3258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9">
                  <a:moveTo>
                    <a:pt x="9" y="15"/>
                  </a:moveTo>
                  <a:cubicBezTo>
                    <a:pt x="9" y="15"/>
                    <a:pt x="10" y="15"/>
                    <a:pt x="10" y="15"/>
                  </a:cubicBezTo>
                  <a:cubicBezTo>
                    <a:pt x="12" y="14"/>
                    <a:pt x="14" y="12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9"/>
                    <a:pt x="0" y="18"/>
                    <a:pt x="1" y="8"/>
                  </a:cubicBezTo>
                  <a:cubicBezTo>
                    <a:pt x="2" y="3"/>
                    <a:pt x="6" y="0"/>
                    <a:pt x="11" y="0"/>
                  </a:cubicBezTo>
                  <a:cubicBezTo>
                    <a:pt x="20" y="1"/>
                    <a:pt x="19" y="16"/>
                    <a:pt x="9" y="15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1" name="Freeform 299"/>
            <p:cNvSpPr>
              <a:spLocks/>
            </p:cNvSpPr>
            <p:nvPr/>
          </p:nvSpPr>
          <p:spPr bwMode="auto">
            <a:xfrm>
              <a:off x="8442325" y="2571751"/>
              <a:ext cx="47625" cy="36513"/>
            </a:xfrm>
            <a:custGeom>
              <a:avLst/>
              <a:gdLst>
                <a:gd name="T0" fmla="*/ 23813 w 22"/>
                <a:gd name="T1" fmla="*/ 34365 h 17"/>
                <a:gd name="T2" fmla="*/ 21648 w 22"/>
                <a:gd name="T3" fmla="*/ 34365 h 17"/>
                <a:gd name="T4" fmla="*/ 25977 w 22"/>
                <a:gd name="T5" fmla="*/ 2148 h 17"/>
                <a:gd name="T6" fmla="*/ 28142 w 22"/>
                <a:gd name="T7" fmla="*/ 2148 h 17"/>
                <a:gd name="T8" fmla="*/ 23813 w 22"/>
                <a:gd name="T9" fmla="*/ 3436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7">
                  <a:moveTo>
                    <a:pt x="11" y="16"/>
                  </a:moveTo>
                  <a:cubicBezTo>
                    <a:pt x="11" y="16"/>
                    <a:pt x="10" y="16"/>
                    <a:pt x="10" y="16"/>
                  </a:cubicBezTo>
                  <a:cubicBezTo>
                    <a:pt x="0" y="15"/>
                    <a:pt x="2" y="0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22" y="2"/>
                    <a:pt x="21" y="17"/>
                    <a:pt x="11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2" name="Freeform 300"/>
            <p:cNvSpPr>
              <a:spLocks/>
            </p:cNvSpPr>
            <p:nvPr/>
          </p:nvSpPr>
          <p:spPr bwMode="auto">
            <a:xfrm>
              <a:off x="8308975" y="2549526"/>
              <a:ext cx="49212" cy="36513"/>
            </a:xfrm>
            <a:custGeom>
              <a:avLst/>
              <a:gdLst>
                <a:gd name="T0" fmla="*/ 23536 w 23"/>
                <a:gd name="T1" fmla="*/ 34365 h 17"/>
                <a:gd name="T2" fmla="*/ 21397 w 23"/>
                <a:gd name="T3" fmla="*/ 34365 h 17"/>
                <a:gd name="T4" fmla="*/ 25676 w 23"/>
                <a:gd name="T5" fmla="*/ 2148 h 17"/>
                <a:gd name="T6" fmla="*/ 27815 w 23"/>
                <a:gd name="T7" fmla="*/ 2148 h 17"/>
                <a:gd name="T8" fmla="*/ 23536 w 23"/>
                <a:gd name="T9" fmla="*/ 3436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7">
                  <a:moveTo>
                    <a:pt x="11" y="16"/>
                  </a:moveTo>
                  <a:cubicBezTo>
                    <a:pt x="11" y="16"/>
                    <a:pt x="10" y="16"/>
                    <a:pt x="10" y="16"/>
                  </a:cubicBezTo>
                  <a:cubicBezTo>
                    <a:pt x="0" y="15"/>
                    <a:pt x="2" y="0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23" y="3"/>
                    <a:pt x="21" y="17"/>
                    <a:pt x="11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3" name="Freeform 301"/>
            <p:cNvSpPr>
              <a:spLocks/>
            </p:cNvSpPr>
            <p:nvPr/>
          </p:nvSpPr>
          <p:spPr bwMode="auto">
            <a:xfrm>
              <a:off x="8448675" y="2620963"/>
              <a:ext cx="49212" cy="36513"/>
            </a:xfrm>
            <a:custGeom>
              <a:avLst/>
              <a:gdLst>
                <a:gd name="T0" fmla="*/ 25676 w 23"/>
                <a:gd name="T1" fmla="*/ 34365 h 17"/>
                <a:gd name="T2" fmla="*/ 19257 w 23"/>
                <a:gd name="T3" fmla="*/ 34365 h 17"/>
                <a:gd name="T4" fmla="*/ 23536 w 23"/>
                <a:gd name="T5" fmla="*/ 2148 h 17"/>
                <a:gd name="T6" fmla="*/ 29955 w 23"/>
                <a:gd name="T7" fmla="*/ 2148 h 17"/>
                <a:gd name="T8" fmla="*/ 25676 w 23"/>
                <a:gd name="T9" fmla="*/ 34365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7">
                  <a:moveTo>
                    <a:pt x="12" y="16"/>
                  </a:moveTo>
                  <a:cubicBezTo>
                    <a:pt x="11" y="16"/>
                    <a:pt x="10" y="16"/>
                    <a:pt x="9" y="16"/>
                  </a:cubicBezTo>
                  <a:cubicBezTo>
                    <a:pt x="0" y="15"/>
                    <a:pt x="1" y="0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23" y="2"/>
                    <a:pt x="21" y="17"/>
                    <a:pt x="12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4" name="Freeform 302"/>
            <p:cNvSpPr>
              <a:spLocks/>
            </p:cNvSpPr>
            <p:nvPr/>
          </p:nvSpPr>
          <p:spPr bwMode="auto">
            <a:xfrm>
              <a:off x="8720138" y="2198688"/>
              <a:ext cx="46037" cy="36513"/>
            </a:xfrm>
            <a:custGeom>
              <a:avLst/>
              <a:gdLst>
                <a:gd name="T0" fmla="*/ 21922 w 21"/>
                <a:gd name="T1" fmla="*/ 34365 h 17"/>
                <a:gd name="T2" fmla="*/ 24115 w 21"/>
                <a:gd name="T3" fmla="*/ 2148 h 17"/>
                <a:gd name="T4" fmla="*/ 21922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10" y="16"/>
                  </a:moveTo>
                  <a:cubicBezTo>
                    <a:pt x="0" y="15"/>
                    <a:pt x="2" y="0"/>
                    <a:pt x="11" y="1"/>
                  </a:cubicBezTo>
                  <a:cubicBezTo>
                    <a:pt x="21" y="2"/>
                    <a:pt x="19" y="17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5" name="Freeform 303"/>
            <p:cNvSpPr>
              <a:spLocks/>
            </p:cNvSpPr>
            <p:nvPr/>
          </p:nvSpPr>
          <p:spPr bwMode="auto">
            <a:xfrm>
              <a:off x="8631238" y="2362201"/>
              <a:ext cx="46037" cy="36513"/>
            </a:xfrm>
            <a:custGeom>
              <a:avLst/>
              <a:gdLst>
                <a:gd name="T0" fmla="*/ 19730 w 21"/>
                <a:gd name="T1" fmla="*/ 34365 h 17"/>
                <a:gd name="T2" fmla="*/ 24115 w 21"/>
                <a:gd name="T3" fmla="*/ 2148 h 17"/>
                <a:gd name="T4" fmla="*/ 19730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9" y="16"/>
                  </a:moveTo>
                  <a:cubicBezTo>
                    <a:pt x="0" y="15"/>
                    <a:pt x="2" y="0"/>
                    <a:pt x="11" y="1"/>
                  </a:cubicBezTo>
                  <a:cubicBezTo>
                    <a:pt x="21" y="2"/>
                    <a:pt x="19" y="17"/>
                    <a:pt x="9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6" name="Freeform 304"/>
            <p:cNvSpPr>
              <a:spLocks/>
            </p:cNvSpPr>
            <p:nvPr/>
          </p:nvSpPr>
          <p:spPr bwMode="auto">
            <a:xfrm>
              <a:off x="8942388" y="2197101"/>
              <a:ext cx="44450" cy="36513"/>
            </a:xfrm>
            <a:custGeom>
              <a:avLst/>
              <a:gdLst>
                <a:gd name="T0" fmla="*/ 21167 w 21"/>
                <a:gd name="T1" fmla="*/ 34365 h 17"/>
                <a:gd name="T2" fmla="*/ 25400 w 21"/>
                <a:gd name="T3" fmla="*/ 2148 h 17"/>
                <a:gd name="T4" fmla="*/ 21167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10" y="16"/>
                  </a:moveTo>
                  <a:cubicBezTo>
                    <a:pt x="0" y="15"/>
                    <a:pt x="2" y="0"/>
                    <a:pt x="12" y="1"/>
                  </a:cubicBezTo>
                  <a:cubicBezTo>
                    <a:pt x="21" y="2"/>
                    <a:pt x="20" y="17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7" name="Freeform 305"/>
            <p:cNvSpPr>
              <a:spLocks/>
            </p:cNvSpPr>
            <p:nvPr/>
          </p:nvSpPr>
          <p:spPr bwMode="auto">
            <a:xfrm>
              <a:off x="8582025" y="2492376"/>
              <a:ext cx="46037" cy="38100"/>
            </a:xfrm>
            <a:custGeom>
              <a:avLst/>
              <a:gdLst>
                <a:gd name="T0" fmla="*/ 19730 w 21"/>
                <a:gd name="T1" fmla="*/ 33867 h 18"/>
                <a:gd name="T2" fmla="*/ 24115 w 21"/>
                <a:gd name="T3" fmla="*/ 4233 h 18"/>
                <a:gd name="T4" fmla="*/ 19730 w 21"/>
                <a:gd name="T5" fmla="*/ 33867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8">
                  <a:moveTo>
                    <a:pt x="9" y="16"/>
                  </a:moveTo>
                  <a:cubicBezTo>
                    <a:pt x="0" y="15"/>
                    <a:pt x="1" y="0"/>
                    <a:pt x="11" y="2"/>
                  </a:cubicBezTo>
                  <a:cubicBezTo>
                    <a:pt x="21" y="3"/>
                    <a:pt x="19" y="18"/>
                    <a:pt x="9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8" name="Freeform 306"/>
            <p:cNvSpPr>
              <a:spLocks/>
            </p:cNvSpPr>
            <p:nvPr/>
          </p:nvSpPr>
          <p:spPr bwMode="auto">
            <a:xfrm>
              <a:off x="8689975" y="2565401"/>
              <a:ext cx="46037" cy="36513"/>
            </a:xfrm>
            <a:custGeom>
              <a:avLst/>
              <a:gdLst>
                <a:gd name="T0" fmla="*/ 21922 w 21"/>
                <a:gd name="T1" fmla="*/ 34365 h 17"/>
                <a:gd name="T2" fmla="*/ 24115 w 21"/>
                <a:gd name="T3" fmla="*/ 2148 h 17"/>
                <a:gd name="T4" fmla="*/ 21922 w 21"/>
                <a:gd name="T5" fmla="*/ 34365 h 1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7">
                  <a:moveTo>
                    <a:pt x="10" y="16"/>
                  </a:moveTo>
                  <a:cubicBezTo>
                    <a:pt x="0" y="15"/>
                    <a:pt x="2" y="0"/>
                    <a:pt x="11" y="1"/>
                  </a:cubicBezTo>
                  <a:cubicBezTo>
                    <a:pt x="21" y="2"/>
                    <a:pt x="19" y="17"/>
                    <a:pt x="10" y="16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9" name="Freeform 307"/>
            <p:cNvSpPr>
              <a:spLocks/>
            </p:cNvSpPr>
            <p:nvPr/>
          </p:nvSpPr>
          <p:spPr bwMode="auto">
            <a:xfrm>
              <a:off x="8455025" y="2474913"/>
              <a:ext cx="36512" cy="47625"/>
            </a:xfrm>
            <a:custGeom>
              <a:avLst/>
              <a:gdLst>
                <a:gd name="T0" fmla="*/ 34364 w 17"/>
                <a:gd name="T1" fmla="*/ 25977 h 22"/>
                <a:gd name="T2" fmla="*/ 34364 w 17"/>
                <a:gd name="T3" fmla="*/ 28142 h 22"/>
                <a:gd name="T4" fmla="*/ 2148 w 17"/>
                <a:gd name="T5" fmla="*/ 23813 h 22"/>
                <a:gd name="T6" fmla="*/ 2148 w 17"/>
                <a:gd name="T7" fmla="*/ 21648 h 22"/>
                <a:gd name="T8" fmla="*/ 34364 w 17"/>
                <a:gd name="T9" fmla="*/ 2597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22">
                  <a:moveTo>
                    <a:pt x="16" y="12"/>
                  </a:moveTo>
                  <a:cubicBezTo>
                    <a:pt x="16" y="12"/>
                    <a:pt x="16" y="12"/>
                    <a:pt x="16" y="13"/>
                  </a:cubicBezTo>
                  <a:cubicBezTo>
                    <a:pt x="14" y="22"/>
                    <a:pt x="0" y="2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2" y="0"/>
                    <a:pt x="17" y="2"/>
                    <a:pt x="16" y="12"/>
                  </a:cubicBezTo>
                  <a:close/>
                </a:path>
              </a:pathLst>
            </a:custGeom>
            <a:solidFill>
              <a:srgbClr val="BD83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5" name="组合 328"/>
          <p:cNvGrpSpPr>
            <a:grpSpLocks/>
          </p:cNvGrpSpPr>
          <p:nvPr/>
        </p:nvGrpSpPr>
        <p:grpSpPr bwMode="auto">
          <a:xfrm>
            <a:off x="6645275" y="3348038"/>
            <a:ext cx="5480050" cy="1050925"/>
            <a:chOff x="6778775" y="3375404"/>
            <a:chExt cx="5479688" cy="1051121"/>
          </a:xfrm>
        </p:grpSpPr>
        <p:cxnSp>
          <p:nvCxnSpPr>
            <p:cNvPr id="317" name="直接连接符 316"/>
            <p:cNvCxnSpPr/>
            <p:nvPr/>
          </p:nvCxnSpPr>
          <p:spPr>
            <a:xfrm>
              <a:off x="6870844" y="3783467"/>
              <a:ext cx="453836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728" name="组合 317"/>
            <p:cNvGrpSpPr>
              <a:grpSpLocks/>
            </p:cNvGrpSpPr>
            <p:nvPr/>
          </p:nvGrpSpPr>
          <p:grpSpPr bwMode="auto">
            <a:xfrm>
              <a:off x="7018472" y="3937974"/>
              <a:ext cx="4344615" cy="488551"/>
              <a:chOff x="6979046" y="4898554"/>
              <a:chExt cx="4344615" cy="488551"/>
            </a:xfrm>
          </p:grpSpPr>
          <p:sp>
            <p:nvSpPr>
              <p:cNvPr id="319" name="Freeform 28"/>
              <p:cNvSpPr>
                <a:spLocks noEditPoints="1"/>
              </p:cNvSpPr>
              <p:nvPr/>
            </p:nvSpPr>
            <p:spPr bwMode="auto">
              <a:xfrm>
                <a:off x="9574437" y="4969514"/>
                <a:ext cx="453995" cy="417591"/>
              </a:xfrm>
              <a:custGeom>
                <a:avLst/>
                <a:gdLst>
                  <a:gd name="T0" fmla="*/ 628 w 1009"/>
                  <a:gd name="T1" fmla="*/ 728 h 927"/>
                  <a:gd name="T2" fmla="*/ 618 w 1009"/>
                  <a:gd name="T3" fmla="*/ 736 h 927"/>
                  <a:gd name="T4" fmla="*/ 625 w 1009"/>
                  <a:gd name="T5" fmla="*/ 757 h 927"/>
                  <a:gd name="T6" fmla="*/ 643 w 1009"/>
                  <a:gd name="T7" fmla="*/ 760 h 927"/>
                  <a:gd name="T8" fmla="*/ 656 w 1009"/>
                  <a:gd name="T9" fmla="*/ 744 h 927"/>
                  <a:gd name="T10" fmla="*/ 649 w 1009"/>
                  <a:gd name="T11" fmla="*/ 730 h 927"/>
                  <a:gd name="T12" fmla="*/ 271 w 1009"/>
                  <a:gd name="T13" fmla="*/ 715 h 927"/>
                  <a:gd name="T14" fmla="*/ 311 w 1009"/>
                  <a:gd name="T15" fmla="*/ 549 h 927"/>
                  <a:gd name="T16" fmla="*/ 117 w 1009"/>
                  <a:gd name="T17" fmla="*/ 549 h 927"/>
                  <a:gd name="T18" fmla="*/ 157 w 1009"/>
                  <a:gd name="T19" fmla="*/ 715 h 927"/>
                  <a:gd name="T20" fmla="*/ 0 w 1009"/>
                  <a:gd name="T21" fmla="*/ 882 h 927"/>
                  <a:gd name="T22" fmla="*/ 214 w 1009"/>
                  <a:gd name="T23" fmla="*/ 923 h 927"/>
                  <a:gd name="T24" fmla="*/ 428 w 1009"/>
                  <a:gd name="T25" fmla="*/ 882 h 927"/>
                  <a:gd name="T26" fmla="*/ 271 w 1009"/>
                  <a:gd name="T27" fmla="*/ 715 h 927"/>
                  <a:gd name="T28" fmla="*/ 917 w 1009"/>
                  <a:gd name="T29" fmla="*/ 748 h 927"/>
                  <a:gd name="T30" fmla="*/ 863 w 1009"/>
                  <a:gd name="T31" fmla="*/ 798 h 927"/>
                  <a:gd name="T32" fmla="*/ 829 w 1009"/>
                  <a:gd name="T33" fmla="*/ 877 h 927"/>
                  <a:gd name="T34" fmla="*/ 696 w 1009"/>
                  <a:gd name="T35" fmla="*/ 861 h 927"/>
                  <a:gd name="T36" fmla="*/ 696 w 1009"/>
                  <a:gd name="T37" fmla="*/ 864 h 927"/>
                  <a:gd name="T38" fmla="*/ 1009 w 1009"/>
                  <a:gd name="T39" fmla="*/ 864 h 927"/>
                  <a:gd name="T40" fmla="*/ 1009 w 1009"/>
                  <a:gd name="T41" fmla="*/ 861 h 927"/>
                  <a:gd name="T42" fmla="*/ 637 w 1009"/>
                  <a:gd name="T43" fmla="*/ 503 h 927"/>
                  <a:gd name="T44" fmla="*/ 637 w 1009"/>
                  <a:gd name="T45" fmla="*/ 696 h 927"/>
                  <a:gd name="T46" fmla="*/ 734 w 1009"/>
                  <a:gd name="T47" fmla="*/ 735 h 927"/>
                  <a:gd name="T48" fmla="*/ 676 w 1009"/>
                  <a:gd name="T49" fmla="*/ 799 h 927"/>
                  <a:gd name="T50" fmla="*/ 626 w 1009"/>
                  <a:gd name="T51" fmla="*/ 768 h 927"/>
                  <a:gd name="T52" fmla="*/ 572 w 1009"/>
                  <a:gd name="T53" fmla="*/ 718 h 927"/>
                  <a:gd name="T54" fmla="*/ 480 w 1009"/>
                  <a:gd name="T55" fmla="*/ 833 h 927"/>
                  <a:gd name="T56" fmla="*/ 637 w 1009"/>
                  <a:gd name="T57" fmla="*/ 863 h 927"/>
                  <a:gd name="T58" fmla="*/ 659 w 1009"/>
                  <a:gd name="T59" fmla="*/ 861 h 927"/>
                  <a:gd name="T60" fmla="*/ 648 w 1009"/>
                  <a:gd name="T61" fmla="*/ 768 h 927"/>
                  <a:gd name="T62" fmla="*/ 493 w 1009"/>
                  <a:gd name="T63" fmla="*/ 212 h 927"/>
                  <a:gd name="T64" fmla="*/ 493 w 1009"/>
                  <a:gd name="T65" fmla="*/ 280 h 927"/>
                  <a:gd name="T66" fmla="*/ 493 w 1009"/>
                  <a:gd name="T67" fmla="*/ 212 h 927"/>
                  <a:gd name="T68" fmla="*/ 660 w 1009"/>
                  <a:gd name="T69" fmla="*/ 246 h 927"/>
                  <a:gd name="T70" fmla="*/ 592 w 1009"/>
                  <a:gd name="T71" fmla="*/ 246 h 927"/>
                  <a:gd name="T72" fmla="*/ 759 w 1009"/>
                  <a:gd name="T73" fmla="*/ 212 h 927"/>
                  <a:gd name="T74" fmla="*/ 759 w 1009"/>
                  <a:gd name="T75" fmla="*/ 280 h 927"/>
                  <a:gd name="T76" fmla="*/ 759 w 1009"/>
                  <a:gd name="T77" fmla="*/ 212 h 927"/>
                  <a:gd name="T78" fmla="*/ 363 w 1009"/>
                  <a:gd name="T79" fmla="*/ 461 h 927"/>
                  <a:gd name="T80" fmla="*/ 383 w 1009"/>
                  <a:gd name="T81" fmla="*/ 492 h 927"/>
                  <a:gd name="T82" fmla="*/ 488 w 1009"/>
                  <a:gd name="T83" fmla="*/ 444 h 927"/>
                  <a:gd name="T84" fmla="*/ 929 w 1009"/>
                  <a:gd name="T85" fmla="*/ 234 h 927"/>
                  <a:gd name="T86" fmla="*/ 318 w 1009"/>
                  <a:gd name="T87" fmla="*/ 234 h 927"/>
                  <a:gd name="T88" fmla="*/ 861 w 1009"/>
                  <a:gd name="T89" fmla="*/ 758 h 927"/>
                  <a:gd name="T90" fmla="*/ 840 w 1009"/>
                  <a:gd name="T91" fmla="*/ 760 h 927"/>
                  <a:gd name="T92" fmla="*/ 833 w 1009"/>
                  <a:gd name="T93" fmla="*/ 774 h 927"/>
                  <a:gd name="T94" fmla="*/ 846 w 1009"/>
                  <a:gd name="T95" fmla="*/ 790 h 927"/>
                  <a:gd name="T96" fmla="*/ 864 w 1009"/>
                  <a:gd name="T97" fmla="*/ 787 h 927"/>
                  <a:gd name="T98" fmla="*/ 871 w 1009"/>
                  <a:gd name="T99" fmla="*/ 766 h 927"/>
                  <a:gd name="T100" fmla="*/ 861 w 1009"/>
                  <a:gd name="T101" fmla="*/ 758 h 927"/>
                  <a:gd name="T102" fmla="*/ 853 w 1009"/>
                  <a:gd name="T103" fmla="*/ 533 h 927"/>
                  <a:gd name="T104" fmla="*/ 853 w 1009"/>
                  <a:gd name="T105" fmla="*/ 726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09" h="927">
                    <a:moveTo>
                      <a:pt x="645" y="728"/>
                    </a:moveTo>
                    <a:lnTo>
                      <a:pt x="628" y="728"/>
                    </a:lnTo>
                    <a:cubicBezTo>
                      <a:pt x="627" y="728"/>
                      <a:pt x="625" y="729"/>
                      <a:pt x="624" y="730"/>
                    </a:cubicBezTo>
                    <a:lnTo>
                      <a:pt x="618" y="736"/>
                    </a:lnTo>
                    <a:cubicBezTo>
                      <a:pt x="616" y="738"/>
                      <a:pt x="615" y="741"/>
                      <a:pt x="617" y="744"/>
                    </a:cubicBezTo>
                    <a:lnTo>
                      <a:pt x="625" y="757"/>
                    </a:lnTo>
                    <a:cubicBezTo>
                      <a:pt x="626" y="759"/>
                      <a:pt x="628" y="760"/>
                      <a:pt x="630" y="760"/>
                    </a:cubicBezTo>
                    <a:lnTo>
                      <a:pt x="643" y="760"/>
                    </a:lnTo>
                    <a:cubicBezTo>
                      <a:pt x="645" y="760"/>
                      <a:pt x="647" y="759"/>
                      <a:pt x="649" y="757"/>
                    </a:cubicBezTo>
                    <a:lnTo>
                      <a:pt x="656" y="744"/>
                    </a:lnTo>
                    <a:cubicBezTo>
                      <a:pt x="658" y="741"/>
                      <a:pt x="658" y="738"/>
                      <a:pt x="656" y="736"/>
                    </a:cubicBezTo>
                    <a:lnTo>
                      <a:pt x="649" y="730"/>
                    </a:lnTo>
                    <a:cubicBezTo>
                      <a:pt x="648" y="729"/>
                      <a:pt x="646" y="728"/>
                      <a:pt x="645" y="728"/>
                    </a:cubicBezTo>
                    <a:close/>
                    <a:moveTo>
                      <a:pt x="271" y="715"/>
                    </a:moveTo>
                    <a:cubicBezTo>
                      <a:pt x="246" y="703"/>
                      <a:pt x="258" y="677"/>
                      <a:pt x="261" y="670"/>
                    </a:cubicBezTo>
                    <a:cubicBezTo>
                      <a:pt x="291" y="645"/>
                      <a:pt x="311" y="598"/>
                      <a:pt x="311" y="549"/>
                    </a:cubicBezTo>
                    <a:cubicBezTo>
                      <a:pt x="311" y="478"/>
                      <a:pt x="267" y="432"/>
                      <a:pt x="214" y="432"/>
                    </a:cubicBezTo>
                    <a:cubicBezTo>
                      <a:pt x="161" y="432"/>
                      <a:pt x="117" y="478"/>
                      <a:pt x="117" y="549"/>
                    </a:cubicBezTo>
                    <a:cubicBezTo>
                      <a:pt x="117" y="598"/>
                      <a:pt x="137" y="645"/>
                      <a:pt x="167" y="670"/>
                    </a:cubicBezTo>
                    <a:cubicBezTo>
                      <a:pt x="170" y="677"/>
                      <a:pt x="182" y="703"/>
                      <a:pt x="157" y="715"/>
                    </a:cubicBezTo>
                    <a:cubicBezTo>
                      <a:pt x="66" y="737"/>
                      <a:pt x="0" y="806"/>
                      <a:pt x="0" y="880"/>
                    </a:cubicBezTo>
                    <a:cubicBezTo>
                      <a:pt x="0" y="881"/>
                      <a:pt x="0" y="882"/>
                      <a:pt x="0" y="882"/>
                    </a:cubicBezTo>
                    <a:cubicBezTo>
                      <a:pt x="0" y="883"/>
                      <a:pt x="0" y="883"/>
                      <a:pt x="0" y="884"/>
                    </a:cubicBezTo>
                    <a:cubicBezTo>
                      <a:pt x="0" y="927"/>
                      <a:pt x="45" y="923"/>
                      <a:pt x="214" y="923"/>
                    </a:cubicBezTo>
                    <a:cubicBezTo>
                      <a:pt x="394" y="923"/>
                      <a:pt x="429" y="927"/>
                      <a:pt x="429" y="884"/>
                    </a:cubicBezTo>
                    <a:cubicBezTo>
                      <a:pt x="429" y="883"/>
                      <a:pt x="428" y="883"/>
                      <a:pt x="428" y="882"/>
                    </a:cubicBezTo>
                    <a:cubicBezTo>
                      <a:pt x="428" y="882"/>
                      <a:pt x="429" y="881"/>
                      <a:pt x="429" y="880"/>
                    </a:cubicBezTo>
                    <a:cubicBezTo>
                      <a:pt x="429" y="806"/>
                      <a:pt x="362" y="737"/>
                      <a:pt x="271" y="715"/>
                    </a:cubicBezTo>
                    <a:close/>
                    <a:moveTo>
                      <a:pt x="1009" y="861"/>
                    </a:moveTo>
                    <a:cubicBezTo>
                      <a:pt x="1009" y="814"/>
                      <a:pt x="971" y="769"/>
                      <a:pt x="917" y="748"/>
                    </a:cubicBezTo>
                    <a:lnTo>
                      <a:pt x="876" y="877"/>
                    </a:lnTo>
                    <a:lnTo>
                      <a:pt x="863" y="798"/>
                    </a:lnTo>
                    <a:lnTo>
                      <a:pt x="842" y="798"/>
                    </a:lnTo>
                    <a:lnTo>
                      <a:pt x="829" y="877"/>
                    </a:lnTo>
                    <a:lnTo>
                      <a:pt x="788" y="748"/>
                    </a:lnTo>
                    <a:cubicBezTo>
                      <a:pt x="734" y="769"/>
                      <a:pt x="696" y="814"/>
                      <a:pt x="696" y="861"/>
                    </a:cubicBezTo>
                    <a:cubicBezTo>
                      <a:pt x="696" y="862"/>
                      <a:pt x="696" y="863"/>
                      <a:pt x="696" y="863"/>
                    </a:cubicBezTo>
                    <a:cubicBezTo>
                      <a:pt x="696" y="863"/>
                      <a:pt x="696" y="864"/>
                      <a:pt x="696" y="864"/>
                    </a:cubicBezTo>
                    <a:cubicBezTo>
                      <a:pt x="696" y="895"/>
                      <a:pt x="729" y="893"/>
                      <a:pt x="853" y="893"/>
                    </a:cubicBezTo>
                    <a:cubicBezTo>
                      <a:pt x="984" y="893"/>
                      <a:pt x="1009" y="895"/>
                      <a:pt x="1009" y="864"/>
                    </a:cubicBezTo>
                    <a:cubicBezTo>
                      <a:pt x="1009" y="864"/>
                      <a:pt x="1009" y="863"/>
                      <a:pt x="1009" y="863"/>
                    </a:cubicBezTo>
                    <a:cubicBezTo>
                      <a:pt x="1009" y="863"/>
                      <a:pt x="1009" y="862"/>
                      <a:pt x="1009" y="861"/>
                    </a:cubicBezTo>
                    <a:close/>
                    <a:moveTo>
                      <a:pt x="706" y="593"/>
                    </a:moveTo>
                    <a:cubicBezTo>
                      <a:pt x="706" y="544"/>
                      <a:pt x="675" y="503"/>
                      <a:pt x="637" y="503"/>
                    </a:cubicBezTo>
                    <a:cubicBezTo>
                      <a:pt x="598" y="503"/>
                      <a:pt x="567" y="544"/>
                      <a:pt x="567" y="593"/>
                    </a:cubicBezTo>
                    <a:cubicBezTo>
                      <a:pt x="567" y="643"/>
                      <a:pt x="598" y="696"/>
                      <a:pt x="637" y="696"/>
                    </a:cubicBezTo>
                    <a:cubicBezTo>
                      <a:pt x="675" y="696"/>
                      <a:pt x="706" y="643"/>
                      <a:pt x="706" y="593"/>
                    </a:cubicBezTo>
                    <a:close/>
                    <a:moveTo>
                      <a:pt x="734" y="735"/>
                    </a:moveTo>
                    <a:cubicBezTo>
                      <a:pt x="724" y="728"/>
                      <a:pt x="713" y="722"/>
                      <a:pt x="701" y="718"/>
                    </a:cubicBezTo>
                    <a:lnTo>
                      <a:pt x="676" y="799"/>
                    </a:lnTo>
                    <a:cubicBezTo>
                      <a:pt x="689" y="774"/>
                      <a:pt x="709" y="752"/>
                      <a:pt x="734" y="735"/>
                    </a:cubicBezTo>
                    <a:close/>
                    <a:moveTo>
                      <a:pt x="626" y="768"/>
                    </a:moveTo>
                    <a:lnTo>
                      <a:pt x="613" y="847"/>
                    </a:lnTo>
                    <a:lnTo>
                      <a:pt x="572" y="718"/>
                    </a:lnTo>
                    <a:cubicBezTo>
                      <a:pt x="518" y="739"/>
                      <a:pt x="480" y="784"/>
                      <a:pt x="480" y="832"/>
                    </a:cubicBezTo>
                    <a:cubicBezTo>
                      <a:pt x="480" y="832"/>
                      <a:pt x="480" y="833"/>
                      <a:pt x="480" y="833"/>
                    </a:cubicBezTo>
                    <a:cubicBezTo>
                      <a:pt x="480" y="833"/>
                      <a:pt x="480" y="834"/>
                      <a:pt x="480" y="834"/>
                    </a:cubicBezTo>
                    <a:cubicBezTo>
                      <a:pt x="480" y="866"/>
                      <a:pt x="513" y="863"/>
                      <a:pt x="637" y="863"/>
                    </a:cubicBezTo>
                    <a:cubicBezTo>
                      <a:pt x="645" y="863"/>
                      <a:pt x="652" y="863"/>
                      <a:pt x="659" y="863"/>
                    </a:cubicBezTo>
                    <a:lnTo>
                      <a:pt x="659" y="861"/>
                    </a:lnTo>
                    <a:cubicBezTo>
                      <a:pt x="659" y="857"/>
                      <a:pt x="660" y="852"/>
                      <a:pt x="660" y="847"/>
                    </a:cubicBezTo>
                    <a:lnTo>
                      <a:pt x="648" y="768"/>
                    </a:lnTo>
                    <a:lnTo>
                      <a:pt x="626" y="768"/>
                    </a:lnTo>
                    <a:close/>
                    <a:moveTo>
                      <a:pt x="493" y="212"/>
                    </a:moveTo>
                    <a:cubicBezTo>
                      <a:pt x="511" y="212"/>
                      <a:pt x="527" y="227"/>
                      <a:pt x="527" y="246"/>
                    </a:cubicBezTo>
                    <a:cubicBezTo>
                      <a:pt x="527" y="265"/>
                      <a:pt x="511" y="280"/>
                      <a:pt x="493" y="280"/>
                    </a:cubicBezTo>
                    <a:cubicBezTo>
                      <a:pt x="474" y="280"/>
                      <a:pt x="459" y="265"/>
                      <a:pt x="459" y="246"/>
                    </a:cubicBezTo>
                    <a:cubicBezTo>
                      <a:pt x="459" y="227"/>
                      <a:pt x="474" y="212"/>
                      <a:pt x="493" y="212"/>
                    </a:cubicBezTo>
                    <a:close/>
                    <a:moveTo>
                      <a:pt x="626" y="212"/>
                    </a:moveTo>
                    <a:cubicBezTo>
                      <a:pt x="644" y="212"/>
                      <a:pt x="660" y="227"/>
                      <a:pt x="660" y="246"/>
                    </a:cubicBezTo>
                    <a:cubicBezTo>
                      <a:pt x="660" y="265"/>
                      <a:pt x="644" y="280"/>
                      <a:pt x="626" y="280"/>
                    </a:cubicBezTo>
                    <a:cubicBezTo>
                      <a:pt x="607" y="280"/>
                      <a:pt x="592" y="265"/>
                      <a:pt x="592" y="246"/>
                    </a:cubicBezTo>
                    <a:cubicBezTo>
                      <a:pt x="592" y="227"/>
                      <a:pt x="607" y="212"/>
                      <a:pt x="626" y="212"/>
                    </a:cubicBezTo>
                    <a:close/>
                    <a:moveTo>
                      <a:pt x="759" y="212"/>
                    </a:moveTo>
                    <a:cubicBezTo>
                      <a:pt x="777" y="212"/>
                      <a:pt x="793" y="227"/>
                      <a:pt x="793" y="246"/>
                    </a:cubicBezTo>
                    <a:cubicBezTo>
                      <a:pt x="793" y="265"/>
                      <a:pt x="777" y="280"/>
                      <a:pt x="759" y="280"/>
                    </a:cubicBezTo>
                    <a:cubicBezTo>
                      <a:pt x="740" y="280"/>
                      <a:pt x="725" y="265"/>
                      <a:pt x="725" y="246"/>
                    </a:cubicBezTo>
                    <a:cubicBezTo>
                      <a:pt x="725" y="227"/>
                      <a:pt x="740" y="212"/>
                      <a:pt x="759" y="212"/>
                    </a:cubicBezTo>
                    <a:close/>
                    <a:moveTo>
                      <a:pt x="394" y="389"/>
                    </a:moveTo>
                    <a:lnTo>
                      <a:pt x="363" y="461"/>
                    </a:lnTo>
                    <a:cubicBezTo>
                      <a:pt x="359" y="469"/>
                      <a:pt x="361" y="479"/>
                      <a:pt x="368" y="486"/>
                    </a:cubicBezTo>
                    <a:cubicBezTo>
                      <a:pt x="372" y="490"/>
                      <a:pt x="377" y="492"/>
                      <a:pt x="383" y="492"/>
                    </a:cubicBezTo>
                    <a:cubicBezTo>
                      <a:pt x="386" y="492"/>
                      <a:pt x="390" y="491"/>
                      <a:pt x="393" y="490"/>
                    </a:cubicBezTo>
                    <a:lnTo>
                      <a:pt x="488" y="444"/>
                    </a:lnTo>
                    <a:cubicBezTo>
                      <a:pt x="530" y="460"/>
                      <a:pt x="576" y="468"/>
                      <a:pt x="623" y="468"/>
                    </a:cubicBezTo>
                    <a:cubicBezTo>
                      <a:pt x="792" y="468"/>
                      <a:pt x="929" y="363"/>
                      <a:pt x="929" y="234"/>
                    </a:cubicBezTo>
                    <a:cubicBezTo>
                      <a:pt x="929" y="105"/>
                      <a:pt x="792" y="0"/>
                      <a:pt x="623" y="0"/>
                    </a:cubicBezTo>
                    <a:cubicBezTo>
                      <a:pt x="455" y="0"/>
                      <a:pt x="318" y="105"/>
                      <a:pt x="318" y="234"/>
                    </a:cubicBezTo>
                    <a:cubicBezTo>
                      <a:pt x="318" y="291"/>
                      <a:pt x="345" y="346"/>
                      <a:pt x="394" y="389"/>
                    </a:cubicBezTo>
                    <a:close/>
                    <a:moveTo>
                      <a:pt x="861" y="758"/>
                    </a:moveTo>
                    <a:lnTo>
                      <a:pt x="844" y="758"/>
                    </a:lnTo>
                    <a:cubicBezTo>
                      <a:pt x="843" y="758"/>
                      <a:pt x="841" y="759"/>
                      <a:pt x="840" y="760"/>
                    </a:cubicBezTo>
                    <a:lnTo>
                      <a:pt x="834" y="766"/>
                    </a:lnTo>
                    <a:cubicBezTo>
                      <a:pt x="832" y="768"/>
                      <a:pt x="831" y="771"/>
                      <a:pt x="833" y="774"/>
                    </a:cubicBezTo>
                    <a:lnTo>
                      <a:pt x="841" y="787"/>
                    </a:lnTo>
                    <a:cubicBezTo>
                      <a:pt x="842" y="789"/>
                      <a:pt x="844" y="790"/>
                      <a:pt x="846" y="790"/>
                    </a:cubicBezTo>
                    <a:lnTo>
                      <a:pt x="859" y="790"/>
                    </a:lnTo>
                    <a:cubicBezTo>
                      <a:pt x="861" y="790"/>
                      <a:pt x="863" y="789"/>
                      <a:pt x="864" y="787"/>
                    </a:cubicBezTo>
                    <a:lnTo>
                      <a:pt x="872" y="774"/>
                    </a:lnTo>
                    <a:cubicBezTo>
                      <a:pt x="874" y="771"/>
                      <a:pt x="873" y="768"/>
                      <a:pt x="871" y="766"/>
                    </a:cubicBezTo>
                    <a:lnTo>
                      <a:pt x="865" y="760"/>
                    </a:lnTo>
                    <a:cubicBezTo>
                      <a:pt x="864" y="759"/>
                      <a:pt x="862" y="758"/>
                      <a:pt x="861" y="758"/>
                    </a:cubicBezTo>
                    <a:close/>
                    <a:moveTo>
                      <a:pt x="922" y="623"/>
                    </a:moveTo>
                    <a:cubicBezTo>
                      <a:pt x="922" y="574"/>
                      <a:pt x="891" y="533"/>
                      <a:pt x="853" y="533"/>
                    </a:cubicBezTo>
                    <a:cubicBezTo>
                      <a:pt x="814" y="533"/>
                      <a:pt x="783" y="574"/>
                      <a:pt x="783" y="623"/>
                    </a:cubicBezTo>
                    <a:cubicBezTo>
                      <a:pt x="783" y="673"/>
                      <a:pt x="814" y="726"/>
                      <a:pt x="853" y="726"/>
                    </a:cubicBezTo>
                    <a:cubicBezTo>
                      <a:pt x="891" y="726"/>
                      <a:pt x="922" y="673"/>
                      <a:pt x="922" y="62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0" name="Freeform 7"/>
              <p:cNvSpPr>
                <a:spLocks noEditPoints="1"/>
              </p:cNvSpPr>
              <p:nvPr/>
            </p:nvSpPr>
            <p:spPr bwMode="auto">
              <a:xfrm>
                <a:off x="6979046" y="4944109"/>
                <a:ext cx="620671" cy="357255"/>
              </a:xfrm>
              <a:custGeom>
                <a:avLst/>
                <a:gdLst>
                  <a:gd name="T0" fmla="*/ 790 w 1064"/>
                  <a:gd name="T1" fmla="*/ 343 h 612"/>
                  <a:gd name="T2" fmla="*/ 773 w 1064"/>
                  <a:gd name="T3" fmla="*/ 340 h 612"/>
                  <a:gd name="T4" fmla="*/ 511 w 1064"/>
                  <a:gd name="T5" fmla="*/ 427 h 612"/>
                  <a:gd name="T6" fmla="*/ 259 w 1064"/>
                  <a:gd name="T7" fmla="*/ 344 h 612"/>
                  <a:gd name="T8" fmla="*/ 242 w 1064"/>
                  <a:gd name="T9" fmla="*/ 346 h 612"/>
                  <a:gd name="T10" fmla="*/ 234 w 1064"/>
                  <a:gd name="T11" fmla="*/ 362 h 612"/>
                  <a:gd name="T12" fmla="*/ 234 w 1064"/>
                  <a:gd name="T13" fmla="*/ 571 h 612"/>
                  <a:gd name="T14" fmla="*/ 250 w 1064"/>
                  <a:gd name="T15" fmla="*/ 590 h 612"/>
                  <a:gd name="T16" fmla="*/ 516 w 1064"/>
                  <a:gd name="T17" fmla="*/ 612 h 612"/>
                  <a:gd name="T18" fmla="*/ 783 w 1064"/>
                  <a:gd name="T19" fmla="*/ 590 h 612"/>
                  <a:gd name="T20" fmla="*/ 798 w 1064"/>
                  <a:gd name="T21" fmla="*/ 571 h 612"/>
                  <a:gd name="T22" fmla="*/ 798 w 1064"/>
                  <a:gd name="T23" fmla="*/ 358 h 612"/>
                  <a:gd name="T24" fmla="*/ 790 w 1064"/>
                  <a:gd name="T25" fmla="*/ 343 h 612"/>
                  <a:gd name="T26" fmla="*/ 1061 w 1064"/>
                  <a:gd name="T27" fmla="*/ 469 h 612"/>
                  <a:gd name="T28" fmla="*/ 1046 w 1064"/>
                  <a:gd name="T29" fmla="*/ 412 h 612"/>
                  <a:gd name="T30" fmla="*/ 1044 w 1064"/>
                  <a:gd name="T31" fmla="*/ 408 h 612"/>
                  <a:gd name="T32" fmla="*/ 1049 w 1064"/>
                  <a:gd name="T33" fmla="*/ 385 h 612"/>
                  <a:gd name="T34" fmla="*/ 1014 w 1064"/>
                  <a:gd name="T35" fmla="*/ 335 h 612"/>
                  <a:gd name="T36" fmla="*/ 1014 w 1064"/>
                  <a:gd name="T37" fmla="*/ 209 h 612"/>
                  <a:gd name="T38" fmla="*/ 1017 w 1064"/>
                  <a:gd name="T39" fmla="*/ 195 h 612"/>
                  <a:gd name="T40" fmla="*/ 991 w 1064"/>
                  <a:gd name="T41" fmla="*/ 159 h 612"/>
                  <a:gd name="T42" fmla="*/ 517 w 1064"/>
                  <a:gd name="T43" fmla="*/ 2 h 612"/>
                  <a:gd name="T44" fmla="*/ 505 w 1064"/>
                  <a:gd name="T45" fmla="*/ 0 h 612"/>
                  <a:gd name="T46" fmla="*/ 493 w 1064"/>
                  <a:gd name="T47" fmla="*/ 2 h 612"/>
                  <a:gd name="T48" fmla="*/ 26 w 1064"/>
                  <a:gd name="T49" fmla="*/ 157 h 612"/>
                  <a:gd name="T50" fmla="*/ 0 w 1064"/>
                  <a:gd name="T51" fmla="*/ 193 h 612"/>
                  <a:gd name="T52" fmla="*/ 26 w 1064"/>
                  <a:gd name="T53" fmla="*/ 229 h 612"/>
                  <a:gd name="T54" fmla="*/ 500 w 1064"/>
                  <a:gd name="T55" fmla="*/ 386 h 612"/>
                  <a:gd name="T56" fmla="*/ 512 w 1064"/>
                  <a:gd name="T57" fmla="*/ 388 h 612"/>
                  <a:gd name="T58" fmla="*/ 524 w 1064"/>
                  <a:gd name="T59" fmla="*/ 386 h 612"/>
                  <a:gd name="T60" fmla="*/ 976 w 1064"/>
                  <a:gd name="T61" fmla="*/ 236 h 612"/>
                  <a:gd name="T62" fmla="*/ 976 w 1064"/>
                  <a:gd name="T63" fmla="*/ 335 h 612"/>
                  <a:gd name="T64" fmla="*/ 941 w 1064"/>
                  <a:gd name="T65" fmla="*/ 385 h 612"/>
                  <a:gd name="T66" fmla="*/ 947 w 1064"/>
                  <a:gd name="T67" fmla="*/ 409 h 612"/>
                  <a:gd name="T68" fmla="*/ 945 w 1064"/>
                  <a:gd name="T69" fmla="*/ 412 h 612"/>
                  <a:gd name="T70" fmla="*/ 929 w 1064"/>
                  <a:gd name="T71" fmla="*/ 469 h 612"/>
                  <a:gd name="T72" fmla="*/ 942 w 1064"/>
                  <a:gd name="T73" fmla="*/ 492 h 612"/>
                  <a:gd name="T74" fmla="*/ 948 w 1064"/>
                  <a:gd name="T75" fmla="*/ 493 h 612"/>
                  <a:gd name="T76" fmla="*/ 966 w 1064"/>
                  <a:gd name="T77" fmla="*/ 479 h 612"/>
                  <a:gd name="T78" fmla="*/ 976 w 1064"/>
                  <a:gd name="T79" fmla="*/ 441 h 612"/>
                  <a:gd name="T80" fmla="*/ 976 w 1064"/>
                  <a:gd name="T81" fmla="*/ 474 h 612"/>
                  <a:gd name="T82" fmla="*/ 995 w 1064"/>
                  <a:gd name="T83" fmla="*/ 493 h 612"/>
                  <a:gd name="T84" fmla="*/ 1014 w 1064"/>
                  <a:gd name="T85" fmla="*/ 474 h 612"/>
                  <a:gd name="T86" fmla="*/ 1014 w 1064"/>
                  <a:gd name="T87" fmla="*/ 441 h 612"/>
                  <a:gd name="T88" fmla="*/ 1025 w 1064"/>
                  <a:gd name="T89" fmla="*/ 479 h 612"/>
                  <a:gd name="T90" fmla="*/ 1043 w 1064"/>
                  <a:gd name="T91" fmla="*/ 493 h 612"/>
                  <a:gd name="T92" fmla="*/ 1048 w 1064"/>
                  <a:gd name="T93" fmla="*/ 492 h 612"/>
                  <a:gd name="T94" fmla="*/ 1061 w 1064"/>
                  <a:gd name="T95" fmla="*/ 46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4" h="612">
                    <a:moveTo>
                      <a:pt x="790" y="343"/>
                    </a:moveTo>
                    <a:cubicBezTo>
                      <a:pt x="785" y="339"/>
                      <a:pt x="779" y="338"/>
                      <a:pt x="773" y="340"/>
                    </a:cubicBezTo>
                    <a:lnTo>
                      <a:pt x="511" y="427"/>
                    </a:lnTo>
                    <a:lnTo>
                      <a:pt x="259" y="344"/>
                    </a:lnTo>
                    <a:cubicBezTo>
                      <a:pt x="254" y="342"/>
                      <a:pt x="247" y="343"/>
                      <a:pt x="242" y="346"/>
                    </a:cubicBezTo>
                    <a:cubicBezTo>
                      <a:pt x="237" y="350"/>
                      <a:pt x="234" y="356"/>
                      <a:pt x="234" y="362"/>
                    </a:cubicBezTo>
                    <a:lnTo>
                      <a:pt x="234" y="571"/>
                    </a:lnTo>
                    <a:cubicBezTo>
                      <a:pt x="234" y="580"/>
                      <a:pt x="241" y="588"/>
                      <a:pt x="250" y="590"/>
                    </a:cubicBezTo>
                    <a:cubicBezTo>
                      <a:pt x="324" y="604"/>
                      <a:pt x="418" y="612"/>
                      <a:pt x="516" y="612"/>
                    </a:cubicBezTo>
                    <a:cubicBezTo>
                      <a:pt x="614" y="612"/>
                      <a:pt x="709" y="604"/>
                      <a:pt x="783" y="590"/>
                    </a:cubicBezTo>
                    <a:cubicBezTo>
                      <a:pt x="792" y="588"/>
                      <a:pt x="798" y="580"/>
                      <a:pt x="798" y="571"/>
                    </a:cubicBezTo>
                    <a:lnTo>
                      <a:pt x="798" y="358"/>
                    </a:lnTo>
                    <a:cubicBezTo>
                      <a:pt x="798" y="352"/>
                      <a:pt x="795" y="346"/>
                      <a:pt x="790" y="343"/>
                    </a:cubicBezTo>
                    <a:close/>
                    <a:moveTo>
                      <a:pt x="1061" y="469"/>
                    </a:moveTo>
                    <a:lnTo>
                      <a:pt x="1046" y="412"/>
                    </a:lnTo>
                    <a:cubicBezTo>
                      <a:pt x="1045" y="410"/>
                      <a:pt x="1044" y="409"/>
                      <a:pt x="1044" y="408"/>
                    </a:cubicBezTo>
                    <a:cubicBezTo>
                      <a:pt x="1047" y="401"/>
                      <a:pt x="1049" y="394"/>
                      <a:pt x="1049" y="385"/>
                    </a:cubicBezTo>
                    <a:cubicBezTo>
                      <a:pt x="1049" y="362"/>
                      <a:pt x="1035" y="343"/>
                      <a:pt x="1014" y="335"/>
                    </a:cubicBezTo>
                    <a:lnTo>
                      <a:pt x="1014" y="209"/>
                    </a:lnTo>
                    <a:cubicBezTo>
                      <a:pt x="1016" y="204"/>
                      <a:pt x="1017" y="200"/>
                      <a:pt x="1017" y="195"/>
                    </a:cubicBezTo>
                    <a:cubicBezTo>
                      <a:pt x="1017" y="179"/>
                      <a:pt x="1006" y="164"/>
                      <a:pt x="991" y="159"/>
                    </a:cubicBezTo>
                    <a:lnTo>
                      <a:pt x="517" y="2"/>
                    </a:lnTo>
                    <a:cubicBezTo>
                      <a:pt x="513" y="1"/>
                      <a:pt x="509" y="0"/>
                      <a:pt x="505" y="0"/>
                    </a:cubicBezTo>
                    <a:cubicBezTo>
                      <a:pt x="501" y="0"/>
                      <a:pt x="497" y="1"/>
                      <a:pt x="493" y="2"/>
                    </a:cubicBezTo>
                    <a:lnTo>
                      <a:pt x="26" y="157"/>
                    </a:lnTo>
                    <a:cubicBezTo>
                      <a:pt x="10" y="162"/>
                      <a:pt x="0" y="176"/>
                      <a:pt x="0" y="193"/>
                    </a:cubicBezTo>
                    <a:cubicBezTo>
                      <a:pt x="0" y="209"/>
                      <a:pt x="10" y="224"/>
                      <a:pt x="26" y="229"/>
                    </a:cubicBezTo>
                    <a:lnTo>
                      <a:pt x="500" y="386"/>
                    </a:lnTo>
                    <a:cubicBezTo>
                      <a:pt x="504" y="388"/>
                      <a:pt x="508" y="388"/>
                      <a:pt x="512" y="388"/>
                    </a:cubicBezTo>
                    <a:cubicBezTo>
                      <a:pt x="516" y="388"/>
                      <a:pt x="520" y="388"/>
                      <a:pt x="524" y="386"/>
                    </a:cubicBezTo>
                    <a:lnTo>
                      <a:pt x="976" y="236"/>
                    </a:lnTo>
                    <a:lnTo>
                      <a:pt x="976" y="335"/>
                    </a:lnTo>
                    <a:cubicBezTo>
                      <a:pt x="956" y="343"/>
                      <a:pt x="941" y="362"/>
                      <a:pt x="941" y="385"/>
                    </a:cubicBezTo>
                    <a:cubicBezTo>
                      <a:pt x="941" y="394"/>
                      <a:pt x="943" y="401"/>
                      <a:pt x="947" y="409"/>
                    </a:cubicBezTo>
                    <a:cubicBezTo>
                      <a:pt x="946" y="410"/>
                      <a:pt x="945" y="410"/>
                      <a:pt x="945" y="412"/>
                    </a:cubicBezTo>
                    <a:lnTo>
                      <a:pt x="929" y="469"/>
                    </a:lnTo>
                    <a:cubicBezTo>
                      <a:pt x="926" y="479"/>
                      <a:pt x="932" y="489"/>
                      <a:pt x="942" y="492"/>
                    </a:cubicBezTo>
                    <a:cubicBezTo>
                      <a:pt x="944" y="492"/>
                      <a:pt x="946" y="493"/>
                      <a:pt x="948" y="493"/>
                    </a:cubicBezTo>
                    <a:cubicBezTo>
                      <a:pt x="956" y="493"/>
                      <a:pt x="964" y="487"/>
                      <a:pt x="966" y="479"/>
                    </a:cubicBezTo>
                    <a:lnTo>
                      <a:pt x="976" y="441"/>
                    </a:lnTo>
                    <a:lnTo>
                      <a:pt x="976" y="474"/>
                    </a:lnTo>
                    <a:cubicBezTo>
                      <a:pt x="976" y="484"/>
                      <a:pt x="985" y="493"/>
                      <a:pt x="995" y="493"/>
                    </a:cubicBezTo>
                    <a:cubicBezTo>
                      <a:pt x="1006" y="493"/>
                      <a:pt x="1014" y="484"/>
                      <a:pt x="1014" y="474"/>
                    </a:cubicBezTo>
                    <a:lnTo>
                      <a:pt x="1014" y="441"/>
                    </a:lnTo>
                    <a:lnTo>
                      <a:pt x="1025" y="479"/>
                    </a:lnTo>
                    <a:cubicBezTo>
                      <a:pt x="1027" y="487"/>
                      <a:pt x="1035" y="493"/>
                      <a:pt x="1043" y="493"/>
                    </a:cubicBezTo>
                    <a:cubicBezTo>
                      <a:pt x="1045" y="493"/>
                      <a:pt x="1046" y="492"/>
                      <a:pt x="1048" y="492"/>
                    </a:cubicBezTo>
                    <a:cubicBezTo>
                      <a:pt x="1058" y="489"/>
                      <a:pt x="1064" y="479"/>
                      <a:pt x="1061" y="46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30732" name="组合 320"/>
              <p:cNvGrpSpPr>
                <a:grpSpLocks/>
              </p:cNvGrpSpPr>
              <p:nvPr/>
            </p:nvGrpSpPr>
            <p:grpSpPr bwMode="auto">
              <a:xfrm>
                <a:off x="7701310" y="4898554"/>
                <a:ext cx="1279440" cy="461751"/>
                <a:chOff x="7701310" y="4898554"/>
                <a:chExt cx="1279440" cy="461751"/>
              </a:xfrm>
            </p:grpSpPr>
            <p:sp>
              <p:nvSpPr>
                <p:cNvPr id="325" name="矩形 324"/>
                <p:cNvSpPr/>
                <p:nvPr/>
              </p:nvSpPr>
              <p:spPr>
                <a:xfrm>
                  <a:off x="7701310" y="4909178"/>
                  <a:ext cx="1114351" cy="428705"/>
                </a:xfrm>
                <a:prstGeom prst="rect">
                  <a:avLst/>
                </a:prstGeom>
                <a:solidFill>
                  <a:srgbClr val="58C4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0737" name="文本框 325"/>
                <p:cNvSpPr txBox="1">
                  <a:spLocks noChangeArrowheads="1"/>
                </p:cNvSpPr>
                <p:nvPr/>
              </p:nvSpPr>
              <p:spPr bwMode="auto">
                <a:xfrm>
                  <a:off x="7765269" y="4898554"/>
                  <a:ext cx="1215481" cy="4617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400" b="1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小小草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0733" name="组合 321"/>
              <p:cNvGrpSpPr>
                <a:grpSpLocks/>
              </p:cNvGrpSpPr>
              <p:nvPr/>
            </p:nvGrpSpPr>
            <p:grpSpPr bwMode="auto">
              <a:xfrm>
                <a:off x="10185066" y="4937087"/>
                <a:ext cx="1138595" cy="427771"/>
                <a:chOff x="7701254" y="4937087"/>
                <a:chExt cx="1138595" cy="427771"/>
              </a:xfrm>
            </p:grpSpPr>
            <p:sp>
              <p:nvSpPr>
                <p:cNvPr id="323" name="矩形 322"/>
                <p:cNvSpPr/>
                <p:nvPr/>
              </p:nvSpPr>
              <p:spPr>
                <a:xfrm>
                  <a:off x="7701772" y="4936171"/>
                  <a:ext cx="1112764" cy="428705"/>
                </a:xfrm>
                <a:prstGeom prst="rect">
                  <a:avLst/>
                </a:prstGeom>
                <a:solidFill>
                  <a:srgbClr val="A6CC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0735" name="文本框 323"/>
                <p:cNvSpPr txBox="1">
                  <a:spLocks noChangeArrowheads="1"/>
                </p:cNvSpPr>
                <p:nvPr/>
              </p:nvSpPr>
              <p:spPr bwMode="auto">
                <a:xfrm>
                  <a:off x="7790301" y="4945066"/>
                  <a:ext cx="1049548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都教授</a:t>
                  </a:r>
                </a:p>
              </p:txBody>
            </p:sp>
          </p:grpSp>
        </p:grpSp>
        <p:sp>
          <p:nvSpPr>
            <p:cNvPr id="328" name="文本框 327"/>
            <p:cNvSpPr txBox="1"/>
            <p:nvPr/>
          </p:nvSpPr>
          <p:spPr>
            <a:xfrm>
              <a:off x="6778775" y="3375404"/>
              <a:ext cx="5479688" cy="3699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封面和内页的所有素材色块均可自由编辑改色</a:t>
              </a:r>
            </a:p>
          </p:txBody>
        </p:sp>
      </p:grpSp>
      <p:pic>
        <p:nvPicPr>
          <p:cNvPr id="30726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68"/>
          <a:stretch>
            <a:fillRect/>
          </a:stretch>
        </p:blipFill>
        <p:spPr bwMode="auto">
          <a:xfrm>
            <a:off x="6437313" y="2070100"/>
            <a:ext cx="512762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011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43012" name="组合 7"/>
          <p:cNvGrpSpPr>
            <a:grpSpLocks/>
          </p:cNvGrpSpPr>
          <p:nvPr/>
        </p:nvGrpSpPr>
        <p:grpSpPr bwMode="auto">
          <a:xfrm>
            <a:off x="4032250" y="1987550"/>
            <a:ext cx="3994150" cy="3538538"/>
            <a:chOff x="3818849" y="1746557"/>
            <a:chExt cx="4528738" cy="4013711"/>
          </a:xfrm>
        </p:grpSpPr>
        <p:grpSp>
          <p:nvGrpSpPr>
            <p:cNvPr id="43019" name="组合 8"/>
            <p:cNvGrpSpPr>
              <a:grpSpLocks/>
            </p:cNvGrpSpPr>
            <p:nvPr/>
          </p:nvGrpSpPr>
          <p:grpSpPr bwMode="auto">
            <a:xfrm>
              <a:off x="3818849" y="1754434"/>
              <a:ext cx="2745695" cy="1995486"/>
              <a:chOff x="3897507" y="1646279"/>
              <a:chExt cx="2745695" cy="1995486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3897507" y="1645605"/>
                <a:ext cx="2744963" cy="1996951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2500"/>
                    </a:lnTo>
                    <a:lnTo>
                      <a:pt x="550545" y="0"/>
                    </a:lnTo>
                    <a:lnTo>
                      <a:pt x="1081049" y="0"/>
                    </a:lnTo>
                    <a:lnTo>
                      <a:pt x="1079232" y="189052"/>
                    </a:ln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lnTo>
                      <a:pt x="1320887" y="292420"/>
                    </a:ln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close/>
                  </a:path>
                </a:pathLst>
              </a:cu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030" name="文本框 19"/>
              <p:cNvSpPr txBox="1">
                <a:spLocks noChangeArrowheads="1"/>
              </p:cNvSpPr>
              <p:nvPr/>
            </p:nvSpPr>
            <p:spPr bwMode="auto">
              <a:xfrm>
                <a:off x="4815952" y="2320856"/>
                <a:ext cx="86459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3020" name="组合 9"/>
            <p:cNvGrpSpPr>
              <a:grpSpLocks/>
            </p:cNvGrpSpPr>
            <p:nvPr/>
          </p:nvGrpSpPr>
          <p:grpSpPr bwMode="auto">
            <a:xfrm>
              <a:off x="6097195" y="1746557"/>
              <a:ext cx="2245080" cy="2415171"/>
              <a:chOff x="6175853" y="1638402"/>
              <a:chExt cx="2245080" cy="2415171"/>
            </a:xfrm>
          </p:grpSpPr>
          <p:sp>
            <p:nvSpPr>
              <p:cNvPr id="17" name="任意多边形 16"/>
              <p:cNvSpPr/>
              <p:nvPr/>
            </p:nvSpPr>
            <p:spPr>
              <a:xfrm rot="10800000">
                <a:off x="6176276" y="1638402"/>
                <a:ext cx="2244570" cy="2414709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028" name="文本框 17"/>
              <p:cNvSpPr txBox="1">
                <a:spLocks noChangeArrowheads="1"/>
              </p:cNvSpPr>
              <p:nvPr/>
            </p:nvSpPr>
            <p:spPr bwMode="auto">
              <a:xfrm>
                <a:off x="6866094" y="2320856"/>
                <a:ext cx="86459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3021" name="组合 10"/>
            <p:cNvGrpSpPr>
              <a:grpSpLocks/>
            </p:cNvGrpSpPr>
            <p:nvPr/>
          </p:nvGrpSpPr>
          <p:grpSpPr bwMode="auto">
            <a:xfrm>
              <a:off x="3818849" y="3345097"/>
              <a:ext cx="2245080" cy="2415171"/>
              <a:chOff x="3897507" y="3236942"/>
              <a:chExt cx="2245080" cy="2415171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3897507" y="3237404"/>
                <a:ext cx="2244570" cy="2414709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026" name="文本框 15"/>
              <p:cNvSpPr txBox="1">
                <a:spLocks noChangeArrowheads="1"/>
              </p:cNvSpPr>
              <p:nvPr/>
            </p:nvSpPr>
            <p:spPr bwMode="auto">
              <a:xfrm>
                <a:off x="4728852" y="4331163"/>
                <a:ext cx="86459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3022" name="组合 11"/>
            <p:cNvGrpSpPr>
              <a:grpSpLocks/>
            </p:cNvGrpSpPr>
            <p:nvPr/>
          </p:nvGrpSpPr>
          <p:grpSpPr bwMode="auto">
            <a:xfrm>
              <a:off x="5601892" y="3756864"/>
              <a:ext cx="2745695" cy="1995486"/>
              <a:chOff x="5680550" y="3648709"/>
              <a:chExt cx="2745695" cy="1995486"/>
            </a:xfrm>
          </p:grpSpPr>
          <p:sp>
            <p:nvSpPr>
              <p:cNvPr id="13" name="任意多边形 12"/>
              <p:cNvSpPr/>
              <p:nvPr/>
            </p:nvSpPr>
            <p:spPr>
              <a:xfrm rot="10800000">
                <a:off x="5681284" y="3647958"/>
                <a:ext cx="2744961" cy="1996951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711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25" fmla="*/ 661035 w 1321080"/>
                  <a:gd name="connsiteY25" fmla="*/ 96012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7110"/>
                    </a:lnTo>
                    <a:lnTo>
                      <a:pt x="550545" y="0"/>
                    </a:lnTo>
                    <a:lnTo>
                      <a:pt x="1081049" y="0"/>
                    </a:lnTo>
                    <a:cubicBezTo>
                      <a:pt x="1080443" y="63017"/>
                      <a:pt x="1079838" y="126035"/>
                      <a:pt x="1079232" y="189052"/>
                    </a:cubicBez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cubicBezTo>
                      <a:pt x="1321016" y="291783"/>
                      <a:pt x="1320951" y="292102"/>
                      <a:pt x="1320887" y="292420"/>
                    </a:cubicBez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lnTo>
                      <a:pt x="661035" y="960120"/>
                    </a:lnTo>
                    <a:close/>
                  </a:path>
                </a:pathLst>
              </a:cu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024" name="文本框 13"/>
              <p:cNvSpPr txBox="1">
                <a:spLocks noChangeArrowheads="1"/>
              </p:cNvSpPr>
              <p:nvPr/>
            </p:nvSpPr>
            <p:spPr bwMode="auto">
              <a:xfrm>
                <a:off x="6798658" y="4340995"/>
                <a:ext cx="86459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8242300" y="3754438"/>
            <a:ext cx="307657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1363" y="3754438"/>
            <a:ext cx="308133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5" name="矩形 22"/>
          <p:cNvSpPr>
            <a:spLocks noChangeArrowheads="1"/>
          </p:cNvSpPr>
          <p:nvPr/>
        </p:nvSpPr>
        <p:spPr bwMode="auto">
          <a:xfrm>
            <a:off x="65405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6" name="矩形 23"/>
          <p:cNvSpPr>
            <a:spLocks noChangeArrowheads="1"/>
          </p:cNvSpPr>
          <p:nvPr/>
        </p:nvSpPr>
        <p:spPr bwMode="auto">
          <a:xfrm>
            <a:off x="644525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7" name="矩形 24"/>
          <p:cNvSpPr>
            <a:spLocks noChangeArrowheads="1"/>
          </p:cNvSpPr>
          <p:nvPr/>
        </p:nvSpPr>
        <p:spPr bwMode="auto">
          <a:xfrm>
            <a:off x="817880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8" name="矩形 25"/>
          <p:cNvSpPr>
            <a:spLocks noChangeArrowheads="1"/>
          </p:cNvSpPr>
          <p:nvPr/>
        </p:nvSpPr>
        <p:spPr bwMode="auto">
          <a:xfrm>
            <a:off x="8178800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035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0" y="3178175"/>
            <a:ext cx="12192000" cy="2755900"/>
          </a:xfrm>
          <a:prstGeom prst="rect">
            <a:avLst/>
          </a:prstGeom>
          <a:solidFill>
            <a:srgbClr val="4E5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037" name="组合 64"/>
          <p:cNvGrpSpPr>
            <a:grpSpLocks/>
          </p:cNvGrpSpPr>
          <p:nvPr/>
        </p:nvGrpSpPr>
        <p:grpSpPr bwMode="auto">
          <a:xfrm>
            <a:off x="1800225" y="2073275"/>
            <a:ext cx="9194800" cy="2482850"/>
            <a:chOff x="1640114" y="2390541"/>
            <a:chExt cx="9196027" cy="2483130"/>
          </a:xfrm>
        </p:grpSpPr>
        <p:grpSp>
          <p:nvGrpSpPr>
            <p:cNvPr id="44038" name="组合 65"/>
            <p:cNvGrpSpPr>
              <a:grpSpLocks/>
            </p:cNvGrpSpPr>
            <p:nvPr/>
          </p:nvGrpSpPr>
          <p:grpSpPr bwMode="auto">
            <a:xfrm>
              <a:off x="1640114" y="2917370"/>
              <a:ext cx="9196027" cy="1103088"/>
              <a:chOff x="972457" y="2394855"/>
              <a:chExt cx="12221029" cy="1465945"/>
            </a:xfrm>
          </p:grpSpPr>
          <p:sp>
            <p:nvSpPr>
              <p:cNvPr id="86" name="燕尾形 85"/>
              <p:cNvSpPr/>
              <p:nvPr/>
            </p:nvSpPr>
            <p:spPr>
              <a:xfrm>
                <a:off x="972457" y="2395227"/>
                <a:ext cx="3527894" cy="1466409"/>
              </a:xfrm>
              <a:prstGeom prst="chevron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燕尾形 86"/>
              <p:cNvSpPr/>
              <p:nvPr/>
            </p:nvSpPr>
            <p:spPr>
              <a:xfrm>
                <a:off x="3875795" y="2395227"/>
                <a:ext cx="3525784" cy="1466409"/>
              </a:xfrm>
              <a:prstGeom prst="chevron">
                <a:avLst/>
              </a:pr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燕尾形 87"/>
              <p:cNvSpPr/>
              <p:nvPr/>
            </p:nvSpPr>
            <p:spPr>
              <a:xfrm>
                <a:off x="6779134" y="2395227"/>
                <a:ext cx="3525784" cy="1466409"/>
              </a:xfrm>
              <a:prstGeom prst="chevron">
                <a:avLst/>
              </a:pr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燕尾形 88"/>
              <p:cNvSpPr/>
              <p:nvPr/>
            </p:nvSpPr>
            <p:spPr>
              <a:xfrm>
                <a:off x="9665592" y="2395227"/>
                <a:ext cx="3527894" cy="1466409"/>
              </a:xfrm>
              <a:prstGeom prst="chevron">
                <a:avLst/>
              </a:pr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725635" y="3230788"/>
              <a:ext cx="482600" cy="476250"/>
              <a:chOff x="9786938" y="3573463"/>
              <a:chExt cx="482600" cy="476250"/>
            </a:xfrm>
            <a:solidFill>
              <a:schemeClr val="bg1"/>
            </a:solidFill>
          </p:grpSpPr>
          <p:sp>
            <p:nvSpPr>
              <p:cNvPr id="84" name="Freeform 107"/>
              <p:cNvSpPr>
                <a:spLocks noEditPoints="1"/>
              </p:cNvSpPr>
              <p:nvPr/>
            </p:nvSpPr>
            <p:spPr bwMode="auto">
              <a:xfrm>
                <a:off x="9786938" y="3573463"/>
                <a:ext cx="325437" cy="319087"/>
              </a:xfrm>
              <a:custGeom>
                <a:avLst/>
                <a:gdLst>
                  <a:gd name="T0" fmla="*/ 99 w 129"/>
                  <a:gd name="T1" fmla="*/ 118 h 129"/>
                  <a:gd name="T2" fmla="*/ 95 w 129"/>
                  <a:gd name="T3" fmla="*/ 102 h 129"/>
                  <a:gd name="T4" fmla="*/ 101 w 129"/>
                  <a:gd name="T5" fmla="*/ 96 h 129"/>
                  <a:gd name="T6" fmla="*/ 117 w 129"/>
                  <a:gd name="T7" fmla="*/ 100 h 129"/>
                  <a:gd name="T8" fmla="*/ 122 w 129"/>
                  <a:gd name="T9" fmla="*/ 98 h 129"/>
                  <a:gd name="T10" fmla="*/ 128 w 129"/>
                  <a:gd name="T11" fmla="*/ 83 h 129"/>
                  <a:gd name="T12" fmla="*/ 126 w 129"/>
                  <a:gd name="T13" fmla="*/ 78 h 129"/>
                  <a:gd name="T14" fmla="*/ 112 w 129"/>
                  <a:gd name="T15" fmla="*/ 70 h 129"/>
                  <a:gd name="T16" fmla="*/ 113 w 129"/>
                  <a:gd name="T17" fmla="*/ 65 h 129"/>
                  <a:gd name="T18" fmla="*/ 112 w 129"/>
                  <a:gd name="T19" fmla="*/ 61 h 129"/>
                  <a:gd name="T20" fmla="*/ 126 w 129"/>
                  <a:gd name="T21" fmla="*/ 52 h 129"/>
                  <a:gd name="T22" fmla="*/ 128 w 129"/>
                  <a:gd name="T23" fmla="*/ 47 h 129"/>
                  <a:gd name="T24" fmla="*/ 122 w 129"/>
                  <a:gd name="T25" fmla="*/ 33 h 129"/>
                  <a:gd name="T26" fmla="*/ 117 w 129"/>
                  <a:gd name="T27" fmla="*/ 30 h 129"/>
                  <a:gd name="T28" fmla="*/ 102 w 129"/>
                  <a:gd name="T29" fmla="*/ 34 h 129"/>
                  <a:gd name="T30" fmla="*/ 95 w 129"/>
                  <a:gd name="T31" fmla="*/ 28 h 129"/>
                  <a:gd name="T32" fmla="*/ 99 w 129"/>
                  <a:gd name="T33" fmla="*/ 12 h 129"/>
                  <a:gd name="T34" fmla="*/ 97 w 129"/>
                  <a:gd name="T35" fmla="*/ 8 h 129"/>
                  <a:gd name="T36" fmla="*/ 82 w 129"/>
                  <a:gd name="T37" fmla="*/ 1 h 129"/>
                  <a:gd name="T38" fmla="*/ 77 w 129"/>
                  <a:gd name="T39" fmla="*/ 3 h 129"/>
                  <a:gd name="T40" fmla="*/ 69 w 129"/>
                  <a:gd name="T41" fmla="*/ 17 h 129"/>
                  <a:gd name="T42" fmla="*/ 60 w 129"/>
                  <a:gd name="T43" fmla="*/ 17 h 129"/>
                  <a:gd name="T44" fmla="*/ 52 w 129"/>
                  <a:gd name="T45" fmla="*/ 3 h 129"/>
                  <a:gd name="T46" fmla="*/ 47 w 129"/>
                  <a:gd name="T47" fmla="*/ 1 h 129"/>
                  <a:gd name="T48" fmla="*/ 32 w 129"/>
                  <a:gd name="T49" fmla="*/ 7 h 129"/>
                  <a:gd name="T50" fmla="*/ 30 w 129"/>
                  <a:gd name="T51" fmla="*/ 12 h 129"/>
                  <a:gd name="T52" fmla="*/ 34 w 129"/>
                  <a:gd name="T53" fmla="*/ 27 h 129"/>
                  <a:gd name="T54" fmla="*/ 27 w 129"/>
                  <a:gd name="T55" fmla="*/ 34 h 129"/>
                  <a:gd name="T56" fmla="*/ 12 w 129"/>
                  <a:gd name="T57" fmla="*/ 30 h 129"/>
                  <a:gd name="T58" fmla="*/ 7 w 129"/>
                  <a:gd name="T59" fmla="*/ 32 h 129"/>
                  <a:gd name="T60" fmla="*/ 1 w 129"/>
                  <a:gd name="T61" fmla="*/ 47 h 129"/>
                  <a:gd name="T62" fmla="*/ 2 w 129"/>
                  <a:gd name="T63" fmla="*/ 52 h 129"/>
                  <a:gd name="T64" fmla="*/ 16 w 129"/>
                  <a:gd name="T65" fmla="*/ 60 h 129"/>
                  <a:gd name="T66" fmla="*/ 16 w 129"/>
                  <a:gd name="T67" fmla="*/ 65 h 129"/>
                  <a:gd name="T68" fmla="*/ 16 w 129"/>
                  <a:gd name="T69" fmla="*/ 69 h 129"/>
                  <a:gd name="T70" fmla="*/ 2 w 129"/>
                  <a:gd name="T71" fmla="*/ 77 h 129"/>
                  <a:gd name="T72" fmla="*/ 0 w 129"/>
                  <a:gd name="T73" fmla="*/ 82 h 129"/>
                  <a:gd name="T74" fmla="*/ 7 w 129"/>
                  <a:gd name="T75" fmla="*/ 97 h 129"/>
                  <a:gd name="T76" fmla="*/ 11 w 129"/>
                  <a:gd name="T77" fmla="*/ 99 h 129"/>
                  <a:gd name="T78" fmla="*/ 27 w 129"/>
                  <a:gd name="T79" fmla="*/ 95 h 129"/>
                  <a:gd name="T80" fmla="*/ 33 w 129"/>
                  <a:gd name="T81" fmla="*/ 102 h 129"/>
                  <a:gd name="T82" fmla="*/ 29 w 129"/>
                  <a:gd name="T83" fmla="*/ 118 h 129"/>
                  <a:gd name="T84" fmla="*/ 31 w 129"/>
                  <a:gd name="T85" fmla="*/ 122 h 129"/>
                  <a:gd name="T86" fmla="*/ 46 w 129"/>
                  <a:gd name="T87" fmla="*/ 128 h 129"/>
                  <a:gd name="T88" fmla="*/ 51 w 129"/>
                  <a:gd name="T89" fmla="*/ 127 h 129"/>
                  <a:gd name="T90" fmla="*/ 59 w 129"/>
                  <a:gd name="T91" fmla="*/ 113 h 129"/>
                  <a:gd name="T92" fmla="*/ 68 w 129"/>
                  <a:gd name="T93" fmla="*/ 113 h 129"/>
                  <a:gd name="T94" fmla="*/ 77 w 129"/>
                  <a:gd name="T95" fmla="*/ 127 h 129"/>
                  <a:gd name="T96" fmla="*/ 80 w 129"/>
                  <a:gd name="T97" fmla="*/ 129 h 129"/>
                  <a:gd name="T98" fmla="*/ 82 w 129"/>
                  <a:gd name="T99" fmla="*/ 129 h 129"/>
                  <a:gd name="T100" fmla="*/ 96 w 129"/>
                  <a:gd name="T101" fmla="*/ 123 h 129"/>
                  <a:gd name="T102" fmla="*/ 99 w 129"/>
                  <a:gd name="T103" fmla="*/ 118 h 129"/>
                  <a:gd name="T104" fmla="*/ 75 w 129"/>
                  <a:gd name="T105" fmla="*/ 76 h 129"/>
                  <a:gd name="T106" fmla="*/ 53 w 129"/>
                  <a:gd name="T107" fmla="*/ 76 h 129"/>
                  <a:gd name="T108" fmla="*/ 48 w 129"/>
                  <a:gd name="T109" fmla="*/ 65 h 129"/>
                  <a:gd name="T110" fmla="*/ 53 w 129"/>
                  <a:gd name="T111" fmla="*/ 54 h 129"/>
                  <a:gd name="T112" fmla="*/ 64 w 129"/>
                  <a:gd name="T113" fmla="*/ 49 h 129"/>
                  <a:gd name="T114" fmla="*/ 75 w 129"/>
                  <a:gd name="T115" fmla="*/ 54 h 129"/>
                  <a:gd name="T116" fmla="*/ 80 w 129"/>
                  <a:gd name="T117" fmla="*/ 65 h 129"/>
                  <a:gd name="T118" fmla="*/ 75 w 129"/>
                  <a:gd name="T119" fmla="*/ 7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9" h="129">
                    <a:moveTo>
                      <a:pt x="99" y="118"/>
                    </a:moveTo>
                    <a:cubicBezTo>
                      <a:pt x="95" y="102"/>
                      <a:pt x="95" y="102"/>
                      <a:pt x="95" y="102"/>
                    </a:cubicBezTo>
                    <a:cubicBezTo>
                      <a:pt x="97" y="100"/>
                      <a:pt x="99" y="98"/>
                      <a:pt x="101" y="96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9" y="100"/>
                      <a:pt x="121" y="99"/>
                      <a:pt x="122" y="98"/>
                    </a:cubicBezTo>
                    <a:cubicBezTo>
                      <a:pt x="128" y="83"/>
                      <a:pt x="128" y="83"/>
                      <a:pt x="128" y="83"/>
                    </a:cubicBezTo>
                    <a:cubicBezTo>
                      <a:pt x="128" y="81"/>
                      <a:pt x="128" y="79"/>
                      <a:pt x="126" y="78"/>
                    </a:cubicBezTo>
                    <a:cubicBezTo>
                      <a:pt x="112" y="70"/>
                      <a:pt x="112" y="70"/>
                      <a:pt x="112" y="70"/>
                    </a:cubicBezTo>
                    <a:cubicBezTo>
                      <a:pt x="112" y="68"/>
                      <a:pt x="113" y="66"/>
                      <a:pt x="113" y="65"/>
                    </a:cubicBezTo>
                    <a:cubicBezTo>
                      <a:pt x="113" y="64"/>
                      <a:pt x="112" y="62"/>
                      <a:pt x="112" y="61"/>
                    </a:cubicBezTo>
                    <a:cubicBezTo>
                      <a:pt x="126" y="52"/>
                      <a:pt x="126" y="52"/>
                      <a:pt x="126" y="52"/>
                    </a:cubicBezTo>
                    <a:cubicBezTo>
                      <a:pt x="128" y="51"/>
                      <a:pt x="129" y="49"/>
                      <a:pt x="128" y="47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1" y="31"/>
                      <a:pt x="119" y="30"/>
                      <a:pt x="117" y="30"/>
                    </a:cubicBezTo>
                    <a:cubicBezTo>
                      <a:pt x="102" y="34"/>
                      <a:pt x="102" y="34"/>
                      <a:pt x="102" y="34"/>
                    </a:cubicBezTo>
                    <a:cubicBezTo>
                      <a:pt x="100" y="32"/>
                      <a:pt x="97" y="30"/>
                      <a:pt x="95" y="28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00" y="10"/>
                      <a:pt x="99" y="8"/>
                      <a:pt x="97" y="8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0" y="1"/>
                      <a:pt x="78" y="1"/>
                      <a:pt x="77" y="3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6" y="16"/>
                      <a:pt x="63" y="16"/>
                      <a:pt x="60" y="17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49" y="0"/>
                      <a:pt x="47" y="1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8"/>
                      <a:pt x="29" y="10"/>
                      <a:pt x="30" y="12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1" y="29"/>
                      <a:pt x="29" y="32"/>
                      <a:pt x="27" y="3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29"/>
                      <a:pt x="8" y="30"/>
                      <a:pt x="7" y="32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9"/>
                      <a:pt x="1" y="51"/>
                      <a:pt x="2" y="52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2"/>
                      <a:pt x="16" y="63"/>
                      <a:pt x="16" y="65"/>
                    </a:cubicBezTo>
                    <a:cubicBezTo>
                      <a:pt x="16" y="66"/>
                      <a:pt x="16" y="68"/>
                      <a:pt x="16" y="6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78"/>
                      <a:pt x="0" y="80"/>
                      <a:pt x="0" y="82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9"/>
                      <a:pt x="9" y="100"/>
                      <a:pt x="11" y="99"/>
                    </a:cubicBezTo>
                    <a:cubicBezTo>
                      <a:pt x="27" y="95"/>
                      <a:pt x="27" y="95"/>
                      <a:pt x="27" y="95"/>
                    </a:cubicBezTo>
                    <a:cubicBezTo>
                      <a:pt x="29" y="98"/>
                      <a:pt x="31" y="100"/>
                      <a:pt x="33" y="10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9"/>
                      <a:pt x="30" y="121"/>
                      <a:pt x="31" y="122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8" y="129"/>
                      <a:pt x="50" y="129"/>
                      <a:pt x="51" y="127"/>
                    </a:cubicBezTo>
                    <a:cubicBezTo>
                      <a:pt x="59" y="113"/>
                      <a:pt x="59" y="113"/>
                      <a:pt x="59" y="113"/>
                    </a:cubicBezTo>
                    <a:cubicBezTo>
                      <a:pt x="62" y="113"/>
                      <a:pt x="65" y="113"/>
                      <a:pt x="68" y="113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8"/>
                      <a:pt x="79" y="129"/>
                      <a:pt x="80" y="129"/>
                    </a:cubicBezTo>
                    <a:cubicBezTo>
                      <a:pt x="81" y="129"/>
                      <a:pt x="81" y="129"/>
                      <a:pt x="82" y="129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8" y="122"/>
                      <a:pt x="99" y="120"/>
                      <a:pt x="99" y="118"/>
                    </a:cubicBezTo>
                    <a:close/>
                    <a:moveTo>
                      <a:pt x="75" y="76"/>
                    </a:moveTo>
                    <a:cubicBezTo>
                      <a:pt x="69" y="82"/>
                      <a:pt x="59" y="82"/>
                      <a:pt x="53" y="76"/>
                    </a:cubicBezTo>
                    <a:cubicBezTo>
                      <a:pt x="50" y="73"/>
                      <a:pt x="48" y="69"/>
                      <a:pt x="48" y="65"/>
                    </a:cubicBezTo>
                    <a:cubicBezTo>
                      <a:pt x="48" y="61"/>
                      <a:pt x="50" y="57"/>
                      <a:pt x="53" y="54"/>
                    </a:cubicBezTo>
                    <a:cubicBezTo>
                      <a:pt x="56" y="51"/>
                      <a:pt x="60" y="49"/>
                      <a:pt x="64" y="49"/>
                    </a:cubicBezTo>
                    <a:cubicBezTo>
                      <a:pt x="68" y="49"/>
                      <a:pt x="72" y="51"/>
                      <a:pt x="75" y="54"/>
                    </a:cubicBezTo>
                    <a:cubicBezTo>
                      <a:pt x="78" y="57"/>
                      <a:pt x="80" y="61"/>
                      <a:pt x="80" y="65"/>
                    </a:cubicBezTo>
                    <a:cubicBezTo>
                      <a:pt x="80" y="69"/>
                      <a:pt x="78" y="73"/>
                      <a:pt x="7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108"/>
              <p:cNvSpPr>
                <a:spLocks noEditPoints="1"/>
              </p:cNvSpPr>
              <p:nvPr/>
            </p:nvSpPr>
            <p:spPr bwMode="auto">
              <a:xfrm>
                <a:off x="10028238" y="3813175"/>
                <a:ext cx="241300" cy="236538"/>
              </a:xfrm>
              <a:custGeom>
                <a:avLst/>
                <a:gdLst>
                  <a:gd name="T0" fmla="*/ 96 w 96"/>
                  <a:gd name="T1" fmla="*/ 42 h 96"/>
                  <a:gd name="T2" fmla="*/ 93 w 96"/>
                  <a:gd name="T3" fmla="*/ 38 h 96"/>
                  <a:gd name="T4" fmla="*/ 82 w 96"/>
                  <a:gd name="T5" fmla="*/ 36 h 96"/>
                  <a:gd name="T6" fmla="*/ 81 w 96"/>
                  <a:gd name="T7" fmla="*/ 34 h 96"/>
                  <a:gd name="T8" fmla="*/ 80 w 96"/>
                  <a:gd name="T9" fmla="*/ 32 h 96"/>
                  <a:gd name="T10" fmla="*/ 86 w 96"/>
                  <a:gd name="T11" fmla="*/ 23 h 96"/>
                  <a:gd name="T12" fmla="*/ 86 w 96"/>
                  <a:gd name="T13" fmla="*/ 18 h 96"/>
                  <a:gd name="T14" fmla="*/ 78 w 96"/>
                  <a:gd name="T15" fmla="*/ 10 h 96"/>
                  <a:gd name="T16" fmla="*/ 73 w 96"/>
                  <a:gd name="T17" fmla="*/ 9 h 96"/>
                  <a:gd name="T18" fmla="*/ 64 w 96"/>
                  <a:gd name="T19" fmla="*/ 16 h 96"/>
                  <a:gd name="T20" fmla="*/ 59 w 96"/>
                  <a:gd name="T21" fmla="*/ 14 h 96"/>
                  <a:gd name="T22" fmla="*/ 58 w 96"/>
                  <a:gd name="T23" fmla="*/ 3 h 96"/>
                  <a:gd name="T24" fmla="*/ 54 w 96"/>
                  <a:gd name="T25" fmla="*/ 0 h 96"/>
                  <a:gd name="T26" fmla="*/ 42 w 96"/>
                  <a:gd name="T27" fmla="*/ 0 h 96"/>
                  <a:gd name="T28" fmla="*/ 38 w 96"/>
                  <a:gd name="T29" fmla="*/ 3 h 96"/>
                  <a:gd name="T30" fmla="*/ 37 w 96"/>
                  <a:gd name="T31" fmla="*/ 14 h 96"/>
                  <a:gd name="T32" fmla="*/ 34 w 96"/>
                  <a:gd name="T33" fmla="*/ 15 h 96"/>
                  <a:gd name="T34" fmla="*/ 32 w 96"/>
                  <a:gd name="T35" fmla="*/ 16 h 96"/>
                  <a:gd name="T36" fmla="*/ 23 w 96"/>
                  <a:gd name="T37" fmla="*/ 10 h 96"/>
                  <a:gd name="T38" fmla="*/ 18 w 96"/>
                  <a:gd name="T39" fmla="*/ 10 h 96"/>
                  <a:gd name="T40" fmla="*/ 10 w 96"/>
                  <a:gd name="T41" fmla="*/ 18 h 96"/>
                  <a:gd name="T42" fmla="*/ 10 w 96"/>
                  <a:gd name="T43" fmla="*/ 24 h 96"/>
                  <a:gd name="T44" fmla="*/ 16 w 96"/>
                  <a:gd name="T45" fmla="*/ 32 h 96"/>
                  <a:gd name="T46" fmla="*/ 14 w 96"/>
                  <a:gd name="T47" fmla="*/ 37 h 96"/>
                  <a:gd name="T48" fmla="*/ 4 w 96"/>
                  <a:gd name="T49" fmla="*/ 38 h 96"/>
                  <a:gd name="T50" fmla="*/ 0 w 96"/>
                  <a:gd name="T51" fmla="*/ 42 h 96"/>
                  <a:gd name="T52" fmla="*/ 0 w 96"/>
                  <a:gd name="T53" fmla="*/ 54 h 96"/>
                  <a:gd name="T54" fmla="*/ 4 w 96"/>
                  <a:gd name="T55" fmla="*/ 58 h 96"/>
                  <a:gd name="T56" fmla="*/ 14 w 96"/>
                  <a:gd name="T57" fmla="*/ 59 h 96"/>
                  <a:gd name="T58" fmla="*/ 15 w 96"/>
                  <a:gd name="T59" fmla="*/ 62 h 96"/>
                  <a:gd name="T60" fmla="*/ 16 w 96"/>
                  <a:gd name="T61" fmla="*/ 64 h 96"/>
                  <a:gd name="T62" fmla="*/ 10 w 96"/>
                  <a:gd name="T63" fmla="*/ 73 h 96"/>
                  <a:gd name="T64" fmla="*/ 10 w 96"/>
                  <a:gd name="T65" fmla="*/ 78 h 96"/>
                  <a:gd name="T66" fmla="*/ 19 w 96"/>
                  <a:gd name="T67" fmla="*/ 86 h 96"/>
                  <a:gd name="T68" fmla="*/ 24 w 96"/>
                  <a:gd name="T69" fmla="*/ 86 h 96"/>
                  <a:gd name="T70" fmla="*/ 32 w 96"/>
                  <a:gd name="T71" fmla="*/ 80 h 96"/>
                  <a:gd name="T72" fmla="*/ 37 w 96"/>
                  <a:gd name="T73" fmla="*/ 82 h 96"/>
                  <a:gd name="T74" fmla="*/ 39 w 96"/>
                  <a:gd name="T75" fmla="*/ 93 h 96"/>
                  <a:gd name="T76" fmla="*/ 43 w 96"/>
                  <a:gd name="T77" fmla="*/ 96 h 96"/>
                  <a:gd name="T78" fmla="*/ 43 w 96"/>
                  <a:gd name="T79" fmla="*/ 96 h 96"/>
                  <a:gd name="T80" fmla="*/ 54 w 96"/>
                  <a:gd name="T81" fmla="*/ 96 h 96"/>
                  <a:gd name="T82" fmla="*/ 58 w 96"/>
                  <a:gd name="T83" fmla="*/ 92 h 96"/>
                  <a:gd name="T84" fmla="*/ 60 w 96"/>
                  <a:gd name="T85" fmla="*/ 82 h 96"/>
                  <a:gd name="T86" fmla="*/ 62 w 96"/>
                  <a:gd name="T87" fmla="*/ 81 h 96"/>
                  <a:gd name="T88" fmla="*/ 64 w 96"/>
                  <a:gd name="T89" fmla="*/ 80 h 96"/>
                  <a:gd name="T90" fmla="*/ 73 w 96"/>
                  <a:gd name="T91" fmla="*/ 86 h 96"/>
                  <a:gd name="T92" fmla="*/ 78 w 96"/>
                  <a:gd name="T93" fmla="*/ 86 h 96"/>
                  <a:gd name="T94" fmla="*/ 86 w 96"/>
                  <a:gd name="T95" fmla="*/ 77 h 96"/>
                  <a:gd name="T96" fmla="*/ 87 w 96"/>
                  <a:gd name="T97" fmla="*/ 72 h 96"/>
                  <a:gd name="T98" fmla="*/ 80 w 96"/>
                  <a:gd name="T99" fmla="*/ 64 h 96"/>
                  <a:gd name="T100" fmla="*/ 82 w 96"/>
                  <a:gd name="T101" fmla="*/ 59 h 96"/>
                  <a:gd name="T102" fmla="*/ 93 w 96"/>
                  <a:gd name="T103" fmla="*/ 57 h 96"/>
                  <a:gd name="T104" fmla="*/ 96 w 96"/>
                  <a:gd name="T105" fmla="*/ 53 h 96"/>
                  <a:gd name="T106" fmla="*/ 96 w 96"/>
                  <a:gd name="T107" fmla="*/ 42 h 96"/>
                  <a:gd name="T108" fmla="*/ 56 w 96"/>
                  <a:gd name="T109" fmla="*/ 51 h 96"/>
                  <a:gd name="T110" fmla="*/ 45 w 96"/>
                  <a:gd name="T111" fmla="*/ 55 h 96"/>
                  <a:gd name="T112" fmla="*/ 41 w 96"/>
                  <a:gd name="T113" fmla="*/ 45 h 96"/>
                  <a:gd name="T114" fmla="*/ 48 w 96"/>
                  <a:gd name="T115" fmla="*/ 40 h 96"/>
                  <a:gd name="T116" fmla="*/ 51 w 96"/>
                  <a:gd name="T117" fmla="*/ 40 h 96"/>
                  <a:gd name="T118" fmla="*/ 56 w 96"/>
                  <a:gd name="T119" fmla="*/ 45 h 96"/>
                  <a:gd name="T120" fmla="*/ 56 w 96"/>
                  <a:gd name="T12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96">
                    <a:moveTo>
                      <a:pt x="96" y="42"/>
                    </a:moveTo>
                    <a:cubicBezTo>
                      <a:pt x="96" y="40"/>
                      <a:pt x="95" y="38"/>
                      <a:pt x="93" y="38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1" y="35"/>
                      <a:pt x="81" y="34"/>
                    </a:cubicBezTo>
                    <a:cubicBezTo>
                      <a:pt x="81" y="33"/>
                      <a:pt x="80" y="32"/>
                      <a:pt x="80" y="32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8" y="21"/>
                      <a:pt x="87" y="19"/>
                      <a:pt x="86" y="1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4" y="8"/>
                      <a:pt x="73" y="9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2" y="15"/>
                      <a:pt x="61" y="14"/>
                      <a:pt x="59" y="1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8" y="1"/>
                      <a:pt x="38" y="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3" y="16"/>
                      <a:pt x="32" y="16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19" y="9"/>
                      <a:pt x="18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20"/>
                      <a:pt x="8" y="22"/>
                      <a:pt x="10" y="24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4"/>
                      <a:pt x="15" y="35"/>
                      <a:pt x="14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9"/>
                      <a:pt x="0" y="40"/>
                      <a:pt x="0" y="4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60"/>
                      <a:pt x="15" y="61"/>
                      <a:pt x="15" y="62"/>
                    </a:cubicBezTo>
                    <a:cubicBezTo>
                      <a:pt x="16" y="63"/>
                      <a:pt x="16" y="63"/>
                      <a:pt x="16" y="64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4"/>
                      <a:pt x="9" y="77"/>
                      <a:pt x="10" y="78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0" y="87"/>
                      <a:pt x="22" y="88"/>
                      <a:pt x="24" y="86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4" y="81"/>
                      <a:pt x="35" y="81"/>
                      <a:pt x="37" y="82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39" y="94"/>
                      <a:pt x="41" y="96"/>
                      <a:pt x="43" y="96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6" y="96"/>
                      <a:pt x="58" y="94"/>
                      <a:pt x="58" y="9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1"/>
                      <a:pt x="61" y="81"/>
                      <a:pt x="62" y="81"/>
                    </a:cubicBezTo>
                    <a:cubicBezTo>
                      <a:pt x="63" y="80"/>
                      <a:pt x="64" y="80"/>
                      <a:pt x="64" y="80"/>
                    </a:cubicBezTo>
                    <a:cubicBezTo>
                      <a:pt x="73" y="86"/>
                      <a:pt x="73" y="86"/>
                      <a:pt x="73" y="86"/>
                    </a:cubicBezTo>
                    <a:cubicBezTo>
                      <a:pt x="75" y="87"/>
                      <a:pt x="77" y="87"/>
                      <a:pt x="78" y="86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76"/>
                      <a:pt x="88" y="74"/>
                      <a:pt x="87" y="7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1" y="62"/>
                      <a:pt x="82" y="61"/>
                      <a:pt x="82" y="59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5" y="57"/>
                      <a:pt x="96" y="55"/>
                      <a:pt x="96" y="53"/>
                    </a:cubicBezTo>
                    <a:lnTo>
                      <a:pt x="96" y="42"/>
                    </a:lnTo>
                    <a:close/>
                    <a:moveTo>
                      <a:pt x="56" y="51"/>
                    </a:moveTo>
                    <a:cubicBezTo>
                      <a:pt x="54" y="55"/>
                      <a:pt x="49" y="57"/>
                      <a:pt x="45" y="55"/>
                    </a:cubicBezTo>
                    <a:cubicBezTo>
                      <a:pt x="41" y="54"/>
                      <a:pt x="39" y="49"/>
                      <a:pt x="41" y="45"/>
                    </a:cubicBezTo>
                    <a:cubicBezTo>
                      <a:pt x="42" y="42"/>
                      <a:pt x="45" y="40"/>
                      <a:pt x="48" y="40"/>
                    </a:cubicBezTo>
                    <a:cubicBezTo>
                      <a:pt x="49" y="40"/>
                      <a:pt x="50" y="40"/>
                      <a:pt x="51" y="40"/>
                    </a:cubicBezTo>
                    <a:cubicBezTo>
                      <a:pt x="53" y="41"/>
                      <a:pt x="55" y="43"/>
                      <a:pt x="56" y="45"/>
                    </a:cubicBezTo>
                    <a:cubicBezTo>
                      <a:pt x="56" y="47"/>
                      <a:pt x="56" y="49"/>
                      <a:pt x="5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68" name="Freeform 95"/>
            <p:cNvSpPr>
              <a:spLocks noEditPoints="1"/>
            </p:cNvSpPr>
            <p:nvPr/>
          </p:nvSpPr>
          <p:spPr bwMode="auto">
            <a:xfrm>
              <a:off x="4942555" y="3232011"/>
              <a:ext cx="436621" cy="474717"/>
            </a:xfrm>
            <a:custGeom>
              <a:avLst/>
              <a:gdLst>
                <a:gd name="T0" fmla="*/ 175 w 176"/>
                <a:gd name="T1" fmla="*/ 1 h 192"/>
                <a:gd name="T2" fmla="*/ 171 w 176"/>
                <a:gd name="T3" fmla="*/ 0 h 192"/>
                <a:gd name="T4" fmla="*/ 67 w 176"/>
                <a:gd name="T5" fmla="*/ 24 h 192"/>
                <a:gd name="T6" fmla="*/ 64 w 176"/>
                <a:gd name="T7" fmla="*/ 28 h 192"/>
                <a:gd name="T8" fmla="*/ 64 w 176"/>
                <a:gd name="T9" fmla="*/ 133 h 192"/>
                <a:gd name="T10" fmla="*/ 36 w 176"/>
                <a:gd name="T11" fmla="*/ 120 h 192"/>
                <a:gd name="T12" fmla="*/ 0 w 176"/>
                <a:gd name="T13" fmla="*/ 156 h 192"/>
                <a:gd name="T14" fmla="*/ 36 w 176"/>
                <a:gd name="T15" fmla="*/ 192 h 192"/>
                <a:gd name="T16" fmla="*/ 72 w 176"/>
                <a:gd name="T17" fmla="*/ 156 h 192"/>
                <a:gd name="T18" fmla="*/ 72 w 176"/>
                <a:gd name="T19" fmla="*/ 79 h 192"/>
                <a:gd name="T20" fmla="*/ 168 w 176"/>
                <a:gd name="T21" fmla="*/ 57 h 192"/>
                <a:gd name="T22" fmla="*/ 168 w 176"/>
                <a:gd name="T23" fmla="*/ 125 h 192"/>
                <a:gd name="T24" fmla="*/ 140 w 176"/>
                <a:gd name="T25" fmla="*/ 112 h 192"/>
                <a:gd name="T26" fmla="*/ 104 w 176"/>
                <a:gd name="T27" fmla="*/ 148 h 192"/>
                <a:gd name="T28" fmla="*/ 140 w 176"/>
                <a:gd name="T29" fmla="*/ 184 h 192"/>
                <a:gd name="T30" fmla="*/ 176 w 176"/>
                <a:gd name="T31" fmla="*/ 148 h 192"/>
                <a:gd name="T32" fmla="*/ 176 w 176"/>
                <a:gd name="T33" fmla="*/ 4 h 192"/>
                <a:gd name="T34" fmla="*/ 175 w 176"/>
                <a:gd name="T35" fmla="*/ 1 h 192"/>
                <a:gd name="T36" fmla="*/ 36 w 176"/>
                <a:gd name="T37" fmla="*/ 144 h 192"/>
                <a:gd name="T38" fmla="*/ 24 w 176"/>
                <a:gd name="T39" fmla="*/ 156 h 192"/>
                <a:gd name="T40" fmla="*/ 20 w 176"/>
                <a:gd name="T41" fmla="*/ 160 h 192"/>
                <a:gd name="T42" fmla="*/ 16 w 176"/>
                <a:gd name="T43" fmla="*/ 156 h 192"/>
                <a:gd name="T44" fmla="*/ 36 w 176"/>
                <a:gd name="T45" fmla="*/ 136 h 192"/>
                <a:gd name="T46" fmla="*/ 40 w 176"/>
                <a:gd name="T47" fmla="*/ 140 h 192"/>
                <a:gd name="T48" fmla="*/ 36 w 176"/>
                <a:gd name="T49" fmla="*/ 144 h 192"/>
                <a:gd name="T50" fmla="*/ 140 w 176"/>
                <a:gd name="T51" fmla="*/ 136 h 192"/>
                <a:gd name="T52" fmla="*/ 128 w 176"/>
                <a:gd name="T53" fmla="*/ 148 h 192"/>
                <a:gd name="T54" fmla="*/ 124 w 176"/>
                <a:gd name="T55" fmla="*/ 152 h 192"/>
                <a:gd name="T56" fmla="*/ 120 w 176"/>
                <a:gd name="T57" fmla="*/ 148 h 192"/>
                <a:gd name="T58" fmla="*/ 140 w 176"/>
                <a:gd name="T59" fmla="*/ 128 h 192"/>
                <a:gd name="T60" fmla="*/ 144 w 176"/>
                <a:gd name="T61" fmla="*/ 132 h 192"/>
                <a:gd name="T62" fmla="*/ 140 w 176"/>
                <a:gd name="T63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92">
                  <a:moveTo>
                    <a:pt x="175" y="1"/>
                  </a:moveTo>
                  <a:cubicBezTo>
                    <a:pt x="174" y="0"/>
                    <a:pt x="172" y="0"/>
                    <a:pt x="171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4"/>
                    <a:pt x="64" y="26"/>
                    <a:pt x="64" y="28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58" y="125"/>
                    <a:pt x="47" y="120"/>
                    <a:pt x="36" y="120"/>
                  </a:cubicBezTo>
                  <a:cubicBezTo>
                    <a:pt x="16" y="120"/>
                    <a:pt x="0" y="136"/>
                    <a:pt x="0" y="156"/>
                  </a:cubicBezTo>
                  <a:cubicBezTo>
                    <a:pt x="0" y="176"/>
                    <a:pt x="16" y="192"/>
                    <a:pt x="36" y="192"/>
                  </a:cubicBezTo>
                  <a:cubicBezTo>
                    <a:pt x="56" y="192"/>
                    <a:pt x="72" y="176"/>
                    <a:pt x="72" y="156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2" y="117"/>
                    <a:pt x="151" y="112"/>
                    <a:pt x="140" y="112"/>
                  </a:cubicBezTo>
                  <a:cubicBezTo>
                    <a:pt x="120" y="112"/>
                    <a:pt x="104" y="128"/>
                    <a:pt x="104" y="148"/>
                  </a:cubicBezTo>
                  <a:cubicBezTo>
                    <a:pt x="104" y="168"/>
                    <a:pt x="120" y="184"/>
                    <a:pt x="140" y="184"/>
                  </a:cubicBezTo>
                  <a:cubicBezTo>
                    <a:pt x="160" y="184"/>
                    <a:pt x="176" y="168"/>
                    <a:pt x="176" y="14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3"/>
                    <a:pt x="176" y="1"/>
                    <a:pt x="175" y="1"/>
                  </a:cubicBezTo>
                  <a:close/>
                  <a:moveTo>
                    <a:pt x="36" y="144"/>
                  </a:moveTo>
                  <a:cubicBezTo>
                    <a:pt x="30" y="144"/>
                    <a:pt x="24" y="149"/>
                    <a:pt x="24" y="156"/>
                  </a:cubicBezTo>
                  <a:cubicBezTo>
                    <a:pt x="24" y="158"/>
                    <a:pt x="22" y="160"/>
                    <a:pt x="20" y="160"/>
                  </a:cubicBezTo>
                  <a:cubicBezTo>
                    <a:pt x="18" y="160"/>
                    <a:pt x="16" y="158"/>
                    <a:pt x="16" y="156"/>
                  </a:cubicBezTo>
                  <a:cubicBezTo>
                    <a:pt x="16" y="145"/>
                    <a:pt x="25" y="136"/>
                    <a:pt x="36" y="136"/>
                  </a:cubicBezTo>
                  <a:cubicBezTo>
                    <a:pt x="38" y="136"/>
                    <a:pt x="40" y="138"/>
                    <a:pt x="40" y="140"/>
                  </a:cubicBezTo>
                  <a:cubicBezTo>
                    <a:pt x="40" y="142"/>
                    <a:pt x="38" y="144"/>
                    <a:pt x="36" y="144"/>
                  </a:cubicBezTo>
                  <a:close/>
                  <a:moveTo>
                    <a:pt x="140" y="136"/>
                  </a:moveTo>
                  <a:cubicBezTo>
                    <a:pt x="134" y="136"/>
                    <a:pt x="128" y="141"/>
                    <a:pt x="128" y="148"/>
                  </a:cubicBezTo>
                  <a:cubicBezTo>
                    <a:pt x="128" y="150"/>
                    <a:pt x="126" y="152"/>
                    <a:pt x="124" y="152"/>
                  </a:cubicBezTo>
                  <a:cubicBezTo>
                    <a:pt x="122" y="152"/>
                    <a:pt x="120" y="150"/>
                    <a:pt x="120" y="148"/>
                  </a:cubicBezTo>
                  <a:cubicBezTo>
                    <a:pt x="120" y="137"/>
                    <a:pt x="129" y="128"/>
                    <a:pt x="140" y="128"/>
                  </a:cubicBezTo>
                  <a:cubicBezTo>
                    <a:pt x="142" y="128"/>
                    <a:pt x="144" y="130"/>
                    <a:pt x="144" y="132"/>
                  </a:cubicBezTo>
                  <a:cubicBezTo>
                    <a:pt x="144" y="134"/>
                    <a:pt x="142" y="136"/>
                    <a:pt x="14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199383" y="3204480"/>
              <a:ext cx="473075" cy="474662"/>
              <a:chOff x="3995738" y="2408238"/>
              <a:chExt cx="473075" cy="474662"/>
            </a:xfrm>
            <a:solidFill>
              <a:schemeClr val="bg1"/>
            </a:solidFill>
          </p:grpSpPr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3995738" y="2408238"/>
                <a:ext cx="473075" cy="238125"/>
              </a:xfrm>
              <a:custGeom>
                <a:avLst/>
                <a:gdLst>
                  <a:gd name="T0" fmla="*/ 188 w 192"/>
                  <a:gd name="T1" fmla="*/ 32 h 96"/>
                  <a:gd name="T2" fmla="*/ 132 w 192"/>
                  <a:gd name="T3" fmla="*/ 32 h 96"/>
                  <a:gd name="T4" fmla="*/ 136 w 192"/>
                  <a:gd name="T5" fmla="*/ 20 h 96"/>
                  <a:gd name="T6" fmla="*/ 116 w 192"/>
                  <a:gd name="T7" fmla="*/ 0 h 96"/>
                  <a:gd name="T8" fmla="*/ 96 w 192"/>
                  <a:gd name="T9" fmla="*/ 20 h 96"/>
                  <a:gd name="T10" fmla="*/ 100 w 192"/>
                  <a:gd name="T11" fmla="*/ 32 h 96"/>
                  <a:gd name="T12" fmla="*/ 92 w 192"/>
                  <a:gd name="T13" fmla="*/ 32 h 96"/>
                  <a:gd name="T14" fmla="*/ 96 w 192"/>
                  <a:gd name="T15" fmla="*/ 20 h 96"/>
                  <a:gd name="T16" fmla="*/ 76 w 192"/>
                  <a:gd name="T17" fmla="*/ 0 h 96"/>
                  <a:gd name="T18" fmla="*/ 56 w 192"/>
                  <a:gd name="T19" fmla="*/ 20 h 96"/>
                  <a:gd name="T20" fmla="*/ 60 w 192"/>
                  <a:gd name="T21" fmla="*/ 32 h 96"/>
                  <a:gd name="T22" fmla="*/ 4 w 192"/>
                  <a:gd name="T23" fmla="*/ 32 h 96"/>
                  <a:gd name="T24" fmla="*/ 0 w 192"/>
                  <a:gd name="T25" fmla="*/ 36 h 96"/>
                  <a:gd name="T26" fmla="*/ 0 w 192"/>
                  <a:gd name="T27" fmla="*/ 92 h 96"/>
                  <a:gd name="T28" fmla="*/ 4 w 192"/>
                  <a:gd name="T29" fmla="*/ 96 h 96"/>
                  <a:gd name="T30" fmla="*/ 16 w 192"/>
                  <a:gd name="T31" fmla="*/ 96 h 96"/>
                  <a:gd name="T32" fmla="*/ 24 w 192"/>
                  <a:gd name="T33" fmla="*/ 96 h 96"/>
                  <a:gd name="T34" fmla="*/ 80 w 192"/>
                  <a:gd name="T35" fmla="*/ 96 h 96"/>
                  <a:gd name="T36" fmla="*/ 88 w 192"/>
                  <a:gd name="T37" fmla="*/ 96 h 96"/>
                  <a:gd name="T38" fmla="*/ 88 w 192"/>
                  <a:gd name="T39" fmla="*/ 88 h 96"/>
                  <a:gd name="T40" fmla="*/ 88 w 192"/>
                  <a:gd name="T41" fmla="*/ 40 h 96"/>
                  <a:gd name="T42" fmla="*/ 104 w 192"/>
                  <a:gd name="T43" fmla="*/ 40 h 96"/>
                  <a:gd name="T44" fmla="*/ 104 w 192"/>
                  <a:gd name="T45" fmla="*/ 88 h 96"/>
                  <a:gd name="T46" fmla="*/ 104 w 192"/>
                  <a:gd name="T47" fmla="*/ 96 h 96"/>
                  <a:gd name="T48" fmla="*/ 112 w 192"/>
                  <a:gd name="T49" fmla="*/ 96 h 96"/>
                  <a:gd name="T50" fmla="*/ 168 w 192"/>
                  <a:gd name="T51" fmla="*/ 96 h 96"/>
                  <a:gd name="T52" fmla="*/ 176 w 192"/>
                  <a:gd name="T53" fmla="*/ 96 h 96"/>
                  <a:gd name="T54" fmla="*/ 188 w 192"/>
                  <a:gd name="T55" fmla="*/ 96 h 96"/>
                  <a:gd name="T56" fmla="*/ 192 w 192"/>
                  <a:gd name="T57" fmla="*/ 92 h 96"/>
                  <a:gd name="T58" fmla="*/ 192 w 192"/>
                  <a:gd name="T59" fmla="*/ 36 h 96"/>
                  <a:gd name="T60" fmla="*/ 188 w 192"/>
                  <a:gd name="T61" fmla="*/ 3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2" h="96">
                    <a:moveTo>
                      <a:pt x="188" y="32"/>
                    </a:moveTo>
                    <a:cubicBezTo>
                      <a:pt x="132" y="32"/>
                      <a:pt x="132" y="32"/>
                      <a:pt x="132" y="32"/>
                    </a:cubicBezTo>
                    <a:cubicBezTo>
                      <a:pt x="135" y="29"/>
                      <a:pt x="136" y="24"/>
                      <a:pt x="136" y="20"/>
                    </a:cubicBezTo>
                    <a:cubicBezTo>
                      <a:pt x="136" y="9"/>
                      <a:pt x="127" y="0"/>
                      <a:pt x="116" y="0"/>
                    </a:cubicBezTo>
                    <a:cubicBezTo>
                      <a:pt x="105" y="0"/>
                      <a:pt x="96" y="9"/>
                      <a:pt x="96" y="20"/>
                    </a:cubicBezTo>
                    <a:cubicBezTo>
                      <a:pt x="96" y="24"/>
                      <a:pt x="98" y="29"/>
                      <a:pt x="100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5" y="29"/>
                      <a:pt x="96" y="24"/>
                      <a:pt x="96" y="20"/>
                    </a:cubicBezTo>
                    <a:cubicBezTo>
                      <a:pt x="96" y="9"/>
                      <a:pt x="87" y="0"/>
                      <a:pt x="76" y="0"/>
                    </a:cubicBezTo>
                    <a:cubicBezTo>
                      <a:pt x="65" y="0"/>
                      <a:pt x="56" y="9"/>
                      <a:pt x="56" y="20"/>
                    </a:cubicBezTo>
                    <a:cubicBezTo>
                      <a:pt x="56" y="24"/>
                      <a:pt x="58" y="29"/>
                      <a:pt x="60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96"/>
                      <a:pt x="104" y="96"/>
                      <a:pt x="104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0" y="96"/>
                      <a:pt x="192" y="94"/>
                      <a:pt x="192" y="92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4"/>
                      <a:pt x="190" y="32"/>
                      <a:pt x="1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34"/>
              <p:cNvSpPr>
                <a:spLocks noEditPoints="1"/>
              </p:cNvSpPr>
              <p:nvPr/>
            </p:nvSpPr>
            <p:spPr bwMode="auto">
              <a:xfrm>
                <a:off x="4033838" y="2667000"/>
                <a:ext cx="396875" cy="215900"/>
              </a:xfrm>
              <a:custGeom>
                <a:avLst/>
                <a:gdLst>
                  <a:gd name="T0" fmla="*/ 96 w 160"/>
                  <a:gd name="T1" fmla="*/ 0 h 88"/>
                  <a:gd name="T2" fmla="*/ 88 w 160"/>
                  <a:gd name="T3" fmla="*/ 0 h 88"/>
                  <a:gd name="T4" fmla="*/ 88 w 160"/>
                  <a:gd name="T5" fmla="*/ 80 h 88"/>
                  <a:gd name="T6" fmla="*/ 72 w 160"/>
                  <a:gd name="T7" fmla="*/ 80 h 88"/>
                  <a:gd name="T8" fmla="*/ 72 w 160"/>
                  <a:gd name="T9" fmla="*/ 0 h 88"/>
                  <a:gd name="T10" fmla="*/ 64 w 160"/>
                  <a:gd name="T11" fmla="*/ 0 h 88"/>
                  <a:gd name="T12" fmla="*/ 8 w 160"/>
                  <a:gd name="T13" fmla="*/ 0 h 88"/>
                  <a:gd name="T14" fmla="*/ 0 w 160"/>
                  <a:gd name="T15" fmla="*/ 0 h 88"/>
                  <a:gd name="T16" fmla="*/ 0 w 160"/>
                  <a:gd name="T17" fmla="*/ 84 h 88"/>
                  <a:gd name="T18" fmla="*/ 4 w 160"/>
                  <a:gd name="T19" fmla="*/ 88 h 88"/>
                  <a:gd name="T20" fmla="*/ 68 w 160"/>
                  <a:gd name="T21" fmla="*/ 88 h 88"/>
                  <a:gd name="T22" fmla="*/ 156 w 160"/>
                  <a:gd name="T23" fmla="*/ 88 h 88"/>
                  <a:gd name="T24" fmla="*/ 160 w 160"/>
                  <a:gd name="T25" fmla="*/ 84 h 88"/>
                  <a:gd name="T26" fmla="*/ 160 w 160"/>
                  <a:gd name="T27" fmla="*/ 0 h 88"/>
                  <a:gd name="T28" fmla="*/ 152 w 160"/>
                  <a:gd name="T29" fmla="*/ 0 h 88"/>
                  <a:gd name="T30" fmla="*/ 96 w 160"/>
                  <a:gd name="T31" fmla="*/ 0 h 88"/>
                  <a:gd name="T32" fmla="*/ 96 w 160"/>
                  <a:gd name="T33" fmla="*/ 80 h 88"/>
                  <a:gd name="T34" fmla="*/ 96 w 160"/>
                  <a:gd name="T35" fmla="*/ 80 h 88"/>
                  <a:gd name="T36" fmla="*/ 96 w 160"/>
                  <a:gd name="T37" fmla="*/ 76 h 88"/>
                  <a:gd name="T38" fmla="*/ 96 w 160"/>
                  <a:gd name="T39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88">
                    <a:moveTo>
                      <a:pt x="96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88"/>
                      <a:pt x="160" y="86"/>
                      <a:pt x="160" y="84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96" y="0"/>
                    </a:lnTo>
                    <a:close/>
                    <a:moveTo>
                      <a:pt x="96" y="80"/>
                    </a:move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9"/>
                      <a:pt x="96" y="77"/>
                      <a:pt x="96" y="76"/>
                    </a:cubicBezTo>
                    <a:lnTo>
                      <a:pt x="96" y="8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9321193" y="3244167"/>
              <a:ext cx="473075" cy="434975"/>
              <a:chOff x="2830513" y="3594100"/>
              <a:chExt cx="473075" cy="434975"/>
            </a:xfrm>
            <a:solidFill>
              <a:schemeClr val="bg1"/>
            </a:solidFill>
          </p:grpSpPr>
          <p:sp>
            <p:nvSpPr>
              <p:cNvPr id="79" name="Freeform 42"/>
              <p:cNvSpPr>
                <a:spLocks noEditPoints="1"/>
              </p:cNvSpPr>
              <p:nvPr/>
            </p:nvSpPr>
            <p:spPr bwMode="auto">
              <a:xfrm>
                <a:off x="2830513" y="3594100"/>
                <a:ext cx="473075" cy="434975"/>
              </a:xfrm>
              <a:custGeom>
                <a:avLst/>
                <a:gdLst>
                  <a:gd name="T0" fmla="*/ 188 w 192"/>
                  <a:gd name="T1" fmla="*/ 0 h 176"/>
                  <a:gd name="T2" fmla="*/ 4 w 192"/>
                  <a:gd name="T3" fmla="*/ 0 h 176"/>
                  <a:gd name="T4" fmla="*/ 0 w 192"/>
                  <a:gd name="T5" fmla="*/ 4 h 176"/>
                  <a:gd name="T6" fmla="*/ 0 w 192"/>
                  <a:gd name="T7" fmla="*/ 172 h 176"/>
                  <a:gd name="T8" fmla="*/ 4 w 192"/>
                  <a:gd name="T9" fmla="*/ 176 h 176"/>
                  <a:gd name="T10" fmla="*/ 188 w 192"/>
                  <a:gd name="T11" fmla="*/ 176 h 176"/>
                  <a:gd name="T12" fmla="*/ 192 w 192"/>
                  <a:gd name="T13" fmla="*/ 172 h 176"/>
                  <a:gd name="T14" fmla="*/ 192 w 192"/>
                  <a:gd name="T15" fmla="*/ 4 h 176"/>
                  <a:gd name="T16" fmla="*/ 188 w 192"/>
                  <a:gd name="T17" fmla="*/ 0 h 176"/>
                  <a:gd name="T18" fmla="*/ 176 w 192"/>
                  <a:gd name="T19" fmla="*/ 132 h 176"/>
                  <a:gd name="T20" fmla="*/ 172 w 192"/>
                  <a:gd name="T21" fmla="*/ 136 h 176"/>
                  <a:gd name="T22" fmla="*/ 20 w 192"/>
                  <a:gd name="T23" fmla="*/ 136 h 176"/>
                  <a:gd name="T24" fmla="*/ 16 w 192"/>
                  <a:gd name="T25" fmla="*/ 132 h 176"/>
                  <a:gd name="T26" fmla="*/ 16 w 192"/>
                  <a:gd name="T27" fmla="*/ 20 h 176"/>
                  <a:gd name="T28" fmla="*/ 20 w 192"/>
                  <a:gd name="T29" fmla="*/ 16 h 176"/>
                  <a:gd name="T30" fmla="*/ 172 w 192"/>
                  <a:gd name="T31" fmla="*/ 16 h 176"/>
                  <a:gd name="T32" fmla="*/ 176 w 192"/>
                  <a:gd name="T33" fmla="*/ 20 h 176"/>
                  <a:gd name="T34" fmla="*/ 176 w 192"/>
                  <a:gd name="T35" fmla="*/ 1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76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188" y="176"/>
                      <a:pt x="188" y="176"/>
                      <a:pt x="188" y="176"/>
                    </a:cubicBezTo>
                    <a:cubicBezTo>
                      <a:pt x="190" y="176"/>
                      <a:pt x="192" y="174"/>
                      <a:pt x="192" y="172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  <a:moveTo>
                      <a:pt x="176" y="132"/>
                    </a:moveTo>
                    <a:cubicBezTo>
                      <a:pt x="176" y="134"/>
                      <a:pt x="174" y="136"/>
                      <a:pt x="172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3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Oval 43"/>
              <p:cNvSpPr>
                <a:spLocks noChangeArrowheads="1"/>
              </p:cNvSpPr>
              <p:nvPr/>
            </p:nvSpPr>
            <p:spPr bwMode="auto">
              <a:xfrm>
                <a:off x="2968625" y="3673475"/>
                <a:ext cx="79375" cy="7937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44"/>
              <p:cNvSpPr>
                <a:spLocks noEditPoints="1"/>
              </p:cNvSpPr>
              <p:nvPr/>
            </p:nvSpPr>
            <p:spPr bwMode="auto">
              <a:xfrm>
                <a:off x="2889250" y="3727450"/>
                <a:ext cx="355600" cy="182563"/>
              </a:xfrm>
              <a:custGeom>
                <a:avLst/>
                <a:gdLst>
                  <a:gd name="T0" fmla="*/ 77 w 144"/>
                  <a:gd name="T1" fmla="*/ 7 h 74"/>
                  <a:gd name="T2" fmla="*/ 77 w 144"/>
                  <a:gd name="T3" fmla="*/ 8 h 74"/>
                  <a:gd name="T4" fmla="*/ 49 w 144"/>
                  <a:gd name="T5" fmla="*/ 36 h 74"/>
                  <a:gd name="T6" fmla="*/ 43 w 144"/>
                  <a:gd name="T7" fmla="*/ 31 h 74"/>
                  <a:gd name="T8" fmla="*/ 13 w 144"/>
                  <a:gd name="T9" fmla="*/ 32 h 74"/>
                  <a:gd name="T10" fmla="*/ 0 w 144"/>
                  <a:gd name="T11" fmla="*/ 45 h 74"/>
                  <a:gd name="T12" fmla="*/ 0 w 144"/>
                  <a:gd name="T13" fmla="*/ 56 h 74"/>
                  <a:gd name="T14" fmla="*/ 0 w 144"/>
                  <a:gd name="T15" fmla="*/ 74 h 74"/>
                  <a:gd name="T16" fmla="*/ 144 w 144"/>
                  <a:gd name="T17" fmla="*/ 74 h 74"/>
                  <a:gd name="T18" fmla="*/ 144 w 144"/>
                  <a:gd name="T19" fmla="*/ 50 h 74"/>
                  <a:gd name="T20" fmla="*/ 144 w 144"/>
                  <a:gd name="T21" fmla="*/ 40 h 74"/>
                  <a:gd name="T22" fmla="*/ 107 w 144"/>
                  <a:gd name="T23" fmla="*/ 7 h 74"/>
                  <a:gd name="T24" fmla="*/ 77 w 144"/>
                  <a:gd name="T25" fmla="*/ 7 h 74"/>
                  <a:gd name="T26" fmla="*/ 104 w 144"/>
                  <a:gd name="T27" fmla="*/ 33 h 74"/>
                  <a:gd name="T28" fmla="*/ 94 w 144"/>
                  <a:gd name="T29" fmla="*/ 27 h 74"/>
                  <a:gd name="T30" fmla="*/ 90 w 144"/>
                  <a:gd name="T31" fmla="*/ 27 h 74"/>
                  <a:gd name="T32" fmla="*/ 80 w 144"/>
                  <a:gd name="T33" fmla="*/ 33 h 74"/>
                  <a:gd name="T34" fmla="*/ 70 w 144"/>
                  <a:gd name="T35" fmla="*/ 27 h 74"/>
                  <a:gd name="T36" fmla="*/ 70 w 144"/>
                  <a:gd name="T37" fmla="*/ 26 h 74"/>
                  <a:gd name="T38" fmla="*/ 83 w 144"/>
                  <a:gd name="T39" fmla="*/ 13 h 74"/>
                  <a:gd name="T40" fmla="*/ 102 w 144"/>
                  <a:gd name="T41" fmla="*/ 13 h 74"/>
                  <a:gd name="T42" fmla="*/ 118 w 144"/>
                  <a:gd name="T43" fmla="*/ 27 h 74"/>
                  <a:gd name="T44" fmla="*/ 104 w 144"/>
                  <a:gd name="T45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4" h="74">
                    <a:moveTo>
                      <a:pt x="77" y="7"/>
                    </a:moveTo>
                    <a:cubicBezTo>
                      <a:pt x="77" y="7"/>
                      <a:pt x="77" y="7"/>
                      <a:pt x="77" y="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5" y="24"/>
                      <a:pt x="22" y="24"/>
                      <a:pt x="13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50"/>
                      <a:pt x="144" y="50"/>
                      <a:pt x="144" y="50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99" y="0"/>
                      <a:pt x="85" y="0"/>
                      <a:pt x="77" y="7"/>
                    </a:cubicBezTo>
                    <a:close/>
                    <a:moveTo>
                      <a:pt x="104" y="33"/>
                    </a:move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1" y="26"/>
                      <a:pt x="90" y="27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8" y="9"/>
                      <a:pt x="97" y="9"/>
                      <a:pt x="102" y="13"/>
                    </a:cubicBezTo>
                    <a:cubicBezTo>
                      <a:pt x="118" y="27"/>
                      <a:pt x="118" y="27"/>
                      <a:pt x="118" y="27"/>
                    </a:cubicBezTo>
                    <a:lnTo>
                      <a:pt x="104" y="3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4043" name="文本框 70"/>
            <p:cNvSpPr txBox="1">
              <a:spLocks noChangeArrowheads="1"/>
            </p:cNvSpPr>
            <p:nvPr/>
          </p:nvSpPr>
          <p:spPr bwMode="auto">
            <a:xfrm>
              <a:off x="3812512" y="2390541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3B383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4044" name="文本框 71"/>
            <p:cNvSpPr txBox="1">
              <a:spLocks noChangeArrowheads="1"/>
            </p:cNvSpPr>
            <p:nvPr/>
          </p:nvSpPr>
          <p:spPr bwMode="auto">
            <a:xfrm>
              <a:off x="1709972" y="2405645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3B383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4045" name="文本框 72"/>
            <p:cNvSpPr txBox="1">
              <a:spLocks noChangeArrowheads="1"/>
            </p:cNvSpPr>
            <p:nvPr/>
          </p:nvSpPr>
          <p:spPr bwMode="auto">
            <a:xfrm>
              <a:off x="6028720" y="2404851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3B383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4046" name="文本框 73"/>
            <p:cNvSpPr txBox="1">
              <a:spLocks noChangeArrowheads="1"/>
            </p:cNvSpPr>
            <p:nvPr/>
          </p:nvSpPr>
          <p:spPr bwMode="auto">
            <a:xfrm>
              <a:off x="8182180" y="2404851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3B383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4047" name="矩形 74"/>
            <p:cNvSpPr>
              <a:spLocks noChangeArrowheads="1"/>
            </p:cNvSpPr>
            <p:nvPr/>
          </p:nvSpPr>
          <p:spPr bwMode="auto">
            <a:xfrm>
              <a:off x="1659110" y="4147764"/>
              <a:ext cx="2153402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48" name="矩形 75"/>
            <p:cNvSpPr>
              <a:spLocks noChangeArrowheads="1"/>
            </p:cNvSpPr>
            <p:nvPr/>
          </p:nvSpPr>
          <p:spPr bwMode="auto">
            <a:xfrm>
              <a:off x="3787535" y="4166808"/>
              <a:ext cx="2153402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49" name="矩形 76"/>
            <p:cNvSpPr>
              <a:spLocks noChangeArrowheads="1"/>
            </p:cNvSpPr>
            <p:nvPr/>
          </p:nvSpPr>
          <p:spPr bwMode="auto">
            <a:xfrm>
              <a:off x="6053755" y="4173095"/>
              <a:ext cx="2153402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50" name="矩形 77"/>
            <p:cNvSpPr>
              <a:spLocks noChangeArrowheads="1"/>
            </p:cNvSpPr>
            <p:nvPr/>
          </p:nvSpPr>
          <p:spPr bwMode="auto">
            <a:xfrm>
              <a:off x="8182180" y="4147764"/>
              <a:ext cx="2153402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059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45060" name="组合 26"/>
          <p:cNvGrpSpPr>
            <a:grpSpLocks/>
          </p:cNvGrpSpPr>
          <p:nvPr/>
        </p:nvGrpSpPr>
        <p:grpSpPr bwMode="auto">
          <a:xfrm>
            <a:off x="1482725" y="2170113"/>
            <a:ext cx="2079625" cy="3282950"/>
            <a:chOff x="1552212" y="1973943"/>
            <a:chExt cx="2080276" cy="3281889"/>
          </a:xfrm>
        </p:grpSpPr>
        <p:grpSp>
          <p:nvGrpSpPr>
            <p:cNvPr id="45079" name="组合 27"/>
            <p:cNvGrpSpPr>
              <a:grpSpLocks/>
            </p:cNvGrpSpPr>
            <p:nvPr/>
          </p:nvGrpSpPr>
          <p:grpSpPr bwMode="auto">
            <a:xfrm>
              <a:off x="1628700" y="1973943"/>
              <a:ext cx="1927300" cy="1927300"/>
              <a:chOff x="1628700" y="1973943"/>
              <a:chExt cx="1927300" cy="19273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628436" y="1973943"/>
                <a:ext cx="1927828" cy="1926602"/>
              </a:xfrm>
              <a:prstGeom prst="rect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256030" y="2444878"/>
                <a:ext cx="672640" cy="520247"/>
                <a:chOff x="4076700" y="5573713"/>
                <a:chExt cx="203200" cy="157163"/>
              </a:xfrm>
              <a:solidFill>
                <a:schemeClr val="bg1"/>
              </a:solidFill>
            </p:grpSpPr>
            <p:sp>
              <p:nvSpPr>
                <p:cNvPr id="33" name="Freeform 581"/>
                <p:cNvSpPr>
                  <a:spLocks/>
                </p:cNvSpPr>
                <p:nvPr/>
              </p:nvSpPr>
              <p:spPr bwMode="auto">
                <a:xfrm>
                  <a:off x="4090988" y="5588001"/>
                  <a:ext cx="79375" cy="109538"/>
                </a:xfrm>
                <a:custGeom>
                  <a:avLst/>
                  <a:gdLst>
                    <a:gd name="T0" fmla="*/ 112 w 112"/>
                    <a:gd name="T1" fmla="*/ 53 h 154"/>
                    <a:gd name="T2" fmla="*/ 105 w 112"/>
                    <a:gd name="T3" fmla="*/ 35 h 154"/>
                    <a:gd name="T4" fmla="*/ 52 w 112"/>
                    <a:gd name="T5" fmla="*/ 0 h 154"/>
                    <a:gd name="T6" fmla="*/ 0 w 112"/>
                    <a:gd name="T7" fmla="*/ 33 h 154"/>
                    <a:gd name="T8" fmla="*/ 0 w 112"/>
                    <a:gd name="T9" fmla="*/ 148 h 154"/>
                    <a:gd name="T10" fmla="*/ 52 w 112"/>
                    <a:gd name="T11" fmla="*/ 132 h 154"/>
                    <a:gd name="T12" fmla="*/ 112 w 112"/>
                    <a:gd name="T13" fmla="*/ 154 h 154"/>
                    <a:gd name="T14" fmla="*/ 112 w 112"/>
                    <a:gd name="T15" fmla="*/ 5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2" h="154">
                      <a:moveTo>
                        <a:pt x="112" y="53"/>
                      </a:moveTo>
                      <a:cubicBezTo>
                        <a:pt x="105" y="35"/>
                        <a:pt x="105" y="35"/>
                        <a:pt x="105" y="35"/>
                      </a:cubicBezTo>
                      <a:cubicBezTo>
                        <a:pt x="104" y="32"/>
                        <a:pt x="91" y="0"/>
                        <a:pt x="52" y="0"/>
                      </a:cubicBezTo>
                      <a:cubicBezTo>
                        <a:pt x="18" y="0"/>
                        <a:pt x="4" y="24"/>
                        <a:pt x="0" y="3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3" y="139"/>
                        <a:pt x="30" y="132"/>
                        <a:pt x="52" y="132"/>
                      </a:cubicBezTo>
                      <a:cubicBezTo>
                        <a:pt x="78" y="132"/>
                        <a:pt x="98" y="142"/>
                        <a:pt x="112" y="154"/>
                      </a:cubicBezTo>
                      <a:lnTo>
                        <a:pt x="112" y="5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4" name="Freeform 582"/>
                <p:cNvSpPr>
                  <a:spLocks/>
                </p:cNvSpPr>
                <p:nvPr/>
              </p:nvSpPr>
              <p:spPr bwMode="auto">
                <a:xfrm>
                  <a:off x="4187825" y="5588001"/>
                  <a:ext cx="79375" cy="109538"/>
                </a:xfrm>
                <a:custGeom>
                  <a:avLst/>
                  <a:gdLst>
                    <a:gd name="T0" fmla="*/ 60 w 112"/>
                    <a:gd name="T1" fmla="*/ 0 h 153"/>
                    <a:gd name="T2" fmla="*/ 6 w 112"/>
                    <a:gd name="T3" fmla="*/ 36 h 153"/>
                    <a:gd name="T4" fmla="*/ 0 w 112"/>
                    <a:gd name="T5" fmla="*/ 53 h 153"/>
                    <a:gd name="T6" fmla="*/ 0 w 112"/>
                    <a:gd name="T7" fmla="*/ 153 h 153"/>
                    <a:gd name="T8" fmla="*/ 60 w 112"/>
                    <a:gd name="T9" fmla="*/ 132 h 153"/>
                    <a:gd name="T10" fmla="*/ 112 w 112"/>
                    <a:gd name="T11" fmla="*/ 147 h 153"/>
                    <a:gd name="T12" fmla="*/ 112 w 112"/>
                    <a:gd name="T13" fmla="*/ 34 h 153"/>
                    <a:gd name="T14" fmla="*/ 60 w 112"/>
                    <a:gd name="T15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2" h="153">
                      <a:moveTo>
                        <a:pt x="60" y="0"/>
                      </a:moveTo>
                      <a:cubicBezTo>
                        <a:pt x="21" y="0"/>
                        <a:pt x="7" y="35"/>
                        <a:pt x="6" y="36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14" y="142"/>
                        <a:pt x="33" y="132"/>
                        <a:pt x="60" y="132"/>
                      </a:cubicBezTo>
                      <a:cubicBezTo>
                        <a:pt x="81" y="132"/>
                        <a:pt x="99" y="139"/>
                        <a:pt x="112" y="147"/>
                      </a:cubicBezTo>
                      <a:cubicBezTo>
                        <a:pt x="112" y="34"/>
                        <a:pt x="112" y="34"/>
                        <a:pt x="112" y="34"/>
                      </a:cubicBezTo>
                      <a:cubicBezTo>
                        <a:pt x="107" y="25"/>
                        <a:pt x="92" y="0"/>
                        <a:pt x="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583"/>
                <p:cNvSpPr>
                  <a:spLocks noEditPoints="1"/>
                </p:cNvSpPr>
                <p:nvPr/>
              </p:nvSpPr>
              <p:spPr bwMode="auto">
                <a:xfrm>
                  <a:off x="4076700" y="5573713"/>
                  <a:ext cx="203200" cy="157163"/>
                </a:xfrm>
                <a:custGeom>
                  <a:avLst/>
                  <a:gdLst>
                    <a:gd name="T0" fmla="*/ 216 w 288"/>
                    <a:gd name="T1" fmla="*/ 0 h 221"/>
                    <a:gd name="T2" fmla="*/ 144 w 288"/>
                    <a:gd name="T3" fmla="*/ 49 h 221"/>
                    <a:gd name="T4" fmla="*/ 72 w 288"/>
                    <a:gd name="T5" fmla="*/ 0 h 221"/>
                    <a:gd name="T6" fmla="*/ 0 w 288"/>
                    <a:gd name="T7" fmla="*/ 49 h 221"/>
                    <a:gd name="T8" fmla="*/ 0 w 288"/>
                    <a:gd name="T9" fmla="*/ 221 h 221"/>
                    <a:gd name="T10" fmla="*/ 72 w 288"/>
                    <a:gd name="T11" fmla="*/ 172 h 221"/>
                    <a:gd name="T12" fmla="*/ 144 w 288"/>
                    <a:gd name="T13" fmla="*/ 221 h 221"/>
                    <a:gd name="T14" fmla="*/ 216 w 288"/>
                    <a:gd name="T15" fmla="*/ 172 h 221"/>
                    <a:gd name="T16" fmla="*/ 288 w 288"/>
                    <a:gd name="T17" fmla="*/ 221 h 221"/>
                    <a:gd name="T18" fmla="*/ 288 w 288"/>
                    <a:gd name="T19" fmla="*/ 50 h 221"/>
                    <a:gd name="T20" fmla="*/ 216 w 288"/>
                    <a:gd name="T21" fmla="*/ 0 h 221"/>
                    <a:gd name="T22" fmla="*/ 72 w 288"/>
                    <a:gd name="T23" fmla="*/ 152 h 221"/>
                    <a:gd name="T24" fmla="*/ 20 w 288"/>
                    <a:gd name="T25" fmla="*/ 168 h 221"/>
                    <a:gd name="T26" fmla="*/ 20 w 288"/>
                    <a:gd name="T27" fmla="*/ 53 h 221"/>
                    <a:gd name="T28" fmla="*/ 72 w 288"/>
                    <a:gd name="T29" fmla="*/ 20 h 221"/>
                    <a:gd name="T30" fmla="*/ 125 w 288"/>
                    <a:gd name="T31" fmla="*/ 55 h 221"/>
                    <a:gd name="T32" fmla="*/ 132 w 288"/>
                    <a:gd name="T33" fmla="*/ 73 h 221"/>
                    <a:gd name="T34" fmla="*/ 132 w 288"/>
                    <a:gd name="T35" fmla="*/ 174 h 221"/>
                    <a:gd name="T36" fmla="*/ 72 w 288"/>
                    <a:gd name="T37" fmla="*/ 152 h 221"/>
                    <a:gd name="T38" fmla="*/ 268 w 288"/>
                    <a:gd name="T39" fmla="*/ 167 h 221"/>
                    <a:gd name="T40" fmla="*/ 216 w 288"/>
                    <a:gd name="T41" fmla="*/ 152 h 221"/>
                    <a:gd name="T42" fmla="*/ 156 w 288"/>
                    <a:gd name="T43" fmla="*/ 173 h 221"/>
                    <a:gd name="T44" fmla="*/ 156 w 288"/>
                    <a:gd name="T45" fmla="*/ 73 h 221"/>
                    <a:gd name="T46" fmla="*/ 162 w 288"/>
                    <a:gd name="T47" fmla="*/ 56 h 221"/>
                    <a:gd name="T48" fmla="*/ 216 w 288"/>
                    <a:gd name="T49" fmla="*/ 20 h 221"/>
                    <a:gd name="T50" fmla="*/ 268 w 288"/>
                    <a:gd name="T51" fmla="*/ 54 h 221"/>
                    <a:gd name="T52" fmla="*/ 268 w 288"/>
                    <a:gd name="T53" fmla="*/ 16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88" h="221">
                      <a:moveTo>
                        <a:pt x="216" y="0"/>
                      </a:moveTo>
                      <a:cubicBezTo>
                        <a:pt x="162" y="0"/>
                        <a:pt x="144" y="49"/>
                        <a:pt x="144" y="49"/>
                      </a:cubicBezTo>
                      <a:cubicBezTo>
                        <a:pt x="144" y="49"/>
                        <a:pt x="127" y="0"/>
                        <a:pt x="72" y="0"/>
                      </a:cubicBezTo>
                      <a:cubicBezTo>
                        <a:pt x="16" y="0"/>
                        <a:pt x="0" y="49"/>
                        <a:pt x="0" y="49"/>
                      </a:cubicBezTo>
                      <a:cubicBezTo>
                        <a:pt x="0" y="221"/>
                        <a:pt x="0" y="221"/>
                        <a:pt x="0" y="221"/>
                      </a:cubicBezTo>
                      <a:cubicBezTo>
                        <a:pt x="0" y="221"/>
                        <a:pt x="21" y="172"/>
                        <a:pt x="72" y="172"/>
                      </a:cubicBezTo>
                      <a:cubicBezTo>
                        <a:pt x="123" y="172"/>
                        <a:pt x="144" y="221"/>
                        <a:pt x="144" y="221"/>
                      </a:cubicBezTo>
                      <a:cubicBezTo>
                        <a:pt x="144" y="221"/>
                        <a:pt x="162" y="172"/>
                        <a:pt x="216" y="172"/>
                      </a:cubicBezTo>
                      <a:cubicBezTo>
                        <a:pt x="269" y="172"/>
                        <a:pt x="288" y="221"/>
                        <a:pt x="288" y="221"/>
                      </a:cubicBezTo>
                      <a:cubicBezTo>
                        <a:pt x="288" y="50"/>
                        <a:pt x="288" y="50"/>
                        <a:pt x="288" y="50"/>
                      </a:cubicBezTo>
                      <a:cubicBezTo>
                        <a:pt x="288" y="50"/>
                        <a:pt x="269" y="0"/>
                        <a:pt x="216" y="0"/>
                      </a:cubicBezTo>
                      <a:close/>
                      <a:moveTo>
                        <a:pt x="72" y="152"/>
                      </a:moveTo>
                      <a:cubicBezTo>
                        <a:pt x="50" y="152"/>
                        <a:pt x="33" y="159"/>
                        <a:pt x="20" y="168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cubicBezTo>
                        <a:pt x="24" y="44"/>
                        <a:pt x="38" y="20"/>
                        <a:pt x="72" y="20"/>
                      </a:cubicBezTo>
                      <a:cubicBezTo>
                        <a:pt x="111" y="20"/>
                        <a:pt x="124" y="52"/>
                        <a:pt x="125" y="55"/>
                      </a:cubicBezTo>
                      <a:cubicBezTo>
                        <a:pt x="132" y="73"/>
                        <a:pt x="132" y="73"/>
                        <a:pt x="132" y="73"/>
                      </a:cubicBezTo>
                      <a:cubicBezTo>
                        <a:pt x="132" y="174"/>
                        <a:pt x="132" y="174"/>
                        <a:pt x="132" y="174"/>
                      </a:cubicBezTo>
                      <a:cubicBezTo>
                        <a:pt x="118" y="162"/>
                        <a:pt x="98" y="152"/>
                        <a:pt x="72" y="152"/>
                      </a:cubicBezTo>
                      <a:close/>
                      <a:moveTo>
                        <a:pt x="268" y="167"/>
                      </a:moveTo>
                      <a:cubicBezTo>
                        <a:pt x="255" y="159"/>
                        <a:pt x="237" y="152"/>
                        <a:pt x="216" y="152"/>
                      </a:cubicBezTo>
                      <a:cubicBezTo>
                        <a:pt x="189" y="152"/>
                        <a:pt x="170" y="162"/>
                        <a:pt x="156" y="1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62" y="56"/>
                        <a:pt x="162" y="56"/>
                        <a:pt x="162" y="56"/>
                      </a:cubicBezTo>
                      <a:cubicBezTo>
                        <a:pt x="163" y="55"/>
                        <a:pt x="177" y="20"/>
                        <a:pt x="216" y="20"/>
                      </a:cubicBezTo>
                      <a:cubicBezTo>
                        <a:pt x="248" y="20"/>
                        <a:pt x="263" y="45"/>
                        <a:pt x="268" y="54"/>
                      </a:cubicBezTo>
                      <a:lnTo>
                        <a:pt x="268" y="1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5083" name="矩形 31"/>
              <p:cNvSpPr>
                <a:spLocks noChangeArrowheads="1"/>
              </p:cNvSpPr>
              <p:nvPr/>
            </p:nvSpPr>
            <p:spPr bwMode="auto">
              <a:xfrm>
                <a:off x="2013022" y="3150163"/>
                <a:ext cx="12217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关键字</a:t>
                </a:r>
                <a:endParaRPr lang="zh-CN" altLang="en-US" sz="2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5080" name="矩形 28"/>
            <p:cNvSpPr>
              <a:spLocks noChangeArrowheads="1"/>
            </p:cNvSpPr>
            <p:nvPr/>
          </p:nvSpPr>
          <p:spPr bwMode="auto">
            <a:xfrm>
              <a:off x="1552212" y="4086281"/>
              <a:ext cx="208027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我们工作室致力于专业PPT模板的发布，课件及汇报PPT的美化，并为您提供专业的PPT个性定制服务。</a:t>
              </a:r>
            </a:p>
          </p:txBody>
        </p:sp>
      </p:grpSp>
      <p:grpSp>
        <p:nvGrpSpPr>
          <p:cNvPr id="45061" name="组合 35"/>
          <p:cNvGrpSpPr>
            <a:grpSpLocks/>
          </p:cNvGrpSpPr>
          <p:nvPr/>
        </p:nvGrpSpPr>
        <p:grpSpPr bwMode="auto">
          <a:xfrm>
            <a:off x="3890963" y="2170113"/>
            <a:ext cx="2079625" cy="3282950"/>
            <a:chOff x="3960253" y="1973943"/>
            <a:chExt cx="2080276" cy="3281889"/>
          </a:xfrm>
        </p:grpSpPr>
        <p:grpSp>
          <p:nvGrpSpPr>
            <p:cNvPr id="45074" name="组合 36"/>
            <p:cNvGrpSpPr>
              <a:grpSpLocks/>
            </p:cNvGrpSpPr>
            <p:nvPr/>
          </p:nvGrpSpPr>
          <p:grpSpPr bwMode="auto">
            <a:xfrm>
              <a:off x="4028395" y="1973943"/>
              <a:ext cx="1927300" cy="1927300"/>
              <a:chOff x="4028395" y="1973943"/>
              <a:chExt cx="1927300" cy="192730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4028536" y="1973943"/>
                <a:ext cx="1927828" cy="1926602"/>
              </a:xfrm>
              <a:prstGeom prst="rect">
                <a:avLst/>
              </a:pr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720518" y="2477102"/>
                <a:ext cx="538844" cy="404133"/>
                <a:chOff x="2447925" y="6391276"/>
                <a:chExt cx="203200" cy="152400"/>
              </a:xfrm>
              <a:solidFill>
                <a:schemeClr val="bg1"/>
              </a:solidFill>
            </p:grpSpPr>
            <p:sp>
              <p:nvSpPr>
                <p:cNvPr id="42" name="Rectangle 494"/>
                <p:cNvSpPr>
                  <a:spLocks noChangeArrowheads="1"/>
                </p:cNvSpPr>
                <p:nvPr/>
              </p:nvSpPr>
              <p:spPr bwMode="auto">
                <a:xfrm>
                  <a:off x="2482850" y="6478588"/>
                  <a:ext cx="17462" cy="349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3" name="Rectangle 495"/>
                <p:cNvSpPr>
                  <a:spLocks noChangeArrowheads="1"/>
                </p:cNvSpPr>
                <p:nvPr/>
              </p:nvSpPr>
              <p:spPr bwMode="auto">
                <a:xfrm>
                  <a:off x="2511425" y="6437313"/>
                  <a:ext cx="17462" cy="762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Rectangle 496"/>
                <p:cNvSpPr>
                  <a:spLocks noChangeArrowheads="1"/>
                </p:cNvSpPr>
                <p:nvPr/>
              </p:nvSpPr>
              <p:spPr bwMode="auto">
                <a:xfrm>
                  <a:off x="2540000" y="6456363"/>
                  <a:ext cx="17462" cy="571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Rectangle 497"/>
                <p:cNvSpPr>
                  <a:spLocks noChangeArrowheads="1"/>
                </p:cNvSpPr>
                <p:nvPr/>
              </p:nvSpPr>
              <p:spPr bwMode="auto">
                <a:xfrm>
                  <a:off x="2568575" y="6496051"/>
                  <a:ext cx="17462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Rectangle 498"/>
                <p:cNvSpPr>
                  <a:spLocks noChangeArrowheads="1"/>
                </p:cNvSpPr>
                <p:nvPr/>
              </p:nvSpPr>
              <p:spPr bwMode="auto">
                <a:xfrm>
                  <a:off x="2597150" y="6424613"/>
                  <a:ext cx="17462" cy="88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499"/>
                <p:cNvSpPr>
                  <a:spLocks noEditPoints="1"/>
                </p:cNvSpPr>
                <p:nvPr/>
              </p:nvSpPr>
              <p:spPr bwMode="auto">
                <a:xfrm>
                  <a:off x="2447925" y="6391276"/>
                  <a:ext cx="203200" cy="152400"/>
                </a:xfrm>
                <a:custGeom>
                  <a:avLst/>
                  <a:gdLst>
                    <a:gd name="T0" fmla="*/ 0 w 128"/>
                    <a:gd name="T1" fmla="*/ 0 h 96"/>
                    <a:gd name="T2" fmla="*/ 0 w 128"/>
                    <a:gd name="T3" fmla="*/ 96 h 96"/>
                    <a:gd name="T4" fmla="*/ 128 w 128"/>
                    <a:gd name="T5" fmla="*/ 96 h 96"/>
                    <a:gd name="T6" fmla="*/ 128 w 128"/>
                    <a:gd name="T7" fmla="*/ 0 h 96"/>
                    <a:gd name="T8" fmla="*/ 0 w 128"/>
                    <a:gd name="T9" fmla="*/ 0 h 96"/>
                    <a:gd name="T10" fmla="*/ 117 w 128"/>
                    <a:gd name="T11" fmla="*/ 86 h 96"/>
                    <a:gd name="T12" fmla="*/ 10 w 128"/>
                    <a:gd name="T13" fmla="*/ 86 h 96"/>
                    <a:gd name="T14" fmla="*/ 10 w 128"/>
                    <a:gd name="T15" fmla="*/ 11 h 96"/>
                    <a:gd name="T16" fmla="*/ 117 w 128"/>
                    <a:gd name="T17" fmla="*/ 11 h 96"/>
                    <a:gd name="T18" fmla="*/ 117 w 128"/>
                    <a:gd name="T19" fmla="*/ 8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96">
                      <a:moveTo>
                        <a:pt x="0" y="0"/>
                      </a:moveTo>
                      <a:lnTo>
                        <a:pt x="0" y="96"/>
                      </a:lnTo>
                      <a:lnTo>
                        <a:pt x="128" y="96"/>
                      </a:lnTo>
                      <a:lnTo>
                        <a:pt x="128" y="0"/>
                      </a:lnTo>
                      <a:lnTo>
                        <a:pt x="0" y="0"/>
                      </a:lnTo>
                      <a:close/>
                      <a:moveTo>
                        <a:pt x="117" y="86"/>
                      </a:moveTo>
                      <a:lnTo>
                        <a:pt x="10" y="86"/>
                      </a:lnTo>
                      <a:lnTo>
                        <a:pt x="10" y="11"/>
                      </a:lnTo>
                      <a:lnTo>
                        <a:pt x="117" y="11"/>
                      </a:lnTo>
                      <a:lnTo>
                        <a:pt x="117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5078" name="矩形 40"/>
              <p:cNvSpPr>
                <a:spLocks noChangeArrowheads="1"/>
              </p:cNvSpPr>
              <p:nvPr/>
            </p:nvSpPr>
            <p:spPr bwMode="auto">
              <a:xfrm>
                <a:off x="4379082" y="3157567"/>
                <a:ext cx="12217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关键字</a:t>
                </a:r>
                <a:endParaRPr lang="zh-CN" altLang="en-US" sz="2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5075" name="矩形 37"/>
            <p:cNvSpPr>
              <a:spLocks noChangeArrowheads="1"/>
            </p:cNvSpPr>
            <p:nvPr/>
          </p:nvSpPr>
          <p:spPr bwMode="auto">
            <a:xfrm>
              <a:off x="3960253" y="4086281"/>
              <a:ext cx="208027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我们工作室致力于专业PPT模板的发布，课件及汇报PPT的美化，并为您提供专业的PPT个性定制服务。</a:t>
              </a:r>
            </a:p>
          </p:txBody>
        </p:sp>
      </p:grpSp>
      <p:grpSp>
        <p:nvGrpSpPr>
          <p:cNvPr id="45062" name="组合 47"/>
          <p:cNvGrpSpPr>
            <a:grpSpLocks/>
          </p:cNvGrpSpPr>
          <p:nvPr/>
        </p:nvGrpSpPr>
        <p:grpSpPr bwMode="auto">
          <a:xfrm>
            <a:off x="6299200" y="2170113"/>
            <a:ext cx="2079625" cy="3294062"/>
            <a:chOff x="6368294" y="1973943"/>
            <a:chExt cx="2080276" cy="3293780"/>
          </a:xfrm>
        </p:grpSpPr>
        <p:grpSp>
          <p:nvGrpSpPr>
            <p:cNvPr id="45069" name="组合 48"/>
            <p:cNvGrpSpPr>
              <a:grpSpLocks/>
            </p:cNvGrpSpPr>
            <p:nvPr/>
          </p:nvGrpSpPr>
          <p:grpSpPr bwMode="auto">
            <a:xfrm>
              <a:off x="6428090" y="1973943"/>
              <a:ext cx="1927300" cy="1927300"/>
              <a:chOff x="6428090" y="1973943"/>
              <a:chExt cx="1927300" cy="192730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6428638" y="1973943"/>
                <a:ext cx="1926241" cy="1927060"/>
              </a:xfrm>
              <a:prstGeom prst="rect">
                <a:avLst/>
              </a:pr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7040207" y="2402794"/>
                <a:ext cx="692247" cy="529998"/>
                <a:chOff x="6929438" y="3944938"/>
                <a:chExt cx="203200" cy="155574"/>
              </a:xfrm>
              <a:solidFill>
                <a:schemeClr val="bg1"/>
              </a:solidFill>
            </p:grpSpPr>
            <p:sp>
              <p:nvSpPr>
                <p:cNvPr id="54" name="Freeform 195"/>
                <p:cNvSpPr>
                  <a:spLocks/>
                </p:cNvSpPr>
                <p:nvPr/>
              </p:nvSpPr>
              <p:spPr bwMode="auto">
                <a:xfrm>
                  <a:off x="6929438" y="3944938"/>
                  <a:ext cx="203200" cy="142875"/>
                </a:xfrm>
                <a:custGeom>
                  <a:avLst/>
                  <a:gdLst>
                    <a:gd name="T0" fmla="*/ 253 w 288"/>
                    <a:gd name="T1" fmla="*/ 90 h 200"/>
                    <a:gd name="T2" fmla="*/ 254 w 288"/>
                    <a:gd name="T3" fmla="*/ 85 h 200"/>
                    <a:gd name="T4" fmla="*/ 168 w 288"/>
                    <a:gd name="T5" fmla="*/ 0 h 200"/>
                    <a:gd name="T6" fmla="*/ 91 w 288"/>
                    <a:gd name="T7" fmla="*/ 48 h 200"/>
                    <a:gd name="T8" fmla="*/ 67 w 288"/>
                    <a:gd name="T9" fmla="*/ 40 h 200"/>
                    <a:gd name="T10" fmla="*/ 27 w 288"/>
                    <a:gd name="T11" fmla="*/ 80 h 200"/>
                    <a:gd name="T12" fmla="*/ 29 w 288"/>
                    <a:gd name="T13" fmla="*/ 91 h 200"/>
                    <a:gd name="T14" fmla="*/ 0 w 288"/>
                    <a:gd name="T15" fmla="*/ 141 h 200"/>
                    <a:gd name="T16" fmla="*/ 58 w 288"/>
                    <a:gd name="T17" fmla="*/ 199 h 200"/>
                    <a:gd name="T18" fmla="*/ 58 w 288"/>
                    <a:gd name="T19" fmla="*/ 199 h 200"/>
                    <a:gd name="T20" fmla="*/ 58 w 288"/>
                    <a:gd name="T21" fmla="*/ 199 h 200"/>
                    <a:gd name="T22" fmla="*/ 58 w 288"/>
                    <a:gd name="T23" fmla="*/ 199 h 200"/>
                    <a:gd name="T24" fmla="*/ 59 w 288"/>
                    <a:gd name="T25" fmla="*/ 199 h 200"/>
                    <a:gd name="T26" fmla="*/ 103 w 288"/>
                    <a:gd name="T27" fmla="*/ 199 h 200"/>
                    <a:gd name="T28" fmla="*/ 103 w 288"/>
                    <a:gd name="T29" fmla="*/ 176 h 200"/>
                    <a:gd name="T30" fmla="*/ 91 w 288"/>
                    <a:gd name="T31" fmla="*/ 176 h 200"/>
                    <a:gd name="T32" fmla="*/ 63 w 288"/>
                    <a:gd name="T33" fmla="*/ 160 h 200"/>
                    <a:gd name="T34" fmla="*/ 68 w 288"/>
                    <a:gd name="T35" fmla="*/ 129 h 200"/>
                    <a:gd name="T36" fmla="*/ 119 w 288"/>
                    <a:gd name="T37" fmla="*/ 69 h 200"/>
                    <a:gd name="T38" fmla="*/ 144 w 288"/>
                    <a:gd name="T39" fmla="*/ 57 h 200"/>
                    <a:gd name="T40" fmla="*/ 169 w 288"/>
                    <a:gd name="T41" fmla="*/ 69 h 200"/>
                    <a:gd name="T42" fmla="*/ 219 w 288"/>
                    <a:gd name="T43" fmla="*/ 129 h 200"/>
                    <a:gd name="T44" fmla="*/ 224 w 288"/>
                    <a:gd name="T45" fmla="*/ 160 h 200"/>
                    <a:gd name="T46" fmla="*/ 197 w 288"/>
                    <a:gd name="T47" fmla="*/ 176 h 200"/>
                    <a:gd name="T48" fmla="*/ 184 w 288"/>
                    <a:gd name="T49" fmla="*/ 176 h 200"/>
                    <a:gd name="T50" fmla="*/ 184 w 288"/>
                    <a:gd name="T51" fmla="*/ 199 h 200"/>
                    <a:gd name="T52" fmla="*/ 229 w 288"/>
                    <a:gd name="T53" fmla="*/ 199 h 200"/>
                    <a:gd name="T54" fmla="*/ 232 w 288"/>
                    <a:gd name="T55" fmla="*/ 200 h 200"/>
                    <a:gd name="T56" fmla="*/ 288 w 288"/>
                    <a:gd name="T57" fmla="*/ 143 h 200"/>
                    <a:gd name="T58" fmla="*/ 253 w 288"/>
                    <a:gd name="T59" fmla="*/ 9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8" h="200">
                      <a:moveTo>
                        <a:pt x="253" y="90"/>
                      </a:moveTo>
                      <a:cubicBezTo>
                        <a:pt x="254" y="89"/>
                        <a:pt x="254" y="87"/>
                        <a:pt x="254" y="85"/>
                      </a:cubicBezTo>
                      <a:cubicBezTo>
                        <a:pt x="254" y="38"/>
                        <a:pt x="215" y="0"/>
                        <a:pt x="168" y="0"/>
                      </a:cubicBezTo>
                      <a:cubicBezTo>
                        <a:pt x="134" y="0"/>
                        <a:pt x="105" y="20"/>
                        <a:pt x="91" y="48"/>
                      </a:cubicBezTo>
                      <a:cubicBezTo>
                        <a:pt x="84" y="43"/>
                        <a:pt x="76" y="40"/>
                        <a:pt x="67" y="40"/>
                      </a:cubicBezTo>
                      <a:cubicBezTo>
                        <a:pt x="45" y="40"/>
                        <a:pt x="27" y="58"/>
                        <a:pt x="27" y="80"/>
                      </a:cubicBezTo>
                      <a:cubicBezTo>
                        <a:pt x="27" y="84"/>
                        <a:pt x="28" y="88"/>
                        <a:pt x="29" y="91"/>
                      </a:cubicBezTo>
                      <a:cubicBezTo>
                        <a:pt x="12" y="102"/>
                        <a:pt x="0" y="120"/>
                        <a:pt x="0" y="141"/>
                      </a:cubicBezTo>
                      <a:cubicBezTo>
                        <a:pt x="0" y="173"/>
                        <a:pt x="26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8" y="199"/>
                        <a:pt x="58" y="199"/>
                      </a:cubicBezTo>
                      <a:cubicBezTo>
                        <a:pt x="58" y="199"/>
                        <a:pt x="59" y="199"/>
                        <a:pt x="59" y="199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103" y="176"/>
                        <a:pt x="103" y="176"/>
                        <a:pt x="103" y="176"/>
                      </a:cubicBezTo>
                      <a:cubicBezTo>
                        <a:pt x="91" y="176"/>
                        <a:pt x="91" y="176"/>
                        <a:pt x="91" y="176"/>
                      </a:cubicBezTo>
                      <a:cubicBezTo>
                        <a:pt x="78" y="176"/>
                        <a:pt x="68" y="170"/>
                        <a:pt x="63" y="160"/>
                      </a:cubicBezTo>
                      <a:cubicBezTo>
                        <a:pt x="59" y="150"/>
                        <a:pt x="61" y="138"/>
                        <a:pt x="68" y="129"/>
                      </a:cubicBezTo>
                      <a:cubicBezTo>
                        <a:pt x="119" y="69"/>
                        <a:pt x="119" y="69"/>
                        <a:pt x="119" y="69"/>
                      </a:cubicBezTo>
                      <a:cubicBezTo>
                        <a:pt x="125" y="61"/>
                        <a:pt x="134" y="57"/>
                        <a:pt x="144" y="57"/>
                      </a:cubicBezTo>
                      <a:cubicBezTo>
                        <a:pt x="153" y="57"/>
                        <a:pt x="162" y="61"/>
                        <a:pt x="169" y="69"/>
                      </a:cubicBezTo>
                      <a:cubicBezTo>
                        <a:pt x="219" y="129"/>
                        <a:pt x="219" y="129"/>
                        <a:pt x="219" y="129"/>
                      </a:cubicBezTo>
                      <a:cubicBezTo>
                        <a:pt x="227" y="138"/>
                        <a:pt x="228" y="150"/>
                        <a:pt x="224" y="160"/>
                      </a:cubicBezTo>
                      <a:cubicBezTo>
                        <a:pt x="219" y="170"/>
                        <a:pt x="209" y="176"/>
                        <a:pt x="197" y="176"/>
                      </a:cubicBezTo>
                      <a:cubicBezTo>
                        <a:pt x="184" y="176"/>
                        <a:pt x="184" y="176"/>
                        <a:pt x="184" y="176"/>
                      </a:cubicBezTo>
                      <a:cubicBezTo>
                        <a:pt x="184" y="199"/>
                        <a:pt x="184" y="199"/>
                        <a:pt x="184" y="199"/>
                      </a:cubicBezTo>
                      <a:cubicBezTo>
                        <a:pt x="229" y="199"/>
                        <a:pt x="229" y="199"/>
                        <a:pt x="229" y="199"/>
                      </a:cubicBezTo>
                      <a:cubicBezTo>
                        <a:pt x="230" y="199"/>
                        <a:pt x="231" y="200"/>
                        <a:pt x="232" y="200"/>
                      </a:cubicBezTo>
                      <a:cubicBezTo>
                        <a:pt x="263" y="200"/>
                        <a:pt x="288" y="174"/>
                        <a:pt x="288" y="143"/>
                      </a:cubicBezTo>
                      <a:cubicBezTo>
                        <a:pt x="288" y="119"/>
                        <a:pt x="274" y="99"/>
                        <a:pt x="253" y="9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196"/>
                <p:cNvSpPr>
                  <a:spLocks/>
                </p:cNvSpPr>
                <p:nvPr/>
              </p:nvSpPr>
              <p:spPr bwMode="auto">
                <a:xfrm>
                  <a:off x="6986588" y="4003675"/>
                  <a:ext cx="85725" cy="96837"/>
                </a:xfrm>
                <a:custGeom>
                  <a:avLst/>
                  <a:gdLst>
                    <a:gd name="T0" fmla="*/ 117 w 121"/>
                    <a:gd name="T1" fmla="*/ 63 h 138"/>
                    <a:gd name="T2" fmla="*/ 67 w 121"/>
                    <a:gd name="T3" fmla="*/ 3 h 138"/>
                    <a:gd name="T4" fmla="*/ 61 w 121"/>
                    <a:gd name="T5" fmla="*/ 0 h 138"/>
                    <a:gd name="T6" fmla="*/ 54 w 121"/>
                    <a:gd name="T7" fmla="*/ 3 h 138"/>
                    <a:gd name="T8" fmla="*/ 4 w 121"/>
                    <a:gd name="T9" fmla="*/ 63 h 138"/>
                    <a:gd name="T10" fmla="*/ 8 w 121"/>
                    <a:gd name="T11" fmla="*/ 71 h 138"/>
                    <a:gd name="T12" fmla="*/ 34 w 121"/>
                    <a:gd name="T13" fmla="*/ 71 h 138"/>
                    <a:gd name="T14" fmla="*/ 44 w 121"/>
                    <a:gd name="T15" fmla="*/ 71 h 138"/>
                    <a:gd name="T16" fmla="*/ 44 w 121"/>
                    <a:gd name="T17" fmla="*/ 127 h 138"/>
                    <a:gd name="T18" fmla="*/ 55 w 121"/>
                    <a:gd name="T19" fmla="*/ 138 h 138"/>
                    <a:gd name="T20" fmla="*/ 67 w 121"/>
                    <a:gd name="T21" fmla="*/ 138 h 138"/>
                    <a:gd name="T22" fmla="*/ 77 w 121"/>
                    <a:gd name="T23" fmla="*/ 127 h 138"/>
                    <a:gd name="T24" fmla="*/ 77 w 121"/>
                    <a:gd name="T25" fmla="*/ 71 h 138"/>
                    <a:gd name="T26" fmla="*/ 87 w 121"/>
                    <a:gd name="T27" fmla="*/ 71 h 138"/>
                    <a:gd name="T28" fmla="*/ 114 w 121"/>
                    <a:gd name="T29" fmla="*/ 71 h 138"/>
                    <a:gd name="T30" fmla="*/ 117 w 121"/>
                    <a:gd name="T31" fmla="*/ 63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1" h="138">
                      <a:moveTo>
                        <a:pt x="117" y="63"/>
                      </a:moveTo>
                      <a:cubicBezTo>
                        <a:pt x="67" y="3"/>
                        <a:pt x="67" y="3"/>
                        <a:pt x="67" y="3"/>
                      </a:cubicBezTo>
                      <a:cubicBezTo>
                        <a:pt x="65" y="1"/>
                        <a:pt x="63" y="0"/>
                        <a:pt x="61" y="0"/>
                      </a:cubicBezTo>
                      <a:cubicBezTo>
                        <a:pt x="58" y="0"/>
                        <a:pt x="56" y="1"/>
                        <a:pt x="54" y="3"/>
                      </a:cubicBezTo>
                      <a:cubicBezTo>
                        <a:pt x="4" y="63"/>
                        <a:pt x="4" y="63"/>
                        <a:pt x="4" y="63"/>
                      </a:cubicBezTo>
                      <a:cubicBezTo>
                        <a:pt x="0" y="68"/>
                        <a:pt x="2" y="71"/>
                        <a:pt x="8" y="71"/>
                      </a:cubicBezTo>
                      <a:cubicBezTo>
                        <a:pt x="34" y="71"/>
                        <a:pt x="34" y="71"/>
                        <a:pt x="34" y="71"/>
                      </a:cubicBezTo>
                      <a:cubicBezTo>
                        <a:pt x="37" y="71"/>
                        <a:pt x="40" y="71"/>
                        <a:pt x="44" y="71"/>
                      </a:cubicBez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44" y="133"/>
                        <a:pt x="49" y="138"/>
                        <a:pt x="55" y="138"/>
                      </a:cubicBezTo>
                      <a:cubicBezTo>
                        <a:pt x="67" y="138"/>
                        <a:pt x="67" y="138"/>
                        <a:pt x="67" y="138"/>
                      </a:cubicBezTo>
                      <a:cubicBezTo>
                        <a:pt x="72" y="138"/>
                        <a:pt x="77" y="133"/>
                        <a:pt x="77" y="127"/>
                      </a:cubicBezTo>
                      <a:cubicBezTo>
                        <a:pt x="77" y="71"/>
                        <a:pt x="77" y="71"/>
                        <a:pt x="77" y="71"/>
                      </a:cubicBezTo>
                      <a:cubicBezTo>
                        <a:pt x="81" y="71"/>
                        <a:pt x="84" y="71"/>
                        <a:pt x="87" y="71"/>
                      </a:cubicBezTo>
                      <a:cubicBezTo>
                        <a:pt x="114" y="71"/>
                        <a:pt x="114" y="71"/>
                        <a:pt x="114" y="71"/>
                      </a:cubicBezTo>
                      <a:cubicBezTo>
                        <a:pt x="119" y="71"/>
                        <a:pt x="121" y="68"/>
                        <a:pt x="117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5073" name="矩形 52"/>
              <p:cNvSpPr>
                <a:spLocks noChangeArrowheads="1"/>
              </p:cNvSpPr>
              <p:nvPr/>
            </p:nvSpPr>
            <p:spPr bwMode="auto">
              <a:xfrm>
                <a:off x="6775473" y="3160312"/>
                <a:ext cx="12217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关键字</a:t>
                </a:r>
                <a:endParaRPr lang="zh-CN" altLang="en-US" sz="2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5070" name="矩形 49"/>
            <p:cNvSpPr>
              <a:spLocks noChangeArrowheads="1"/>
            </p:cNvSpPr>
            <p:nvPr/>
          </p:nvSpPr>
          <p:spPr bwMode="auto">
            <a:xfrm>
              <a:off x="6368294" y="4098172"/>
              <a:ext cx="208027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我们工作室致力于专业PPT模板的发布，课件及汇报PPT的美化，并为您提供专业的PPT个性定制服务。</a:t>
              </a:r>
            </a:p>
          </p:txBody>
        </p:sp>
      </p:grpSp>
      <p:grpSp>
        <p:nvGrpSpPr>
          <p:cNvPr id="45063" name="组合 55"/>
          <p:cNvGrpSpPr>
            <a:grpSpLocks/>
          </p:cNvGrpSpPr>
          <p:nvPr/>
        </p:nvGrpSpPr>
        <p:grpSpPr bwMode="auto">
          <a:xfrm>
            <a:off x="8707438" y="2170113"/>
            <a:ext cx="2079625" cy="3282950"/>
            <a:chOff x="8776335" y="1973943"/>
            <a:chExt cx="2080276" cy="3281888"/>
          </a:xfrm>
        </p:grpSpPr>
        <p:grpSp>
          <p:nvGrpSpPr>
            <p:cNvPr id="45064" name="组合 56"/>
            <p:cNvGrpSpPr>
              <a:grpSpLocks/>
            </p:cNvGrpSpPr>
            <p:nvPr/>
          </p:nvGrpSpPr>
          <p:grpSpPr bwMode="auto">
            <a:xfrm>
              <a:off x="8827786" y="1973943"/>
              <a:ext cx="1927300" cy="1927300"/>
              <a:chOff x="8827786" y="1973943"/>
              <a:chExt cx="1927300" cy="1927300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8827151" y="1973943"/>
                <a:ext cx="1927828" cy="1926601"/>
              </a:xfrm>
              <a:prstGeom prst="rect">
                <a:avLst/>
              </a:pr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9516723" y="2348864"/>
                <a:ext cx="549425" cy="611535"/>
                <a:chOff x="7345363" y="6365875"/>
                <a:chExt cx="182562" cy="203200"/>
              </a:xfrm>
              <a:solidFill>
                <a:schemeClr val="bg1"/>
              </a:solidFill>
            </p:grpSpPr>
            <p:sp>
              <p:nvSpPr>
                <p:cNvPr id="62" name="Freeform 628"/>
                <p:cNvSpPr>
                  <a:spLocks/>
                </p:cNvSpPr>
                <p:nvPr/>
              </p:nvSpPr>
              <p:spPr bwMode="auto">
                <a:xfrm>
                  <a:off x="7380288" y="6399213"/>
                  <a:ext cx="114300" cy="98425"/>
                </a:xfrm>
                <a:custGeom>
                  <a:avLst/>
                  <a:gdLst>
                    <a:gd name="T0" fmla="*/ 163 w 163"/>
                    <a:gd name="T1" fmla="*/ 81 h 139"/>
                    <a:gd name="T2" fmla="*/ 81 w 163"/>
                    <a:gd name="T3" fmla="*/ 0 h 139"/>
                    <a:gd name="T4" fmla="*/ 0 w 163"/>
                    <a:gd name="T5" fmla="*/ 81 h 139"/>
                    <a:gd name="T6" fmla="*/ 24 w 163"/>
                    <a:gd name="T7" fmla="*/ 139 h 139"/>
                    <a:gd name="T8" fmla="*/ 39 w 163"/>
                    <a:gd name="T9" fmla="*/ 120 h 139"/>
                    <a:gd name="T10" fmla="*/ 24 w 163"/>
                    <a:gd name="T11" fmla="*/ 81 h 139"/>
                    <a:gd name="T12" fmla="*/ 81 w 163"/>
                    <a:gd name="T13" fmla="*/ 24 h 139"/>
                    <a:gd name="T14" fmla="*/ 139 w 163"/>
                    <a:gd name="T15" fmla="*/ 81 h 139"/>
                    <a:gd name="T16" fmla="*/ 123 w 163"/>
                    <a:gd name="T17" fmla="*/ 120 h 139"/>
                    <a:gd name="T18" fmla="*/ 139 w 163"/>
                    <a:gd name="T19" fmla="*/ 139 h 139"/>
                    <a:gd name="T20" fmla="*/ 163 w 163"/>
                    <a:gd name="T21" fmla="*/ 81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39">
                      <a:moveTo>
                        <a:pt x="163" y="81"/>
                      </a:moveTo>
                      <a:cubicBezTo>
                        <a:pt x="163" y="36"/>
                        <a:pt x="126" y="0"/>
                        <a:pt x="81" y="0"/>
                      </a:cubicBezTo>
                      <a:cubicBezTo>
                        <a:pt x="36" y="0"/>
                        <a:pt x="0" y="36"/>
                        <a:pt x="0" y="81"/>
                      </a:cubicBezTo>
                      <a:cubicBezTo>
                        <a:pt x="0" y="104"/>
                        <a:pt x="9" y="124"/>
                        <a:pt x="24" y="139"/>
                      </a:cubicBezTo>
                      <a:cubicBezTo>
                        <a:pt x="28" y="132"/>
                        <a:pt x="33" y="126"/>
                        <a:pt x="39" y="120"/>
                      </a:cubicBezTo>
                      <a:cubicBezTo>
                        <a:pt x="30" y="110"/>
                        <a:pt x="24" y="96"/>
                        <a:pt x="24" y="81"/>
                      </a:cubicBezTo>
                      <a:cubicBezTo>
                        <a:pt x="24" y="50"/>
                        <a:pt x="49" y="24"/>
                        <a:pt x="81" y="24"/>
                      </a:cubicBezTo>
                      <a:cubicBezTo>
                        <a:pt x="113" y="24"/>
                        <a:pt x="139" y="50"/>
                        <a:pt x="139" y="81"/>
                      </a:cubicBezTo>
                      <a:cubicBezTo>
                        <a:pt x="139" y="96"/>
                        <a:pt x="133" y="110"/>
                        <a:pt x="123" y="120"/>
                      </a:cubicBezTo>
                      <a:cubicBezTo>
                        <a:pt x="129" y="125"/>
                        <a:pt x="135" y="132"/>
                        <a:pt x="139" y="139"/>
                      </a:cubicBezTo>
                      <a:cubicBezTo>
                        <a:pt x="153" y="124"/>
                        <a:pt x="163" y="104"/>
                        <a:pt x="163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629"/>
                <p:cNvSpPr>
                  <a:spLocks/>
                </p:cNvSpPr>
                <p:nvPr/>
              </p:nvSpPr>
              <p:spPr bwMode="auto">
                <a:xfrm>
                  <a:off x="7345363" y="6365875"/>
                  <a:ext cx="182562" cy="171450"/>
                </a:xfrm>
                <a:custGeom>
                  <a:avLst/>
                  <a:gdLst>
                    <a:gd name="T0" fmla="*/ 259 w 259"/>
                    <a:gd name="T1" fmla="*/ 129 h 244"/>
                    <a:gd name="T2" fmla="*/ 130 w 259"/>
                    <a:gd name="T3" fmla="*/ 0 h 244"/>
                    <a:gd name="T4" fmla="*/ 0 w 259"/>
                    <a:gd name="T5" fmla="*/ 129 h 244"/>
                    <a:gd name="T6" fmla="*/ 70 w 259"/>
                    <a:gd name="T7" fmla="*/ 244 h 244"/>
                    <a:gd name="T8" fmla="*/ 65 w 259"/>
                    <a:gd name="T9" fmla="*/ 217 h 244"/>
                    <a:gd name="T10" fmla="*/ 65 w 259"/>
                    <a:gd name="T11" fmla="*/ 214 h 244"/>
                    <a:gd name="T12" fmla="*/ 23 w 259"/>
                    <a:gd name="T13" fmla="*/ 129 h 244"/>
                    <a:gd name="T14" fmla="*/ 130 w 259"/>
                    <a:gd name="T15" fmla="*/ 23 h 244"/>
                    <a:gd name="T16" fmla="*/ 236 w 259"/>
                    <a:gd name="T17" fmla="*/ 129 h 244"/>
                    <a:gd name="T18" fmla="*/ 195 w 259"/>
                    <a:gd name="T19" fmla="*/ 214 h 244"/>
                    <a:gd name="T20" fmla="*/ 195 w 259"/>
                    <a:gd name="T21" fmla="*/ 217 h 244"/>
                    <a:gd name="T22" fmla="*/ 191 w 259"/>
                    <a:gd name="T23" fmla="*/ 244 h 244"/>
                    <a:gd name="T24" fmla="*/ 259 w 259"/>
                    <a:gd name="T25" fmla="*/ 12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9" h="244">
                      <a:moveTo>
                        <a:pt x="259" y="129"/>
                      </a:moveTo>
                      <a:cubicBezTo>
                        <a:pt x="259" y="58"/>
                        <a:pt x="201" y="0"/>
                        <a:pt x="130" y="0"/>
                      </a:cubicBezTo>
                      <a:cubicBezTo>
                        <a:pt x="58" y="0"/>
                        <a:pt x="0" y="58"/>
                        <a:pt x="0" y="129"/>
                      </a:cubicBezTo>
                      <a:cubicBezTo>
                        <a:pt x="0" y="179"/>
                        <a:pt x="29" y="223"/>
                        <a:pt x="70" y="244"/>
                      </a:cubicBezTo>
                      <a:cubicBezTo>
                        <a:pt x="67" y="233"/>
                        <a:pt x="65" y="223"/>
                        <a:pt x="65" y="217"/>
                      </a:cubicBezTo>
                      <a:cubicBezTo>
                        <a:pt x="65" y="216"/>
                        <a:pt x="65" y="215"/>
                        <a:pt x="65" y="214"/>
                      </a:cubicBezTo>
                      <a:cubicBezTo>
                        <a:pt x="40" y="195"/>
                        <a:pt x="23" y="164"/>
                        <a:pt x="23" y="129"/>
                      </a:cubicBezTo>
                      <a:cubicBezTo>
                        <a:pt x="23" y="71"/>
                        <a:pt x="71" y="23"/>
                        <a:pt x="130" y="23"/>
                      </a:cubicBezTo>
                      <a:cubicBezTo>
                        <a:pt x="189" y="23"/>
                        <a:pt x="236" y="71"/>
                        <a:pt x="236" y="129"/>
                      </a:cubicBezTo>
                      <a:cubicBezTo>
                        <a:pt x="236" y="164"/>
                        <a:pt x="220" y="194"/>
                        <a:pt x="195" y="214"/>
                      </a:cubicBezTo>
                      <a:cubicBezTo>
                        <a:pt x="195" y="215"/>
                        <a:pt x="195" y="216"/>
                        <a:pt x="195" y="217"/>
                      </a:cubicBezTo>
                      <a:cubicBezTo>
                        <a:pt x="195" y="223"/>
                        <a:pt x="193" y="233"/>
                        <a:pt x="191" y="244"/>
                      </a:cubicBezTo>
                      <a:cubicBezTo>
                        <a:pt x="232" y="222"/>
                        <a:pt x="259" y="179"/>
                        <a:pt x="259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630"/>
                <p:cNvSpPr>
                  <a:spLocks/>
                </p:cNvSpPr>
                <p:nvPr/>
              </p:nvSpPr>
              <p:spPr bwMode="auto">
                <a:xfrm>
                  <a:off x="7407275" y="6489700"/>
                  <a:ext cx="60325" cy="79375"/>
                </a:xfrm>
                <a:custGeom>
                  <a:avLst/>
                  <a:gdLst>
                    <a:gd name="T0" fmla="*/ 21 w 84"/>
                    <a:gd name="T1" fmla="*/ 113 h 113"/>
                    <a:gd name="T2" fmla="*/ 64 w 84"/>
                    <a:gd name="T3" fmla="*/ 113 h 113"/>
                    <a:gd name="T4" fmla="*/ 84 w 84"/>
                    <a:gd name="T5" fmla="*/ 41 h 113"/>
                    <a:gd name="T6" fmla="*/ 43 w 84"/>
                    <a:gd name="T7" fmla="*/ 0 h 113"/>
                    <a:gd name="T8" fmla="*/ 42 w 84"/>
                    <a:gd name="T9" fmla="*/ 0 h 113"/>
                    <a:gd name="T10" fmla="*/ 42 w 84"/>
                    <a:gd name="T11" fmla="*/ 0 h 113"/>
                    <a:gd name="T12" fmla="*/ 42 w 84"/>
                    <a:gd name="T13" fmla="*/ 0 h 113"/>
                    <a:gd name="T14" fmla="*/ 42 w 84"/>
                    <a:gd name="T15" fmla="*/ 0 h 113"/>
                    <a:gd name="T16" fmla="*/ 0 w 84"/>
                    <a:gd name="T17" fmla="*/ 41 h 113"/>
                    <a:gd name="T18" fmla="*/ 21 w 84"/>
                    <a:gd name="T19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113">
                      <a:moveTo>
                        <a:pt x="21" y="113"/>
                      </a:moveTo>
                      <a:cubicBezTo>
                        <a:pt x="64" y="113"/>
                        <a:pt x="64" y="113"/>
                        <a:pt x="64" y="113"/>
                      </a:cubicBezTo>
                      <a:cubicBezTo>
                        <a:pt x="73" y="90"/>
                        <a:pt x="84" y="52"/>
                        <a:pt x="84" y="41"/>
                      </a:cubicBezTo>
                      <a:cubicBezTo>
                        <a:pt x="84" y="19"/>
                        <a:pt x="66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19" y="0"/>
                        <a:pt x="0" y="19"/>
                        <a:pt x="0" y="41"/>
                      </a:cubicBezTo>
                      <a:cubicBezTo>
                        <a:pt x="0" y="52"/>
                        <a:pt x="11" y="90"/>
                        <a:pt x="21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631"/>
                <p:cNvSpPr>
                  <a:spLocks/>
                </p:cNvSpPr>
                <p:nvPr/>
              </p:nvSpPr>
              <p:spPr bwMode="auto">
                <a:xfrm>
                  <a:off x="7415213" y="6435725"/>
                  <a:ext cx="42862" cy="42862"/>
                </a:xfrm>
                <a:custGeom>
                  <a:avLst/>
                  <a:gdLst>
                    <a:gd name="T0" fmla="*/ 60 w 60"/>
                    <a:gd name="T1" fmla="*/ 30 h 61"/>
                    <a:gd name="T2" fmla="*/ 30 w 60"/>
                    <a:gd name="T3" fmla="*/ 0 h 61"/>
                    <a:gd name="T4" fmla="*/ 0 w 60"/>
                    <a:gd name="T5" fmla="*/ 30 h 61"/>
                    <a:gd name="T6" fmla="*/ 14 w 60"/>
                    <a:gd name="T7" fmla="*/ 56 h 61"/>
                    <a:gd name="T8" fmla="*/ 30 w 60"/>
                    <a:gd name="T9" fmla="*/ 61 h 61"/>
                    <a:gd name="T10" fmla="*/ 46 w 60"/>
                    <a:gd name="T11" fmla="*/ 56 h 61"/>
                    <a:gd name="T12" fmla="*/ 60 w 60"/>
                    <a:gd name="T13" fmla="*/ 3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1">
                      <a:moveTo>
                        <a:pt x="60" y="30"/>
                      </a:moveTo>
                      <a:cubicBezTo>
                        <a:pt x="60" y="14"/>
                        <a:pt x="47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1"/>
                        <a:pt x="5" y="51"/>
                        <a:pt x="14" y="56"/>
                      </a:cubicBezTo>
                      <a:cubicBezTo>
                        <a:pt x="19" y="59"/>
                        <a:pt x="24" y="61"/>
                        <a:pt x="30" y="61"/>
                      </a:cubicBezTo>
                      <a:cubicBezTo>
                        <a:pt x="36" y="61"/>
                        <a:pt x="41" y="59"/>
                        <a:pt x="46" y="56"/>
                      </a:cubicBezTo>
                      <a:cubicBezTo>
                        <a:pt x="55" y="51"/>
                        <a:pt x="60" y="41"/>
                        <a:pt x="60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5068" name="矩形 60"/>
              <p:cNvSpPr>
                <a:spLocks noChangeArrowheads="1"/>
              </p:cNvSpPr>
              <p:nvPr/>
            </p:nvSpPr>
            <p:spPr bwMode="auto">
              <a:xfrm>
                <a:off x="9245074" y="3145437"/>
                <a:ext cx="12217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关键字</a:t>
                </a:r>
                <a:endParaRPr lang="zh-CN" altLang="en-US" sz="24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5065" name="矩形 57"/>
            <p:cNvSpPr>
              <a:spLocks noChangeArrowheads="1"/>
            </p:cNvSpPr>
            <p:nvPr/>
          </p:nvSpPr>
          <p:spPr bwMode="auto">
            <a:xfrm>
              <a:off x="8776335" y="4086280"/>
              <a:ext cx="208027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我们工作室致力于专业PPT模板的发布，课件及汇报PPT的美化，并为您提供专业的PPT个性定制服务。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083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160963" y="1465263"/>
            <a:ext cx="1870075" cy="3443287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97738" y="1465263"/>
            <a:ext cx="1871662" cy="3443287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36100" y="1465263"/>
            <a:ext cx="1871663" cy="3443287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2600" y="1465263"/>
            <a:ext cx="1871663" cy="3443287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4238" y="1465263"/>
            <a:ext cx="1871662" cy="3443287"/>
          </a:xfrm>
          <a:prstGeom prst="rect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6089" name="组合 12"/>
          <p:cNvGrpSpPr>
            <a:grpSpLocks/>
          </p:cNvGrpSpPr>
          <p:nvPr/>
        </p:nvGrpSpPr>
        <p:grpSpPr bwMode="auto">
          <a:xfrm>
            <a:off x="1439863" y="1722438"/>
            <a:ext cx="758825" cy="757237"/>
            <a:chOff x="1664208" y="2185988"/>
            <a:chExt cx="757238" cy="757238"/>
          </a:xfrm>
        </p:grpSpPr>
        <p:sp>
          <p:nvSpPr>
            <p:cNvPr id="14" name="流程图: 联系 13"/>
            <p:cNvSpPr/>
            <p:nvPr/>
          </p:nvSpPr>
          <p:spPr>
            <a:xfrm>
              <a:off x="1664208" y="2185988"/>
              <a:ext cx="757238" cy="757238"/>
            </a:xfrm>
            <a:prstGeom prst="flowChartConnector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19" name="Freeform 399"/>
            <p:cNvSpPr>
              <a:spLocks noEditPoints="1"/>
            </p:cNvSpPr>
            <p:nvPr/>
          </p:nvSpPr>
          <p:spPr bwMode="auto">
            <a:xfrm>
              <a:off x="1884076" y="2414588"/>
              <a:ext cx="308769" cy="308769"/>
            </a:xfrm>
            <a:custGeom>
              <a:avLst/>
              <a:gdLst>
                <a:gd name="T0" fmla="*/ 308769 w 128"/>
                <a:gd name="T1" fmla="*/ 74780 h 128"/>
                <a:gd name="T2" fmla="*/ 233989 w 128"/>
                <a:gd name="T3" fmla="*/ 0 h 128"/>
                <a:gd name="T4" fmla="*/ 36184 w 128"/>
                <a:gd name="T5" fmla="*/ 200217 h 128"/>
                <a:gd name="T6" fmla="*/ 36184 w 128"/>
                <a:gd name="T7" fmla="*/ 200217 h 128"/>
                <a:gd name="T8" fmla="*/ 36184 w 128"/>
                <a:gd name="T9" fmla="*/ 200217 h 128"/>
                <a:gd name="T10" fmla="*/ 36184 w 128"/>
                <a:gd name="T11" fmla="*/ 200217 h 128"/>
                <a:gd name="T12" fmla="*/ 36184 w 128"/>
                <a:gd name="T13" fmla="*/ 200217 h 128"/>
                <a:gd name="T14" fmla="*/ 0 w 128"/>
                <a:gd name="T15" fmla="*/ 308769 h 128"/>
                <a:gd name="T16" fmla="*/ 108552 w 128"/>
                <a:gd name="T17" fmla="*/ 274997 h 128"/>
                <a:gd name="T18" fmla="*/ 108552 w 128"/>
                <a:gd name="T19" fmla="*/ 274997 h 128"/>
                <a:gd name="T20" fmla="*/ 108552 w 128"/>
                <a:gd name="T21" fmla="*/ 274997 h 128"/>
                <a:gd name="T22" fmla="*/ 108552 w 128"/>
                <a:gd name="T23" fmla="*/ 274997 h 128"/>
                <a:gd name="T24" fmla="*/ 308769 w 128"/>
                <a:gd name="T25" fmla="*/ 74780 h 128"/>
                <a:gd name="T26" fmla="*/ 26535 w 128"/>
                <a:gd name="T27" fmla="*/ 282234 h 128"/>
                <a:gd name="T28" fmla="*/ 50657 w 128"/>
                <a:gd name="T29" fmla="*/ 207454 h 128"/>
                <a:gd name="T30" fmla="*/ 98903 w 128"/>
                <a:gd name="T31" fmla="*/ 258112 h 128"/>
                <a:gd name="T32" fmla="*/ 26535 w 128"/>
                <a:gd name="T33" fmla="*/ 282234 h 1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8" h="128">
                  <a:moveTo>
                    <a:pt x="128" y="31"/>
                  </a:moveTo>
                  <a:lnTo>
                    <a:pt x="97" y="0"/>
                  </a:lnTo>
                  <a:lnTo>
                    <a:pt x="15" y="83"/>
                  </a:lnTo>
                  <a:lnTo>
                    <a:pt x="0" y="128"/>
                  </a:lnTo>
                  <a:lnTo>
                    <a:pt x="45" y="114"/>
                  </a:lnTo>
                  <a:lnTo>
                    <a:pt x="128" y="31"/>
                  </a:lnTo>
                  <a:close/>
                  <a:moveTo>
                    <a:pt x="11" y="117"/>
                  </a:moveTo>
                  <a:lnTo>
                    <a:pt x="21" y="86"/>
                  </a:lnTo>
                  <a:lnTo>
                    <a:pt x="41" y="10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0" name="组合 15"/>
          <p:cNvGrpSpPr>
            <a:grpSpLocks/>
          </p:cNvGrpSpPr>
          <p:nvPr/>
        </p:nvGrpSpPr>
        <p:grpSpPr bwMode="auto">
          <a:xfrm>
            <a:off x="5716588" y="1722438"/>
            <a:ext cx="758825" cy="757237"/>
            <a:chOff x="5852124" y="2185988"/>
            <a:chExt cx="757238" cy="757238"/>
          </a:xfrm>
        </p:grpSpPr>
        <p:sp>
          <p:nvSpPr>
            <p:cNvPr id="17" name="流程图: 联系 16"/>
            <p:cNvSpPr/>
            <p:nvPr/>
          </p:nvSpPr>
          <p:spPr>
            <a:xfrm>
              <a:off x="5852124" y="2185988"/>
              <a:ext cx="757238" cy="757238"/>
            </a:xfrm>
            <a:prstGeom prst="flowChartConnector">
              <a:avLst/>
            </a:prstGeom>
            <a:solidFill>
              <a:srgbClr val="FBD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17" name="Freeform 93"/>
            <p:cNvSpPr>
              <a:spLocks noEditPoints="1"/>
            </p:cNvSpPr>
            <p:nvPr/>
          </p:nvSpPr>
          <p:spPr bwMode="auto">
            <a:xfrm>
              <a:off x="6096000" y="2353770"/>
              <a:ext cx="274937" cy="369587"/>
            </a:xfrm>
            <a:custGeom>
              <a:avLst/>
              <a:gdLst>
                <a:gd name="T0" fmla="*/ 239297 w 216"/>
                <a:gd name="T1" fmla="*/ 161694 h 288"/>
                <a:gd name="T2" fmla="*/ 239297 w 216"/>
                <a:gd name="T3" fmla="*/ 101380 h 288"/>
                <a:gd name="T4" fmla="*/ 138741 w 216"/>
                <a:gd name="T5" fmla="*/ 0 h 288"/>
                <a:gd name="T6" fmla="*/ 137469 w 216"/>
                <a:gd name="T7" fmla="*/ 0 h 288"/>
                <a:gd name="T8" fmla="*/ 134923 w 216"/>
                <a:gd name="T9" fmla="*/ 0 h 288"/>
                <a:gd name="T10" fmla="*/ 35640 w 216"/>
                <a:gd name="T11" fmla="*/ 101380 h 288"/>
                <a:gd name="T12" fmla="*/ 35640 w 216"/>
                <a:gd name="T13" fmla="*/ 161694 h 288"/>
                <a:gd name="T14" fmla="*/ 0 w 216"/>
                <a:gd name="T15" fmla="*/ 161694 h 288"/>
                <a:gd name="T16" fmla="*/ 0 w 216"/>
                <a:gd name="T17" fmla="*/ 369587 h 288"/>
                <a:gd name="T18" fmla="*/ 274937 w 216"/>
                <a:gd name="T19" fmla="*/ 369587 h 288"/>
                <a:gd name="T20" fmla="*/ 274937 w 216"/>
                <a:gd name="T21" fmla="*/ 161694 h 288"/>
                <a:gd name="T22" fmla="*/ 239297 w 216"/>
                <a:gd name="T23" fmla="*/ 161694 h 288"/>
                <a:gd name="T24" fmla="*/ 169290 w 216"/>
                <a:gd name="T25" fmla="*/ 332372 h 288"/>
                <a:gd name="T26" fmla="*/ 106920 w 216"/>
                <a:gd name="T27" fmla="*/ 332372 h 288"/>
                <a:gd name="T28" fmla="*/ 122194 w 216"/>
                <a:gd name="T29" fmla="*/ 264357 h 288"/>
                <a:gd name="T30" fmla="*/ 106920 w 216"/>
                <a:gd name="T31" fmla="*/ 237408 h 288"/>
                <a:gd name="T32" fmla="*/ 137469 w 216"/>
                <a:gd name="T33" fmla="*/ 206609 h 288"/>
                <a:gd name="T34" fmla="*/ 169290 w 216"/>
                <a:gd name="T35" fmla="*/ 237408 h 288"/>
                <a:gd name="T36" fmla="*/ 152743 w 216"/>
                <a:gd name="T37" fmla="*/ 264357 h 288"/>
                <a:gd name="T38" fmla="*/ 169290 w 216"/>
                <a:gd name="T39" fmla="*/ 332372 h 288"/>
                <a:gd name="T40" fmla="*/ 188383 w 216"/>
                <a:gd name="T41" fmla="*/ 161694 h 288"/>
                <a:gd name="T42" fmla="*/ 85281 w 216"/>
                <a:gd name="T43" fmla="*/ 161694 h 288"/>
                <a:gd name="T44" fmla="*/ 85281 w 216"/>
                <a:gd name="T45" fmla="*/ 101380 h 288"/>
                <a:gd name="T46" fmla="*/ 134923 w 216"/>
                <a:gd name="T47" fmla="*/ 51332 h 288"/>
                <a:gd name="T48" fmla="*/ 137469 w 216"/>
                <a:gd name="T49" fmla="*/ 51332 h 288"/>
                <a:gd name="T50" fmla="*/ 138741 w 216"/>
                <a:gd name="T51" fmla="*/ 51332 h 288"/>
                <a:gd name="T52" fmla="*/ 188383 w 216"/>
                <a:gd name="T53" fmla="*/ 101380 h 288"/>
                <a:gd name="T54" fmla="*/ 188383 w 216"/>
                <a:gd name="T55" fmla="*/ 161694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1" name="组合 18"/>
          <p:cNvGrpSpPr>
            <a:grpSpLocks/>
          </p:cNvGrpSpPr>
          <p:nvPr/>
        </p:nvGrpSpPr>
        <p:grpSpPr bwMode="auto">
          <a:xfrm>
            <a:off x="3579813" y="1722438"/>
            <a:ext cx="757237" cy="757237"/>
            <a:chOff x="3812096" y="2185988"/>
            <a:chExt cx="757238" cy="757238"/>
          </a:xfrm>
        </p:grpSpPr>
        <p:sp>
          <p:nvSpPr>
            <p:cNvPr id="20" name="流程图: 联系 19"/>
            <p:cNvSpPr/>
            <p:nvPr/>
          </p:nvSpPr>
          <p:spPr>
            <a:xfrm>
              <a:off x="3812096" y="2185988"/>
              <a:ext cx="757238" cy="757238"/>
            </a:xfrm>
            <a:prstGeom prst="flowChartConnector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15" name="Freeform 122"/>
            <p:cNvSpPr>
              <a:spLocks/>
            </p:cNvSpPr>
            <p:nvPr/>
          </p:nvSpPr>
          <p:spPr bwMode="auto">
            <a:xfrm>
              <a:off x="4045459" y="2446464"/>
              <a:ext cx="297942" cy="297942"/>
            </a:xfrm>
            <a:custGeom>
              <a:avLst/>
              <a:gdLst>
                <a:gd name="T0" fmla="*/ 275340 w 290"/>
                <a:gd name="T1" fmla="*/ 185957 h 290"/>
                <a:gd name="T2" fmla="*/ 222943 w 290"/>
                <a:gd name="T3" fmla="*/ 191094 h 290"/>
                <a:gd name="T4" fmla="*/ 163354 w 290"/>
                <a:gd name="T5" fmla="*/ 130478 h 290"/>
                <a:gd name="T6" fmla="*/ 294860 w 290"/>
                <a:gd name="T7" fmla="*/ 51369 h 290"/>
                <a:gd name="T8" fmla="*/ 272257 w 290"/>
                <a:gd name="T9" fmla="*/ 28767 h 290"/>
                <a:gd name="T10" fmla="*/ 103766 w 290"/>
                <a:gd name="T11" fmla="*/ 71917 h 290"/>
                <a:gd name="T12" fmla="*/ 42123 w 290"/>
                <a:gd name="T13" fmla="*/ 9246 h 290"/>
                <a:gd name="T14" fmla="*/ 9246 w 290"/>
                <a:gd name="T15" fmla="*/ 9246 h 290"/>
                <a:gd name="T16" fmla="*/ 9246 w 290"/>
                <a:gd name="T17" fmla="*/ 42123 h 290"/>
                <a:gd name="T18" fmla="*/ 71917 w 290"/>
                <a:gd name="T19" fmla="*/ 103766 h 290"/>
                <a:gd name="T20" fmla="*/ 28767 w 290"/>
                <a:gd name="T21" fmla="*/ 272257 h 290"/>
                <a:gd name="T22" fmla="*/ 51369 w 290"/>
                <a:gd name="T23" fmla="*/ 294860 h 290"/>
                <a:gd name="T24" fmla="*/ 130478 w 290"/>
                <a:gd name="T25" fmla="*/ 163354 h 290"/>
                <a:gd name="T26" fmla="*/ 190066 w 290"/>
                <a:gd name="T27" fmla="*/ 222943 h 290"/>
                <a:gd name="T28" fmla="*/ 185957 w 290"/>
                <a:gd name="T29" fmla="*/ 276367 h 290"/>
                <a:gd name="T30" fmla="*/ 208559 w 290"/>
                <a:gd name="T31" fmla="*/ 297942 h 290"/>
                <a:gd name="T32" fmla="*/ 240408 w 290"/>
                <a:gd name="T33" fmla="*/ 240408 h 290"/>
                <a:gd name="T34" fmla="*/ 297942 w 290"/>
                <a:gd name="T35" fmla="*/ 208559 h 290"/>
                <a:gd name="T36" fmla="*/ 275340 w 290"/>
                <a:gd name="T37" fmla="*/ 185957 h 2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2" name="组合 21"/>
          <p:cNvGrpSpPr>
            <a:grpSpLocks/>
          </p:cNvGrpSpPr>
          <p:nvPr/>
        </p:nvGrpSpPr>
        <p:grpSpPr bwMode="auto">
          <a:xfrm>
            <a:off x="7854950" y="1722438"/>
            <a:ext cx="757238" cy="757237"/>
            <a:chOff x="7911891" y="2185988"/>
            <a:chExt cx="757238" cy="757238"/>
          </a:xfrm>
        </p:grpSpPr>
        <p:sp>
          <p:nvSpPr>
            <p:cNvPr id="23" name="流程图: 联系 22"/>
            <p:cNvSpPr/>
            <p:nvPr/>
          </p:nvSpPr>
          <p:spPr>
            <a:xfrm>
              <a:off x="7911891" y="2185988"/>
              <a:ext cx="757238" cy="757238"/>
            </a:xfrm>
            <a:prstGeom prst="flowChartConnector">
              <a:avLst/>
            </a:prstGeom>
            <a:solidFill>
              <a:srgbClr val="58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13" name="Freeform 112"/>
            <p:cNvSpPr>
              <a:spLocks noEditPoints="1"/>
            </p:cNvSpPr>
            <p:nvPr/>
          </p:nvSpPr>
          <p:spPr bwMode="auto">
            <a:xfrm>
              <a:off x="8132553" y="2365375"/>
              <a:ext cx="325647" cy="327644"/>
            </a:xfrm>
            <a:custGeom>
              <a:avLst/>
              <a:gdLst>
                <a:gd name="T0" fmla="*/ 202399 w 288"/>
                <a:gd name="T1" fmla="*/ 136518 h 288"/>
                <a:gd name="T2" fmla="*/ 206922 w 288"/>
                <a:gd name="T3" fmla="*/ 104664 h 288"/>
                <a:gd name="T4" fmla="*/ 104026 w 288"/>
                <a:gd name="T5" fmla="*/ 0 h 288"/>
                <a:gd name="T6" fmla="*/ 0 w 288"/>
                <a:gd name="T7" fmla="*/ 104664 h 288"/>
                <a:gd name="T8" fmla="*/ 104026 w 288"/>
                <a:gd name="T9" fmla="*/ 208190 h 288"/>
                <a:gd name="T10" fmla="*/ 136817 w 288"/>
                <a:gd name="T11" fmla="*/ 202502 h 288"/>
                <a:gd name="T12" fmla="*/ 160562 w 288"/>
                <a:gd name="T13" fmla="*/ 226393 h 288"/>
                <a:gd name="T14" fmla="*/ 210314 w 288"/>
                <a:gd name="T15" fmla="*/ 226393 h 288"/>
                <a:gd name="T16" fmla="*/ 210314 w 288"/>
                <a:gd name="T17" fmla="*/ 277587 h 288"/>
                <a:gd name="T18" fmla="*/ 210314 w 288"/>
                <a:gd name="T19" fmla="*/ 277587 h 288"/>
                <a:gd name="T20" fmla="*/ 260065 w 288"/>
                <a:gd name="T21" fmla="*/ 277587 h 288"/>
                <a:gd name="T22" fmla="*/ 260065 w 288"/>
                <a:gd name="T23" fmla="*/ 327644 h 288"/>
                <a:gd name="T24" fmla="*/ 260065 w 288"/>
                <a:gd name="T25" fmla="*/ 327644 h 288"/>
                <a:gd name="T26" fmla="*/ 325647 w 288"/>
                <a:gd name="T27" fmla="*/ 327644 h 288"/>
                <a:gd name="T28" fmla="*/ 325647 w 288"/>
                <a:gd name="T29" fmla="*/ 327644 h 288"/>
                <a:gd name="T30" fmla="*/ 325647 w 288"/>
                <a:gd name="T31" fmla="*/ 327644 h 288"/>
                <a:gd name="T32" fmla="*/ 325647 w 288"/>
                <a:gd name="T33" fmla="*/ 261660 h 288"/>
                <a:gd name="T34" fmla="*/ 202399 w 288"/>
                <a:gd name="T35" fmla="*/ 136518 h 288"/>
                <a:gd name="T36" fmla="*/ 82542 w 288"/>
                <a:gd name="T37" fmla="*/ 117178 h 288"/>
                <a:gd name="T38" fmla="*/ 47490 w 288"/>
                <a:gd name="T39" fmla="*/ 81911 h 288"/>
                <a:gd name="T40" fmla="*/ 82542 w 288"/>
                <a:gd name="T41" fmla="*/ 46644 h 288"/>
                <a:gd name="T42" fmla="*/ 117595 w 288"/>
                <a:gd name="T43" fmla="*/ 81911 h 288"/>
                <a:gd name="T44" fmla="*/ 82542 w 288"/>
                <a:gd name="T45" fmla="*/ 117178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3" name="组合 24"/>
          <p:cNvGrpSpPr>
            <a:grpSpLocks/>
          </p:cNvGrpSpPr>
          <p:nvPr/>
        </p:nvGrpSpPr>
        <p:grpSpPr bwMode="auto">
          <a:xfrm>
            <a:off x="9993313" y="1722438"/>
            <a:ext cx="757237" cy="757237"/>
            <a:chOff x="9971658" y="2185988"/>
            <a:chExt cx="757238" cy="757238"/>
          </a:xfrm>
        </p:grpSpPr>
        <p:sp>
          <p:nvSpPr>
            <p:cNvPr id="26" name="流程图: 联系 25"/>
            <p:cNvSpPr/>
            <p:nvPr/>
          </p:nvSpPr>
          <p:spPr>
            <a:xfrm>
              <a:off x="9971658" y="2185988"/>
              <a:ext cx="757238" cy="757238"/>
            </a:xfrm>
            <a:prstGeom prst="flowChartConnector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11" name="Freeform 32"/>
            <p:cNvSpPr>
              <a:spLocks/>
            </p:cNvSpPr>
            <p:nvPr/>
          </p:nvSpPr>
          <p:spPr bwMode="auto">
            <a:xfrm>
              <a:off x="10217720" y="2434432"/>
              <a:ext cx="255018" cy="317312"/>
            </a:xfrm>
            <a:custGeom>
              <a:avLst/>
              <a:gdLst>
                <a:gd name="T0" fmla="*/ 255018 w 231"/>
                <a:gd name="T1" fmla="*/ 0 h 288"/>
                <a:gd name="T2" fmla="*/ 0 w 231"/>
                <a:gd name="T3" fmla="*/ 0 h 288"/>
                <a:gd name="T4" fmla="*/ 109293 w 231"/>
                <a:gd name="T5" fmla="*/ 125603 h 288"/>
                <a:gd name="T6" fmla="*/ 109293 w 231"/>
                <a:gd name="T7" fmla="*/ 267732 h 288"/>
                <a:gd name="T8" fmla="*/ 50783 w 231"/>
                <a:gd name="T9" fmla="*/ 317312 h 288"/>
                <a:gd name="T10" fmla="*/ 204235 w 231"/>
                <a:gd name="T11" fmla="*/ 317312 h 288"/>
                <a:gd name="T12" fmla="*/ 145725 w 231"/>
                <a:gd name="T13" fmla="*/ 267732 h 288"/>
                <a:gd name="T14" fmla="*/ 145725 w 231"/>
                <a:gd name="T15" fmla="*/ 125603 h 288"/>
                <a:gd name="T16" fmla="*/ 255018 w 231"/>
                <a:gd name="T17" fmla="*/ 0 h 2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1" h="288">
                  <a:moveTo>
                    <a:pt x="2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43" y="106"/>
                    <a:pt x="99" y="114"/>
                  </a:cubicBezTo>
                  <a:cubicBezTo>
                    <a:pt x="99" y="243"/>
                    <a:pt x="99" y="243"/>
                    <a:pt x="99" y="243"/>
                  </a:cubicBezTo>
                  <a:cubicBezTo>
                    <a:pt x="68" y="248"/>
                    <a:pt x="46" y="266"/>
                    <a:pt x="46" y="288"/>
                  </a:cubicBezTo>
                  <a:cubicBezTo>
                    <a:pt x="185" y="288"/>
                    <a:pt x="185" y="288"/>
                    <a:pt x="185" y="288"/>
                  </a:cubicBezTo>
                  <a:cubicBezTo>
                    <a:pt x="185" y="266"/>
                    <a:pt x="162" y="248"/>
                    <a:pt x="132" y="24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88" y="106"/>
                    <a:pt x="231" y="58"/>
                    <a:pt x="2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4" name="组合 27"/>
          <p:cNvGrpSpPr>
            <a:grpSpLocks/>
          </p:cNvGrpSpPr>
          <p:nvPr/>
        </p:nvGrpSpPr>
        <p:grpSpPr bwMode="auto">
          <a:xfrm>
            <a:off x="1103313" y="2708275"/>
            <a:ext cx="1431925" cy="1881188"/>
            <a:chOff x="3830333" y="4642884"/>
            <a:chExt cx="1432851" cy="1881223"/>
          </a:xfrm>
        </p:grpSpPr>
        <p:sp>
          <p:nvSpPr>
            <p:cNvPr id="46108" name="文本框 28"/>
            <p:cNvSpPr txBox="1">
              <a:spLocks noChangeArrowheads="1"/>
            </p:cNvSpPr>
            <p:nvPr/>
          </p:nvSpPr>
          <p:spPr bwMode="auto">
            <a:xfrm>
              <a:off x="3830333" y="4991380"/>
              <a:ext cx="1432851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46109" name="文本框 29"/>
            <p:cNvSpPr txBox="1">
              <a:spLocks noChangeArrowheads="1"/>
            </p:cNvSpPr>
            <p:nvPr/>
          </p:nvSpPr>
          <p:spPr bwMode="auto">
            <a:xfrm>
              <a:off x="3997058" y="4642884"/>
              <a:ext cx="10906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AAD05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6095" name="组合 30"/>
          <p:cNvGrpSpPr>
            <a:grpSpLocks/>
          </p:cNvGrpSpPr>
          <p:nvPr/>
        </p:nvGrpSpPr>
        <p:grpSpPr bwMode="auto">
          <a:xfrm>
            <a:off x="3241675" y="2708275"/>
            <a:ext cx="1431925" cy="1881188"/>
            <a:chOff x="3830333" y="4642884"/>
            <a:chExt cx="1432851" cy="1881223"/>
          </a:xfrm>
        </p:grpSpPr>
        <p:sp>
          <p:nvSpPr>
            <p:cNvPr id="46106" name="文本框 31"/>
            <p:cNvSpPr txBox="1">
              <a:spLocks noChangeArrowheads="1"/>
            </p:cNvSpPr>
            <p:nvPr/>
          </p:nvSpPr>
          <p:spPr bwMode="auto">
            <a:xfrm>
              <a:off x="3830333" y="4991380"/>
              <a:ext cx="1432851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46107" name="文本框 32"/>
            <p:cNvSpPr txBox="1">
              <a:spLocks noChangeArrowheads="1"/>
            </p:cNvSpPr>
            <p:nvPr/>
          </p:nvSpPr>
          <p:spPr bwMode="auto">
            <a:xfrm>
              <a:off x="3997058" y="4642884"/>
              <a:ext cx="10906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E8E82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6096" name="组合 33"/>
          <p:cNvGrpSpPr>
            <a:grpSpLocks/>
          </p:cNvGrpSpPr>
          <p:nvPr/>
        </p:nvGrpSpPr>
        <p:grpSpPr bwMode="auto">
          <a:xfrm>
            <a:off x="5380038" y="2711450"/>
            <a:ext cx="1431925" cy="1881188"/>
            <a:chOff x="3830333" y="4642884"/>
            <a:chExt cx="1432851" cy="1881223"/>
          </a:xfrm>
        </p:grpSpPr>
        <p:sp>
          <p:nvSpPr>
            <p:cNvPr id="46104" name="文本框 34"/>
            <p:cNvSpPr txBox="1">
              <a:spLocks noChangeArrowheads="1"/>
            </p:cNvSpPr>
            <p:nvPr/>
          </p:nvSpPr>
          <p:spPr bwMode="auto">
            <a:xfrm>
              <a:off x="3830333" y="4991380"/>
              <a:ext cx="1432851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46105" name="文本框 35"/>
            <p:cNvSpPr txBox="1">
              <a:spLocks noChangeArrowheads="1"/>
            </p:cNvSpPr>
            <p:nvPr/>
          </p:nvSpPr>
          <p:spPr bwMode="auto">
            <a:xfrm>
              <a:off x="3997058" y="4642884"/>
              <a:ext cx="10906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BD58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6097" name="组合 36"/>
          <p:cNvGrpSpPr>
            <a:grpSpLocks/>
          </p:cNvGrpSpPr>
          <p:nvPr/>
        </p:nvGrpSpPr>
        <p:grpSpPr bwMode="auto">
          <a:xfrm>
            <a:off x="7518400" y="2708275"/>
            <a:ext cx="1431925" cy="1881188"/>
            <a:chOff x="3830333" y="4642884"/>
            <a:chExt cx="1432851" cy="1881223"/>
          </a:xfrm>
        </p:grpSpPr>
        <p:sp>
          <p:nvSpPr>
            <p:cNvPr id="46102" name="文本框 37"/>
            <p:cNvSpPr txBox="1">
              <a:spLocks noChangeArrowheads="1"/>
            </p:cNvSpPr>
            <p:nvPr/>
          </p:nvSpPr>
          <p:spPr bwMode="auto">
            <a:xfrm>
              <a:off x="3830333" y="4991380"/>
              <a:ext cx="1432851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46103" name="文本框 38"/>
            <p:cNvSpPr txBox="1">
              <a:spLocks noChangeArrowheads="1"/>
            </p:cNvSpPr>
            <p:nvPr/>
          </p:nvSpPr>
          <p:spPr bwMode="auto">
            <a:xfrm>
              <a:off x="3997058" y="4642884"/>
              <a:ext cx="10906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58C4CA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6098" name="组合 39"/>
          <p:cNvGrpSpPr>
            <a:grpSpLocks/>
          </p:cNvGrpSpPr>
          <p:nvPr/>
        </p:nvGrpSpPr>
        <p:grpSpPr bwMode="auto">
          <a:xfrm>
            <a:off x="9634538" y="2708275"/>
            <a:ext cx="1433512" cy="1881188"/>
            <a:chOff x="3830333" y="4642884"/>
            <a:chExt cx="1432851" cy="1881223"/>
          </a:xfrm>
        </p:grpSpPr>
        <p:sp>
          <p:nvSpPr>
            <p:cNvPr id="46100" name="文本框 40"/>
            <p:cNvSpPr txBox="1">
              <a:spLocks noChangeArrowheads="1"/>
            </p:cNvSpPr>
            <p:nvPr/>
          </p:nvSpPr>
          <p:spPr bwMode="auto">
            <a:xfrm>
              <a:off x="3830333" y="4991380"/>
              <a:ext cx="1432851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  <p:sp>
          <p:nvSpPr>
            <p:cNvPr id="46101" name="文本框 41"/>
            <p:cNvSpPr txBox="1">
              <a:spLocks noChangeArrowheads="1"/>
            </p:cNvSpPr>
            <p:nvPr/>
          </p:nvSpPr>
          <p:spPr bwMode="auto">
            <a:xfrm>
              <a:off x="3997058" y="4642884"/>
              <a:ext cx="109066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FE8E82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46099" name="矩形 42"/>
          <p:cNvSpPr>
            <a:spLocks noChangeArrowheads="1"/>
          </p:cNvSpPr>
          <p:nvPr/>
        </p:nvSpPr>
        <p:spPr bwMode="auto">
          <a:xfrm>
            <a:off x="1160463" y="5341938"/>
            <a:ext cx="98758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107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47108" name="组合 43"/>
          <p:cNvGrpSpPr>
            <a:grpSpLocks/>
          </p:cNvGrpSpPr>
          <p:nvPr/>
        </p:nvGrpSpPr>
        <p:grpSpPr bwMode="auto">
          <a:xfrm>
            <a:off x="733425" y="2298700"/>
            <a:ext cx="2689225" cy="1795463"/>
            <a:chOff x="804101" y="2199656"/>
            <a:chExt cx="2690050" cy="1795033"/>
          </a:xfrm>
        </p:grpSpPr>
        <p:pic>
          <p:nvPicPr>
            <p:cNvPr id="47122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101" y="2199656"/>
              <a:ext cx="2690050" cy="179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804101" y="3515379"/>
              <a:ext cx="2690050" cy="479310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24" name="文本框 46"/>
            <p:cNvSpPr txBox="1">
              <a:spLocks noChangeArrowheads="1"/>
            </p:cNvSpPr>
            <p:nvPr/>
          </p:nvSpPr>
          <p:spPr bwMode="auto">
            <a:xfrm>
              <a:off x="1392638" y="3583291"/>
              <a:ext cx="16363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添加您的标题</a:t>
              </a:r>
            </a:p>
          </p:txBody>
        </p:sp>
      </p:grpSp>
      <p:grpSp>
        <p:nvGrpSpPr>
          <p:cNvPr id="47109" name="组合 47"/>
          <p:cNvGrpSpPr>
            <a:grpSpLocks/>
          </p:cNvGrpSpPr>
          <p:nvPr/>
        </p:nvGrpSpPr>
        <p:grpSpPr bwMode="auto">
          <a:xfrm>
            <a:off x="3422650" y="2298700"/>
            <a:ext cx="2697163" cy="1795463"/>
            <a:chOff x="3494151" y="2199656"/>
            <a:chExt cx="2697552" cy="1795033"/>
          </a:xfrm>
        </p:grpSpPr>
        <p:pic>
          <p:nvPicPr>
            <p:cNvPr id="4711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4151" y="2199656"/>
              <a:ext cx="2695051" cy="179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矩形 49"/>
            <p:cNvSpPr/>
            <p:nvPr/>
          </p:nvSpPr>
          <p:spPr>
            <a:xfrm>
              <a:off x="3494151" y="3515379"/>
              <a:ext cx="2697552" cy="479310"/>
            </a:xfrm>
            <a:prstGeom prst="rect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21" name="文本框 50"/>
            <p:cNvSpPr txBox="1">
              <a:spLocks noChangeArrowheads="1"/>
            </p:cNvSpPr>
            <p:nvPr/>
          </p:nvSpPr>
          <p:spPr bwMode="auto">
            <a:xfrm>
              <a:off x="4082688" y="3583291"/>
              <a:ext cx="16363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添加您的标题</a:t>
              </a:r>
            </a:p>
          </p:txBody>
        </p:sp>
      </p:grpSp>
      <p:grpSp>
        <p:nvGrpSpPr>
          <p:cNvPr id="47110" name="组合 51"/>
          <p:cNvGrpSpPr>
            <a:grpSpLocks/>
          </p:cNvGrpSpPr>
          <p:nvPr/>
        </p:nvGrpSpPr>
        <p:grpSpPr bwMode="auto">
          <a:xfrm>
            <a:off x="6113463" y="2298700"/>
            <a:ext cx="2668587" cy="1795463"/>
            <a:chOff x="6184201" y="2199656"/>
            <a:chExt cx="2670050" cy="1795033"/>
          </a:xfrm>
        </p:grpSpPr>
        <p:pic>
          <p:nvPicPr>
            <p:cNvPr id="47116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4201" y="2199656"/>
              <a:ext cx="2670050" cy="179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矩形 53"/>
            <p:cNvSpPr/>
            <p:nvPr/>
          </p:nvSpPr>
          <p:spPr>
            <a:xfrm>
              <a:off x="6188966" y="3513791"/>
              <a:ext cx="2657344" cy="480898"/>
            </a:xfrm>
            <a:prstGeom prst="rect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18" name="文本框 54"/>
            <p:cNvSpPr txBox="1">
              <a:spLocks noChangeArrowheads="1"/>
            </p:cNvSpPr>
            <p:nvPr/>
          </p:nvSpPr>
          <p:spPr bwMode="auto">
            <a:xfrm>
              <a:off x="6699819" y="3569003"/>
              <a:ext cx="16363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添加您的标题</a:t>
              </a:r>
            </a:p>
          </p:txBody>
        </p:sp>
      </p:grpSp>
      <p:grpSp>
        <p:nvGrpSpPr>
          <p:cNvPr id="47111" name="组合 55"/>
          <p:cNvGrpSpPr>
            <a:grpSpLocks/>
          </p:cNvGrpSpPr>
          <p:nvPr/>
        </p:nvGrpSpPr>
        <p:grpSpPr bwMode="auto">
          <a:xfrm>
            <a:off x="8775700" y="2298700"/>
            <a:ext cx="2697163" cy="1795463"/>
            <a:chOff x="8846749" y="2199656"/>
            <a:chExt cx="2697552" cy="1795033"/>
          </a:xfrm>
        </p:grpSpPr>
        <p:pic>
          <p:nvPicPr>
            <p:cNvPr id="47113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9250" y="2199656"/>
              <a:ext cx="2695051" cy="179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矩形 57"/>
            <p:cNvSpPr/>
            <p:nvPr/>
          </p:nvSpPr>
          <p:spPr>
            <a:xfrm>
              <a:off x="8846749" y="3513791"/>
              <a:ext cx="2694377" cy="47931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15" name="文本框 58"/>
            <p:cNvSpPr txBox="1">
              <a:spLocks noChangeArrowheads="1"/>
            </p:cNvSpPr>
            <p:nvPr/>
          </p:nvSpPr>
          <p:spPr bwMode="auto">
            <a:xfrm>
              <a:off x="9379870" y="3583291"/>
              <a:ext cx="16363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添加您的标题</a:t>
              </a:r>
            </a:p>
          </p:txBody>
        </p:sp>
      </p:grpSp>
      <p:sp>
        <p:nvSpPr>
          <p:cNvPr id="47112" name="矩形 59"/>
          <p:cNvSpPr>
            <a:spLocks noChangeArrowheads="1"/>
          </p:cNvSpPr>
          <p:nvPr/>
        </p:nvSpPr>
        <p:spPr bwMode="auto">
          <a:xfrm>
            <a:off x="733425" y="4522788"/>
            <a:ext cx="107362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PPT模板的发布，课件及汇报PPT的美化，并为您提供专业的PPT个性定制服务。我们秉承“给您演示的光和热”的理念，为您分担职场压力,让您的每一次亮相都信心澎湃。专业的团队，完善的售后，热情的服务，科学严谨的逻辑，一丝不苟的工作态度，定能使您的发展如虎添翼！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131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48132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5219700"/>
          </a:xfrm>
          <a:prstGeom prst="rect">
            <a:avLst/>
          </a:prstGeom>
          <a:solidFill>
            <a:schemeClr val="tx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81413" y="2103438"/>
            <a:ext cx="704850" cy="704850"/>
          </a:xfrm>
          <a:prstGeom prst="ellipse">
            <a:avLst/>
          </a:prstGeom>
          <a:solidFill>
            <a:srgbClr val="FBD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8135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1644650"/>
            <a:ext cx="2736850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椭圆 16"/>
          <p:cNvSpPr/>
          <p:nvPr/>
        </p:nvSpPr>
        <p:spPr>
          <a:xfrm>
            <a:off x="3681413" y="3567113"/>
            <a:ext cx="704850" cy="704850"/>
          </a:xfrm>
          <a:prstGeom prst="ellipse">
            <a:avLst/>
          </a:prstGeom>
          <a:solidFill>
            <a:srgbClr val="FE8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50752" y="3787229"/>
            <a:ext cx="364964" cy="289286"/>
            <a:chOff x="1663700" y="3622675"/>
            <a:chExt cx="474663" cy="376238"/>
          </a:xfrm>
          <a:solidFill>
            <a:schemeClr val="bg1"/>
          </a:solidFill>
        </p:grpSpPr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2071688" y="3840163"/>
              <a:ext cx="66675" cy="138112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663700" y="3622675"/>
              <a:ext cx="474663" cy="355600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703388" y="3643313"/>
              <a:ext cx="119062" cy="20637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40"/>
            <p:cNvSpPr>
              <a:spLocks noEditPoints="1"/>
            </p:cNvSpPr>
            <p:nvPr/>
          </p:nvSpPr>
          <p:spPr bwMode="auto">
            <a:xfrm>
              <a:off x="1862138" y="3741738"/>
              <a:ext cx="198437" cy="1968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1801813" y="3683000"/>
              <a:ext cx="317500" cy="315913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66193" y="2273236"/>
            <a:ext cx="335670" cy="364964"/>
            <a:chOff x="5130800" y="1241425"/>
            <a:chExt cx="436563" cy="474663"/>
          </a:xfrm>
          <a:solidFill>
            <a:schemeClr val="bg1"/>
          </a:solidFill>
        </p:grpSpPr>
        <p:sp>
          <p:nvSpPr>
            <p:cNvPr id="25" name="Freeform 70"/>
            <p:cNvSpPr>
              <a:spLocks noEditPoints="1"/>
            </p:cNvSpPr>
            <p:nvPr/>
          </p:nvSpPr>
          <p:spPr bwMode="auto">
            <a:xfrm>
              <a:off x="5130800" y="1241425"/>
              <a:ext cx="338138" cy="455613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71"/>
            <p:cNvSpPr>
              <a:spLocks noEditPoints="1"/>
            </p:cNvSpPr>
            <p:nvPr/>
          </p:nvSpPr>
          <p:spPr bwMode="auto">
            <a:xfrm>
              <a:off x="5348288" y="1360488"/>
              <a:ext cx="219075" cy="355600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8139" name="组合 26"/>
          <p:cNvGrpSpPr>
            <a:grpSpLocks/>
          </p:cNvGrpSpPr>
          <p:nvPr/>
        </p:nvGrpSpPr>
        <p:grpSpPr bwMode="auto">
          <a:xfrm>
            <a:off x="8067675" y="2103438"/>
            <a:ext cx="704850" cy="704850"/>
            <a:chOff x="8068056" y="2103293"/>
            <a:chExt cx="704850" cy="704850"/>
          </a:xfrm>
        </p:grpSpPr>
        <p:sp>
          <p:nvSpPr>
            <p:cNvPr id="28" name="椭圆 27"/>
            <p:cNvSpPr/>
            <p:nvPr/>
          </p:nvSpPr>
          <p:spPr>
            <a:xfrm>
              <a:off x="8068056" y="2103293"/>
              <a:ext cx="704850" cy="704850"/>
            </a:xfrm>
            <a:prstGeom prst="ellipse">
              <a:avLst/>
            </a:prstGeom>
            <a:solidFill>
              <a:srgbClr val="58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8157" name="组合 28"/>
            <p:cNvGrpSpPr>
              <a:grpSpLocks/>
            </p:cNvGrpSpPr>
            <p:nvPr/>
          </p:nvGrpSpPr>
          <p:grpSpPr bwMode="auto">
            <a:xfrm>
              <a:off x="8297863" y="2254187"/>
              <a:ext cx="274638" cy="364962"/>
              <a:chOff x="8672513" y="1241425"/>
              <a:chExt cx="357187" cy="474663"/>
            </a:xfrm>
          </p:grpSpPr>
          <p:sp>
            <p:nvSpPr>
              <p:cNvPr id="30" name="Freeform 73"/>
              <p:cNvSpPr>
                <a:spLocks/>
              </p:cNvSpPr>
              <p:nvPr/>
            </p:nvSpPr>
            <p:spPr bwMode="auto">
              <a:xfrm>
                <a:off x="8743207" y="1641865"/>
                <a:ext cx="216789" cy="74328"/>
              </a:xfrm>
              <a:custGeom>
                <a:avLst/>
                <a:gdLst>
                  <a:gd name="T0" fmla="*/ 73 w 88"/>
                  <a:gd name="T1" fmla="*/ 0 h 30"/>
                  <a:gd name="T2" fmla="*/ 64 w 88"/>
                  <a:gd name="T3" fmla="*/ 3 h 30"/>
                  <a:gd name="T4" fmla="*/ 64 w 88"/>
                  <a:gd name="T5" fmla="*/ 3 h 30"/>
                  <a:gd name="T6" fmla="*/ 44 w 88"/>
                  <a:gd name="T7" fmla="*/ 6 h 30"/>
                  <a:gd name="T8" fmla="*/ 24 w 88"/>
                  <a:gd name="T9" fmla="*/ 3 h 30"/>
                  <a:gd name="T10" fmla="*/ 24 w 88"/>
                  <a:gd name="T11" fmla="*/ 3 h 30"/>
                  <a:gd name="T12" fmla="*/ 16 w 88"/>
                  <a:gd name="T13" fmla="*/ 0 h 30"/>
                  <a:gd name="T14" fmla="*/ 1 w 88"/>
                  <a:gd name="T15" fmla="*/ 15 h 30"/>
                  <a:gd name="T16" fmla="*/ 0 w 88"/>
                  <a:gd name="T17" fmla="*/ 18 h 30"/>
                  <a:gd name="T18" fmla="*/ 0 w 88"/>
                  <a:gd name="T19" fmla="*/ 18 h 30"/>
                  <a:gd name="T20" fmla="*/ 44 w 88"/>
                  <a:gd name="T21" fmla="*/ 30 h 30"/>
                  <a:gd name="T22" fmla="*/ 88 w 88"/>
                  <a:gd name="T23" fmla="*/ 19 h 30"/>
                  <a:gd name="T24" fmla="*/ 88 w 88"/>
                  <a:gd name="T25" fmla="*/ 18 h 30"/>
                  <a:gd name="T26" fmla="*/ 87 w 88"/>
                  <a:gd name="T27" fmla="*/ 15 h 30"/>
                  <a:gd name="T28" fmla="*/ 73 w 88"/>
                  <a:gd name="T2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30">
                    <a:moveTo>
                      <a:pt x="73" y="0"/>
                    </a:moveTo>
                    <a:cubicBezTo>
                      <a:pt x="70" y="1"/>
                      <a:pt x="67" y="2"/>
                      <a:pt x="6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58" y="5"/>
                      <a:pt x="51" y="6"/>
                      <a:pt x="44" y="6"/>
                    </a:cubicBezTo>
                    <a:cubicBezTo>
                      <a:pt x="37" y="6"/>
                      <a:pt x="31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1" y="2"/>
                      <a:pt x="19" y="1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0" y="17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9"/>
                      <a:pt x="34" y="30"/>
                      <a:pt x="44" y="30"/>
                    </a:cubicBezTo>
                    <a:cubicBezTo>
                      <a:pt x="54" y="30"/>
                      <a:pt x="87" y="29"/>
                      <a:pt x="88" y="19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8" y="16"/>
                      <a:pt x="87" y="15"/>
                    </a:cubicBezTo>
                    <a:lnTo>
                      <a:pt x="7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74"/>
              <p:cNvSpPr>
                <a:spLocks noEditPoints="1"/>
              </p:cNvSpPr>
              <p:nvPr/>
            </p:nvSpPr>
            <p:spPr bwMode="auto">
              <a:xfrm>
                <a:off x="8673009" y="1241318"/>
                <a:ext cx="357186" cy="396417"/>
              </a:xfrm>
              <a:custGeom>
                <a:avLst/>
                <a:gdLst>
                  <a:gd name="T0" fmla="*/ 88 w 144"/>
                  <a:gd name="T1" fmla="*/ 17 h 160"/>
                  <a:gd name="T2" fmla="*/ 88 w 144"/>
                  <a:gd name="T3" fmla="*/ 16 h 160"/>
                  <a:gd name="T4" fmla="*/ 72 w 144"/>
                  <a:gd name="T5" fmla="*/ 0 h 160"/>
                  <a:gd name="T6" fmla="*/ 56 w 144"/>
                  <a:gd name="T7" fmla="*/ 16 h 160"/>
                  <a:gd name="T8" fmla="*/ 57 w 144"/>
                  <a:gd name="T9" fmla="*/ 17 h 160"/>
                  <a:gd name="T10" fmla="*/ 0 w 144"/>
                  <a:gd name="T11" fmla="*/ 88 h 160"/>
                  <a:gd name="T12" fmla="*/ 72 w 144"/>
                  <a:gd name="T13" fmla="*/ 160 h 160"/>
                  <a:gd name="T14" fmla="*/ 144 w 144"/>
                  <a:gd name="T15" fmla="*/ 88 h 160"/>
                  <a:gd name="T16" fmla="*/ 88 w 144"/>
                  <a:gd name="T17" fmla="*/ 17 h 160"/>
                  <a:gd name="T18" fmla="*/ 64 w 144"/>
                  <a:gd name="T19" fmla="*/ 16 h 160"/>
                  <a:gd name="T20" fmla="*/ 72 w 144"/>
                  <a:gd name="T21" fmla="*/ 8 h 160"/>
                  <a:gd name="T22" fmla="*/ 80 w 144"/>
                  <a:gd name="T23" fmla="*/ 16 h 160"/>
                  <a:gd name="T24" fmla="*/ 80 w 144"/>
                  <a:gd name="T25" fmla="*/ 16 h 160"/>
                  <a:gd name="T26" fmla="*/ 72 w 144"/>
                  <a:gd name="T27" fmla="*/ 16 h 160"/>
                  <a:gd name="T28" fmla="*/ 64 w 144"/>
                  <a:gd name="T29" fmla="*/ 16 h 160"/>
                  <a:gd name="T30" fmla="*/ 64 w 144"/>
                  <a:gd name="T31" fmla="*/ 16 h 160"/>
                  <a:gd name="T32" fmla="*/ 72 w 144"/>
                  <a:gd name="T33" fmla="*/ 128 h 160"/>
                  <a:gd name="T34" fmla="*/ 32 w 144"/>
                  <a:gd name="T35" fmla="*/ 88 h 160"/>
                  <a:gd name="T36" fmla="*/ 72 w 144"/>
                  <a:gd name="T37" fmla="*/ 48 h 160"/>
                  <a:gd name="T38" fmla="*/ 112 w 144"/>
                  <a:gd name="T39" fmla="*/ 88 h 160"/>
                  <a:gd name="T40" fmla="*/ 72 w 144"/>
                  <a:gd name="T41" fmla="*/ 12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160">
                    <a:moveTo>
                      <a:pt x="88" y="17"/>
                    </a:moveTo>
                    <a:cubicBezTo>
                      <a:pt x="88" y="17"/>
                      <a:pt x="88" y="16"/>
                      <a:pt x="88" y="16"/>
                    </a:cubicBezTo>
                    <a:cubicBezTo>
                      <a:pt x="88" y="7"/>
                      <a:pt x="81" y="0"/>
                      <a:pt x="72" y="0"/>
                    </a:cubicBezTo>
                    <a:cubicBezTo>
                      <a:pt x="63" y="0"/>
                      <a:pt x="56" y="7"/>
                      <a:pt x="56" y="16"/>
                    </a:cubicBezTo>
                    <a:cubicBezTo>
                      <a:pt x="56" y="16"/>
                      <a:pt x="56" y="17"/>
                      <a:pt x="57" y="17"/>
                    </a:cubicBezTo>
                    <a:cubicBezTo>
                      <a:pt x="24" y="25"/>
                      <a:pt x="0" y="53"/>
                      <a:pt x="0" y="88"/>
                    </a:cubicBezTo>
                    <a:cubicBezTo>
                      <a:pt x="0" y="127"/>
                      <a:pt x="32" y="160"/>
                      <a:pt x="72" y="160"/>
                    </a:cubicBezTo>
                    <a:cubicBezTo>
                      <a:pt x="112" y="160"/>
                      <a:pt x="144" y="127"/>
                      <a:pt x="144" y="88"/>
                    </a:cubicBezTo>
                    <a:cubicBezTo>
                      <a:pt x="144" y="53"/>
                      <a:pt x="120" y="25"/>
                      <a:pt x="88" y="17"/>
                    </a:cubicBezTo>
                    <a:close/>
                    <a:moveTo>
                      <a:pt x="64" y="16"/>
                    </a:moveTo>
                    <a:cubicBezTo>
                      <a:pt x="64" y="11"/>
                      <a:pt x="68" y="8"/>
                      <a:pt x="72" y="8"/>
                    </a:cubicBezTo>
                    <a:cubicBezTo>
                      <a:pt x="77" y="8"/>
                      <a:pt x="80" y="11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8" y="16"/>
                      <a:pt x="75" y="16"/>
                      <a:pt x="72" y="16"/>
                    </a:cubicBezTo>
                    <a:cubicBezTo>
                      <a:pt x="69" y="16"/>
                      <a:pt x="67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lose/>
                    <a:moveTo>
                      <a:pt x="72" y="128"/>
                    </a:moveTo>
                    <a:cubicBezTo>
                      <a:pt x="50" y="128"/>
                      <a:pt x="32" y="110"/>
                      <a:pt x="32" y="88"/>
                    </a:cubicBezTo>
                    <a:cubicBezTo>
                      <a:pt x="32" y="66"/>
                      <a:pt x="50" y="48"/>
                      <a:pt x="72" y="48"/>
                    </a:cubicBezTo>
                    <a:cubicBezTo>
                      <a:pt x="94" y="48"/>
                      <a:pt x="112" y="66"/>
                      <a:pt x="112" y="88"/>
                    </a:cubicBezTo>
                    <a:cubicBezTo>
                      <a:pt x="112" y="110"/>
                      <a:pt x="94" y="128"/>
                      <a:pt x="72" y="1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75"/>
              <p:cNvSpPr>
                <a:spLocks noEditPoints="1"/>
              </p:cNvSpPr>
              <p:nvPr/>
            </p:nvSpPr>
            <p:spPr bwMode="auto">
              <a:xfrm>
                <a:off x="8772112" y="1379652"/>
                <a:ext cx="158978" cy="158979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2 w 64"/>
                  <a:gd name="T11" fmla="*/ 24 h 64"/>
                  <a:gd name="T12" fmla="*/ 24 w 64"/>
                  <a:gd name="T13" fmla="*/ 32 h 64"/>
                  <a:gd name="T14" fmla="*/ 20 w 64"/>
                  <a:gd name="T15" fmla="*/ 36 h 64"/>
                  <a:gd name="T16" fmla="*/ 16 w 64"/>
                  <a:gd name="T17" fmla="*/ 32 h 64"/>
                  <a:gd name="T18" fmla="*/ 32 w 64"/>
                  <a:gd name="T19" fmla="*/ 16 h 64"/>
                  <a:gd name="T20" fmla="*/ 36 w 64"/>
                  <a:gd name="T21" fmla="*/ 20 h 64"/>
                  <a:gd name="T22" fmla="*/ 32 w 64"/>
                  <a:gd name="T23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2" y="24"/>
                    </a:moveTo>
                    <a:cubicBezTo>
                      <a:pt x="28" y="24"/>
                      <a:pt x="24" y="27"/>
                      <a:pt x="24" y="32"/>
                    </a:cubicBezTo>
                    <a:cubicBezTo>
                      <a:pt x="24" y="34"/>
                      <a:pt x="22" y="36"/>
                      <a:pt x="20" y="36"/>
                    </a:cubicBezTo>
                    <a:cubicBezTo>
                      <a:pt x="18" y="36"/>
                      <a:pt x="16" y="34"/>
                      <a:pt x="16" y="32"/>
                    </a:cubicBezTo>
                    <a:cubicBezTo>
                      <a:pt x="16" y="23"/>
                      <a:pt x="23" y="16"/>
                      <a:pt x="32" y="16"/>
                    </a:cubicBezTo>
                    <a:cubicBezTo>
                      <a:pt x="34" y="16"/>
                      <a:pt x="36" y="17"/>
                      <a:pt x="36" y="20"/>
                    </a:cubicBezTo>
                    <a:cubicBezTo>
                      <a:pt x="36" y="22"/>
                      <a:pt x="34" y="24"/>
                      <a:pt x="32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8140" name="组合 32"/>
          <p:cNvGrpSpPr>
            <a:grpSpLocks/>
          </p:cNvGrpSpPr>
          <p:nvPr/>
        </p:nvGrpSpPr>
        <p:grpSpPr bwMode="auto">
          <a:xfrm>
            <a:off x="8067675" y="3567113"/>
            <a:ext cx="704850" cy="704850"/>
            <a:chOff x="8068056" y="3567408"/>
            <a:chExt cx="704850" cy="704850"/>
          </a:xfrm>
        </p:grpSpPr>
        <p:sp>
          <p:nvSpPr>
            <p:cNvPr id="34" name="椭圆 33"/>
            <p:cNvSpPr/>
            <p:nvPr/>
          </p:nvSpPr>
          <p:spPr>
            <a:xfrm>
              <a:off x="8068056" y="3567408"/>
              <a:ext cx="704850" cy="704850"/>
            </a:xfrm>
            <a:prstGeom prst="ellipse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auto">
            <a:xfrm>
              <a:off x="8252206" y="3737270"/>
              <a:ext cx="363538" cy="365125"/>
            </a:xfrm>
            <a:custGeom>
              <a:avLst/>
              <a:gdLst>
                <a:gd name="T0" fmla="*/ 176 w 192"/>
                <a:gd name="T1" fmla="*/ 147 h 192"/>
                <a:gd name="T2" fmla="*/ 192 w 192"/>
                <a:gd name="T3" fmla="*/ 120 h 192"/>
                <a:gd name="T4" fmla="*/ 176 w 192"/>
                <a:gd name="T5" fmla="*/ 92 h 192"/>
                <a:gd name="T6" fmla="*/ 176 w 192"/>
                <a:gd name="T7" fmla="*/ 91 h 192"/>
                <a:gd name="T8" fmla="*/ 176 w 192"/>
                <a:gd name="T9" fmla="*/ 48 h 192"/>
                <a:gd name="T10" fmla="*/ 176 w 192"/>
                <a:gd name="T11" fmla="*/ 46 h 192"/>
                <a:gd name="T12" fmla="*/ 96 w 192"/>
                <a:gd name="T13" fmla="*/ 0 h 192"/>
                <a:gd name="T14" fmla="*/ 17 w 192"/>
                <a:gd name="T15" fmla="*/ 46 h 192"/>
                <a:gd name="T16" fmla="*/ 17 w 192"/>
                <a:gd name="T17" fmla="*/ 46 h 192"/>
                <a:gd name="T18" fmla="*/ 16 w 192"/>
                <a:gd name="T19" fmla="*/ 47 h 192"/>
                <a:gd name="T20" fmla="*/ 16 w 192"/>
                <a:gd name="T21" fmla="*/ 48 h 192"/>
                <a:gd name="T22" fmla="*/ 16 w 192"/>
                <a:gd name="T23" fmla="*/ 48 h 192"/>
                <a:gd name="T24" fmla="*/ 16 w 192"/>
                <a:gd name="T25" fmla="*/ 91 h 192"/>
                <a:gd name="T26" fmla="*/ 16 w 192"/>
                <a:gd name="T27" fmla="*/ 92 h 192"/>
                <a:gd name="T28" fmla="*/ 0 w 192"/>
                <a:gd name="T29" fmla="*/ 120 h 192"/>
                <a:gd name="T30" fmla="*/ 32 w 192"/>
                <a:gd name="T31" fmla="*/ 152 h 192"/>
                <a:gd name="T32" fmla="*/ 33 w 192"/>
                <a:gd name="T33" fmla="*/ 152 h 192"/>
                <a:gd name="T34" fmla="*/ 44 w 192"/>
                <a:gd name="T35" fmla="*/ 160 h 192"/>
                <a:gd name="T36" fmla="*/ 56 w 192"/>
                <a:gd name="T37" fmla="*/ 148 h 192"/>
                <a:gd name="T38" fmla="*/ 56 w 192"/>
                <a:gd name="T39" fmla="*/ 92 h 192"/>
                <a:gd name="T40" fmla="*/ 44 w 192"/>
                <a:gd name="T41" fmla="*/ 80 h 192"/>
                <a:gd name="T42" fmla="*/ 33 w 192"/>
                <a:gd name="T43" fmla="*/ 88 h 192"/>
                <a:gd name="T44" fmla="*/ 32 w 192"/>
                <a:gd name="T45" fmla="*/ 88 h 192"/>
                <a:gd name="T46" fmla="*/ 24 w 192"/>
                <a:gd name="T47" fmla="*/ 89 h 192"/>
                <a:gd name="T48" fmla="*/ 24 w 192"/>
                <a:gd name="T49" fmla="*/ 49 h 192"/>
                <a:gd name="T50" fmla="*/ 46 w 192"/>
                <a:gd name="T51" fmla="*/ 24 h 192"/>
                <a:gd name="T52" fmla="*/ 52 w 192"/>
                <a:gd name="T53" fmla="*/ 31 h 192"/>
                <a:gd name="T54" fmla="*/ 57 w 192"/>
                <a:gd name="T55" fmla="*/ 31 h 192"/>
                <a:gd name="T56" fmla="*/ 96 w 192"/>
                <a:gd name="T57" fmla="*/ 24 h 192"/>
                <a:gd name="T58" fmla="*/ 135 w 192"/>
                <a:gd name="T59" fmla="*/ 31 h 192"/>
                <a:gd name="T60" fmla="*/ 137 w 192"/>
                <a:gd name="T61" fmla="*/ 32 h 192"/>
                <a:gd name="T62" fmla="*/ 140 w 192"/>
                <a:gd name="T63" fmla="*/ 31 h 192"/>
                <a:gd name="T64" fmla="*/ 147 w 192"/>
                <a:gd name="T65" fmla="*/ 24 h 192"/>
                <a:gd name="T66" fmla="*/ 168 w 192"/>
                <a:gd name="T67" fmla="*/ 49 h 192"/>
                <a:gd name="T68" fmla="*/ 168 w 192"/>
                <a:gd name="T69" fmla="*/ 89 h 192"/>
                <a:gd name="T70" fmla="*/ 160 w 192"/>
                <a:gd name="T71" fmla="*/ 88 h 192"/>
                <a:gd name="T72" fmla="*/ 159 w 192"/>
                <a:gd name="T73" fmla="*/ 88 h 192"/>
                <a:gd name="T74" fmla="*/ 148 w 192"/>
                <a:gd name="T75" fmla="*/ 80 h 192"/>
                <a:gd name="T76" fmla="*/ 136 w 192"/>
                <a:gd name="T77" fmla="*/ 92 h 192"/>
                <a:gd name="T78" fmla="*/ 136 w 192"/>
                <a:gd name="T79" fmla="*/ 148 h 192"/>
                <a:gd name="T80" fmla="*/ 148 w 192"/>
                <a:gd name="T81" fmla="*/ 160 h 192"/>
                <a:gd name="T82" fmla="*/ 159 w 192"/>
                <a:gd name="T83" fmla="*/ 152 h 192"/>
                <a:gd name="T84" fmla="*/ 160 w 192"/>
                <a:gd name="T85" fmla="*/ 152 h 192"/>
                <a:gd name="T86" fmla="*/ 169 w 192"/>
                <a:gd name="T87" fmla="*/ 151 h 192"/>
                <a:gd name="T88" fmla="*/ 175 w 192"/>
                <a:gd name="T89" fmla="*/ 162 h 192"/>
                <a:gd name="T90" fmla="*/ 143 w 192"/>
                <a:gd name="T91" fmla="*/ 174 h 192"/>
                <a:gd name="T92" fmla="*/ 141 w 192"/>
                <a:gd name="T93" fmla="*/ 171 h 192"/>
                <a:gd name="T94" fmla="*/ 132 w 192"/>
                <a:gd name="T95" fmla="*/ 168 h 192"/>
                <a:gd name="T96" fmla="*/ 116 w 192"/>
                <a:gd name="T97" fmla="*/ 168 h 192"/>
                <a:gd name="T98" fmla="*/ 104 w 192"/>
                <a:gd name="T99" fmla="*/ 180 h 192"/>
                <a:gd name="T100" fmla="*/ 116 w 192"/>
                <a:gd name="T101" fmla="*/ 192 h 192"/>
                <a:gd name="T102" fmla="*/ 132 w 192"/>
                <a:gd name="T103" fmla="*/ 192 h 192"/>
                <a:gd name="T104" fmla="*/ 144 w 192"/>
                <a:gd name="T105" fmla="*/ 183 h 192"/>
                <a:gd name="T106" fmla="*/ 182 w 192"/>
                <a:gd name="T107" fmla="*/ 167 h 192"/>
                <a:gd name="T108" fmla="*/ 184 w 192"/>
                <a:gd name="T109" fmla="*/ 165 h 192"/>
                <a:gd name="T110" fmla="*/ 184 w 192"/>
                <a:gd name="T111" fmla="*/ 162 h 192"/>
                <a:gd name="T112" fmla="*/ 176 w 192"/>
                <a:gd name="T113" fmla="*/ 14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192">
                  <a:moveTo>
                    <a:pt x="176" y="147"/>
                  </a:moveTo>
                  <a:cubicBezTo>
                    <a:pt x="186" y="142"/>
                    <a:pt x="192" y="132"/>
                    <a:pt x="192" y="120"/>
                  </a:cubicBezTo>
                  <a:cubicBezTo>
                    <a:pt x="192" y="108"/>
                    <a:pt x="186" y="98"/>
                    <a:pt x="176" y="92"/>
                  </a:cubicBezTo>
                  <a:cubicBezTo>
                    <a:pt x="176" y="92"/>
                    <a:pt x="176" y="92"/>
                    <a:pt x="176" y="91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7"/>
                    <a:pt x="176" y="47"/>
                    <a:pt x="176" y="46"/>
                  </a:cubicBezTo>
                  <a:cubicBezTo>
                    <a:pt x="166" y="23"/>
                    <a:pt x="135" y="0"/>
                    <a:pt x="96" y="0"/>
                  </a:cubicBezTo>
                  <a:cubicBezTo>
                    <a:pt x="57" y="0"/>
                    <a:pt x="27" y="23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7"/>
                    <a:pt x="16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7" y="98"/>
                    <a:pt x="0" y="108"/>
                    <a:pt x="0" y="120"/>
                  </a:cubicBezTo>
                  <a:cubicBezTo>
                    <a:pt x="0" y="138"/>
                    <a:pt x="14" y="152"/>
                    <a:pt x="32" y="152"/>
                  </a:cubicBezTo>
                  <a:cubicBezTo>
                    <a:pt x="33" y="152"/>
                    <a:pt x="33" y="152"/>
                    <a:pt x="33" y="152"/>
                  </a:cubicBezTo>
                  <a:cubicBezTo>
                    <a:pt x="35" y="157"/>
                    <a:pt x="39" y="160"/>
                    <a:pt x="44" y="160"/>
                  </a:cubicBezTo>
                  <a:cubicBezTo>
                    <a:pt x="51" y="160"/>
                    <a:pt x="56" y="154"/>
                    <a:pt x="56" y="148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5"/>
                    <a:pt x="51" y="80"/>
                    <a:pt x="44" y="80"/>
                  </a:cubicBezTo>
                  <a:cubicBezTo>
                    <a:pt x="39" y="80"/>
                    <a:pt x="35" y="83"/>
                    <a:pt x="33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29" y="88"/>
                    <a:pt x="27" y="88"/>
                    <a:pt x="24" y="8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8" y="40"/>
                    <a:pt x="36" y="31"/>
                    <a:pt x="46" y="2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6" y="32"/>
                    <a:pt x="57" y="31"/>
                  </a:cubicBezTo>
                  <a:cubicBezTo>
                    <a:pt x="57" y="31"/>
                    <a:pt x="69" y="24"/>
                    <a:pt x="96" y="24"/>
                  </a:cubicBezTo>
                  <a:cubicBezTo>
                    <a:pt x="123" y="24"/>
                    <a:pt x="135" y="31"/>
                    <a:pt x="135" y="31"/>
                  </a:cubicBezTo>
                  <a:cubicBezTo>
                    <a:pt x="136" y="32"/>
                    <a:pt x="136" y="32"/>
                    <a:pt x="137" y="32"/>
                  </a:cubicBezTo>
                  <a:cubicBezTo>
                    <a:pt x="138" y="32"/>
                    <a:pt x="139" y="31"/>
                    <a:pt x="140" y="31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57" y="31"/>
                    <a:pt x="164" y="40"/>
                    <a:pt x="168" y="4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6" y="88"/>
                    <a:pt x="163" y="88"/>
                    <a:pt x="160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3"/>
                    <a:pt x="153" y="80"/>
                    <a:pt x="148" y="80"/>
                  </a:cubicBezTo>
                  <a:cubicBezTo>
                    <a:pt x="142" y="80"/>
                    <a:pt x="136" y="85"/>
                    <a:pt x="136" y="92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6" y="154"/>
                    <a:pt x="142" y="160"/>
                    <a:pt x="148" y="160"/>
                  </a:cubicBezTo>
                  <a:cubicBezTo>
                    <a:pt x="153" y="160"/>
                    <a:pt x="158" y="157"/>
                    <a:pt x="159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3" y="152"/>
                    <a:pt x="166" y="151"/>
                    <a:pt x="169" y="151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43" y="174"/>
                    <a:pt x="143" y="174"/>
                    <a:pt x="143" y="174"/>
                  </a:cubicBezTo>
                  <a:cubicBezTo>
                    <a:pt x="142" y="173"/>
                    <a:pt x="142" y="172"/>
                    <a:pt x="141" y="171"/>
                  </a:cubicBezTo>
                  <a:cubicBezTo>
                    <a:pt x="138" y="169"/>
                    <a:pt x="135" y="168"/>
                    <a:pt x="132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0" y="168"/>
                    <a:pt x="104" y="173"/>
                    <a:pt x="104" y="180"/>
                  </a:cubicBezTo>
                  <a:cubicBezTo>
                    <a:pt x="104" y="186"/>
                    <a:pt x="110" y="192"/>
                    <a:pt x="116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8" y="192"/>
                    <a:pt x="142" y="188"/>
                    <a:pt x="144" y="183"/>
                  </a:cubicBezTo>
                  <a:cubicBezTo>
                    <a:pt x="182" y="167"/>
                    <a:pt x="182" y="167"/>
                    <a:pt x="182" y="167"/>
                  </a:cubicBezTo>
                  <a:cubicBezTo>
                    <a:pt x="183" y="167"/>
                    <a:pt x="184" y="166"/>
                    <a:pt x="184" y="165"/>
                  </a:cubicBezTo>
                  <a:cubicBezTo>
                    <a:pt x="184" y="164"/>
                    <a:pt x="184" y="163"/>
                    <a:pt x="184" y="162"/>
                  </a:cubicBezTo>
                  <a:lnTo>
                    <a:pt x="176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8141" name="文本框 35"/>
          <p:cNvSpPr txBox="1">
            <a:spLocks noChangeArrowheads="1"/>
          </p:cNvSpPr>
          <p:nvPr/>
        </p:nvSpPr>
        <p:spPr bwMode="auto">
          <a:xfrm>
            <a:off x="1485900" y="2301875"/>
            <a:ext cx="2092325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单击此处添加标题单击此处添加标题单击此处添加标题</a:t>
            </a:r>
          </a:p>
          <a:p>
            <a:pPr algn="r" eaLnBrk="1" hangingPunct="1"/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42" name="文本框 36"/>
          <p:cNvSpPr txBox="1">
            <a:spLocks noChangeArrowheads="1"/>
          </p:cNvSpPr>
          <p:nvPr/>
        </p:nvSpPr>
        <p:spPr bwMode="auto">
          <a:xfrm>
            <a:off x="954088" y="1978025"/>
            <a:ext cx="2624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48143" name="文本框 37"/>
          <p:cNvSpPr txBox="1">
            <a:spLocks noChangeArrowheads="1"/>
          </p:cNvSpPr>
          <p:nvPr/>
        </p:nvSpPr>
        <p:spPr bwMode="auto">
          <a:xfrm>
            <a:off x="1535113" y="3736975"/>
            <a:ext cx="2092325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单击此处添加标题单击此处添加标题单击此处添加标题</a:t>
            </a:r>
          </a:p>
          <a:p>
            <a:pPr algn="r" eaLnBrk="1" hangingPunct="1"/>
            <a:endParaRPr lang="zh-CN" alt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144" name="文本框 38"/>
          <p:cNvSpPr txBox="1">
            <a:spLocks noChangeArrowheads="1"/>
          </p:cNvSpPr>
          <p:nvPr/>
        </p:nvSpPr>
        <p:spPr bwMode="auto">
          <a:xfrm>
            <a:off x="982663" y="3390900"/>
            <a:ext cx="2624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grpSp>
        <p:nvGrpSpPr>
          <p:cNvPr id="48145" name="组合 39"/>
          <p:cNvGrpSpPr>
            <a:grpSpLocks/>
          </p:cNvGrpSpPr>
          <p:nvPr/>
        </p:nvGrpSpPr>
        <p:grpSpPr bwMode="auto">
          <a:xfrm>
            <a:off x="8915400" y="2060575"/>
            <a:ext cx="2622550" cy="1082675"/>
            <a:chOff x="8915289" y="2152079"/>
            <a:chExt cx="2623449" cy="1082979"/>
          </a:xfrm>
        </p:grpSpPr>
        <p:sp>
          <p:nvSpPr>
            <p:cNvPr id="48152" name="文本框 40"/>
            <p:cNvSpPr txBox="1">
              <a:spLocks noChangeArrowheads="1"/>
            </p:cNvSpPr>
            <p:nvPr/>
          </p:nvSpPr>
          <p:spPr bwMode="auto">
            <a:xfrm>
              <a:off x="8915289" y="2496394"/>
              <a:ext cx="209265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单击此处添加标题单击此处添加标题单击此处添加标题</a:t>
              </a:r>
            </a:p>
          </p:txBody>
        </p:sp>
        <p:sp>
          <p:nvSpPr>
            <p:cNvPr id="48153" name="文本框 41"/>
            <p:cNvSpPr txBox="1">
              <a:spLocks noChangeArrowheads="1"/>
            </p:cNvSpPr>
            <p:nvPr/>
          </p:nvSpPr>
          <p:spPr bwMode="auto">
            <a:xfrm>
              <a:off x="8915289" y="2152079"/>
              <a:ext cx="262344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  <p:grpSp>
        <p:nvGrpSpPr>
          <p:cNvPr id="48146" name="组合 42"/>
          <p:cNvGrpSpPr>
            <a:grpSpLocks/>
          </p:cNvGrpSpPr>
          <p:nvPr/>
        </p:nvGrpSpPr>
        <p:grpSpPr bwMode="auto">
          <a:xfrm>
            <a:off x="8924925" y="3502025"/>
            <a:ext cx="2630488" cy="1055688"/>
            <a:chOff x="8927878" y="3711322"/>
            <a:chExt cx="2630205" cy="1056077"/>
          </a:xfrm>
        </p:grpSpPr>
        <p:sp>
          <p:nvSpPr>
            <p:cNvPr id="48150" name="文本框 43"/>
            <p:cNvSpPr txBox="1">
              <a:spLocks noChangeArrowheads="1"/>
            </p:cNvSpPr>
            <p:nvPr/>
          </p:nvSpPr>
          <p:spPr bwMode="auto">
            <a:xfrm>
              <a:off x="8927878" y="4028735"/>
              <a:ext cx="209265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单击此处添加标题单击此处添加标题单击此处添加标题</a:t>
              </a:r>
            </a:p>
          </p:txBody>
        </p:sp>
        <p:sp>
          <p:nvSpPr>
            <p:cNvPr id="48151" name="文本框 44"/>
            <p:cNvSpPr txBox="1">
              <a:spLocks noChangeArrowheads="1"/>
            </p:cNvSpPr>
            <p:nvPr/>
          </p:nvSpPr>
          <p:spPr bwMode="auto">
            <a:xfrm>
              <a:off x="8934634" y="3711322"/>
              <a:ext cx="262344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92652" y="2559340"/>
            <a:ext cx="2222549" cy="2723669"/>
          </a:xfrm>
          <a:custGeom>
            <a:avLst/>
            <a:gdLst>
              <a:gd name="connsiteX0" fmla="*/ 0 w 2222549"/>
              <a:gd name="connsiteY0" fmla="*/ 0 h 2723669"/>
              <a:gd name="connsiteX1" fmla="*/ 2222549 w 2222549"/>
              <a:gd name="connsiteY1" fmla="*/ 0 h 2723669"/>
              <a:gd name="connsiteX2" fmla="*/ 2222549 w 2222549"/>
              <a:gd name="connsiteY2" fmla="*/ 2723669 h 2723669"/>
              <a:gd name="connsiteX3" fmla="*/ 0 w 2222549"/>
              <a:gd name="connsiteY3" fmla="*/ 2723669 h 2723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549" h="2723669">
                <a:moveTo>
                  <a:pt x="0" y="0"/>
                </a:moveTo>
                <a:lnTo>
                  <a:pt x="2222549" y="0"/>
                </a:lnTo>
                <a:lnTo>
                  <a:pt x="2222549" y="2723669"/>
                </a:lnTo>
                <a:lnTo>
                  <a:pt x="0" y="2723669"/>
                </a:lnTo>
                <a:close/>
              </a:path>
            </a:pathLst>
          </a:custGeom>
        </p:spPr>
      </p:pic>
      <p:sp>
        <p:nvSpPr>
          <p:cNvPr id="47" name="矩形 46"/>
          <p:cNvSpPr/>
          <p:nvPr/>
        </p:nvSpPr>
        <p:spPr>
          <a:xfrm>
            <a:off x="0" y="5237163"/>
            <a:ext cx="12192000" cy="16208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prstClr val="white"/>
              </a:solidFill>
            </a:endParaRPr>
          </a:p>
        </p:txBody>
      </p:sp>
      <p:sp>
        <p:nvSpPr>
          <p:cNvPr id="48149" name="文本框 47"/>
          <p:cNvSpPr txBox="1">
            <a:spLocks noChangeArrowheads="1"/>
          </p:cNvSpPr>
          <p:nvPr/>
        </p:nvSpPr>
        <p:spPr bwMode="auto">
          <a:xfrm>
            <a:off x="946150" y="5516563"/>
            <a:ext cx="1029970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9155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9156" name="矩形 7"/>
          <p:cNvSpPr>
            <a:spLocks noChangeArrowheads="1"/>
          </p:cNvSpPr>
          <p:nvPr/>
        </p:nvSpPr>
        <p:spPr bwMode="auto">
          <a:xfrm>
            <a:off x="957263" y="2130425"/>
            <a:ext cx="28924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7" name="矩形 8"/>
          <p:cNvSpPr>
            <a:spLocks noChangeArrowheads="1"/>
          </p:cNvSpPr>
          <p:nvPr/>
        </p:nvSpPr>
        <p:spPr bwMode="auto">
          <a:xfrm>
            <a:off x="920750" y="4203700"/>
            <a:ext cx="28940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8" name="矩形 9"/>
          <p:cNvSpPr>
            <a:spLocks noChangeArrowheads="1"/>
          </p:cNvSpPr>
          <p:nvPr/>
        </p:nvSpPr>
        <p:spPr bwMode="auto">
          <a:xfrm>
            <a:off x="8115300" y="2130425"/>
            <a:ext cx="28924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159" name="组合 10"/>
          <p:cNvGrpSpPr>
            <a:grpSpLocks/>
          </p:cNvGrpSpPr>
          <p:nvPr/>
        </p:nvGrpSpPr>
        <p:grpSpPr bwMode="auto">
          <a:xfrm>
            <a:off x="4229100" y="2070100"/>
            <a:ext cx="3563938" cy="3211513"/>
            <a:chOff x="3924396" y="1955532"/>
            <a:chExt cx="4144990" cy="3735497"/>
          </a:xfrm>
        </p:grpSpPr>
        <p:grpSp>
          <p:nvGrpSpPr>
            <p:cNvPr id="49161" name="组合 11"/>
            <p:cNvGrpSpPr>
              <a:grpSpLocks/>
            </p:cNvGrpSpPr>
            <p:nvPr/>
          </p:nvGrpSpPr>
          <p:grpSpPr bwMode="auto">
            <a:xfrm>
              <a:off x="3924397" y="1955532"/>
              <a:ext cx="2017426" cy="1814457"/>
              <a:chOff x="3924397" y="1955532"/>
              <a:chExt cx="2017426" cy="1814457"/>
            </a:xfrm>
          </p:grpSpPr>
          <p:grpSp>
            <p:nvGrpSpPr>
              <p:cNvPr id="49177" name="组合 27"/>
              <p:cNvGrpSpPr>
                <a:grpSpLocks/>
              </p:cNvGrpSpPr>
              <p:nvPr/>
            </p:nvGrpSpPr>
            <p:grpSpPr bwMode="auto">
              <a:xfrm>
                <a:off x="3924397" y="1955532"/>
                <a:ext cx="2017426" cy="1814457"/>
                <a:chOff x="3924397" y="1955532"/>
                <a:chExt cx="2017426" cy="1814457"/>
              </a:xfrm>
            </p:grpSpPr>
            <p:sp>
              <p:nvSpPr>
                <p:cNvPr id="49179" name="Freeform 694"/>
                <p:cNvSpPr>
                  <a:spLocks/>
                </p:cNvSpPr>
                <p:nvPr/>
              </p:nvSpPr>
              <p:spPr bwMode="auto">
                <a:xfrm flipH="1" flipV="1">
                  <a:off x="4142593" y="1955532"/>
                  <a:ext cx="1799230" cy="1814457"/>
                </a:xfrm>
                <a:custGeom>
                  <a:avLst/>
                  <a:gdLst>
                    <a:gd name="T0" fmla="*/ 1799230 w 50"/>
                    <a:gd name="T1" fmla="*/ 1814457 h 50"/>
                    <a:gd name="T2" fmla="*/ 1799230 w 50"/>
                    <a:gd name="T3" fmla="*/ 907229 h 50"/>
                    <a:gd name="T4" fmla="*/ 1691276 w 50"/>
                    <a:gd name="T5" fmla="*/ 471759 h 50"/>
                    <a:gd name="T6" fmla="*/ 899615 w 50"/>
                    <a:gd name="T7" fmla="*/ 0 h 50"/>
                    <a:gd name="T8" fmla="*/ 0 w 50"/>
                    <a:gd name="T9" fmla="*/ 0 h 50"/>
                    <a:gd name="T10" fmla="*/ 0 w 50"/>
                    <a:gd name="T11" fmla="*/ 907229 h 50"/>
                    <a:gd name="T12" fmla="*/ 107954 w 50"/>
                    <a:gd name="T13" fmla="*/ 1378987 h 50"/>
                    <a:gd name="T14" fmla="*/ 899615 w 50"/>
                    <a:gd name="T15" fmla="*/ 1814457 h 50"/>
                    <a:gd name="T16" fmla="*/ 1799230 w 50"/>
                    <a:gd name="T17" fmla="*/ 1814457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0" h="50">
                      <a:moveTo>
                        <a:pt x="50" y="50"/>
                      </a:move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19"/>
                        <a:pt x="47" y="13"/>
                      </a:cubicBezTo>
                      <a:cubicBezTo>
                        <a:pt x="43" y="4"/>
                        <a:pt x="35" y="0"/>
                        <a:pt x="2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32"/>
                        <a:pt x="3" y="38"/>
                      </a:cubicBezTo>
                      <a:cubicBezTo>
                        <a:pt x="7" y="46"/>
                        <a:pt x="15" y="50"/>
                        <a:pt x="25" y="50"/>
                      </a:cubicBez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A6CC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3924396" y="1955532"/>
                  <a:ext cx="46159" cy="1366420"/>
                </a:xfrm>
                <a:prstGeom prst="rect">
                  <a:avLst/>
                </a:prstGeom>
                <a:solidFill>
                  <a:srgbClr val="A6CC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178" name="文本框 28"/>
              <p:cNvSpPr txBox="1">
                <a:spLocks noChangeArrowheads="1"/>
              </p:cNvSpPr>
              <p:nvPr/>
            </p:nvSpPr>
            <p:spPr bwMode="auto">
              <a:xfrm>
                <a:off x="5024444" y="2751787"/>
                <a:ext cx="35881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A</a:t>
                </a:r>
                <a:endParaRPr lang="zh-CN" altLang="en-US" sz="6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9162" name="组合 12"/>
            <p:cNvGrpSpPr>
              <a:grpSpLocks/>
            </p:cNvGrpSpPr>
            <p:nvPr/>
          </p:nvGrpSpPr>
          <p:grpSpPr bwMode="auto">
            <a:xfrm>
              <a:off x="3924396" y="3874033"/>
              <a:ext cx="2017427" cy="1816996"/>
              <a:chOff x="3924396" y="3874033"/>
              <a:chExt cx="2017427" cy="1816996"/>
            </a:xfrm>
          </p:grpSpPr>
          <p:grpSp>
            <p:nvGrpSpPr>
              <p:cNvPr id="49173" name="组合 23"/>
              <p:cNvGrpSpPr>
                <a:grpSpLocks/>
              </p:cNvGrpSpPr>
              <p:nvPr/>
            </p:nvGrpSpPr>
            <p:grpSpPr bwMode="auto">
              <a:xfrm>
                <a:off x="3924396" y="3876572"/>
                <a:ext cx="2017427" cy="1814457"/>
                <a:chOff x="3924396" y="3876572"/>
                <a:chExt cx="2017427" cy="1814457"/>
              </a:xfrm>
            </p:grpSpPr>
            <p:sp>
              <p:nvSpPr>
                <p:cNvPr id="49175" name="Freeform 687"/>
                <p:cNvSpPr>
                  <a:spLocks/>
                </p:cNvSpPr>
                <p:nvPr/>
              </p:nvSpPr>
              <p:spPr bwMode="auto">
                <a:xfrm>
                  <a:off x="4107065" y="3876572"/>
                  <a:ext cx="1834758" cy="1814457"/>
                </a:xfrm>
                <a:custGeom>
                  <a:avLst/>
                  <a:gdLst>
                    <a:gd name="T0" fmla="*/ 899391 w 51"/>
                    <a:gd name="T1" fmla="*/ 1814457 h 50"/>
                    <a:gd name="T2" fmla="*/ 1367075 w 51"/>
                    <a:gd name="T3" fmla="*/ 1705590 h 50"/>
                    <a:gd name="T4" fmla="*/ 1834758 w 51"/>
                    <a:gd name="T5" fmla="*/ 907229 h 50"/>
                    <a:gd name="T6" fmla="*/ 1834758 w 51"/>
                    <a:gd name="T7" fmla="*/ 0 h 50"/>
                    <a:gd name="T8" fmla="*/ 899391 w 51"/>
                    <a:gd name="T9" fmla="*/ 0 h 50"/>
                    <a:gd name="T10" fmla="*/ 467683 w 51"/>
                    <a:gd name="T11" fmla="*/ 108867 h 50"/>
                    <a:gd name="T12" fmla="*/ 0 w 51"/>
                    <a:gd name="T13" fmla="*/ 907229 h 50"/>
                    <a:gd name="T14" fmla="*/ 0 w 51"/>
                    <a:gd name="T15" fmla="*/ 1814457 h 50"/>
                    <a:gd name="T16" fmla="*/ 899391 w 51"/>
                    <a:gd name="T17" fmla="*/ 1814457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1" h="50">
                      <a:moveTo>
                        <a:pt x="25" y="50"/>
                      </a:moveTo>
                      <a:cubicBezTo>
                        <a:pt x="25" y="50"/>
                        <a:pt x="32" y="50"/>
                        <a:pt x="38" y="47"/>
                      </a:cubicBezTo>
                      <a:cubicBezTo>
                        <a:pt x="46" y="43"/>
                        <a:pt x="51" y="36"/>
                        <a:pt x="51" y="25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19" y="0"/>
                        <a:pt x="13" y="3"/>
                      </a:cubicBezTo>
                      <a:cubicBezTo>
                        <a:pt x="4" y="8"/>
                        <a:pt x="0" y="15"/>
                        <a:pt x="0" y="25"/>
                      </a:cubicBezTo>
                      <a:cubicBezTo>
                        <a:pt x="0" y="50"/>
                        <a:pt x="0" y="50"/>
                        <a:pt x="0" y="50"/>
                      </a:cubicBezTo>
                      <a:lnTo>
                        <a:pt x="25" y="50"/>
                      </a:lnTo>
                      <a:close/>
                    </a:path>
                  </a:pathLst>
                </a:custGeom>
                <a:solidFill>
                  <a:srgbClr val="FE8E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924396" y="4324609"/>
                  <a:ext cx="46159" cy="1366420"/>
                </a:xfrm>
                <a:prstGeom prst="rect">
                  <a:avLst/>
                </a:prstGeom>
                <a:solidFill>
                  <a:srgbClr val="FE8E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174" name="文本框 24"/>
              <p:cNvSpPr txBox="1">
                <a:spLocks noChangeArrowheads="1"/>
              </p:cNvSpPr>
              <p:nvPr/>
            </p:nvSpPr>
            <p:spPr bwMode="auto">
              <a:xfrm>
                <a:off x="5024444" y="3874033"/>
                <a:ext cx="35881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  <a:endParaRPr lang="zh-CN" altLang="en-US" sz="6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9163" name="组合 13"/>
            <p:cNvGrpSpPr>
              <a:grpSpLocks/>
            </p:cNvGrpSpPr>
            <p:nvPr/>
          </p:nvGrpSpPr>
          <p:grpSpPr bwMode="auto">
            <a:xfrm>
              <a:off x="6048405" y="1955532"/>
              <a:ext cx="2020981" cy="1811918"/>
              <a:chOff x="6048405" y="1955532"/>
              <a:chExt cx="2020981" cy="1811918"/>
            </a:xfrm>
          </p:grpSpPr>
          <p:grpSp>
            <p:nvGrpSpPr>
              <p:cNvPr id="49169" name="组合 19"/>
              <p:cNvGrpSpPr>
                <a:grpSpLocks/>
              </p:cNvGrpSpPr>
              <p:nvPr/>
            </p:nvGrpSpPr>
            <p:grpSpPr bwMode="auto">
              <a:xfrm>
                <a:off x="6048405" y="1955532"/>
                <a:ext cx="2020981" cy="1811918"/>
                <a:chOff x="6048405" y="1955532"/>
                <a:chExt cx="2020981" cy="1811918"/>
              </a:xfrm>
            </p:grpSpPr>
            <p:sp>
              <p:nvSpPr>
                <p:cNvPr id="49171" name="Freeform 693"/>
                <p:cNvSpPr>
                  <a:spLocks/>
                </p:cNvSpPr>
                <p:nvPr/>
              </p:nvSpPr>
              <p:spPr bwMode="auto">
                <a:xfrm>
                  <a:off x="6048405" y="1955532"/>
                  <a:ext cx="1799230" cy="1811918"/>
                </a:xfrm>
                <a:custGeom>
                  <a:avLst/>
                  <a:gdLst>
                    <a:gd name="T0" fmla="*/ 899615 w 50"/>
                    <a:gd name="T1" fmla="*/ 1811918 h 50"/>
                    <a:gd name="T2" fmla="*/ 1691276 w 50"/>
                    <a:gd name="T3" fmla="*/ 1340819 h 50"/>
                    <a:gd name="T4" fmla="*/ 1799230 w 50"/>
                    <a:gd name="T5" fmla="*/ 905959 h 50"/>
                    <a:gd name="T6" fmla="*/ 1799230 w 50"/>
                    <a:gd name="T7" fmla="*/ 0 h 50"/>
                    <a:gd name="T8" fmla="*/ 899615 w 50"/>
                    <a:gd name="T9" fmla="*/ 0 h 50"/>
                    <a:gd name="T10" fmla="*/ 107954 w 50"/>
                    <a:gd name="T11" fmla="*/ 434860 h 50"/>
                    <a:gd name="T12" fmla="*/ 0 w 50"/>
                    <a:gd name="T13" fmla="*/ 905959 h 50"/>
                    <a:gd name="T14" fmla="*/ 0 w 50"/>
                    <a:gd name="T15" fmla="*/ 1811918 h 50"/>
                    <a:gd name="T16" fmla="*/ 899615 w 50"/>
                    <a:gd name="T17" fmla="*/ 1811918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0" h="50">
                      <a:moveTo>
                        <a:pt x="25" y="50"/>
                      </a:moveTo>
                      <a:cubicBezTo>
                        <a:pt x="35" y="50"/>
                        <a:pt x="43" y="46"/>
                        <a:pt x="47" y="37"/>
                      </a:cubicBezTo>
                      <a:cubicBezTo>
                        <a:pt x="50" y="31"/>
                        <a:pt x="50" y="25"/>
                        <a:pt x="50" y="25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5" y="0"/>
                        <a:pt x="7" y="4"/>
                        <a:pt x="3" y="12"/>
                      </a:cubicBezTo>
                      <a:cubicBezTo>
                        <a:pt x="0" y="18"/>
                        <a:pt x="0" y="25"/>
                        <a:pt x="0" y="25"/>
                      </a:cubicBezTo>
                      <a:cubicBezTo>
                        <a:pt x="0" y="50"/>
                        <a:pt x="0" y="50"/>
                        <a:pt x="0" y="50"/>
                      </a:cubicBezTo>
                      <a:lnTo>
                        <a:pt x="25" y="50"/>
                      </a:lnTo>
                      <a:close/>
                    </a:path>
                  </a:pathLst>
                </a:custGeom>
                <a:solidFill>
                  <a:srgbClr val="FBD5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8023227" y="1955532"/>
                  <a:ext cx="46159" cy="1366420"/>
                </a:xfrm>
                <a:prstGeom prst="rect">
                  <a:avLst/>
                </a:prstGeom>
                <a:solidFill>
                  <a:srgbClr val="FBD5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170" name="文本框 20"/>
              <p:cNvSpPr txBox="1">
                <a:spLocks noChangeArrowheads="1"/>
              </p:cNvSpPr>
              <p:nvPr/>
            </p:nvSpPr>
            <p:spPr bwMode="auto">
              <a:xfrm>
                <a:off x="6114300" y="2751787"/>
                <a:ext cx="35881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B</a:t>
                </a:r>
                <a:endParaRPr lang="zh-CN" altLang="en-US" sz="6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9164" name="组合 14"/>
            <p:cNvGrpSpPr>
              <a:grpSpLocks/>
            </p:cNvGrpSpPr>
            <p:nvPr/>
          </p:nvGrpSpPr>
          <p:grpSpPr bwMode="auto">
            <a:xfrm>
              <a:off x="6048405" y="3874033"/>
              <a:ext cx="2020980" cy="1816996"/>
              <a:chOff x="6048405" y="3874033"/>
              <a:chExt cx="2020980" cy="1816996"/>
            </a:xfrm>
          </p:grpSpPr>
          <p:grpSp>
            <p:nvGrpSpPr>
              <p:cNvPr id="49165" name="组合 15"/>
              <p:cNvGrpSpPr>
                <a:grpSpLocks/>
              </p:cNvGrpSpPr>
              <p:nvPr/>
            </p:nvGrpSpPr>
            <p:grpSpPr bwMode="auto">
              <a:xfrm>
                <a:off x="6048405" y="3876572"/>
                <a:ext cx="2020980" cy="1814457"/>
                <a:chOff x="6048405" y="3876572"/>
                <a:chExt cx="2020980" cy="1814457"/>
              </a:xfrm>
            </p:grpSpPr>
            <p:sp>
              <p:nvSpPr>
                <p:cNvPr id="49167" name="Freeform 694"/>
                <p:cNvSpPr>
                  <a:spLocks/>
                </p:cNvSpPr>
                <p:nvPr/>
              </p:nvSpPr>
              <p:spPr bwMode="auto">
                <a:xfrm>
                  <a:off x="6048405" y="3876572"/>
                  <a:ext cx="1799230" cy="1814457"/>
                </a:xfrm>
                <a:custGeom>
                  <a:avLst/>
                  <a:gdLst>
                    <a:gd name="T0" fmla="*/ 1799230 w 50"/>
                    <a:gd name="T1" fmla="*/ 1814457 h 50"/>
                    <a:gd name="T2" fmla="*/ 1799230 w 50"/>
                    <a:gd name="T3" fmla="*/ 907229 h 50"/>
                    <a:gd name="T4" fmla="*/ 1691276 w 50"/>
                    <a:gd name="T5" fmla="*/ 471759 h 50"/>
                    <a:gd name="T6" fmla="*/ 899615 w 50"/>
                    <a:gd name="T7" fmla="*/ 0 h 50"/>
                    <a:gd name="T8" fmla="*/ 0 w 50"/>
                    <a:gd name="T9" fmla="*/ 0 h 50"/>
                    <a:gd name="T10" fmla="*/ 0 w 50"/>
                    <a:gd name="T11" fmla="*/ 907229 h 50"/>
                    <a:gd name="T12" fmla="*/ 107954 w 50"/>
                    <a:gd name="T13" fmla="*/ 1378987 h 50"/>
                    <a:gd name="T14" fmla="*/ 899615 w 50"/>
                    <a:gd name="T15" fmla="*/ 1814457 h 50"/>
                    <a:gd name="T16" fmla="*/ 1799230 w 50"/>
                    <a:gd name="T17" fmla="*/ 1814457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0" h="50">
                      <a:moveTo>
                        <a:pt x="50" y="50"/>
                      </a:move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19"/>
                        <a:pt x="47" y="13"/>
                      </a:cubicBezTo>
                      <a:cubicBezTo>
                        <a:pt x="43" y="4"/>
                        <a:pt x="35" y="0"/>
                        <a:pt x="2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32"/>
                        <a:pt x="3" y="38"/>
                      </a:cubicBezTo>
                      <a:cubicBezTo>
                        <a:pt x="7" y="46"/>
                        <a:pt x="15" y="50"/>
                        <a:pt x="25" y="50"/>
                      </a:cubicBezTo>
                      <a:lnTo>
                        <a:pt x="50" y="50"/>
                      </a:lnTo>
                      <a:close/>
                    </a:path>
                  </a:pathLst>
                </a:custGeom>
                <a:solidFill>
                  <a:srgbClr val="58C4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8023228" y="4324609"/>
                  <a:ext cx="46159" cy="1366420"/>
                </a:xfrm>
                <a:prstGeom prst="rect">
                  <a:avLst/>
                </a:prstGeom>
                <a:solidFill>
                  <a:srgbClr val="58C4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166" name="文本框 16"/>
              <p:cNvSpPr txBox="1">
                <a:spLocks noChangeArrowheads="1"/>
              </p:cNvSpPr>
              <p:nvPr/>
            </p:nvSpPr>
            <p:spPr bwMode="auto">
              <a:xfrm>
                <a:off x="6114300" y="3874033"/>
                <a:ext cx="358815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6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D</a:t>
                </a:r>
                <a:endParaRPr lang="zh-CN" altLang="en-US" sz="6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9160" name="矩形 31"/>
          <p:cNvSpPr>
            <a:spLocks noChangeArrowheads="1"/>
          </p:cNvSpPr>
          <p:nvPr/>
        </p:nvSpPr>
        <p:spPr bwMode="auto">
          <a:xfrm>
            <a:off x="8115300" y="4197350"/>
            <a:ext cx="28924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0179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50180" name="组合 53"/>
          <p:cNvGrpSpPr>
            <a:grpSpLocks/>
          </p:cNvGrpSpPr>
          <p:nvPr/>
        </p:nvGrpSpPr>
        <p:grpSpPr bwMode="auto">
          <a:xfrm>
            <a:off x="3105150" y="2282825"/>
            <a:ext cx="2511425" cy="1076325"/>
            <a:chOff x="794617" y="4665645"/>
            <a:chExt cx="2511426" cy="1077218"/>
          </a:xfrm>
        </p:grpSpPr>
        <p:sp>
          <p:nvSpPr>
            <p:cNvPr id="50244" name="矩形 54"/>
            <p:cNvSpPr>
              <a:spLocks noChangeArrowheads="1"/>
            </p:cNvSpPr>
            <p:nvPr/>
          </p:nvSpPr>
          <p:spPr bwMode="auto">
            <a:xfrm>
              <a:off x="794617" y="5004199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50245" name="矩形 55"/>
            <p:cNvSpPr>
              <a:spLocks noChangeArrowheads="1"/>
            </p:cNvSpPr>
            <p:nvPr/>
          </p:nvSpPr>
          <p:spPr bwMode="auto">
            <a:xfrm>
              <a:off x="1313296" y="4665645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181" name="组合 56"/>
          <p:cNvGrpSpPr>
            <a:grpSpLocks/>
          </p:cNvGrpSpPr>
          <p:nvPr/>
        </p:nvGrpSpPr>
        <p:grpSpPr bwMode="auto">
          <a:xfrm>
            <a:off x="4297363" y="3925888"/>
            <a:ext cx="2511425" cy="1077912"/>
            <a:chOff x="794617" y="4665645"/>
            <a:chExt cx="2511426" cy="1077218"/>
          </a:xfrm>
        </p:grpSpPr>
        <p:sp>
          <p:nvSpPr>
            <p:cNvPr id="50242" name="矩形 57"/>
            <p:cNvSpPr>
              <a:spLocks noChangeArrowheads="1"/>
            </p:cNvSpPr>
            <p:nvPr/>
          </p:nvSpPr>
          <p:spPr bwMode="auto">
            <a:xfrm>
              <a:off x="794617" y="5004199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50243" name="矩形 58"/>
            <p:cNvSpPr>
              <a:spLocks noChangeArrowheads="1"/>
            </p:cNvSpPr>
            <p:nvPr/>
          </p:nvSpPr>
          <p:spPr bwMode="auto">
            <a:xfrm>
              <a:off x="1313296" y="4665645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182" name="组合 59"/>
          <p:cNvGrpSpPr>
            <a:grpSpLocks/>
          </p:cNvGrpSpPr>
          <p:nvPr/>
        </p:nvGrpSpPr>
        <p:grpSpPr bwMode="auto">
          <a:xfrm>
            <a:off x="7729538" y="2284413"/>
            <a:ext cx="2511425" cy="1077912"/>
            <a:chOff x="794617" y="4665645"/>
            <a:chExt cx="2511426" cy="1077218"/>
          </a:xfrm>
        </p:grpSpPr>
        <p:sp>
          <p:nvSpPr>
            <p:cNvPr id="50240" name="矩形 60"/>
            <p:cNvSpPr>
              <a:spLocks noChangeArrowheads="1"/>
            </p:cNvSpPr>
            <p:nvPr/>
          </p:nvSpPr>
          <p:spPr bwMode="auto">
            <a:xfrm>
              <a:off x="794617" y="5004199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50241" name="矩形 61"/>
            <p:cNvSpPr>
              <a:spLocks noChangeArrowheads="1"/>
            </p:cNvSpPr>
            <p:nvPr/>
          </p:nvSpPr>
          <p:spPr bwMode="auto">
            <a:xfrm>
              <a:off x="1313296" y="4665645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183" name="组合 62"/>
          <p:cNvGrpSpPr>
            <a:grpSpLocks/>
          </p:cNvGrpSpPr>
          <p:nvPr/>
        </p:nvGrpSpPr>
        <p:grpSpPr bwMode="auto">
          <a:xfrm>
            <a:off x="8928100" y="3917950"/>
            <a:ext cx="2511425" cy="1077913"/>
            <a:chOff x="794617" y="4665645"/>
            <a:chExt cx="2511426" cy="1077218"/>
          </a:xfrm>
        </p:grpSpPr>
        <p:sp>
          <p:nvSpPr>
            <p:cNvPr id="50238" name="矩形 63"/>
            <p:cNvSpPr>
              <a:spLocks noChangeArrowheads="1"/>
            </p:cNvSpPr>
            <p:nvPr/>
          </p:nvSpPr>
          <p:spPr bwMode="auto">
            <a:xfrm>
              <a:off x="794617" y="5004199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50239" name="矩形 64"/>
            <p:cNvSpPr>
              <a:spLocks noChangeArrowheads="1"/>
            </p:cNvSpPr>
            <p:nvPr/>
          </p:nvSpPr>
          <p:spPr bwMode="auto">
            <a:xfrm>
              <a:off x="1313296" y="4665645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50184" name="组合 65"/>
          <p:cNvGrpSpPr>
            <a:grpSpLocks/>
          </p:cNvGrpSpPr>
          <p:nvPr/>
        </p:nvGrpSpPr>
        <p:grpSpPr bwMode="auto">
          <a:xfrm>
            <a:off x="2709863" y="3643313"/>
            <a:ext cx="1495425" cy="3271837"/>
            <a:chOff x="2710398" y="3643089"/>
            <a:chExt cx="1494972" cy="3272061"/>
          </a:xfrm>
        </p:grpSpPr>
        <p:sp>
          <p:nvSpPr>
            <p:cNvPr id="67" name="六边形 66"/>
            <p:cNvSpPr/>
            <p:nvPr/>
          </p:nvSpPr>
          <p:spPr>
            <a:xfrm rot="5400000">
              <a:off x="2636297" y="3717190"/>
              <a:ext cx="1643174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58C4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438839" y="5278326"/>
              <a:ext cx="0" cy="1636824"/>
            </a:xfrm>
            <a:prstGeom prst="line">
              <a:avLst/>
            </a:prstGeom>
            <a:ln>
              <a:solidFill>
                <a:srgbClr val="58C4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221" name="组合 68"/>
            <p:cNvGrpSpPr>
              <a:grpSpLocks/>
            </p:cNvGrpSpPr>
            <p:nvPr/>
          </p:nvGrpSpPr>
          <p:grpSpPr bwMode="auto">
            <a:xfrm>
              <a:off x="3013968" y="4102583"/>
              <a:ext cx="842560" cy="691475"/>
              <a:chOff x="9370071" y="4324235"/>
              <a:chExt cx="352518" cy="289307"/>
            </a:xfrm>
          </p:grpSpPr>
          <p:sp>
            <p:nvSpPr>
              <p:cNvPr id="70" name="Freeform 236"/>
              <p:cNvSpPr>
                <a:spLocks/>
              </p:cNvSpPr>
              <p:nvPr/>
            </p:nvSpPr>
            <p:spPr bwMode="auto">
              <a:xfrm>
                <a:off x="9593648" y="4394362"/>
                <a:ext cx="99599" cy="102293"/>
              </a:xfrm>
              <a:custGeom>
                <a:avLst/>
                <a:gdLst>
                  <a:gd name="T0" fmla="*/ 54 w 63"/>
                  <a:gd name="T1" fmla="*/ 41 h 65"/>
                  <a:gd name="T2" fmla="*/ 54 w 63"/>
                  <a:gd name="T3" fmla="*/ 41 h 65"/>
                  <a:gd name="T4" fmla="*/ 62 w 63"/>
                  <a:gd name="T5" fmla="*/ 34 h 65"/>
                  <a:gd name="T6" fmla="*/ 57 w 63"/>
                  <a:gd name="T7" fmla="*/ 25 h 65"/>
                  <a:gd name="T8" fmla="*/ 56 w 63"/>
                  <a:gd name="T9" fmla="*/ 25 h 65"/>
                  <a:gd name="T10" fmla="*/ 56 w 63"/>
                  <a:gd name="T11" fmla="*/ 24 h 65"/>
                  <a:gd name="T12" fmla="*/ 31 w 63"/>
                  <a:gd name="T13" fmla="*/ 0 h 65"/>
                  <a:gd name="T14" fmla="*/ 6 w 63"/>
                  <a:gd name="T15" fmla="*/ 24 h 65"/>
                  <a:gd name="T16" fmla="*/ 6 w 63"/>
                  <a:gd name="T17" fmla="*/ 25 h 65"/>
                  <a:gd name="T18" fmla="*/ 5 w 63"/>
                  <a:gd name="T19" fmla="*/ 25 h 65"/>
                  <a:gd name="T20" fmla="*/ 1 w 63"/>
                  <a:gd name="T21" fmla="*/ 34 h 65"/>
                  <a:gd name="T22" fmla="*/ 8 w 63"/>
                  <a:gd name="T23" fmla="*/ 41 h 65"/>
                  <a:gd name="T24" fmla="*/ 9 w 63"/>
                  <a:gd name="T25" fmla="*/ 41 h 65"/>
                  <a:gd name="T26" fmla="*/ 11 w 63"/>
                  <a:gd name="T27" fmla="*/ 47 h 65"/>
                  <a:gd name="T28" fmla="*/ 29 w 63"/>
                  <a:gd name="T29" fmla="*/ 65 h 65"/>
                  <a:gd name="T30" fmla="*/ 31 w 63"/>
                  <a:gd name="T31" fmla="*/ 65 h 65"/>
                  <a:gd name="T32" fmla="*/ 54 w 63"/>
                  <a:gd name="T33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4" y="41"/>
                    </a:move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7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7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1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8" y="41"/>
                      <a:pt x="8" y="41"/>
                      <a:pt x="9" y="41"/>
                    </a:cubicBezTo>
                    <a:cubicBezTo>
                      <a:pt x="9" y="43"/>
                      <a:pt x="10" y="45"/>
                      <a:pt x="11" y="47"/>
                    </a:cubicBezTo>
                    <a:cubicBezTo>
                      <a:pt x="19" y="52"/>
                      <a:pt x="25" y="58"/>
                      <a:pt x="29" y="65"/>
                    </a:cubicBezTo>
                    <a:cubicBezTo>
                      <a:pt x="30" y="65"/>
                      <a:pt x="30" y="65"/>
                      <a:pt x="31" y="65"/>
                    </a:cubicBezTo>
                    <a:cubicBezTo>
                      <a:pt x="42" y="65"/>
                      <a:pt x="51" y="54"/>
                      <a:pt x="54" y="41"/>
                    </a:cubicBezTo>
                    <a:close/>
                  </a:path>
                </a:pathLst>
              </a:custGeom>
              <a:solidFill>
                <a:srgbClr val="58C4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237"/>
              <p:cNvSpPr>
                <a:spLocks/>
              </p:cNvSpPr>
              <p:nvPr/>
            </p:nvSpPr>
            <p:spPr bwMode="auto">
              <a:xfrm>
                <a:off x="9447570" y="4470085"/>
                <a:ext cx="191893" cy="143476"/>
              </a:xfrm>
              <a:custGeom>
                <a:avLst/>
                <a:gdLst>
                  <a:gd name="T0" fmla="*/ 94 w 122"/>
                  <a:gd name="T1" fmla="*/ 0 h 91"/>
                  <a:gd name="T2" fmla="*/ 68 w 122"/>
                  <a:gd name="T3" fmla="*/ 44 h 91"/>
                  <a:gd name="T4" fmla="*/ 65 w 122"/>
                  <a:gd name="T5" fmla="*/ 24 h 91"/>
                  <a:gd name="T6" fmla="*/ 68 w 122"/>
                  <a:gd name="T7" fmla="*/ 18 h 91"/>
                  <a:gd name="T8" fmla="*/ 61 w 122"/>
                  <a:gd name="T9" fmla="*/ 11 h 91"/>
                  <a:gd name="T10" fmla="*/ 53 w 122"/>
                  <a:gd name="T11" fmla="*/ 18 h 91"/>
                  <a:gd name="T12" fmla="*/ 57 w 122"/>
                  <a:gd name="T13" fmla="*/ 24 h 91"/>
                  <a:gd name="T14" fmla="*/ 54 w 122"/>
                  <a:gd name="T15" fmla="*/ 44 h 91"/>
                  <a:gd name="T16" fmla="*/ 28 w 122"/>
                  <a:gd name="T17" fmla="*/ 0 h 91"/>
                  <a:gd name="T18" fmla="*/ 0 w 122"/>
                  <a:gd name="T19" fmla="*/ 29 h 91"/>
                  <a:gd name="T20" fmla="*/ 0 w 122"/>
                  <a:gd name="T21" fmla="*/ 84 h 91"/>
                  <a:gd name="T22" fmla="*/ 61 w 122"/>
                  <a:gd name="T23" fmla="*/ 91 h 91"/>
                  <a:gd name="T24" fmla="*/ 122 w 122"/>
                  <a:gd name="T25" fmla="*/ 84 h 91"/>
                  <a:gd name="T26" fmla="*/ 122 w 122"/>
                  <a:gd name="T27" fmla="*/ 29 h 91"/>
                  <a:gd name="T28" fmla="*/ 94 w 122"/>
                  <a:gd name="T2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91">
                    <a:moveTo>
                      <a:pt x="94" y="0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8" y="21"/>
                      <a:pt x="68" y="18"/>
                    </a:cubicBezTo>
                    <a:cubicBezTo>
                      <a:pt x="68" y="14"/>
                      <a:pt x="65" y="11"/>
                      <a:pt x="61" y="11"/>
                    </a:cubicBezTo>
                    <a:cubicBezTo>
                      <a:pt x="57" y="11"/>
                      <a:pt x="53" y="14"/>
                      <a:pt x="53" y="18"/>
                    </a:cubicBezTo>
                    <a:cubicBezTo>
                      <a:pt x="53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6"/>
                      <a:pt x="3" y="17"/>
                      <a:pt x="0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1" y="91"/>
                      <a:pt x="61" y="91"/>
                    </a:cubicBezTo>
                    <a:cubicBezTo>
                      <a:pt x="91" y="91"/>
                      <a:pt x="122" y="84"/>
                      <a:pt x="122" y="84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19" y="17"/>
                      <a:pt x="109" y="6"/>
                      <a:pt x="94" y="0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2" name="Freeform 238"/>
              <p:cNvSpPr>
                <a:spLocks/>
              </p:cNvSpPr>
              <p:nvPr/>
            </p:nvSpPr>
            <p:spPr bwMode="auto">
              <a:xfrm>
                <a:off x="9646103" y="4497983"/>
                <a:ext cx="64407" cy="102293"/>
              </a:xfrm>
              <a:custGeom>
                <a:avLst/>
                <a:gdLst>
                  <a:gd name="T0" fmla="*/ 22 w 41"/>
                  <a:gd name="T1" fmla="*/ 0 h 64"/>
                  <a:gd name="T2" fmla="*/ 3 w 41"/>
                  <a:gd name="T3" fmla="*/ 32 h 64"/>
                  <a:gd name="T4" fmla="*/ 1 w 41"/>
                  <a:gd name="T5" fmla="*/ 18 h 64"/>
                  <a:gd name="T6" fmla="*/ 3 w 41"/>
                  <a:gd name="T7" fmla="*/ 13 h 64"/>
                  <a:gd name="T8" fmla="*/ 0 w 41"/>
                  <a:gd name="T9" fmla="*/ 8 h 64"/>
                  <a:gd name="T10" fmla="*/ 0 w 41"/>
                  <a:gd name="T11" fmla="*/ 10 h 64"/>
                  <a:gd name="T12" fmla="*/ 0 w 41"/>
                  <a:gd name="T13" fmla="*/ 11 h 64"/>
                  <a:gd name="T14" fmla="*/ 1 w 41"/>
                  <a:gd name="T15" fmla="*/ 64 h 64"/>
                  <a:gd name="T16" fmla="*/ 41 w 41"/>
                  <a:gd name="T17" fmla="*/ 60 h 64"/>
                  <a:gd name="T18" fmla="*/ 41 w 41"/>
                  <a:gd name="T19" fmla="*/ 21 h 64"/>
                  <a:gd name="T20" fmla="*/ 22 w 4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4">
                    <a:moveTo>
                      <a:pt x="22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3" y="11"/>
                      <a:pt x="2" y="9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21" y="64"/>
                      <a:pt x="41" y="60"/>
                      <a:pt x="41" y="6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12"/>
                      <a:pt x="32" y="5"/>
                      <a:pt x="22" y="0"/>
                    </a:cubicBezTo>
                    <a:close/>
                  </a:path>
                </a:pathLst>
              </a:custGeom>
              <a:solidFill>
                <a:srgbClr val="58C4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3" name="Freeform 239"/>
              <p:cNvSpPr>
                <a:spLocks/>
              </p:cNvSpPr>
              <p:nvPr/>
            </p:nvSpPr>
            <p:spPr bwMode="auto">
              <a:xfrm>
                <a:off x="9396442" y="4397019"/>
                <a:ext cx="99599" cy="100965"/>
              </a:xfrm>
              <a:custGeom>
                <a:avLst/>
                <a:gdLst>
                  <a:gd name="T0" fmla="*/ 52 w 63"/>
                  <a:gd name="T1" fmla="*/ 47 h 65"/>
                  <a:gd name="T2" fmla="*/ 54 w 63"/>
                  <a:gd name="T3" fmla="*/ 41 h 65"/>
                  <a:gd name="T4" fmla="*/ 54 w 63"/>
                  <a:gd name="T5" fmla="*/ 41 h 65"/>
                  <a:gd name="T6" fmla="*/ 62 w 63"/>
                  <a:gd name="T7" fmla="*/ 34 h 65"/>
                  <a:gd name="T8" fmla="*/ 58 w 63"/>
                  <a:gd name="T9" fmla="*/ 25 h 65"/>
                  <a:gd name="T10" fmla="*/ 56 w 63"/>
                  <a:gd name="T11" fmla="*/ 25 h 65"/>
                  <a:gd name="T12" fmla="*/ 56 w 63"/>
                  <a:gd name="T13" fmla="*/ 24 h 65"/>
                  <a:gd name="T14" fmla="*/ 31 w 63"/>
                  <a:gd name="T15" fmla="*/ 0 h 65"/>
                  <a:gd name="T16" fmla="*/ 6 w 63"/>
                  <a:gd name="T17" fmla="*/ 24 h 65"/>
                  <a:gd name="T18" fmla="*/ 6 w 63"/>
                  <a:gd name="T19" fmla="*/ 25 h 65"/>
                  <a:gd name="T20" fmla="*/ 5 w 63"/>
                  <a:gd name="T21" fmla="*/ 25 h 65"/>
                  <a:gd name="T22" fmla="*/ 1 w 63"/>
                  <a:gd name="T23" fmla="*/ 34 h 65"/>
                  <a:gd name="T24" fmla="*/ 8 w 63"/>
                  <a:gd name="T25" fmla="*/ 41 h 65"/>
                  <a:gd name="T26" fmla="*/ 9 w 63"/>
                  <a:gd name="T27" fmla="*/ 41 h 65"/>
                  <a:gd name="T28" fmla="*/ 31 w 63"/>
                  <a:gd name="T29" fmla="*/ 65 h 65"/>
                  <a:gd name="T30" fmla="*/ 33 w 63"/>
                  <a:gd name="T31" fmla="*/ 65 h 65"/>
                  <a:gd name="T32" fmla="*/ 52 w 63"/>
                  <a:gd name="T33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2" y="47"/>
                    </a:moveTo>
                    <a:cubicBezTo>
                      <a:pt x="53" y="45"/>
                      <a:pt x="53" y="43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8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8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2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2" y="54"/>
                      <a:pt x="21" y="65"/>
                      <a:pt x="31" y="65"/>
                    </a:cubicBezTo>
                    <a:cubicBezTo>
                      <a:pt x="32" y="65"/>
                      <a:pt x="33" y="65"/>
                      <a:pt x="33" y="65"/>
                    </a:cubicBezTo>
                    <a:cubicBezTo>
                      <a:pt x="37" y="58"/>
                      <a:pt x="44" y="52"/>
                      <a:pt x="52" y="47"/>
                    </a:cubicBezTo>
                    <a:close/>
                  </a:path>
                </a:pathLst>
              </a:custGeom>
              <a:solidFill>
                <a:srgbClr val="58C4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240"/>
              <p:cNvSpPr>
                <a:spLocks/>
              </p:cNvSpPr>
              <p:nvPr/>
            </p:nvSpPr>
            <p:spPr bwMode="auto">
              <a:xfrm>
                <a:off x="9378515" y="4500640"/>
                <a:ext cx="65735" cy="100965"/>
              </a:xfrm>
              <a:custGeom>
                <a:avLst/>
                <a:gdLst>
                  <a:gd name="T0" fmla="*/ 38 w 42"/>
                  <a:gd name="T1" fmla="*/ 13 h 64"/>
                  <a:gd name="T2" fmla="*/ 41 w 42"/>
                  <a:gd name="T3" fmla="*/ 18 h 64"/>
                  <a:gd name="T4" fmla="*/ 38 w 42"/>
                  <a:gd name="T5" fmla="*/ 32 h 64"/>
                  <a:gd name="T6" fmla="*/ 20 w 42"/>
                  <a:gd name="T7" fmla="*/ 0 h 64"/>
                  <a:gd name="T8" fmla="*/ 0 w 42"/>
                  <a:gd name="T9" fmla="*/ 21 h 64"/>
                  <a:gd name="T10" fmla="*/ 0 w 42"/>
                  <a:gd name="T11" fmla="*/ 60 h 64"/>
                  <a:gd name="T12" fmla="*/ 41 w 42"/>
                  <a:gd name="T13" fmla="*/ 64 h 64"/>
                  <a:gd name="T14" fmla="*/ 41 w 42"/>
                  <a:gd name="T15" fmla="*/ 11 h 64"/>
                  <a:gd name="T16" fmla="*/ 41 w 42"/>
                  <a:gd name="T17" fmla="*/ 10 h 64"/>
                  <a:gd name="T18" fmla="*/ 42 w 42"/>
                  <a:gd name="T19" fmla="*/ 8 h 64"/>
                  <a:gd name="T20" fmla="*/ 38 w 42"/>
                  <a:gd name="T21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4">
                    <a:moveTo>
                      <a:pt x="38" y="13"/>
                    </a:moveTo>
                    <a:cubicBezTo>
                      <a:pt x="38" y="15"/>
                      <a:pt x="39" y="17"/>
                      <a:pt x="41" y="18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5"/>
                      <a:pt x="2" y="12"/>
                      <a:pt x="0" y="2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21" y="64"/>
                      <a:pt x="41" y="64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9"/>
                      <a:pt x="41" y="9"/>
                      <a:pt x="42" y="8"/>
                    </a:cubicBezTo>
                    <a:cubicBezTo>
                      <a:pt x="40" y="9"/>
                      <a:pt x="38" y="11"/>
                      <a:pt x="38" y="13"/>
                    </a:cubicBezTo>
                    <a:close/>
                  </a:path>
                </a:pathLst>
              </a:custGeom>
              <a:solidFill>
                <a:srgbClr val="58C4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5" name="Freeform 241"/>
              <p:cNvSpPr>
                <a:spLocks/>
              </p:cNvSpPr>
              <p:nvPr/>
            </p:nvSpPr>
            <p:spPr bwMode="auto">
              <a:xfrm>
                <a:off x="9549825" y="4382405"/>
                <a:ext cx="36519" cy="29227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4 h 19"/>
                  <a:gd name="T8" fmla="*/ 19 w 23"/>
                  <a:gd name="T9" fmla="*/ 0 h 19"/>
                  <a:gd name="T10" fmla="*/ 4 w 23"/>
                  <a:gd name="T11" fmla="*/ 0 h 19"/>
                  <a:gd name="T12" fmla="*/ 0 w 23"/>
                  <a:gd name="T13" fmla="*/ 4 h 19"/>
                  <a:gd name="T14" fmla="*/ 0 w 23"/>
                  <a:gd name="T15" fmla="*/ 14 h 19"/>
                  <a:gd name="T16" fmla="*/ 4 w 2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Freeform 242"/>
              <p:cNvSpPr>
                <a:spLocks noEditPoints="1"/>
              </p:cNvSpPr>
              <p:nvPr/>
            </p:nvSpPr>
            <p:spPr bwMode="auto">
              <a:xfrm>
                <a:off x="9474130" y="4323952"/>
                <a:ext cx="138774" cy="144805"/>
              </a:xfrm>
              <a:custGeom>
                <a:avLst/>
                <a:gdLst>
                  <a:gd name="T0" fmla="*/ 12 w 88"/>
                  <a:gd name="T1" fmla="*/ 57 h 92"/>
                  <a:gd name="T2" fmla="*/ 12 w 88"/>
                  <a:gd name="T3" fmla="*/ 57 h 92"/>
                  <a:gd name="T4" fmla="*/ 44 w 88"/>
                  <a:gd name="T5" fmla="*/ 92 h 92"/>
                  <a:gd name="T6" fmla="*/ 76 w 88"/>
                  <a:gd name="T7" fmla="*/ 57 h 92"/>
                  <a:gd name="T8" fmla="*/ 76 w 88"/>
                  <a:gd name="T9" fmla="*/ 57 h 92"/>
                  <a:gd name="T10" fmla="*/ 87 w 88"/>
                  <a:gd name="T11" fmla="*/ 48 h 92"/>
                  <a:gd name="T12" fmla="*/ 81 w 88"/>
                  <a:gd name="T13" fmla="*/ 34 h 92"/>
                  <a:gd name="T14" fmla="*/ 79 w 88"/>
                  <a:gd name="T15" fmla="*/ 34 h 92"/>
                  <a:gd name="T16" fmla="*/ 79 w 88"/>
                  <a:gd name="T17" fmla="*/ 33 h 92"/>
                  <a:gd name="T18" fmla="*/ 44 w 88"/>
                  <a:gd name="T19" fmla="*/ 0 h 92"/>
                  <a:gd name="T20" fmla="*/ 9 w 88"/>
                  <a:gd name="T21" fmla="*/ 33 h 92"/>
                  <a:gd name="T22" fmla="*/ 9 w 88"/>
                  <a:gd name="T23" fmla="*/ 34 h 92"/>
                  <a:gd name="T24" fmla="*/ 7 w 88"/>
                  <a:gd name="T25" fmla="*/ 34 h 92"/>
                  <a:gd name="T26" fmla="*/ 1 w 88"/>
                  <a:gd name="T27" fmla="*/ 48 h 92"/>
                  <a:gd name="T28" fmla="*/ 12 w 88"/>
                  <a:gd name="T29" fmla="*/ 57 h 92"/>
                  <a:gd name="T30" fmla="*/ 16 w 88"/>
                  <a:gd name="T31" fmla="*/ 41 h 92"/>
                  <a:gd name="T32" fmla="*/ 21 w 88"/>
                  <a:gd name="T33" fmla="*/ 36 h 92"/>
                  <a:gd name="T34" fmla="*/ 36 w 88"/>
                  <a:gd name="T35" fmla="*/ 36 h 92"/>
                  <a:gd name="T36" fmla="*/ 41 w 88"/>
                  <a:gd name="T37" fmla="*/ 41 h 92"/>
                  <a:gd name="T38" fmla="*/ 41 w 88"/>
                  <a:gd name="T39" fmla="*/ 45 h 92"/>
                  <a:gd name="T40" fmla="*/ 47 w 88"/>
                  <a:gd name="T41" fmla="*/ 45 h 92"/>
                  <a:gd name="T42" fmla="*/ 47 w 88"/>
                  <a:gd name="T43" fmla="*/ 41 h 92"/>
                  <a:gd name="T44" fmla="*/ 52 w 88"/>
                  <a:gd name="T45" fmla="*/ 36 h 92"/>
                  <a:gd name="T46" fmla="*/ 67 w 88"/>
                  <a:gd name="T47" fmla="*/ 36 h 92"/>
                  <a:gd name="T48" fmla="*/ 72 w 88"/>
                  <a:gd name="T49" fmla="*/ 41 h 92"/>
                  <a:gd name="T50" fmla="*/ 72 w 88"/>
                  <a:gd name="T51" fmla="*/ 51 h 92"/>
                  <a:gd name="T52" fmla="*/ 67 w 88"/>
                  <a:gd name="T53" fmla="*/ 57 h 92"/>
                  <a:gd name="T54" fmla="*/ 52 w 88"/>
                  <a:gd name="T55" fmla="*/ 57 h 92"/>
                  <a:gd name="T56" fmla="*/ 47 w 88"/>
                  <a:gd name="T57" fmla="*/ 51 h 92"/>
                  <a:gd name="T58" fmla="*/ 47 w 88"/>
                  <a:gd name="T59" fmla="*/ 46 h 92"/>
                  <a:gd name="T60" fmla="*/ 41 w 88"/>
                  <a:gd name="T61" fmla="*/ 46 h 92"/>
                  <a:gd name="T62" fmla="*/ 41 w 88"/>
                  <a:gd name="T63" fmla="*/ 51 h 92"/>
                  <a:gd name="T64" fmla="*/ 36 w 88"/>
                  <a:gd name="T65" fmla="*/ 57 h 92"/>
                  <a:gd name="T66" fmla="*/ 21 w 88"/>
                  <a:gd name="T67" fmla="*/ 57 h 92"/>
                  <a:gd name="T68" fmla="*/ 16 w 88"/>
                  <a:gd name="T69" fmla="*/ 51 h 92"/>
                  <a:gd name="T70" fmla="*/ 16 w 88"/>
                  <a:gd name="T71" fmla="*/ 4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2">
                    <a:moveTo>
                      <a:pt x="12" y="57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8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3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2" y="54"/>
                      <a:pt x="7" y="58"/>
                      <a:pt x="12" y="57"/>
                    </a:cubicBezTo>
                    <a:close/>
                    <a:moveTo>
                      <a:pt x="16" y="41"/>
                    </a:moveTo>
                    <a:cubicBezTo>
                      <a:pt x="16" y="38"/>
                      <a:pt x="18" y="36"/>
                      <a:pt x="21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9" y="36"/>
                      <a:pt x="41" y="38"/>
                      <a:pt x="41" y="41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38"/>
                      <a:pt x="49" y="36"/>
                      <a:pt x="52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0" y="36"/>
                      <a:pt x="72" y="38"/>
                      <a:pt x="72" y="4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4"/>
                      <a:pt x="70" y="57"/>
                      <a:pt x="67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7" y="54"/>
                      <a:pt x="47" y="5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4"/>
                      <a:pt x="39" y="57"/>
                      <a:pt x="36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8" y="57"/>
                      <a:pt x="16" y="54"/>
                      <a:pt x="16" y="51"/>
                    </a:cubicBez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243"/>
              <p:cNvSpPr>
                <a:spLocks/>
              </p:cNvSpPr>
              <p:nvPr/>
            </p:nvSpPr>
            <p:spPr bwMode="auto">
              <a:xfrm>
                <a:off x="9501353" y="4382405"/>
                <a:ext cx="35192" cy="29227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9 h 19"/>
                  <a:gd name="T8" fmla="*/ 23 w 23"/>
                  <a:gd name="T9" fmla="*/ 8 h 19"/>
                  <a:gd name="T10" fmla="*/ 23 w 23"/>
                  <a:gd name="T11" fmla="*/ 4 h 19"/>
                  <a:gd name="T12" fmla="*/ 19 w 23"/>
                  <a:gd name="T13" fmla="*/ 0 h 19"/>
                  <a:gd name="T14" fmla="*/ 4 w 23"/>
                  <a:gd name="T15" fmla="*/ 0 h 19"/>
                  <a:gd name="T16" fmla="*/ 0 w 23"/>
                  <a:gd name="T17" fmla="*/ 4 h 19"/>
                  <a:gd name="T18" fmla="*/ 0 w 23"/>
                  <a:gd name="T19" fmla="*/ 14 h 19"/>
                  <a:gd name="T20" fmla="*/ 4 w 23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Freeform 244"/>
              <p:cNvSpPr>
                <a:spLocks noEditPoints="1"/>
              </p:cNvSpPr>
              <p:nvPr/>
            </p:nvSpPr>
            <p:spPr bwMode="auto">
              <a:xfrm>
                <a:off x="9632824" y="4327274"/>
                <a:ext cx="89639" cy="57789"/>
              </a:xfrm>
              <a:custGeom>
                <a:avLst/>
                <a:gdLst>
                  <a:gd name="T0" fmla="*/ 7 w 84"/>
                  <a:gd name="T1" fmla="*/ 0 h 54"/>
                  <a:gd name="T2" fmla="*/ 7 w 84"/>
                  <a:gd name="T3" fmla="*/ 40 h 54"/>
                  <a:gd name="T4" fmla="*/ 0 w 84"/>
                  <a:gd name="T5" fmla="*/ 54 h 54"/>
                  <a:gd name="T6" fmla="*/ 32 w 84"/>
                  <a:gd name="T7" fmla="*/ 40 h 54"/>
                  <a:gd name="T8" fmla="*/ 84 w 84"/>
                  <a:gd name="T9" fmla="*/ 40 h 54"/>
                  <a:gd name="T10" fmla="*/ 84 w 84"/>
                  <a:gd name="T11" fmla="*/ 0 h 54"/>
                  <a:gd name="T12" fmla="*/ 7 w 84"/>
                  <a:gd name="T13" fmla="*/ 0 h 54"/>
                  <a:gd name="T14" fmla="*/ 77 w 84"/>
                  <a:gd name="T15" fmla="*/ 32 h 54"/>
                  <a:gd name="T16" fmla="*/ 31 w 84"/>
                  <a:gd name="T17" fmla="*/ 32 h 54"/>
                  <a:gd name="T18" fmla="*/ 15 w 84"/>
                  <a:gd name="T19" fmla="*/ 40 h 54"/>
                  <a:gd name="T20" fmla="*/ 15 w 84"/>
                  <a:gd name="T21" fmla="*/ 7 h 54"/>
                  <a:gd name="T22" fmla="*/ 77 w 84"/>
                  <a:gd name="T23" fmla="*/ 7 h 54"/>
                  <a:gd name="T24" fmla="*/ 77 w 84"/>
                  <a:gd name="T25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7" y="0"/>
                    </a:moveTo>
                    <a:lnTo>
                      <a:pt x="7" y="40"/>
                    </a:lnTo>
                    <a:lnTo>
                      <a:pt x="0" y="54"/>
                    </a:lnTo>
                    <a:lnTo>
                      <a:pt x="32" y="40"/>
                    </a:lnTo>
                    <a:lnTo>
                      <a:pt x="84" y="40"/>
                    </a:lnTo>
                    <a:lnTo>
                      <a:pt x="84" y="0"/>
                    </a:lnTo>
                    <a:lnTo>
                      <a:pt x="7" y="0"/>
                    </a:lnTo>
                    <a:close/>
                    <a:moveTo>
                      <a:pt x="77" y="32"/>
                    </a:moveTo>
                    <a:lnTo>
                      <a:pt x="31" y="32"/>
                    </a:lnTo>
                    <a:lnTo>
                      <a:pt x="15" y="40"/>
                    </a:lnTo>
                    <a:lnTo>
                      <a:pt x="15" y="7"/>
                    </a:lnTo>
                    <a:lnTo>
                      <a:pt x="77" y="7"/>
                    </a:ln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9" name="Freeform 245"/>
              <p:cNvSpPr>
                <a:spLocks noEditPoints="1"/>
              </p:cNvSpPr>
              <p:nvPr/>
            </p:nvSpPr>
            <p:spPr bwMode="auto">
              <a:xfrm>
                <a:off x="9369883" y="4327274"/>
                <a:ext cx="89639" cy="57789"/>
              </a:xfrm>
              <a:custGeom>
                <a:avLst/>
                <a:gdLst>
                  <a:gd name="T0" fmla="*/ 84 w 84"/>
                  <a:gd name="T1" fmla="*/ 54 h 54"/>
                  <a:gd name="T2" fmla="*/ 76 w 84"/>
                  <a:gd name="T3" fmla="*/ 40 h 54"/>
                  <a:gd name="T4" fmla="*/ 76 w 84"/>
                  <a:gd name="T5" fmla="*/ 0 h 54"/>
                  <a:gd name="T6" fmla="*/ 0 w 84"/>
                  <a:gd name="T7" fmla="*/ 0 h 54"/>
                  <a:gd name="T8" fmla="*/ 0 w 84"/>
                  <a:gd name="T9" fmla="*/ 40 h 54"/>
                  <a:gd name="T10" fmla="*/ 51 w 84"/>
                  <a:gd name="T11" fmla="*/ 40 h 54"/>
                  <a:gd name="T12" fmla="*/ 84 w 84"/>
                  <a:gd name="T13" fmla="*/ 54 h 54"/>
                  <a:gd name="T14" fmla="*/ 7 w 84"/>
                  <a:gd name="T15" fmla="*/ 7 h 54"/>
                  <a:gd name="T16" fmla="*/ 69 w 84"/>
                  <a:gd name="T17" fmla="*/ 7 h 54"/>
                  <a:gd name="T18" fmla="*/ 69 w 84"/>
                  <a:gd name="T19" fmla="*/ 40 h 54"/>
                  <a:gd name="T20" fmla="*/ 53 w 84"/>
                  <a:gd name="T21" fmla="*/ 32 h 54"/>
                  <a:gd name="T22" fmla="*/ 7 w 84"/>
                  <a:gd name="T23" fmla="*/ 32 h 54"/>
                  <a:gd name="T24" fmla="*/ 7 w 84"/>
                  <a:gd name="T25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84" y="54"/>
                    </a:moveTo>
                    <a:lnTo>
                      <a:pt x="76" y="40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51" y="40"/>
                    </a:lnTo>
                    <a:lnTo>
                      <a:pt x="84" y="54"/>
                    </a:lnTo>
                    <a:close/>
                    <a:moveTo>
                      <a:pt x="7" y="7"/>
                    </a:moveTo>
                    <a:lnTo>
                      <a:pt x="69" y="7"/>
                    </a:lnTo>
                    <a:lnTo>
                      <a:pt x="69" y="40"/>
                    </a:lnTo>
                    <a:lnTo>
                      <a:pt x="53" y="32"/>
                    </a:lnTo>
                    <a:lnTo>
                      <a:pt x="7" y="3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Oval 246"/>
              <p:cNvSpPr>
                <a:spLocks noChangeArrowheads="1"/>
              </p:cNvSpPr>
              <p:nvPr/>
            </p:nvSpPr>
            <p:spPr bwMode="auto">
              <a:xfrm>
                <a:off x="9385819" y="4341887"/>
                <a:ext cx="11952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Oval 247"/>
              <p:cNvSpPr>
                <a:spLocks noChangeArrowheads="1"/>
              </p:cNvSpPr>
              <p:nvPr/>
            </p:nvSpPr>
            <p:spPr bwMode="auto">
              <a:xfrm>
                <a:off x="9405075" y="4341887"/>
                <a:ext cx="13280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Oval 248"/>
              <p:cNvSpPr>
                <a:spLocks noChangeArrowheads="1"/>
              </p:cNvSpPr>
              <p:nvPr/>
            </p:nvSpPr>
            <p:spPr bwMode="auto">
              <a:xfrm>
                <a:off x="9426986" y="4341887"/>
                <a:ext cx="11952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Oval 249"/>
              <p:cNvSpPr>
                <a:spLocks noChangeArrowheads="1"/>
              </p:cNvSpPr>
              <p:nvPr/>
            </p:nvSpPr>
            <p:spPr bwMode="auto">
              <a:xfrm>
                <a:off x="9655399" y="4341887"/>
                <a:ext cx="12616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Oval 250"/>
              <p:cNvSpPr>
                <a:spLocks noChangeArrowheads="1"/>
              </p:cNvSpPr>
              <p:nvPr/>
            </p:nvSpPr>
            <p:spPr bwMode="auto">
              <a:xfrm>
                <a:off x="9675983" y="4341887"/>
                <a:ext cx="11288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Oval 251"/>
              <p:cNvSpPr>
                <a:spLocks noChangeArrowheads="1"/>
              </p:cNvSpPr>
              <p:nvPr/>
            </p:nvSpPr>
            <p:spPr bwMode="auto">
              <a:xfrm>
                <a:off x="9695903" y="4341887"/>
                <a:ext cx="13280" cy="13949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0185" name="组合 85"/>
          <p:cNvGrpSpPr>
            <a:grpSpLocks/>
          </p:cNvGrpSpPr>
          <p:nvPr/>
        </p:nvGrpSpPr>
        <p:grpSpPr bwMode="auto">
          <a:xfrm>
            <a:off x="6124575" y="2000250"/>
            <a:ext cx="1495425" cy="4857750"/>
            <a:chOff x="6125028" y="1999489"/>
            <a:chExt cx="1494972" cy="4858511"/>
          </a:xfrm>
        </p:grpSpPr>
        <p:sp>
          <p:nvSpPr>
            <p:cNvPr id="87" name="六边形 86"/>
            <p:cNvSpPr/>
            <p:nvPr/>
          </p:nvSpPr>
          <p:spPr>
            <a:xfrm rot="5400000">
              <a:off x="6050854" y="2073663"/>
              <a:ext cx="164332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FE8E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6869340" y="3638046"/>
              <a:ext cx="0" cy="3219954"/>
            </a:xfrm>
            <a:prstGeom prst="line">
              <a:avLst/>
            </a:prstGeom>
            <a:ln>
              <a:solidFill>
                <a:srgbClr val="FE8E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214" name="组合 88"/>
            <p:cNvGrpSpPr>
              <a:grpSpLocks/>
            </p:cNvGrpSpPr>
            <p:nvPr/>
          </p:nvGrpSpPr>
          <p:grpSpPr bwMode="auto">
            <a:xfrm>
              <a:off x="6630722" y="2344466"/>
              <a:ext cx="659519" cy="839652"/>
              <a:chOff x="9411401" y="4941748"/>
              <a:chExt cx="275936" cy="351302"/>
            </a:xfrm>
          </p:grpSpPr>
          <p:sp>
            <p:nvSpPr>
              <p:cNvPr id="90" name="Freeform 252"/>
              <p:cNvSpPr>
                <a:spLocks/>
              </p:cNvSpPr>
              <p:nvPr/>
            </p:nvSpPr>
            <p:spPr bwMode="auto">
              <a:xfrm>
                <a:off x="9438197" y="4941566"/>
                <a:ext cx="139438" cy="144817"/>
              </a:xfrm>
              <a:custGeom>
                <a:avLst/>
                <a:gdLst>
                  <a:gd name="T0" fmla="*/ 12 w 89"/>
                  <a:gd name="T1" fmla="*/ 58 h 92"/>
                  <a:gd name="T2" fmla="*/ 12 w 89"/>
                  <a:gd name="T3" fmla="*/ 57 h 92"/>
                  <a:gd name="T4" fmla="*/ 44 w 89"/>
                  <a:gd name="T5" fmla="*/ 92 h 92"/>
                  <a:gd name="T6" fmla="*/ 76 w 89"/>
                  <a:gd name="T7" fmla="*/ 57 h 92"/>
                  <a:gd name="T8" fmla="*/ 76 w 89"/>
                  <a:gd name="T9" fmla="*/ 58 h 92"/>
                  <a:gd name="T10" fmla="*/ 87 w 89"/>
                  <a:gd name="T11" fmla="*/ 48 h 92"/>
                  <a:gd name="T12" fmla="*/ 81 w 89"/>
                  <a:gd name="T13" fmla="*/ 34 h 92"/>
                  <a:gd name="T14" fmla="*/ 79 w 89"/>
                  <a:gd name="T15" fmla="*/ 34 h 92"/>
                  <a:gd name="T16" fmla="*/ 79 w 89"/>
                  <a:gd name="T17" fmla="*/ 33 h 92"/>
                  <a:gd name="T18" fmla="*/ 44 w 89"/>
                  <a:gd name="T19" fmla="*/ 0 h 92"/>
                  <a:gd name="T20" fmla="*/ 9 w 89"/>
                  <a:gd name="T21" fmla="*/ 33 h 92"/>
                  <a:gd name="T22" fmla="*/ 9 w 89"/>
                  <a:gd name="T23" fmla="*/ 34 h 92"/>
                  <a:gd name="T24" fmla="*/ 7 w 89"/>
                  <a:gd name="T25" fmla="*/ 34 h 92"/>
                  <a:gd name="T26" fmla="*/ 1 w 89"/>
                  <a:gd name="T27" fmla="*/ 48 h 92"/>
                  <a:gd name="T28" fmla="*/ 12 w 89"/>
                  <a:gd name="T2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92">
                    <a:moveTo>
                      <a:pt x="12" y="58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8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9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4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3" y="54"/>
                      <a:pt x="7" y="58"/>
                      <a:pt x="12" y="58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53"/>
              <p:cNvSpPr>
                <a:spLocks/>
              </p:cNvSpPr>
              <p:nvPr/>
            </p:nvSpPr>
            <p:spPr bwMode="auto">
              <a:xfrm>
                <a:off x="9411638" y="5087712"/>
                <a:ext cx="187910" cy="143488"/>
              </a:xfrm>
              <a:custGeom>
                <a:avLst/>
                <a:gdLst>
                  <a:gd name="T0" fmla="*/ 120 w 120"/>
                  <a:gd name="T1" fmla="*/ 22 h 91"/>
                  <a:gd name="T2" fmla="*/ 94 w 120"/>
                  <a:gd name="T3" fmla="*/ 0 h 91"/>
                  <a:gd name="T4" fmla="*/ 68 w 120"/>
                  <a:gd name="T5" fmla="*/ 44 h 91"/>
                  <a:gd name="T6" fmla="*/ 65 w 120"/>
                  <a:gd name="T7" fmla="*/ 24 h 91"/>
                  <a:gd name="T8" fmla="*/ 69 w 120"/>
                  <a:gd name="T9" fmla="*/ 18 h 91"/>
                  <a:gd name="T10" fmla="*/ 61 w 120"/>
                  <a:gd name="T11" fmla="*/ 11 h 91"/>
                  <a:gd name="T12" fmla="*/ 54 w 120"/>
                  <a:gd name="T13" fmla="*/ 18 h 91"/>
                  <a:gd name="T14" fmla="*/ 57 w 120"/>
                  <a:gd name="T15" fmla="*/ 24 h 91"/>
                  <a:gd name="T16" fmla="*/ 54 w 120"/>
                  <a:gd name="T17" fmla="*/ 44 h 91"/>
                  <a:gd name="T18" fmla="*/ 28 w 120"/>
                  <a:gd name="T19" fmla="*/ 0 h 91"/>
                  <a:gd name="T20" fmla="*/ 1 w 120"/>
                  <a:gd name="T21" fmla="*/ 29 h 91"/>
                  <a:gd name="T22" fmla="*/ 0 w 120"/>
                  <a:gd name="T23" fmla="*/ 84 h 91"/>
                  <a:gd name="T24" fmla="*/ 61 w 120"/>
                  <a:gd name="T25" fmla="*/ 91 h 91"/>
                  <a:gd name="T26" fmla="*/ 66 w 120"/>
                  <a:gd name="T27" fmla="*/ 91 h 91"/>
                  <a:gd name="T28" fmla="*/ 65 w 120"/>
                  <a:gd name="T29" fmla="*/ 78 h 91"/>
                  <a:gd name="T30" fmla="*/ 120 w 120"/>
                  <a:gd name="T31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1">
                    <a:moveTo>
                      <a:pt x="120" y="22"/>
                    </a:moveTo>
                    <a:cubicBezTo>
                      <a:pt x="115" y="13"/>
                      <a:pt x="106" y="5"/>
                      <a:pt x="94" y="0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14"/>
                      <a:pt x="65" y="11"/>
                      <a:pt x="61" y="11"/>
                    </a:cubicBezTo>
                    <a:cubicBezTo>
                      <a:pt x="57" y="11"/>
                      <a:pt x="54" y="14"/>
                      <a:pt x="54" y="18"/>
                    </a:cubicBezTo>
                    <a:cubicBezTo>
                      <a:pt x="54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7"/>
                      <a:pt x="3" y="17"/>
                      <a:pt x="1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2" y="91"/>
                      <a:pt x="61" y="91"/>
                    </a:cubicBezTo>
                    <a:cubicBezTo>
                      <a:pt x="63" y="91"/>
                      <a:pt x="65" y="91"/>
                      <a:pt x="66" y="91"/>
                    </a:cubicBezTo>
                    <a:cubicBezTo>
                      <a:pt x="65" y="87"/>
                      <a:pt x="65" y="82"/>
                      <a:pt x="65" y="78"/>
                    </a:cubicBezTo>
                    <a:cubicBezTo>
                      <a:pt x="65" y="48"/>
                      <a:pt x="89" y="24"/>
                      <a:pt x="120" y="22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54"/>
              <p:cNvSpPr>
                <a:spLocks noEditPoints="1"/>
              </p:cNvSpPr>
              <p:nvPr/>
            </p:nvSpPr>
            <p:spPr bwMode="auto">
              <a:xfrm>
                <a:off x="9519868" y="5127570"/>
                <a:ext cx="167326" cy="165410"/>
              </a:xfrm>
              <a:custGeom>
                <a:avLst/>
                <a:gdLst>
                  <a:gd name="T0" fmla="*/ 53 w 107"/>
                  <a:gd name="T1" fmla="*/ 0 h 104"/>
                  <a:gd name="T2" fmla="*/ 0 w 107"/>
                  <a:gd name="T3" fmla="*/ 52 h 104"/>
                  <a:gd name="T4" fmla="*/ 53 w 107"/>
                  <a:gd name="T5" fmla="*/ 104 h 104"/>
                  <a:gd name="T6" fmla="*/ 107 w 107"/>
                  <a:gd name="T7" fmla="*/ 52 h 104"/>
                  <a:gd name="T8" fmla="*/ 53 w 107"/>
                  <a:gd name="T9" fmla="*/ 0 h 104"/>
                  <a:gd name="T10" fmla="*/ 53 w 107"/>
                  <a:gd name="T11" fmla="*/ 95 h 104"/>
                  <a:gd name="T12" fmla="*/ 9 w 107"/>
                  <a:gd name="T13" fmla="*/ 52 h 104"/>
                  <a:gd name="T14" fmla="*/ 53 w 107"/>
                  <a:gd name="T15" fmla="*/ 10 h 104"/>
                  <a:gd name="T16" fmla="*/ 97 w 107"/>
                  <a:gd name="T17" fmla="*/ 52 h 104"/>
                  <a:gd name="T18" fmla="*/ 53 w 107"/>
                  <a:gd name="T19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104">
                    <a:moveTo>
                      <a:pt x="53" y="0"/>
                    </a:moveTo>
                    <a:cubicBezTo>
                      <a:pt x="24" y="0"/>
                      <a:pt x="0" y="24"/>
                      <a:pt x="0" y="52"/>
                    </a:cubicBezTo>
                    <a:cubicBezTo>
                      <a:pt x="0" y="81"/>
                      <a:pt x="24" y="104"/>
                      <a:pt x="53" y="104"/>
                    </a:cubicBezTo>
                    <a:cubicBezTo>
                      <a:pt x="83" y="104"/>
                      <a:pt x="107" y="81"/>
                      <a:pt x="107" y="52"/>
                    </a:cubicBezTo>
                    <a:cubicBezTo>
                      <a:pt x="107" y="24"/>
                      <a:pt x="83" y="0"/>
                      <a:pt x="53" y="0"/>
                    </a:cubicBezTo>
                    <a:close/>
                    <a:moveTo>
                      <a:pt x="53" y="95"/>
                    </a:moveTo>
                    <a:cubicBezTo>
                      <a:pt x="29" y="95"/>
                      <a:pt x="9" y="76"/>
                      <a:pt x="9" y="52"/>
                    </a:cubicBezTo>
                    <a:cubicBezTo>
                      <a:pt x="9" y="29"/>
                      <a:pt x="29" y="10"/>
                      <a:pt x="53" y="10"/>
                    </a:cubicBezTo>
                    <a:cubicBezTo>
                      <a:pt x="77" y="10"/>
                      <a:pt x="97" y="29"/>
                      <a:pt x="97" y="52"/>
                    </a:cubicBezTo>
                    <a:cubicBezTo>
                      <a:pt x="97" y="76"/>
                      <a:pt x="77" y="95"/>
                      <a:pt x="53" y="95"/>
                    </a:cubicBezTo>
                    <a:close/>
                  </a:path>
                </a:pathLst>
              </a:custGeom>
              <a:solidFill>
                <a:srgbClr val="FE8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Freeform 255"/>
              <p:cNvSpPr>
                <a:spLocks noEditPoints="1"/>
              </p:cNvSpPr>
              <p:nvPr/>
            </p:nvSpPr>
            <p:spPr bwMode="auto">
              <a:xfrm>
                <a:off x="9540452" y="5150820"/>
                <a:ext cx="126159" cy="121567"/>
              </a:xfrm>
              <a:custGeom>
                <a:avLst/>
                <a:gdLst>
                  <a:gd name="T0" fmla="*/ 40 w 80"/>
                  <a:gd name="T1" fmla="*/ 0 h 77"/>
                  <a:gd name="T2" fmla="*/ 0 w 80"/>
                  <a:gd name="T3" fmla="*/ 38 h 77"/>
                  <a:gd name="T4" fmla="*/ 40 w 80"/>
                  <a:gd name="T5" fmla="*/ 77 h 77"/>
                  <a:gd name="T6" fmla="*/ 80 w 80"/>
                  <a:gd name="T7" fmla="*/ 38 h 77"/>
                  <a:gd name="T8" fmla="*/ 40 w 80"/>
                  <a:gd name="T9" fmla="*/ 0 h 77"/>
                  <a:gd name="T10" fmla="*/ 66 w 80"/>
                  <a:gd name="T11" fmla="*/ 43 h 77"/>
                  <a:gd name="T12" fmla="*/ 45 w 80"/>
                  <a:gd name="T13" fmla="*/ 43 h 77"/>
                  <a:gd name="T14" fmla="*/ 45 w 80"/>
                  <a:gd name="T15" fmla="*/ 66 h 77"/>
                  <a:gd name="T16" fmla="*/ 35 w 80"/>
                  <a:gd name="T17" fmla="*/ 66 h 77"/>
                  <a:gd name="T18" fmla="*/ 35 w 80"/>
                  <a:gd name="T19" fmla="*/ 43 h 77"/>
                  <a:gd name="T20" fmla="*/ 14 w 80"/>
                  <a:gd name="T21" fmla="*/ 43 h 77"/>
                  <a:gd name="T22" fmla="*/ 14 w 80"/>
                  <a:gd name="T23" fmla="*/ 34 h 77"/>
                  <a:gd name="T24" fmla="*/ 35 w 80"/>
                  <a:gd name="T25" fmla="*/ 34 h 77"/>
                  <a:gd name="T26" fmla="*/ 35 w 80"/>
                  <a:gd name="T27" fmla="*/ 12 h 77"/>
                  <a:gd name="T28" fmla="*/ 45 w 80"/>
                  <a:gd name="T29" fmla="*/ 12 h 77"/>
                  <a:gd name="T30" fmla="*/ 45 w 80"/>
                  <a:gd name="T31" fmla="*/ 34 h 77"/>
                  <a:gd name="T32" fmla="*/ 66 w 80"/>
                  <a:gd name="T33" fmla="*/ 34 h 77"/>
                  <a:gd name="T34" fmla="*/ 66 w 80"/>
                  <a:gd name="T35" fmla="*/ 4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7">
                    <a:moveTo>
                      <a:pt x="40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59"/>
                      <a:pt x="18" y="77"/>
                      <a:pt x="40" y="77"/>
                    </a:cubicBezTo>
                    <a:cubicBezTo>
                      <a:pt x="62" y="77"/>
                      <a:pt x="80" y="59"/>
                      <a:pt x="80" y="38"/>
                    </a:cubicBezTo>
                    <a:cubicBezTo>
                      <a:pt x="80" y="17"/>
                      <a:pt x="62" y="0"/>
                      <a:pt x="40" y="0"/>
                    </a:cubicBezTo>
                    <a:close/>
                    <a:moveTo>
                      <a:pt x="66" y="43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66" y="34"/>
                      <a:pt x="66" y="34"/>
                      <a:pt x="66" y="34"/>
                    </a:cubicBezTo>
                    <a:lnTo>
                      <a:pt x="66" y="43"/>
                    </a:lnTo>
                    <a:close/>
                  </a:path>
                </a:pathLst>
              </a:custGeom>
              <a:solidFill>
                <a:srgbClr val="FE8E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0186" name="组合 93"/>
          <p:cNvGrpSpPr>
            <a:grpSpLocks/>
          </p:cNvGrpSpPr>
          <p:nvPr/>
        </p:nvGrpSpPr>
        <p:grpSpPr bwMode="auto">
          <a:xfrm>
            <a:off x="1498600" y="2000250"/>
            <a:ext cx="1495425" cy="4914900"/>
            <a:chOff x="1498455" y="1999489"/>
            <a:chExt cx="1494972" cy="4915661"/>
          </a:xfrm>
        </p:grpSpPr>
        <p:cxnSp>
          <p:nvCxnSpPr>
            <p:cNvPr id="95" name="直接连接符 94"/>
            <p:cNvCxnSpPr>
              <a:stCxn id="96" idx="3"/>
            </p:cNvCxnSpPr>
            <p:nvPr/>
          </p:nvCxnSpPr>
          <p:spPr>
            <a:xfrm>
              <a:off x="2245941" y="3642806"/>
              <a:ext cx="0" cy="3272344"/>
            </a:xfrm>
            <a:prstGeom prst="line">
              <a:avLst/>
            </a:prstGeom>
            <a:ln>
              <a:solidFill>
                <a:srgbClr val="FBD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六边形 95"/>
            <p:cNvSpPr/>
            <p:nvPr/>
          </p:nvSpPr>
          <p:spPr>
            <a:xfrm rot="5400000">
              <a:off x="1424282" y="2073662"/>
              <a:ext cx="1643317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FBD5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0202" name="组合 96"/>
            <p:cNvGrpSpPr>
              <a:grpSpLocks/>
            </p:cNvGrpSpPr>
            <p:nvPr/>
          </p:nvGrpSpPr>
          <p:grpSpPr bwMode="auto">
            <a:xfrm>
              <a:off x="1839575" y="2511526"/>
              <a:ext cx="790260" cy="546206"/>
              <a:chOff x="9390736" y="3707938"/>
              <a:chExt cx="330637" cy="228528"/>
            </a:xfrm>
          </p:grpSpPr>
          <p:sp>
            <p:nvSpPr>
              <p:cNvPr id="98" name="Freeform 273"/>
              <p:cNvSpPr>
                <a:spLocks noEditPoints="1"/>
              </p:cNvSpPr>
              <p:nvPr/>
            </p:nvSpPr>
            <p:spPr bwMode="auto">
              <a:xfrm>
                <a:off x="9390774" y="3896272"/>
                <a:ext cx="276885" cy="40523"/>
              </a:xfrm>
              <a:custGeom>
                <a:avLst/>
                <a:gdLst>
                  <a:gd name="T0" fmla="*/ 255 w 259"/>
                  <a:gd name="T1" fmla="*/ 0 h 38"/>
                  <a:gd name="T2" fmla="*/ 4 w 259"/>
                  <a:gd name="T3" fmla="*/ 0 h 38"/>
                  <a:gd name="T4" fmla="*/ 0 w 259"/>
                  <a:gd name="T5" fmla="*/ 17 h 38"/>
                  <a:gd name="T6" fmla="*/ 0 w 259"/>
                  <a:gd name="T7" fmla="*/ 17 h 38"/>
                  <a:gd name="T8" fmla="*/ 0 w 259"/>
                  <a:gd name="T9" fmla="*/ 38 h 38"/>
                  <a:gd name="T10" fmla="*/ 259 w 259"/>
                  <a:gd name="T11" fmla="*/ 38 h 38"/>
                  <a:gd name="T12" fmla="*/ 259 w 259"/>
                  <a:gd name="T13" fmla="*/ 17 h 38"/>
                  <a:gd name="T14" fmla="*/ 259 w 259"/>
                  <a:gd name="T15" fmla="*/ 17 h 38"/>
                  <a:gd name="T16" fmla="*/ 255 w 259"/>
                  <a:gd name="T17" fmla="*/ 0 h 38"/>
                  <a:gd name="T18" fmla="*/ 171 w 259"/>
                  <a:gd name="T19" fmla="*/ 31 h 38"/>
                  <a:gd name="T20" fmla="*/ 87 w 259"/>
                  <a:gd name="T21" fmla="*/ 31 h 38"/>
                  <a:gd name="T22" fmla="*/ 87 w 259"/>
                  <a:gd name="T23" fmla="*/ 20 h 38"/>
                  <a:gd name="T24" fmla="*/ 171 w 259"/>
                  <a:gd name="T25" fmla="*/ 20 h 38"/>
                  <a:gd name="T26" fmla="*/ 171 w 259"/>
                  <a:gd name="T27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9" h="38">
                    <a:moveTo>
                      <a:pt x="255" y="0"/>
                    </a:moveTo>
                    <a:lnTo>
                      <a:pt x="4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259" y="38"/>
                    </a:lnTo>
                    <a:lnTo>
                      <a:pt x="259" y="17"/>
                    </a:lnTo>
                    <a:lnTo>
                      <a:pt x="259" y="17"/>
                    </a:lnTo>
                    <a:lnTo>
                      <a:pt x="255" y="0"/>
                    </a:lnTo>
                    <a:close/>
                    <a:moveTo>
                      <a:pt x="171" y="31"/>
                    </a:moveTo>
                    <a:lnTo>
                      <a:pt x="87" y="31"/>
                    </a:lnTo>
                    <a:lnTo>
                      <a:pt x="87" y="20"/>
                    </a:lnTo>
                    <a:lnTo>
                      <a:pt x="171" y="20"/>
                    </a:lnTo>
                    <a:lnTo>
                      <a:pt x="171" y="3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274"/>
              <p:cNvSpPr>
                <a:spLocks/>
              </p:cNvSpPr>
              <p:nvPr/>
            </p:nvSpPr>
            <p:spPr bwMode="auto">
              <a:xfrm>
                <a:off x="9620515" y="3734182"/>
                <a:ext cx="100927" cy="36537"/>
              </a:xfrm>
              <a:custGeom>
                <a:avLst/>
                <a:gdLst>
                  <a:gd name="T0" fmla="*/ 94 w 94"/>
                  <a:gd name="T1" fmla="*/ 0 h 34"/>
                  <a:gd name="T2" fmla="*/ 15 w 94"/>
                  <a:gd name="T3" fmla="*/ 0 h 34"/>
                  <a:gd name="T4" fmla="*/ 0 w 94"/>
                  <a:gd name="T5" fmla="*/ 19 h 34"/>
                  <a:gd name="T6" fmla="*/ 12 w 94"/>
                  <a:gd name="T7" fmla="*/ 34 h 34"/>
                  <a:gd name="T8" fmla="*/ 66 w 94"/>
                  <a:gd name="T9" fmla="*/ 34 h 34"/>
                  <a:gd name="T10" fmla="*/ 94 w 94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34">
                    <a:moveTo>
                      <a:pt x="94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12" y="34"/>
                    </a:lnTo>
                    <a:lnTo>
                      <a:pt x="66" y="3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275"/>
              <p:cNvSpPr>
                <a:spLocks/>
              </p:cNvSpPr>
              <p:nvPr/>
            </p:nvSpPr>
            <p:spPr bwMode="auto">
              <a:xfrm>
                <a:off x="9651059" y="3770719"/>
                <a:ext cx="42496" cy="89016"/>
              </a:xfrm>
              <a:custGeom>
                <a:avLst/>
                <a:gdLst>
                  <a:gd name="T0" fmla="*/ 0 w 40"/>
                  <a:gd name="T1" fmla="*/ 21 h 83"/>
                  <a:gd name="T2" fmla="*/ 0 w 40"/>
                  <a:gd name="T3" fmla="*/ 83 h 83"/>
                  <a:gd name="T4" fmla="*/ 40 w 40"/>
                  <a:gd name="T5" fmla="*/ 64 h 83"/>
                  <a:gd name="T6" fmla="*/ 40 w 40"/>
                  <a:gd name="T7" fmla="*/ 0 h 83"/>
                  <a:gd name="T8" fmla="*/ 0 w 40"/>
                  <a:gd name="T9" fmla="*/ 19 h 83"/>
                  <a:gd name="T10" fmla="*/ 0 w 40"/>
                  <a:gd name="T11" fmla="*/ 2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83">
                    <a:moveTo>
                      <a:pt x="0" y="21"/>
                    </a:moveTo>
                    <a:lnTo>
                      <a:pt x="0" y="83"/>
                    </a:lnTo>
                    <a:lnTo>
                      <a:pt x="40" y="64"/>
                    </a:lnTo>
                    <a:lnTo>
                      <a:pt x="40" y="0"/>
                    </a:lnTo>
                    <a:lnTo>
                      <a:pt x="0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276"/>
              <p:cNvSpPr>
                <a:spLocks/>
              </p:cNvSpPr>
              <p:nvPr/>
            </p:nvSpPr>
            <p:spPr bwMode="auto">
              <a:xfrm>
                <a:off x="9531540" y="3757433"/>
                <a:ext cx="112215" cy="30558"/>
              </a:xfrm>
              <a:custGeom>
                <a:avLst/>
                <a:gdLst>
                  <a:gd name="T0" fmla="*/ 0 w 105"/>
                  <a:gd name="T1" fmla="*/ 0 h 29"/>
                  <a:gd name="T2" fmla="*/ 26 w 105"/>
                  <a:gd name="T3" fmla="*/ 29 h 29"/>
                  <a:gd name="T4" fmla="*/ 105 w 105"/>
                  <a:gd name="T5" fmla="*/ 29 h 29"/>
                  <a:gd name="T6" fmla="*/ 80 w 105"/>
                  <a:gd name="T7" fmla="*/ 0 h 29"/>
                  <a:gd name="T8" fmla="*/ 0 w 10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9">
                    <a:moveTo>
                      <a:pt x="0" y="0"/>
                    </a:moveTo>
                    <a:lnTo>
                      <a:pt x="26" y="29"/>
                    </a:lnTo>
                    <a:lnTo>
                      <a:pt x="105" y="2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277"/>
              <p:cNvSpPr>
                <a:spLocks/>
              </p:cNvSpPr>
              <p:nvPr/>
            </p:nvSpPr>
            <p:spPr bwMode="auto">
              <a:xfrm>
                <a:off x="9411357" y="3707610"/>
                <a:ext cx="232398" cy="184011"/>
              </a:xfrm>
              <a:custGeom>
                <a:avLst/>
                <a:gdLst>
                  <a:gd name="T0" fmla="*/ 218 w 218"/>
                  <a:gd name="T1" fmla="*/ 152 h 171"/>
                  <a:gd name="T2" fmla="*/ 218 w 218"/>
                  <a:gd name="T3" fmla="*/ 152 h 171"/>
                  <a:gd name="T4" fmla="*/ 218 w 218"/>
                  <a:gd name="T5" fmla="*/ 151 h 171"/>
                  <a:gd name="T6" fmla="*/ 200 w 218"/>
                  <a:gd name="T7" fmla="*/ 151 h 171"/>
                  <a:gd name="T8" fmla="*/ 200 w 218"/>
                  <a:gd name="T9" fmla="*/ 152 h 171"/>
                  <a:gd name="T10" fmla="*/ 18 w 218"/>
                  <a:gd name="T11" fmla="*/ 152 h 171"/>
                  <a:gd name="T12" fmla="*/ 18 w 218"/>
                  <a:gd name="T13" fmla="*/ 19 h 171"/>
                  <a:gd name="T14" fmla="*/ 200 w 218"/>
                  <a:gd name="T15" fmla="*/ 19 h 171"/>
                  <a:gd name="T16" fmla="*/ 200 w 218"/>
                  <a:gd name="T17" fmla="*/ 28 h 171"/>
                  <a:gd name="T18" fmla="*/ 208 w 218"/>
                  <a:gd name="T19" fmla="*/ 19 h 171"/>
                  <a:gd name="T20" fmla="*/ 218 w 218"/>
                  <a:gd name="T21" fmla="*/ 19 h 171"/>
                  <a:gd name="T22" fmla="*/ 218 w 218"/>
                  <a:gd name="T23" fmla="*/ 0 h 171"/>
                  <a:gd name="T24" fmla="*/ 0 w 218"/>
                  <a:gd name="T25" fmla="*/ 0 h 171"/>
                  <a:gd name="T26" fmla="*/ 0 w 218"/>
                  <a:gd name="T27" fmla="*/ 171 h 171"/>
                  <a:gd name="T28" fmla="*/ 218 w 218"/>
                  <a:gd name="T29" fmla="*/ 171 h 171"/>
                  <a:gd name="T30" fmla="*/ 218 w 218"/>
                  <a:gd name="T31" fmla="*/ 15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171">
                    <a:moveTo>
                      <a:pt x="218" y="152"/>
                    </a:moveTo>
                    <a:lnTo>
                      <a:pt x="218" y="152"/>
                    </a:lnTo>
                    <a:lnTo>
                      <a:pt x="218" y="151"/>
                    </a:lnTo>
                    <a:lnTo>
                      <a:pt x="200" y="151"/>
                    </a:lnTo>
                    <a:lnTo>
                      <a:pt x="200" y="152"/>
                    </a:lnTo>
                    <a:lnTo>
                      <a:pt x="18" y="152"/>
                    </a:lnTo>
                    <a:lnTo>
                      <a:pt x="18" y="19"/>
                    </a:lnTo>
                    <a:lnTo>
                      <a:pt x="200" y="19"/>
                    </a:lnTo>
                    <a:lnTo>
                      <a:pt x="200" y="28"/>
                    </a:lnTo>
                    <a:lnTo>
                      <a:pt x="208" y="19"/>
                    </a:lnTo>
                    <a:lnTo>
                      <a:pt x="218" y="19"/>
                    </a:lnTo>
                    <a:lnTo>
                      <a:pt x="218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218" y="171"/>
                    </a:lnTo>
                    <a:lnTo>
                      <a:pt x="218" y="15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278"/>
              <p:cNvSpPr>
                <a:spLocks/>
              </p:cNvSpPr>
              <p:nvPr/>
            </p:nvSpPr>
            <p:spPr bwMode="auto">
              <a:xfrm>
                <a:off x="9562084" y="3793969"/>
                <a:ext cx="84991" cy="67095"/>
              </a:xfrm>
              <a:custGeom>
                <a:avLst/>
                <a:gdLst>
                  <a:gd name="T0" fmla="*/ 80 w 80"/>
                  <a:gd name="T1" fmla="*/ 63 h 63"/>
                  <a:gd name="T2" fmla="*/ 80 w 80"/>
                  <a:gd name="T3" fmla="*/ 0 h 63"/>
                  <a:gd name="T4" fmla="*/ 80 w 80"/>
                  <a:gd name="T5" fmla="*/ 0 h 63"/>
                  <a:gd name="T6" fmla="*/ 80 w 80"/>
                  <a:gd name="T7" fmla="*/ 0 h 63"/>
                  <a:gd name="T8" fmla="*/ 0 w 80"/>
                  <a:gd name="T9" fmla="*/ 0 h 63"/>
                  <a:gd name="T10" fmla="*/ 0 w 80"/>
                  <a:gd name="T11" fmla="*/ 0 h 63"/>
                  <a:gd name="T12" fmla="*/ 0 w 80"/>
                  <a:gd name="T13" fmla="*/ 0 h 63"/>
                  <a:gd name="T14" fmla="*/ 0 w 80"/>
                  <a:gd name="T15" fmla="*/ 63 h 63"/>
                  <a:gd name="T16" fmla="*/ 80 w 80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63">
                    <a:moveTo>
                      <a:pt x="80" y="63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80" y="63"/>
                    </a:ln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Rectangle 279"/>
              <p:cNvSpPr>
                <a:spLocks noChangeArrowheads="1"/>
              </p:cNvSpPr>
              <p:nvPr/>
            </p:nvSpPr>
            <p:spPr bwMode="auto">
              <a:xfrm>
                <a:off x="9445221" y="3758762"/>
                <a:ext cx="84327" cy="18600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Rectangle 280"/>
              <p:cNvSpPr>
                <a:spLocks noChangeArrowheads="1"/>
              </p:cNvSpPr>
              <p:nvPr/>
            </p:nvSpPr>
            <p:spPr bwMode="auto">
              <a:xfrm>
                <a:off x="9445221" y="3795298"/>
                <a:ext cx="84327" cy="18600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Rectangle 281"/>
              <p:cNvSpPr>
                <a:spLocks noChangeArrowheads="1"/>
              </p:cNvSpPr>
              <p:nvPr/>
            </p:nvSpPr>
            <p:spPr bwMode="auto">
              <a:xfrm>
                <a:off x="9445221" y="3833163"/>
                <a:ext cx="84327" cy="18600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50187" name="组合 106"/>
          <p:cNvGrpSpPr>
            <a:grpSpLocks/>
          </p:cNvGrpSpPr>
          <p:nvPr/>
        </p:nvGrpSpPr>
        <p:grpSpPr bwMode="auto">
          <a:xfrm>
            <a:off x="7337425" y="3643313"/>
            <a:ext cx="1493838" cy="3271837"/>
            <a:chOff x="7336971" y="3643089"/>
            <a:chExt cx="1494972" cy="3272061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7262870" y="3717190"/>
              <a:ext cx="1643174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A6CC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8078897" y="5278326"/>
              <a:ext cx="0" cy="1636824"/>
            </a:xfrm>
            <a:prstGeom prst="line">
              <a:avLst/>
            </a:prstGeom>
            <a:ln>
              <a:solidFill>
                <a:srgbClr val="00D5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190" name="组合 109"/>
            <p:cNvGrpSpPr>
              <a:grpSpLocks/>
            </p:cNvGrpSpPr>
            <p:nvPr/>
          </p:nvGrpSpPr>
          <p:grpSpPr bwMode="auto">
            <a:xfrm>
              <a:off x="7837240" y="4001821"/>
              <a:ext cx="586886" cy="900662"/>
              <a:chOff x="9427203" y="5592082"/>
              <a:chExt cx="245547" cy="376829"/>
            </a:xfrm>
          </p:grpSpPr>
          <p:sp>
            <p:nvSpPr>
              <p:cNvPr id="111" name="Freeform 344"/>
              <p:cNvSpPr>
                <a:spLocks/>
              </p:cNvSpPr>
              <p:nvPr/>
            </p:nvSpPr>
            <p:spPr bwMode="auto">
              <a:xfrm>
                <a:off x="9455193" y="5592110"/>
                <a:ext cx="148227" cy="152776"/>
              </a:xfrm>
              <a:custGeom>
                <a:avLst/>
                <a:gdLst>
                  <a:gd name="T0" fmla="*/ 13 w 94"/>
                  <a:gd name="T1" fmla="*/ 61 h 97"/>
                  <a:gd name="T2" fmla="*/ 13 w 94"/>
                  <a:gd name="T3" fmla="*/ 61 h 97"/>
                  <a:gd name="T4" fmla="*/ 47 w 94"/>
                  <a:gd name="T5" fmla="*/ 97 h 97"/>
                  <a:gd name="T6" fmla="*/ 81 w 94"/>
                  <a:gd name="T7" fmla="*/ 61 h 97"/>
                  <a:gd name="T8" fmla="*/ 81 w 94"/>
                  <a:gd name="T9" fmla="*/ 61 h 97"/>
                  <a:gd name="T10" fmla="*/ 92 w 94"/>
                  <a:gd name="T11" fmla="*/ 51 h 97"/>
                  <a:gd name="T12" fmla="*/ 86 w 94"/>
                  <a:gd name="T13" fmla="*/ 37 h 97"/>
                  <a:gd name="T14" fmla="*/ 84 w 94"/>
                  <a:gd name="T15" fmla="*/ 37 h 97"/>
                  <a:gd name="T16" fmla="*/ 84 w 94"/>
                  <a:gd name="T17" fmla="*/ 36 h 97"/>
                  <a:gd name="T18" fmla="*/ 47 w 94"/>
                  <a:gd name="T19" fmla="*/ 0 h 97"/>
                  <a:gd name="T20" fmla="*/ 10 w 94"/>
                  <a:gd name="T21" fmla="*/ 36 h 97"/>
                  <a:gd name="T22" fmla="*/ 10 w 94"/>
                  <a:gd name="T23" fmla="*/ 37 h 97"/>
                  <a:gd name="T24" fmla="*/ 7 w 94"/>
                  <a:gd name="T25" fmla="*/ 37 h 97"/>
                  <a:gd name="T26" fmla="*/ 1 w 94"/>
                  <a:gd name="T27" fmla="*/ 51 h 97"/>
                  <a:gd name="T28" fmla="*/ 13 w 94"/>
                  <a:gd name="T29" fmla="*/ 6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7">
                    <a:moveTo>
                      <a:pt x="13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7" y="80"/>
                      <a:pt x="31" y="97"/>
                      <a:pt x="47" y="97"/>
                    </a:cubicBezTo>
                    <a:cubicBezTo>
                      <a:pt x="63" y="97"/>
                      <a:pt x="77" y="80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6" y="62"/>
                      <a:pt x="91" y="58"/>
                      <a:pt x="92" y="51"/>
                    </a:cubicBezTo>
                    <a:cubicBezTo>
                      <a:pt x="94" y="44"/>
                      <a:pt x="91" y="38"/>
                      <a:pt x="86" y="37"/>
                    </a:cubicBezTo>
                    <a:cubicBezTo>
                      <a:pt x="86" y="37"/>
                      <a:pt x="85" y="37"/>
                      <a:pt x="84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7" y="0"/>
                    </a:cubicBezTo>
                    <a:cubicBezTo>
                      <a:pt x="26" y="0"/>
                      <a:pt x="10" y="16"/>
                      <a:pt x="10" y="36"/>
                    </a:cubicBezTo>
                    <a:cubicBezTo>
                      <a:pt x="10" y="36"/>
                      <a:pt x="10" y="36"/>
                      <a:pt x="10" y="37"/>
                    </a:cubicBezTo>
                    <a:cubicBezTo>
                      <a:pt x="9" y="37"/>
                      <a:pt x="8" y="37"/>
                      <a:pt x="7" y="37"/>
                    </a:cubicBezTo>
                    <a:cubicBezTo>
                      <a:pt x="3" y="38"/>
                      <a:pt x="0" y="44"/>
                      <a:pt x="1" y="51"/>
                    </a:cubicBezTo>
                    <a:cubicBezTo>
                      <a:pt x="3" y="58"/>
                      <a:pt x="8" y="62"/>
                      <a:pt x="13" y="61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2" name="Freeform 345"/>
              <p:cNvSpPr>
                <a:spLocks/>
              </p:cNvSpPr>
              <p:nvPr/>
            </p:nvSpPr>
            <p:spPr bwMode="auto">
              <a:xfrm>
                <a:off x="9604749" y="58923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3" name="Freeform 346"/>
              <p:cNvSpPr>
                <a:spLocks/>
              </p:cNvSpPr>
              <p:nvPr/>
            </p:nvSpPr>
            <p:spPr bwMode="auto">
              <a:xfrm>
                <a:off x="9590126" y="5808653"/>
                <a:ext cx="14623" cy="71074"/>
              </a:xfrm>
              <a:custGeom>
                <a:avLst/>
                <a:gdLst>
                  <a:gd name="T0" fmla="*/ 0 w 9"/>
                  <a:gd name="T1" fmla="*/ 0 h 46"/>
                  <a:gd name="T2" fmla="*/ 4 w 9"/>
                  <a:gd name="T3" fmla="*/ 46 h 46"/>
                  <a:gd name="T4" fmla="*/ 9 w 9"/>
                  <a:gd name="T5" fmla="*/ 44 h 46"/>
                  <a:gd name="T6" fmla="*/ 6 w 9"/>
                  <a:gd name="T7" fmla="*/ 0 h 46"/>
                  <a:gd name="T8" fmla="*/ 0 w 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6">
                    <a:moveTo>
                      <a:pt x="0" y="0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6" y="46"/>
                      <a:pt x="7" y="45"/>
                      <a:pt x="9" y="44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4" name="Freeform 347"/>
              <p:cNvSpPr>
                <a:spLocks/>
              </p:cNvSpPr>
              <p:nvPr/>
            </p:nvSpPr>
            <p:spPr bwMode="auto">
              <a:xfrm>
                <a:off x="9641973" y="5892348"/>
                <a:ext cx="1329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348"/>
              <p:cNvSpPr>
                <a:spLocks/>
              </p:cNvSpPr>
              <p:nvPr/>
            </p:nvSpPr>
            <p:spPr bwMode="auto">
              <a:xfrm>
                <a:off x="9643302" y="5808653"/>
                <a:ext cx="13294" cy="71074"/>
              </a:xfrm>
              <a:custGeom>
                <a:avLst/>
                <a:gdLst>
                  <a:gd name="T0" fmla="*/ 8 w 8"/>
                  <a:gd name="T1" fmla="*/ 0 h 46"/>
                  <a:gd name="T2" fmla="*/ 3 w 8"/>
                  <a:gd name="T3" fmla="*/ 0 h 46"/>
                  <a:gd name="T4" fmla="*/ 0 w 8"/>
                  <a:gd name="T5" fmla="*/ 44 h 46"/>
                  <a:gd name="T6" fmla="*/ 4 w 8"/>
                  <a:gd name="T7" fmla="*/ 46 h 46"/>
                  <a:gd name="T8" fmla="*/ 8 w 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6">
                    <a:moveTo>
                      <a:pt x="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6"/>
                      <a:pt x="4" y="46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349"/>
              <p:cNvSpPr>
                <a:spLocks noEditPoints="1"/>
              </p:cNvSpPr>
              <p:nvPr/>
            </p:nvSpPr>
            <p:spPr bwMode="auto">
              <a:xfrm>
                <a:off x="9576832" y="5876406"/>
                <a:ext cx="95716" cy="92329"/>
              </a:xfrm>
              <a:custGeom>
                <a:avLst/>
                <a:gdLst>
                  <a:gd name="T0" fmla="*/ 30 w 61"/>
                  <a:gd name="T1" fmla="*/ 0 h 59"/>
                  <a:gd name="T2" fmla="*/ 0 w 61"/>
                  <a:gd name="T3" fmla="*/ 30 h 59"/>
                  <a:gd name="T4" fmla="*/ 30 w 61"/>
                  <a:gd name="T5" fmla="*/ 59 h 59"/>
                  <a:gd name="T6" fmla="*/ 61 w 61"/>
                  <a:gd name="T7" fmla="*/ 30 h 59"/>
                  <a:gd name="T8" fmla="*/ 30 w 61"/>
                  <a:gd name="T9" fmla="*/ 0 h 59"/>
                  <a:gd name="T10" fmla="*/ 30 w 61"/>
                  <a:gd name="T11" fmla="*/ 54 h 59"/>
                  <a:gd name="T12" fmla="*/ 5 w 61"/>
                  <a:gd name="T13" fmla="*/ 30 h 59"/>
                  <a:gd name="T14" fmla="*/ 30 w 61"/>
                  <a:gd name="T15" fmla="*/ 5 h 59"/>
                  <a:gd name="T16" fmla="*/ 56 w 61"/>
                  <a:gd name="T17" fmla="*/ 30 h 59"/>
                  <a:gd name="T18" fmla="*/ 30 w 61"/>
                  <a:gd name="T1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59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0" y="59"/>
                    </a:cubicBezTo>
                    <a:cubicBezTo>
                      <a:pt x="47" y="59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6" y="54"/>
                      <a:pt x="5" y="43"/>
                      <a:pt x="5" y="30"/>
                    </a:cubicBezTo>
                    <a:cubicBezTo>
                      <a:pt x="5" y="16"/>
                      <a:pt x="16" y="5"/>
                      <a:pt x="30" y="5"/>
                    </a:cubicBezTo>
                    <a:cubicBezTo>
                      <a:pt x="44" y="5"/>
                      <a:pt x="56" y="16"/>
                      <a:pt x="56" y="30"/>
                    </a:cubicBezTo>
                    <a:cubicBezTo>
                      <a:pt x="56" y="43"/>
                      <a:pt x="44" y="54"/>
                      <a:pt x="30" y="54"/>
                    </a:cubicBez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Freeform 350"/>
              <p:cNvSpPr>
                <a:spLocks/>
              </p:cNvSpPr>
              <p:nvPr/>
            </p:nvSpPr>
            <p:spPr bwMode="auto">
              <a:xfrm>
                <a:off x="9606744" y="5803339"/>
                <a:ext cx="34564" cy="73067"/>
              </a:xfrm>
              <a:custGeom>
                <a:avLst/>
                <a:gdLst>
                  <a:gd name="T0" fmla="*/ 2 w 21"/>
                  <a:gd name="T1" fmla="*/ 46 h 46"/>
                  <a:gd name="T2" fmla="*/ 10 w 21"/>
                  <a:gd name="T3" fmla="*/ 45 h 46"/>
                  <a:gd name="T4" fmla="*/ 18 w 21"/>
                  <a:gd name="T5" fmla="*/ 46 h 46"/>
                  <a:gd name="T6" fmla="*/ 21 w 21"/>
                  <a:gd name="T7" fmla="*/ 0 h 46"/>
                  <a:gd name="T8" fmla="*/ 0 w 21"/>
                  <a:gd name="T9" fmla="*/ 0 h 46"/>
                  <a:gd name="T10" fmla="*/ 2 w 21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6">
                    <a:moveTo>
                      <a:pt x="2" y="46"/>
                    </a:moveTo>
                    <a:cubicBezTo>
                      <a:pt x="5" y="45"/>
                      <a:pt x="7" y="45"/>
                      <a:pt x="10" y="45"/>
                    </a:cubicBezTo>
                    <a:cubicBezTo>
                      <a:pt x="13" y="45"/>
                      <a:pt x="16" y="45"/>
                      <a:pt x="18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Freeform 351"/>
              <p:cNvSpPr>
                <a:spLocks/>
              </p:cNvSpPr>
              <p:nvPr/>
            </p:nvSpPr>
            <p:spPr bwMode="auto">
              <a:xfrm>
                <a:off x="9427275" y="5748871"/>
                <a:ext cx="202733" cy="150783"/>
              </a:xfrm>
              <a:custGeom>
                <a:avLst/>
                <a:gdLst>
                  <a:gd name="T0" fmla="*/ 104 w 129"/>
                  <a:gd name="T1" fmla="*/ 84 h 96"/>
                  <a:gd name="T2" fmla="*/ 100 w 129"/>
                  <a:gd name="T3" fmla="*/ 34 h 96"/>
                  <a:gd name="T4" fmla="*/ 111 w 129"/>
                  <a:gd name="T5" fmla="*/ 34 h 96"/>
                  <a:gd name="T6" fmla="*/ 111 w 129"/>
                  <a:gd name="T7" fmla="*/ 31 h 96"/>
                  <a:gd name="T8" fmla="*/ 129 w 129"/>
                  <a:gd name="T9" fmla="*/ 31 h 96"/>
                  <a:gd name="T10" fmla="*/ 129 w 129"/>
                  <a:gd name="T11" fmla="*/ 31 h 96"/>
                  <a:gd name="T12" fmla="*/ 100 w 129"/>
                  <a:gd name="T13" fmla="*/ 0 h 96"/>
                  <a:gd name="T14" fmla="*/ 72 w 129"/>
                  <a:gd name="T15" fmla="*/ 47 h 96"/>
                  <a:gd name="T16" fmla="*/ 69 w 129"/>
                  <a:gd name="T17" fmla="*/ 26 h 96"/>
                  <a:gd name="T18" fmla="*/ 73 w 129"/>
                  <a:gd name="T19" fmla="*/ 19 h 96"/>
                  <a:gd name="T20" fmla="*/ 65 w 129"/>
                  <a:gd name="T21" fmla="*/ 11 h 96"/>
                  <a:gd name="T22" fmla="*/ 57 w 129"/>
                  <a:gd name="T23" fmla="*/ 19 h 96"/>
                  <a:gd name="T24" fmla="*/ 61 w 129"/>
                  <a:gd name="T25" fmla="*/ 26 h 96"/>
                  <a:gd name="T26" fmla="*/ 57 w 129"/>
                  <a:gd name="T27" fmla="*/ 46 h 96"/>
                  <a:gd name="T28" fmla="*/ 30 w 129"/>
                  <a:gd name="T29" fmla="*/ 0 h 96"/>
                  <a:gd name="T30" fmla="*/ 1 w 129"/>
                  <a:gd name="T31" fmla="*/ 31 h 96"/>
                  <a:gd name="T32" fmla="*/ 0 w 129"/>
                  <a:gd name="T33" fmla="*/ 89 h 96"/>
                  <a:gd name="T34" fmla="*/ 65 w 129"/>
                  <a:gd name="T35" fmla="*/ 96 h 96"/>
                  <a:gd name="T36" fmla="*/ 96 w 129"/>
                  <a:gd name="T37" fmla="*/ 94 h 96"/>
                  <a:gd name="T38" fmla="*/ 104 w 129"/>
                  <a:gd name="T3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9" h="96">
                    <a:moveTo>
                      <a:pt x="104" y="84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7" y="18"/>
                      <a:pt x="116" y="7"/>
                      <a:pt x="100" y="0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1" y="24"/>
                      <a:pt x="73" y="22"/>
                      <a:pt x="73" y="19"/>
                    </a:cubicBezTo>
                    <a:cubicBezTo>
                      <a:pt x="73" y="15"/>
                      <a:pt x="69" y="11"/>
                      <a:pt x="65" y="11"/>
                    </a:cubicBezTo>
                    <a:cubicBezTo>
                      <a:pt x="60" y="11"/>
                      <a:pt x="57" y="15"/>
                      <a:pt x="57" y="19"/>
                    </a:cubicBezTo>
                    <a:cubicBezTo>
                      <a:pt x="57" y="22"/>
                      <a:pt x="58" y="24"/>
                      <a:pt x="61" y="2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7"/>
                      <a:pt x="3" y="18"/>
                      <a:pt x="1" y="3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34" y="96"/>
                      <a:pt x="65" y="96"/>
                    </a:cubicBezTo>
                    <a:cubicBezTo>
                      <a:pt x="75" y="96"/>
                      <a:pt x="86" y="95"/>
                      <a:pt x="96" y="94"/>
                    </a:cubicBezTo>
                    <a:cubicBezTo>
                      <a:pt x="98" y="90"/>
                      <a:pt x="101" y="87"/>
                      <a:pt x="104" y="84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352"/>
              <p:cNvSpPr>
                <a:spLocks noEditPoints="1"/>
              </p:cNvSpPr>
              <p:nvPr/>
            </p:nvSpPr>
            <p:spPr bwMode="auto">
              <a:xfrm>
                <a:off x="9592120" y="5892348"/>
                <a:ext cx="64475" cy="63103"/>
              </a:xfrm>
              <a:custGeom>
                <a:avLst/>
                <a:gdLst>
                  <a:gd name="T0" fmla="*/ 20 w 41"/>
                  <a:gd name="T1" fmla="*/ 0 h 40"/>
                  <a:gd name="T2" fmla="*/ 0 w 41"/>
                  <a:gd name="T3" fmla="*/ 20 h 40"/>
                  <a:gd name="T4" fmla="*/ 20 w 41"/>
                  <a:gd name="T5" fmla="*/ 40 h 40"/>
                  <a:gd name="T6" fmla="*/ 41 w 41"/>
                  <a:gd name="T7" fmla="*/ 20 h 40"/>
                  <a:gd name="T8" fmla="*/ 20 w 41"/>
                  <a:gd name="T9" fmla="*/ 0 h 40"/>
                  <a:gd name="T10" fmla="*/ 25 w 41"/>
                  <a:gd name="T11" fmla="*/ 35 h 40"/>
                  <a:gd name="T12" fmla="*/ 18 w 41"/>
                  <a:gd name="T13" fmla="*/ 35 h 40"/>
                  <a:gd name="T14" fmla="*/ 18 w 41"/>
                  <a:gd name="T15" fmla="*/ 12 h 40"/>
                  <a:gd name="T16" fmla="*/ 18 w 41"/>
                  <a:gd name="T17" fmla="*/ 12 h 40"/>
                  <a:gd name="T18" fmla="*/ 13 w 41"/>
                  <a:gd name="T19" fmla="*/ 15 h 40"/>
                  <a:gd name="T20" fmla="*/ 12 w 41"/>
                  <a:gd name="T21" fmla="*/ 10 h 40"/>
                  <a:gd name="T22" fmla="*/ 19 w 41"/>
                  <a:gd name="T23" fmla="*/ 6 h 40"/>
                  <a:gd name="T24" fmla="*/ 25 w 41"/>
                  <a:gd name="T25" fmla="*/ 6 h 40"/>
                  <a:gd name="T26" fmla="*/ 25 w 41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2" y="40"/>
                      <a:pt x="41" y="31"/>
                      <a:pt x="41" y="20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5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5" y="6"/>
                      <a:pt x="25" y="6"/>
                      <a:pt x="25" y="6"/>
                    </a:cubicBezTo>
                    <a:lnTo>
                      <a:pt x="25" y="35"/>
                    </a:lnTo>
                    <a:close/>
                  </a:path>
                </a:pathLst>
              </a:custGeom>
              <a:solidFill>
                <a:srgbClr val="A6CC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203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51204" name="组合 30"/>
          <p:cNvGrpSpPr>
            <a:grpSpLocks/>
          </p:cNvGrpSpPr>
          <p:nvPr/>
        </p:nvGrpSpPr>
        <p:grpSpPr bwMode="auto">
          <a:xfrm>
            <a:off x="2314575" y="1616075"/>
            <a:ext cx="7388225" cy="2827338"/>
            <a:chOff x="1619571" y="2350393"/>
            <a:chExt cx="7387714" cy="2828159"/>
          </a:xfrm>
        </p:grpSpPr>
        <p:grpSp>
          <p:nvGrpSpPr>
            <p:cNvPr id="51214" name="组合 31"/>
            <p:cNvGrpSpPr>
              <a:grpSpLocks/>
            </p:cNvGrpSpPr>
            <p:nvPr/>
          </p:nvGrpSpPr>
          <p:grpSpPr bwMode="auto">
            <a:xfrm>
              <a:off x="1619571" y="2350393"/>
              <a:ext cx="7387714" cy="2828159"/>
              <a:chOff x="1074057" y="2188082"/>
              <a:chExt cx="7978660" cy="3054384"/>
            </a:xfrm>
          </p:grpSpPr>
          <p:sp>
            <p:nvSpPr>
              <p:cNvPr id="38" name="六边形 37"/>
              <p:cNvSpPr/>
              <p:nvPr/>
            </p:nvSpPr>
            <p:spPr>
              <a:xfrm>
                <a:off x="1074057" y="3217071"/>
                <a:ext cx="2336682" cy="2015105"/>
              </a:xfrm>
              <a:prstGeom prst="hexagon">
                <a:avLst/>
              </a:pr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六边形 38"/>
              <p:cNvSpPr/>
              <p:nvPr/>
            </p:nvSpPr>
            <p:spPr>
              <a:xfrm>
                <a:off x="2954717" y="2188082"/>
                <a:ext cx="2336681" cy="2015105"/>
              </a:xfrm>
              <a:prstGeom prst="hexagon">
                <a:avLst/>
              </a:pr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六边形 39"/>
              <p:cNvSpPr/>
              <p:nvPr/>
            </p:nvSpPr>
            <p:spPr>
              <a:xfrm>
                <a:off x="4835376" y="3227361"/>
                <a:ext cx="2336682" cy="2015105"/>
              </a:xfrm>
              <a:prstGeom prst="hexagon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六边形 40"/>
              <p:cNvSpPr/>
              <p:nvPr/>
            </p:nvSpPr>
            <p:spPr>
              <a:xfrm>
                <a:off x="6716036" y="2198372"/>
                <a:ext cx="2336681" cy="2015105"/>
              </a:xfrm>
              <a:prstGeom prst="hexagon">
                <a:avLst/>
              </a:pr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215" name="组合 32"/>
            <p:cNvGrpSpPr>
              <a:grpSpLocks/>
            </p:cNvGrpSpPr>
            <p:nvPr/>
          </p:nvGrpSpPr>
          <p:grpSpPr bwMode="auto">
            <a:xfrm>
              <a:off x="1936966" y="2706675"/>
              <a:ext cx="6776889" cy="1855473"/>
              <a:chOff x="1936966" y="2706675"/>
              <a:chExt cx="6776889" cy="1855473"/>
            </a:xfrm>
          </p:grpSpPr>
          <p:sp>
            <p:nvSpPr>
              <p:cNvPr id="51216" name="文本框 33"/>
              <p:cNvSpPr txBox="1">
                <a:spLocks noChangeArrowheads="1"/>
              </p:cNvSpPr>
              <p:nvPr/>
            </p:nvSpPr>
            <p:spPr bwMode="auto">
              <a:xfrm>
                <a:off x="1936966" y="3572223"/>
                <a:ext cx="1569660" cy="98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 eaLnBrk="1" hangingPunct="1"/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51217" name="文本框 34"/>
              <p:cNvSpPr txBox="1">
                <a:spLocks noChangeArrowheads="1"/>
              </p:cNvSpPr>
              <p:nvPr/>
            </p:nvSpPr>
            <p:spPr bwMode="auto">
              <a:xfrm>
                <a:off x="3652351" y="2706676"/>
                <a:ext cx="1569660" cy="98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 eaLnBrk="1" hangingPunct="1"/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51218" name="文本框 35"/>
              <p:cNvSpPr txBox="1">
                <a:spLocks noChangeArrowheads="1"/>
              </p:cNvSpPr>
              <p:nvPr/>
            </p:nvSpPr>
            <p:spPr bwMode="auto">
              <a:xfrm>
                <a:off x="5399263" y="3577263"/>
                <a:ext cx="1569660" cy="98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 eaLnBrk="1" hangingPunct="1"/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51219" name="文本框 36"/>
              <p:cNvSpPr txBox="1">
                <a:spLocks noChangeArrowheads="1"/>
              </p:cNvSpPr>
              <p:nvPr/>
            </p:nvSpPr>
            <p:spPr bwMode="auto">
              <a:xfrm>
                <a:off x="7144195" y="2706675"/>
                <a:ext cx="1569660" cy="984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0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 eaLnBrk="1" hangingPunct="1"/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</p:grpSp>
      </p:grpSp>
      <p:grpSp>
        <p:nvGrpSpPr>
          <p:cNvPr id="51205" name="组合 42"/>
          <p:cNvGrpSpPr>
            <a:grpSpLocks/>
          </p:cNvGrpSpPr>
          <p:nvPr/>
        </p:nvGrpSpPr>
        <p:grpSpPr bwMode="auto">
          <a:xfrm>
            <a:off x="2192338" y="5159375"/>
            <a:ext cx="442912" cy="442913"/>
            <a:chOff x="2730094" y="5383493"/>
            <a:chExt cx="442960" cy="442960"/>
          </a:xfrm>
        </p:grpSpPr>
        <p:sp>
          <p:nvSpPr>
            <p:cNvPr id="74" name="Freeform 199"/>
            <p:cNvSpPr>
              <a:spLocks noEditPoints="1"/>
            </p:cNvSpPr>
            <p:nvPr/>
          </p:nvSpPr>
          <p:spPr bwMode="auto">
            <a:xfrm>
              <a:off x="2815828" y="5494630"/>
              <a:ext cx="271491" cy="220686"/>
            </a:xfrm>
            <a:custGeom>
              <a:avLst/>
              <a:gdLst>
                <a:gd name="T0" fmla="*/ 76 w 97"/>
                <a:gd name="T1" fmla="*/ 7 h 79"/>
                <a:gd name="T2" fmla="*/ 63 w 97"/>
                <a:gd name="T3" fmla="*/ 57 h 79"/>
                <a:gd name="T4" fmla="*/ 13 w 97"/>
                <a:gd name="T5" fmla="*/ 45 h 79"/>
                <a:gd name="T6" fmla="*/ 76 w 97"/>
                <a:gd name="T7" fmla="*/ 7 h 79"/>
                <a:gd name="T8" fmla="*/ 88 w 97"/>
                <a:gd name="T9" fmla="*/ 0 h 79"/>
                <a:gd name="T10" fmla="*/ 80 w 97"/>
                <a:gd name="T11" fmla="*/ 5 h 79"/>
                <a:gd name="T12" fmla="*/ 84 w 97"/>
                <a:gd name="T13" fmla="*/ 36 h 79"/>
                <a:gd name="T14" fmla="*/ 65 w 97"/>
                <a:gd name="T15" fmla="*/ 62 h 79"/>
                <a:gd name="T16" fmla="*/ 33 w 97"/>
                <a:gd name="T17" fmla="*/ 67 h 79"/>
                <a:gd name="T18" fmla="*/ 8 w 97"/>
                <a:gd name="T19" fmla="*/ 48 h 79"/>
                <a:gd name="T20" fmla="*/ 0 w 97"/>
                <a:gd name="T21" fmla="*/ 53 h 79"/>
                <a:gd name="T22" fmla="*/ 31 w 97"/>
                <a:gd name="T23" fmla="*/ 76 h 79"/>
                <a:gd name="T24" fmla="*/ 70 w 97"/>
                <a:gd name="T25" fmla="*/ 70 h 79"/>
                <a:gd name="T26" fmla="*/ 93 w 97"/>
                <a:gd name="T27" fmla="*/ 39 h 79"/>
                <a:gd name="T28" fmla="*/ 88 w 97"/>
                <a:gd name="T29" fmla="*/ 0 h 79"/>
                <a:gd name="T30" fmla="*/ 31 w 97"/>
                <a:gd name="T31" fmla="*/ 41 h 79"/>
                <a:gd name="T32" fmla="*/ 26 w 97"/>
                <a:gd name="T33" fmla="*/ 52 h 79"/>
                <a:gd name="T34" fmla="*/ 31 w 97"/>
                <a:gd name="T35" fmla="*/ 41 h 79"/>
                <a:gd name="T36" fmla="*/ 61 w 97"/>
                <a:gd name="T37" fmla="*/ 33 h 79"/>
                <a:gd name="T38" fmla="*/ 72 w 97"/>
                <a:gd name="T39" fmla="*/ 36 h 79"/>
                <a:gd name="T40" fmla="*/ 61 w 97"/>
                <a:gd name="T41" fmla="*/ 33 h 79"/>
                <a:gd name="T42" fmla="*/ 64 w 97"/>
                <a:gd name="T43" fmla="*/ 20 h 79"/>
                <a:gd name="T44" fmla="*/ 76 w 97"/>
                <a:gd name="T45" fmla="*/ 21 h 79"/>
                <a:gd name="T46" fmla="*/ 64 w 97"/>
                <a:gd name="T47" fmla="*/ 20 h 79"/>
                <a:gd name="T48" fmla="*/ 54 w 97"/>
                <a:gd name="T49" fmla="*/ 41 h 79"/>
                <a:gd name="T50" fmla="*/ 59 w 97"/>
                <a:gd name="T51" fmla="*/ 52 h 79"/>
                <a:gd name="T52" fmla="*/ 54 w 97"/>
                <a:gd name="T53" fmla="*/ 41 h 79"/>
                <a:gd name="T54" fmla="*/ 43 w 97"/>
                <a:gd name="T55" fmla="*/ 44 h 79"/>
                <a:gd name="T56" fmla="*/ 41 w 97"/>
                <a:gd name="T57" fmla="*/ 55 h 79"/>
                <a:gd name="T58" fmla="*/ 43 w 97"/>
                <a:gd name="T59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79">
                  <a:moveTo>
                    <a:pt x="76" y="7"/>
                  </a:moveTo>
                  <a:cubicBezTo>
                    <a:pt x="86" y="24"/>
                    <a:pt x="80" y="47"/>
                    <a:pt x="63" y="57"/>
                  </a:cubicBezTo>
                  <a:cubicBezTo>
                    <a:pt x="46" y="68"/>
                    <a:pt x="23" y="62"/>
                    <a:pt x="13" y="45"/>
                  </a:cubicBezTo>
                  <a:cubicBezTo>
                    <a:pt x="76" y="7"/>
                    <a:pt x="76" y="7"/>
                    <a:pt x="76" y="7"/>
                  </a:cubicBezTo>
                  <a:close/>
                  <a:moveTo>
                    <a:pt x="88" y="0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6" y="15"/>
                    <a:pt x="87" y="26"/>
                    <a:pt x="84" y="36"/>
                  </a:cubicBezTo>
                  <a:cubicBezTo>
                    <a:pt x="82" y="47"/>
                    <a:pt x="75" y="56"/>
                    <a:pt x="65" y="62"/>
                  </a:cubicBezTo>
                  <a:cubicBezTo>
                    <a:pt x="55" y="68"/>
                    <a:pt x="44" y="70"/>
                    <a:pt x="33" y="67"/>
                  </a:cubicBezTo>
                  <a:cubicBezTo>
                    <a:pt x="23" y="65"/>
                    <a:pt x="14" y="58"/>
                    <a:pt x="8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7" y="65"/>
                    <a:pt x="18" y="73"/>
                    <a:pt x="31" y="76"/>
                  </a:cubicBezTo>
                  <a:cubicBezTo>
                    <a:pt x="44" y="79"/>
                    <a:pt x="58" y="78"/>
                    <a:pt x="70" y="70"/>
                  </a:cubicBezTo>
                  <a:cubicBezTo>
                    <a:pt x="82" y="63"/>
                    <a:pt x="90" y="51"/>
                    <a:pt x="93" y="39"/>
                  </a:cubicBezTo>
                  <a:cubicBezTo>
                    <a:pt x="97" y="26"/>
                    <a:pt x="95" y="12"/>
                    <a:pt x="88" y="0"/>
                  </a:cubicBezTo>
                  <a:close/>
                  <a:moveTo>
                    <a:pt x="31" y="41"/>
                  </a:moveTo>
                  <a:cubicBezTo>
                    <a:pt x="31" y="41"/>
                    <a:pt x="19" y="48"/>
                    <a:pt x="26" y="52"/>
                  </a:cubicBezTo>
                  <a:cubicBezTo>
                    <a:pt x="33" y="55"/>
                    <a:pt x="31" y="41"/>
                    <a:pt x="31" y="41"/>
                  </a:cubicBezTo>
                  <a:close/>
                  <a:moveTo>
                    <a:pt x="61" y="33"/>
                  </a:moveTo>
                  <a:cubicBezTo>
                    <a:pt x="60" y="33"/>
                    <a:pt x="69" y="44"/>
                    <a:pt x="72" y="36"/>
                  </a:cubicBezTo>
                  <a:cubicBezTo>
                    <a:pt x="74" y="29"/>
                    <a:pt x="61" y="33"/>
                    <a:pt x="61" y="33"/>
                  </a:cubicBezTo>
                  <a:close/>
                  <a:moveTo>
                    <a:pt x="64" y="20"/>
                  </a:moveTo>
                  <a:cubicBezTo>
                    <a:pt x="64" y="21"/>
                    <a:pt x="75" y="29"/>
                    <a:pt x="76" y="21"/>
                  </a:cubicBezTo>
                  <a:cubicBezTo>
                    <a:pt x="76" y="13"/>
                    <a:pt x="64" y="20"/>
                    <a:pt x="64" y="20"/>
                  </a:cubicBezTo>
                  <a:close/>
                  <a:moveTo>
                    <a:pt x="54" y="41"/>
                  </a:moveTo>
                  <a:cubicBezTo>
                    <a:pt x="54" y="41"/>
                    <a:pt x="52" y="55"/>
                    <a:pt x="59" y="52"/>
                  </a:cubicBezTo>
                  <a:cubicBezTo>
                    <a:pt x="66" y="49"/>
                    <a:pt x="55" y="41"/>
                    <a:pt x="54" y="41"/>
                  </a:cubicBezTo>
                  <a:close/>
                  <a:moveTo>
                    <a:pt x="43" y="44"/>
                  </a:moveTo>
                  <a:cubicBezTo>
                    <a:pt x="43" y="44"/>
                    <a:pt x="34" y="54"/>
                    <a:pt x="41" y="55"/>
                  </a:cubicBezTo>
                  <a:cubicBezTo>
                    <a:pt x="49" y="56"/>
                    <a:pt x="44" y="44"/>
                    <a:pt x="43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730094" y="5383493"/>
              <a:ext cx="442960" cy="442960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206" name="组合 43"/>
          <p:cNvGrpSpPr>
            <a:grpSpLocks/>
          </p:cNvGrpSpPr>
          <p:nvPr/>
        </p:nvGrpSpPr>
        <p:grpSpPr bwMode="auto">
          <a:xfrm>
            <a:off x="6416675" y="5159375"/>
            <a:ext cx="442913" cy="442913"/>
            <a:chOff x="2730094" y="6065402"/>
            <a:chExt cx="442960" cy="442960"/>
          </a:xfrm>
        </p:grpSpPr>
        <p:sp>
          <p:nvSpPr>
            <p:cNvPr id="72" name="Freeform 156"/>
            <p:cNvSpPr>
              <a:spLocks noEditPoints="1"/>
            </p:cNvSpPr>
            <p:nvPr/>
          </p:nvSpPr>
          <p:spPr bwMode="auto">
            <a:xfrm>
              <a:off x="2838055" y="6168601"/>
              <a:ext cx="238150" cy="236562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730094" y="6065402"/>
              <a:ext cx="442960" cy="442960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207" name="矩形 44"/>
          <p:cNvSpPr>
            <a:spLocks noChangeArrowheads="1"/>
          </p:cNvSpPr>
          <p:nvPr/>
        </p:nvSpPr>
        <p:spPr bwMode="auto">
          <a:xfrm>
            <a:off x="2719388" y="5099050"/>
            <a:ext cx="35639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400">
              <a:solidFill>
                <a:srgbClr val="7671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08" name="矩形 70"/>
          <p:cNvSpPr>
            <a:spLocks noChangeArrowheads="1"/>
          </p:cNvSpPr>
          <p:nvPr/>
        </p:nvSpPr>
        <p:spPr bwMode="auto">
          <a:xfrm>
            <a:off x="6859588" y="5119688"/>
            <a:ext cx="35623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400">
              <a:solidFill>
                <a:srgbClr val="7671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2276475" y="4843463"/>
            <a:ext cx="788352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2227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8" name="Straight Connector 30"/>
          <p:cNvCxnSpPr/>
          <p:nvPr/>
        </p:nvCxnSpPr>
        <p:spPr>
          <a:xfrm>
            <a:off x="2073275" y="3005138"/>
            <a:ext cx="0" cy="100171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5"/>
          <p:cNvCxnSpPr/>
          <p:nvPr/>
        </p:nvCxnSpPr>
        <p:spPr>
          <a:xfrm>
            <a:off x="3929063" y="3005138"/>
            <a:ext cx="0" cy="1001712"/>
          </a:xfrm>
          <a:prstGeom prst="line">
            <a:avLst/>
          </a:prstGeom>
          <a:ln w="28575">
            <a:solidFill>
              <a:srgbClr val="58C4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"/>
          <p:cNvGrpSpPr>
            <a:grpSpLocks/>
          </p:cNvGrpSpPr>
          <p:nvPr/>
        </p:nvGrpSpPr>
        <p:grpSpPr bwMode="auto">
          <a:xfrm>
            <a:off x="1795463" y="1322388"/>
            <a:ext cx="557212" cy="557212"/>
            <a:chOff x="7322925" y="1113826"/>
            <a:chExt cx="418280" cy="418280"/>
          </a:xfrm>
        </p:grpSpPr>
        <p:sp>
          <p:nvSpPr>
            <p:cNvPr id="11" name="Teardrop 36"/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7431368" y="1200818"/>
              <a:ext cx="209736" cy="229995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black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cxnSp>
        <p:nvCxnSpPr>
          <p:cNvPr id="13" name="Straight Connector 52"/>
          <p:cNvCxnSpPr/>
          <p:nvPr/>
        </p:nvCxnSpPr>
        <p:spPr>
          <a:xfrm>
            <a:off x="5859463" y="3005138"/>
            <a:ext cx="0" cy="1001712"/>
          </a:xfrm>
          <a:prstGeom prst="line">
            <a:avLst/>
          </a:prstGeom>
          <a:ln w="28575">
            <a:solidFill>
              <a:srgbClr val="7ACD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5583238" y="1322388"/>
            <a:ext cx="557212" cy="557212"/>
            <a:chOff x="4158893" y="1506251"/>
            <a:chExt cx="418280" cy="418280"/>
          </a:xfrm>
        </p:grpSpPr>
        <p:sp>
          <p:nvSpPr>
            <p:cNvPr id="15" name="Teardrop 58"/>
            <p:cNvSpPr/>
            <p:nvPr/>
          </p:nvSpPr>
          <p:spPr>
            <a:xfrm rot="8100000">
              <a:off x="4158893" y="1506251"/>
              <a:ext cx="418280" cy="418280"/>
            </a:xfrm>
            <a:prstGeom prst="teardrop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4237544" y="1639719"/>
              <a:ext cx="259787" cy="168027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black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17" name="Group 1"/>
          <p:cNvGrpSpPr>
            <a:grpSpLocks/>
          </p:cNvGrpSpPr>
          <p:nvPr/>
        </p:nvGrpSpPr>
        <p:grpSpPr bwMode="auto">
          <a:xfrm>
            <a:off x="3652838" y="1322388"/>
            <a:ext cx="557212" cy="557212"/>
            <a:chOff x="2708324" y="1506251"/>
            <a:chExt cx="418280" cy="418280"/>
          </a:xfrm>
        </p:grpSpPr>
        <p:sp>
          <p:nvSpPr>
            <p:cNvPr id="18" name="Teardrop 44"/>
            <p:cNvSpPr/>
            <p:nvPr/>
          </p:nvSpPr>
          <p:spPr>
            <a:xfrm rot="8100000">
              <a:off x="2708324" y="1506251"/>
              <a:ext cx="418280" cy="418280"/>
            </a:xfrm>
            <a:prstGeom prst="teardrop">
              <a:avLst/>
            </a:prstGeom>
            <a:solidFill>
              <a:srgbClr val="58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2796508" y="1605160"/>
              <a:ext cx="239528" cy="238336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black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cxnSp>
        <p:nvCxnSpPr>
          <p:cNvPr id="20" name="Straight Connector 63"/>
          <p:cNvCxnSpPr/>
          <p:nvPr/>
        </p:nvCxnSpPr>
        <p:spPr>
          <a:xfrm>
            <a:off x="7864475" y="3005138"/>
            <a:ext cx="0" cy="1001712"/>
          </a:xfrm>
          <a:prstGeom prst="line">
            <a:avLst/>
          </a:prstGeom>
          <a:ln w="28575">
            <a:solidFill>
              <a:srgbClr val="66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67"/>
          <p:cNvCxnSpPr/>
          <p:nvPr/>
        </p:nvCxnSpPr>
        <p:spPr>
          <a:xfrm>
            <a:off x="9879013" y="3005138"/>
            <a:ext cx="0" cy="1001712"/>
          </a:xfrm>
          <a:prstGeom prst="line">
            <a:avLst/>
          </a:prstGeom>
          <a:ln w="28575">
            <a:solidFill>
              <a:srgbClr val="00AF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6"/>
          <p:cNvGrpSpPr>
            <a:grpSpLocks/>
          </p:cNvGrpSpPr>
          <p:nvPr/>
        </p:nvGrpSpPr>
        <p:grpSpPr bwMode="auto">
          <a:xfrm>
            <a:off x="9602788" y="1322388"/>
            <a:ext cx="555625" cy="557212"/>
            <a:chOff x="7178907" y="1506251"/>
            <a:chExt cx="418280" cy="418280"/>
          </a:xfrm>
        </p:grpSpPr>
        <p:sp>
          <p:nvSpPr>
            <p:cNvPr id="23" name="Teardrop 69"/>
            <p:cNvSpPr/>
            <p:nvPr/>
          </p:nvSpPr>
          <p:spPr>
            <a:xfrm rot="8100000">
              <a:off x="7178907" y="1506251"/>
              <a:ext cx="418280" cy="418280"/>
            </a:xfrm>
            <a:prstGeom prst="teardrop">
              <a:avLst/>
            </a:prstGeom>
            <a:solidFill>
              <a:srgbClr val="FBD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7275709" y="1628994"/>
              <a:ext cx="237822" cy="212119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black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pic>
        <p:nvPicPr>
          <p:cNvPr id="25" name="Picture 77" descr="F:\Trabajos\Envato\Graphic River\Mica PPT\mountain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3233738"/>
            <a:ext cx="1002347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Group 3"/>
          <p:cNvGrpSpPr>
            <a:grpSpLocks/>
          </p:cNvGrpSpPr>
          <p:nvPr/>
        </p:nvGrpSpPr>
        <p:grpSpPr bwMode="auto">
          <a:xfrm>
            <a:off x="7588250" y="1322388"/>
            <a:ext cx="557213" cy="557212"/>
            <a:chOff x="5665857" y="1506251"/>
            <a:chExt cx="418280" cy="418280"/>
          </a:xfrm>
        </p:grpSpPr>
        <p:sp>
          <p:nvSpPr>
            <p:cNvPr id="27" name="Teardrop 65"/>
            <p:cNvSpPr/>
            <p:nvPr/>
          </p:nvSpPr>
          <p:spPr>
            <a:xfrm rot="8100000">
              <a:off x="5665857" y="1506251"/>
              <a:ext cx="418280" cy="418280"/>
            </a:xfrm>
            <a:prstGeom prst="teardrop">
              <a:avLst/>
            </a:prstGeom>
            <a:solidFill>
              <a:srgbClr val="66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5795750" y="1614694"/>
              <a:ext cx="175177" cy="219269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prstClr val="black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3074988" y="2212975"/>
            <a:ext cx="1711325" cy="792163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597" b="1" dirty="0" smtClean="0">
                <a:solidFill>
                  <a:srgbClr val="1F3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点击此处添加重要时间节点</a:t>
            </a:r>
            <a:endParaRPr lang="en-US" sz="1331" dirty="0">
              <a:solidFill>
                <a:srgbClr val="1F32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1249363" y="2212975"/>
            <a:ext cx="1711325" cy="792163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597" b="1" dirty="0" smtClean="0">
                <a:solidFill>
                  <a:srgbClr val="1F3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点击此处添加重要时间节点</a:t>
            </a:r>
            <a:endParaRPr lang="en-US" sz="1331" dirty="0">
              <a:solidFill>
                <a:srgbClr val="1F32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983413" y="2205038"/>
            <a:ext cx="1709737" cy="79216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597" b="1" dirty="0" smtClean="0">
                <a:solidFill>
                  <a:srgbClr val="1F3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点击此处添加重要时间节点</a:t>
            </a:r>
            <a:endParaRPr lang="en-US" sz="1331" dirty="0">
              <a:solidFill>
                <a:srgbClr val="1F32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4981575" y="2205038"/>
            <a:ext cx="1709738" cy="79216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597" b="1" dirty="0" smtClean="0">
                <a:solidFill>
                  <a:srgbClr val="1F3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点击此处添加重要时间节点</a:t>
            </a:r>
            <a:endParaRPr lang="en-US" sz="1331" dirty="0">
              <a:solidFill>
                <a:srgbClr val="1F32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8985250" y="2205038"/>
            <a:ext cx="1709738" cy="79216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597" b="1" dirty="0" smtClean="0">
                <a:solidFill>
                  <a:srgbClr val="1F3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点击此处添加重要时间节点</a:t>
            </a:r>
            <a:endParaRPr lang="en-US" sz="1331" dirty="0">
              <a:solidFill>
                <a:srgbClr val="1F324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1058863" y="4552950"/>
            <a:ext cx="6415087" cy="14160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5" name="矩形 34"/>
          <p:cNvSpPr/>
          <p:nvPr/>
        </p:nvSpPr>
        <p:spPr>
          <a:xfrm>
            <a:off x="7561263" y="4552950"/>
            <a:ext cx="3521075" cy="1416050"/>
          </a:xfrm>
          <a:prstGeom prst="rect">
            <a:avLst/>
          </a:prstGeom>
          <a:solidFill>
            <a:srgbClr val="A6C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246" name="文本框 35"/>
          <p:cNvSpPr txBox="1">
            <a:spLocks noChangeArrowheads="1"/>
          </p:cNvSpPr>
          <p:nvPr/>
        </p:nvSpPr>
        <p:spPr bwMode="auto">
          <a:xfrm>
            <a:off x="7686675" y="4679950"/>
            <a:ext cx="2014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这一路走来</a:t>
            </a:r>
          </a:p>
        </p:txBody>
      </p:sp>
      <p:grpSp>
        <p:nvGrpSpPr>
          <p:cNvPr id="52247" name="组合 36"/>
          <p:cNvGrpSpPr>
            <a:grpSpLocks/>
          </p:cNvGrpSpPr>
          <p:nvPr/>
        </p:nvGrpSpPr>
        <p:grpSpPr bwMode="auto">
          <a:xfrm>
            <a:off x="8799513" y="5005388"/>
            <a:ext cx="2179637" cy="830262"/>
            <a:chOff x="7687119" y="5123351"/>
            <a:chExt cx="2180348" cy="830998"/>
          </a:xfrm>
        </p:grpSpPr>
        <p:sp>
          <p:nvSpPr>
            <p:cNvPr id="52248" name="文本框 37"/>
            <p:cNvSpPr txBox="1">
              <a:spLocks noChangeArrowheads="1"/>
            </p:cNvSpPr>
            <p:nvPr/>
          </p:nvSpPr>
          <p:spPr bwMode="auto">
            <a:xfrm>
              <a:off x="7687119" y="5123352"/>
              <a:ext cx="7587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感</a:t>
              </a:r>
            </a:p>
          </p:txBody>
        </p:sp>
        <p:sp>
          <p:nvSpPr>
            <p:cNvPr id="52249" name="文本框 38"/>
            <p:cNvSpPr txBox="1">
              <a:spLocks noChangeArrowheads="1"/>
            </p:cNvSpPr>
            <p:nvPr/>
          </p:nvSpPr>
          <p:spPr bwMode="auto">
            <a:xfrm>
              <a:off x="8314453" y="5123351"/>
              <a:ext cx="75879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动</a:t>
              </a:r>
            </a:p>
          </p:txBody>
        </p:sp>
        <p:sp>
          <p:nvSpPr>
            <p:cNvPr id="52250" name="文本框 39"/>
            <p:cNvSpPr txBox="1">
              <a:spLocks noChangeArrowheads="1"/>
            </p:cNvSpPr>
            <p:nvPr/>
          </p:nvSpPr>
          <p:spPr bwMode="auto">
            <a:xfrm>
              <a:off x="8973693" y="5442673"/>
              <a:ext cx="8937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常在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0" y="1250950"/>
            <a:ext cx="12192000" cy="26019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"/>
          <p:cNvSpPr/>
          <p:nvPr/>
        </p:nvSpPr>
        <p:spPr>
          <a:xfrm>
            <a:off x="820738" y="1250950"/>
            <a:ext cx="1762125" cy="2592388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"/>
          <p:cNvSpPr/>
          <p:nvPr/>
        </p:nvSpPr>
        <p:spPr>
          <a:xfrm flipH="1">
            <a:off x="1430338" y="1241425"/>
            <a:ext cx="1762125" cy="2592388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"/>
          <p:cNvSpPr/>
          <p:nvPr/>
        </p:nvSpPr>
        <p:spPr>
          <a:xfrm>
            <a:off x="4938713" y="1250950"/>
            <a:ext cx="1762125" cy="2592388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"/>
          <p:cNvSpPr/>
          <p:nvPr/>
        </p:nvSpPr>
        <p:spPr>
          <a:xfrm flipH="1">
            <a:off x="5548313" y="1241425"/>
            <a:ext cx="1762125" cy="2592388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"/>
          <p:cNvSpPr/>
          <p:nvPr/>
        </p:nvSpPr>
        <p:spPr>
          <a:xfrm>
            <a:off x="9178925" y="1166813"/>
            <a:ext cx="1760538" cy="2593975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"/>
          <p:cNvSpPr/>
          <p:nvPr/>
        </p:nvSpPr>
        <p:spPr>
          <a:xfrm flipH="1">
            <a:off x="9788525" y="1157288"/>
            <a:ext cx="1760538" cy="2593975"/>
          </a:xfrm>
          <a:custGeom>
            <a:avLst/>
            <a:gdLst>
              <a:gd name="connsiteX0" fmla="*/ 0 w 1931437"/>
              <a:gd name="connsiteY0" fmla="*/ 0 h 2603240"/>
              <a:gd name="connsiteX1" fmla="*/ 1931437 w 1931437"/>
              <a:gd name="connsiteY1" fmla="*/ 0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931437"/>
              <a:gd name="connsiteY0" fmla="*/ 0 h 2603240"/>
              <a:gd name="connsiteX1" fmla="*/ 139959 w 1931437"/>
              <a:gd name="connsiteY1" fmla="*/ 37323 h 2603240"/>
              <a:gd name="connsiteX2" fmla="*/ 1931437 w 1931437"/>
              <a:gd name="connsiteY2" fmla="*/ 2603240 h 2603240"/>
              <a:gd name="connsiteX3" fmla="*/ 0 w 1931437"/>
              <a:gd name="connsiteY3" fmla="*/ 2603240 h 2603240"/>
              <a:gd name="connsiteX4" fmla="*/ 0 w 1931437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37323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18662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0 w 1408923"/>
              <a:gd name="connsiteY3" fmla="*/ 2603240 h 2603240"/>
              <a:gd name="connsiteX4" fmla="*/ 0 w 1408923"/>
              <a:gd name="connsiteY4" fmla="*/ 0 h 2603240"/>
              <a:gd name="connsiteX0" fmla="*/ 0 w 1408923"/>
              <a:gd name="connsiteY0" fmla="*/ 0 h 2603240"/>
              <a:gd name="connsiteX1" fmla="*/ 139959 w 1408923"/>
              <a:gd name="connsiteY1" fmla="*/ 0 h 2603240"/>
              <a:gd name="connsiteX2" fmla="*/ 1408923 w 1408923"/>
              <a:gd name="connsiteY2" fmla="*/ 2603240 h 2603240"/>
              <a:gd name="connsiteX3" fmla="*/ 533400 w 1408923"/>
              <a:gd name="connsiteY3" fmla="*/ 2593715 h 2603240"/>
              <a:gd name="connsiteX4" fmla="*/ 0 w 1408923"/>
              <a:gd name="connsiteY4" fmla="*/ 0 h 2603240"/>
              <a:gd name="connsiteX0" fmla="*/ 0 w 1761348"/>
              <a:gd name="connsiteY0" fmla="*/ 0 h 2593715"/>
              <a:gd name="connsiteX1" fmla="*/ 139959 w 1761348"/>
              <a:gd name="connsiteY1" fmla="*/ 0 h 2593715"/>
              <a:gd name="connsiteX2" fmla="*/ 1761348 w 1761348"/>
              <a:gd name="connsiteY2" fmla="*/ 2584190 h 2593715"/>
              <a:gd name="connsiteX3" fmla="*/ 533400 w 1761348"/>
              <a:gd name="connsiteY3" fmla="*/ 2593715 h 2593715"/>
              <a:gd name="connsiteX4" fmla="*/ 0 w 1761348"/>
              <a:gd name="connsiteY4" fmla="*/ 0 h 259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1348" h="2593715">
                <a:moveTo>
                  <a:pt x="0" y="0"/>
                </a:moveTo>
                <a:lnTo>
                  <a:pt x="139959" y="0"/>
                </a:lnTo>
                <a:lnTo>
                  <a:pt x="1761348" y="2584190"/>
                </a:lnTo>
                <a:lnTo>
                  <a:pt x="533400" y="2593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tx1">
                  <a:lumMod val="50000"/>
                  <a:lumOff val="50000"/>
                  <a:shade val="100000"/>
                  <a:satMod val="115000"/>
                  <a:alpha val="6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4825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655888"/>
            <a:ext cx="939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716213"/>
            <a:ext cx="1225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525" y="2809875"/>
            <a:ext cx="7016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8" name="组合 43"/>
          <p:cNvGrpSpPr>
            <a:grpSpLocks/>
          </p:cNvGrpSpPr>
          <p:nvPr/>
        </p:nvGrpSpPr>
        <p:grpSpPr bwMode="auto">
          <a:xfrm>
            <a:off x="0" y="3843338"/>
            <a:ext cx="12192000" cy="855662"/>
            <a:chOff x="0" y="4002637"/>
            <a:chExt cx="12192000" cy="854924"/>
          </a:xfrm>
        </p:grpSpPr>
        <p:sp>
          <p:nvSpPr>
            <p:cNvPr id="45" name="矩形 44"/>
            <p:cNvSpPr/>
            <p:nvPr/>
          </p:nvSpPr>
          <p:spPr>
            <a:xfrm>
              <a:off x="0" y="4002637"/>
              <a:ext cx="12192000" cy="839063"/>
            </a:xfrm>
            <a:prstGeom prst="rect">
              <a:avLst/>
            </a:prstGeom>
            <a:solidFill>
              <a:srgbClr val="58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0" y="4018498"/>
              <a:ext cx="12192000" cy="839063"/>
            </a:xfrm>
            <a:custGeom>
              <a:avLst/>
              <a:gdLst>
                <a:gd name="connsiteX0" fmla="*/ 0 w 12192000"/>
                <a:gd name="connsiteY0" fmla="*/ 0 h 839636"/>
                <a:gd name="connsiteX1" fmla="*/ 12192000 w 12192000"/>
                <a:gd name="connsiteY1" fmla="*/ 0 h 839636"/>
                <a:gd name="connsiteX2" fmla="*/ 12192000 w 12192000"/>
                <a:gd name="connsiteY2" fmla="*/ 360738 h 839636"/>
                <a:gd name="connsiteX3" fmla="*/ 11960578 w 12192000"/>
                <a:gd name="connsiteY3" fmla="*/ 324956 h 839636"/>
                <a:gd name="connsiteX4" fmla="*/ 6370135 w 12192000"/>
                <a:gd name="connsiteY4" fmla="*/ 240567 h 839636"/>
                <a:gd name="connsiteX5" fmla="*/ 1202192 w 12192000"/>
                <a:gd name="connsiteY5" fmla="*/ 820861 h 839636"/>
                <a:gd name="connsiteX6" fmla="*/ 1118210 w 12192000"/>
                <a:gd name="connsiteY6" fmla="*/ 839636 h 839636"/>
                <a:gd name="connsiteX7" fmla="*/ 0 w 12192000"/>
                <a:gd name="connsiteY7" fmla="*/ 839636 h 839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39636">
                  <a:moveTo>
                    <a:pt x="0" y="0"/>
                  </a:moveTo>
                  <a:lnTo>
                    <a:pt x="12192000" y="0"/>
                  </a:lnTo>
                  <a:lnTo>
                    <a:pt x="12192000" y="360738"/>
                  </a:lnTo>
                  <a:lnTo>
                    <a:pt x="11960578" y="324956"/>
                  </a:lnTo>
                  <a:cubicBezTo>
                    <a:pt x="10741448" y="161615"/>
                    <a:pt x="8689118" y="119514"/>
                    <a:pt x="6370135" y="240567"/>
                  </a:cubicBezTo>
                  <a:cubicBezTo>
                    <a:pt x="4283050" y="349514"/>
                    <a:pt x="2424540" y="567409"/>
                    <a:pt x="1202192" y="820861"/>
                  </a:cubicBezTo>
                  <a:lnTo>
                    <a:pt x="1118210" y="839636"/>
                  </a:lnTo>
                  <a:lnTo>
                    <a:pt x="0" y="839636"/>
                  </a:lnTo>
                  <a:close/>
                </a:path>
              </a:pathLst>
            </a:cu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29" name="文本框 46"/>
          <p:cNvSpPr txBox="1">
            <a:spLocks noChangeArrowheads="1"/>
          </p:cNvSpPr>
          <p:nvPr/>
        </p:nvSpPr>
        <p:spPr bwMode="auto">
          <a:xfrm>
            <a:off x="820738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altLang="zh-CN" sz="1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0" name="文本框 47"/>
          <p:cNvSpPr txBox="1">
            <a:spLocks noChangeArrowheads="1"/>
          </p:cNvSpPr>
          <p:nvPr/>
        </p:nvSpPr>
        <p:spPr bwMode="auto">
          <a:xfrm>
            <a:off x="4968875" y="3975100"/>
            <a:ext cx="2311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altLang="zh-CN" sz="1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1" name="文本框 48"/>
          <p:cNvSpPr txBox="1">
            <a:spLocks noChangeArrowheads="1"/>
          </p:cNvSpPr>
          <p:nvPr/>
        </p:nvSpPr>
        <p:spPr bwMode="auto">
          <a:xfrm>
            <a:off x="9291638" y="3978275"/>
            <a:ext cx="2311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单击此处添加奖项名</a:t>
            </a:r>
            <a:endParaRPr lang="en-US" altLang="zh-CN" sz="1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32" name="Content Placeholder 2"/>
          <p:cNvSpPr txBox="1">
            <a:spLocks/>
          </p:cNvSpPr>
          <p:nvPr/>
        </p:nvSpPr>
        <p:spPr bwMode="auto">
          <a:xfrm>
            <a:off x="1165225" y="5022850"/>
            <a:ext cx="196691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4833" name="Content Placeholder 2"/>
          <p:cNvSpPr txBox="1">
            <a:spLocks/>
          </p:cNvSpPr>
          <p:nvPr/>
        </p:nvSpPr>
        <p:spPr bwMode="auto">
          <a:xfrm>
            <a:off x="5113338" y="5022850"/>
            <a:ext cx="19653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4834" name="Content Placeholder 2"/>
          <p:cNvSpPr txBox="1">
            <a:spLocks/>
          </p:cNvSpPr>
          <p:nvPr/>
        </p:nvSpPr>
        <p:spPr bwMode="auto">
          <a:xfrm>
            <a:off x="9537700" y="5019675"/>
            <a:ext cx="1966913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3251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53252" name="组合 33"/>
          <p:cNvGrpSpPr>
            <a:grpSpLocks/>
          </p:cNvGrpSpPr>
          <p:nvPr/>
        </p:nvGrpSpPr>
        <p:grpSpPr bwMode="auto">
          <a:xfrm>
            <a:off x="703263" y="1998663"/>
            <a:ext cx="10785475" cy="3475037"/>
            <a:chOff x="691037" y="1777557"/>
            <a:chExt cx="10785884" cy="3475896"/>
          </a:xfrm>
        </p:grpSpPr>
        <p:grpSp>
          <p:nvGrpSpPr>
            <p:cNvPr id="35" name="组合 246"/>
            <p:cNvGrpSpPr>
              <a:grpSpLocks/>
            </p:cNvGrpSpPr>
            <p:nvPr/>
          </p:nvGrpSpPr>
          <p:grpSpPr bwMode="auto">
            <a:xfrm>
              <a:off x="4655117" y="1892592"/>
              <a:ext cx="6821804" cy="3360861"/>
              <a:chOff x="1360463" y="1394558"/>
              <a:chExt cx="9118601" cy="4492625"/>
            </a:xfrm>
            <a:solidFill>
              <a:srgbClr val="CFCFCF"/>
            </a:solidFill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>
                <a:off x="7027952" y="1539190"/>
                <a:ext cx="72312" cy="32542"/>
              </a:xfrm>
              <a:custGeom>
                <a:avLst/>
                <a:gdLst>
                  <a:gd name="T0" fmla="*/ 6 w 11"/>
                  <a:gd name="T1" fmla="*/ 0 h 5"/>
                  <a:gd name="T2" fmla="*/ 7 w 11"/>
                  <a:gd name="T3" fmla="*/ 1 h 5"/>
                  <a:gd name="T4" fmla="*/ 8 w 11"/>
                  <a:gd name="T5" fmla="*/ 5 h 5"/>
                  <a:gd name="T6" fmla="*/ 4 w 11"/>
                  <a:gd name="T7" fmla="*/ 3 h 5"/>
                  <a:gd name="T8" fmla="*/ 6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cubicBezTo>
                      <a:pt x="6" y="0"/>
                      <a:pt x="6" y="0"/>
                      <a:pt x="7" y="1"/>
                    </a:cubicBezTo>
                    <a:cubicBezTo>
                      <a:pt x="7" y="3"/>
                      <a:pt x="11" y="3"/>
                      <a:pt x="8" y="5"/>
                    </a:cubicBezTo>
                    <a:cubicBezTo>
                      <a:pt x="5" y="5"/>
                      <a:pt x="7" y="1"/>
                      <a:pt x="4" y="3"/>
                    </a:cubicBezTo>
                    <a:cubicBezTo>
                      <a:pt x="0" y="1"/>
                      <a:pt x="7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7984284" y="1539190"/>
                <a:ext cx="131971" cy="65084"/>
              </a:xfrm>
              <a:custGeom>
                <a:avLst/>
                <a:gdLst>
                  <a:gd name="T0" fmla="*/ 19 w 20"/>
                  <a:gd name="T1" fmla="*/ 8 h 10"/>
                  <a:gd name="T2" fmla="*/ 11 w 20"/>
                  <a:gd name="T3" fmla="*/ 10 h 10"/>
                  <a:gd name="T4" fmla="*/ 2 w 20"/>
                  <a:gd name="T5" fmla="*/ 10 h 10"/>
                  <a:gd name="T6" fmla="*/ 0 w 20"/>
                  <a:gd name="T7" fmla="*/ 8 h 10"/>
                  <a:gd name="T8" fmla="*/ 15 w 20"/>
                  <a:gd name="T9" fmla="*/ 0 h 10"/>
                  <a:gd name="T10" fmla="*/ 18 w 20"/>
                  <a:gd name="T11" fmla="*/ 2 h 10"/>
                  <a:gd name="T12" fmla="*/ 16 w 20"/>
                  <a:gd name="T13" fmla="*/ 3 h 10"/>
                  <a:gd name="T14" fmla="*/ 19 w 20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0">
                    <a:moveTo>
                      <a:pt x="19" y="8"/>
                    </a:moveTo>
                    <a:cubicBezTo>
                      <a:pt x="16" y="8"/>
                      <a:pt x="12" y="7"/>
                      <a:pt x="11" y="10"/>
                    </a:cubicBezTo>
                    <a:cubicBezTo>
                      <a:pt x="10" y="8"/>
                      <a:pt x="6" y="10"/>
                      <a:pt x="2" y="10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2" y="2"/>
                      <a:pt x="7" y="0"/>
                      <a:pt x="15" y="0"/>
                    </a:cubicBezTo>
                    <a:cubicBezTo>
                      <a:pt x="14" y="3"/>
                      <a:pt x="17" y="1"/>
                      <a:pt x="18" y="2"/>
                    </a:cubicBezTo>
                    <a:cubicBezTo>
                      <a:pt x="19" y="3"/>
                      <a:pt x="16" y="3"/>
                      <a:pt x="16" y="3"/>
                    </a:cubicBezTo>
                    <a:cubicBezTo>
                      <a:pt x="16" y="4"/>
                      <a:pt x="20" y="3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7237659" y="1544614"/>
                <a:ext cx="66888" cy="39774"/>
              </a:xfrm>
              <a:custGeom>
                <a:avLst/>
                <a:gdLst>
                  <a:gd name="T0" fmla="*/ 10 w 10"/>
                  <a:gd name="T1" fmla="*/ 1 h 6"/>
                  <a:gd name="T2" fmla="*/ 9 w 10"/>
                  <a:gd name="T3" fmla="*/ 5 h 6"/>
                  <a:gd name="T4" fmla="*/ 5 w 10"/>
                  <a:gd name="T5" fmla="*/ 6 h 6"/>
                  <a:gd name="T6" fmla="*/ 0 w 10"/>
                  <a:gd name="T7" fmla="*/ 3 h 6"/>
                  <a:gd name="T8" fmla="*/ 6 w 10"/>
                  <a:gd name="T9" fmla="*/ 3 h 6"/>
                  <a:gd name="T10" fmla="*/ 10 w 10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9" y="2"/>
                      <a:pt x="9" y="3"/>
                      <a:pt x="9" y="5"/>
                    </a:cubicBezTo>
                    <a:cubicBezTo>
                      <a:pt x="7" y="4"/>
                      <a:pt x="6" y="5"/>
                      <a:pt x="5" y="6"/>
                    </a:cubicBezTo>
                    <a:cubicBezTo>
                      <a:pt x="3" y="5"/>
                      <a:pt x="0" y="6"/>
                      <a:pt x="0" y="3"/>
                    </a:cubicBezTo>
                    <a:cubicBezTo>
                      <a:pt x="3" y="3"/>
                      <a:pt x="4" y="1"/>
                      <a:pt x="6" y="3"/>
                    </a:cubicBezTo>
                    <a:cubicBezTo>
                      <a:pt x="8" y="2"/>
                      <a:pt x="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6838132" y="1564500"/>
                <a:ext cx="77736" cy="45198"/>
              </a:xfrm>
              <a:custGeom>
                <a:avLst/>
                <a:gdLst>
                  <a:gd name="T0" fmla="*/ 12 w 12"/>
                  <a:gd name="T1" fmla="*/ 0 h 7"/>
                  <a:gd name="T2" fmla="*/ 10 w 12"/>
                  <a:gd name="T3" fmla="*/ 3 h 7"/>
                  <a:gd name="T4" fmla="*/ 7 w 12"/>
                  <a:gd name="T5" fmla="*/ 6 h 7"/>
                  <a:gd name="T6" fmla="*/ 5 w 12"/>
                  <a:gd name="T7" fmla="*/ 4 h 7"/>
                  <a:gd name="T8" fmla="*/ 2 w 12"/>
                  <a:gd name="T9" fmla="*/ 5 h 7"/>
                  <a:gd name="T10" fmla="*/ 0 w 12"/>
                  <a:gd name="T11" fmla="*/ 3 h 7"/>
                  <a:gd name="T12" fmla="*/ 5 w 12"/>
                  <a:gd name="T13" fmla="*/ 2 h 7"/>
                  <a:gd name="T14" fmla="*/ 5 w 12"/>
                  <a:gd name="T15" fmla="*/ 1 h 7"/>
                  <a:gd name="T16" fmla="*/ 12 w 12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7">
                    <a:moveTo>
                      <a:pt x="12" y="0"/>
                    </a:moveTo>
                    <a:cubicBezTo>
                      <a:pt x="12" y="2"/>
                      <a:pt x="10" y="1"/>
                      <a:pt x="10" y="3"/>
                    </a:cubicBezTo>
                    <a:cubicBezTo>
                      <a:pt x="10" y="3"/>
                      <a:pt x="8" y="5"/>
                      <a:pt x="7" y="6"/>
                    </a:cubicBezTo>
                    <a:cubicBezTo>
                      <a:pt x="5" y="7"/>
                      <a:pt x="5" y="4"/>
                      <a:pt x="5" y="4"/>
                    </a:cubicBezTo>
                    <a:cubicBezTo>
                      <a:pt x="5" y="3"/>
                      <a:pt x="3" y="5"/>
                      <a:pt x="2" y="5"/>
                    </a:cubicBezTo>
                    <a:cubicBezTo>
                      <a:pt x="1" y="4"/>
                      <a:pt x="1" y="2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7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7159922" y="1557269"/>
                <a:ext cx="65081" cy="27119"/>
              </a:xfrm>
              <a:custGeom>
                <a:avLst/>
                <a:gdLst>
                  <a:gd name="T0" fmla="*/ 9 w 10"/>
                  <a:gd name="T1" fmla="*/ 4 h 4"/>
                  <a:gd name="T2" fmla="*/ 2 w 10"/>
                  <a:gd name="T3" fmla="*/ 4 h 4"/>
                  <a:gd name="T4" fmla="*/ 5 w 10"/>
                  <a:gd name="T5" fmla="*/ 1 h 4"/>
                  <a:gd name="T6" fmla="*/ 9 w 10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9" y="4"/>
                    </a:moveTo>
                    <a:cubicBezTo>
                      <a:pt x="7" y="4"/>
                      <a:pt x="4" y="4"/>
                      <a:pt x="2" y="4"/>
                    </a:cubicBezTo>
                    <a:cubicBezTo>
                      <a:pt x="0" y="0"/>
                      <a:pt x="5" y="3"/>
                      <a:pt x="5" y="1"/>
                    </a:cubicBezTo>
                    <a:cubicBezTo>
                      <a:pt x="5" y="3"/>
                      <a:pt x="10" y="0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8" name="Freeform 10"/>
              <p:cNvSpPr>
                <a:spLocks/>
              </p:cNvSpPr>
              <p:nvPr/>
            </p:nvSpPr>
            <p:spPr bwMode="auto">
              <a:xfrm>
                <a:off x="7067724" y="1591619"/>
                <a:ext cx="79544" cy="27118"/>
              </a:xfrm>
              <a:custGeom>
                <a:avLst/>
                <a:gdLst>
                  <a:gd name="T0" fmla="*/ 8 w 12"/>
                  <a:gd name="T1" fmla="*/ 0 h 4"/>
                  <a:gd name="T2" fmla="*/ 8 w 12"/>
                  <a:gd name="T3" fmla="*/ 3 h 4"/>
                  <a:gd name="T4" fmla="*/ 0 w 12"/>
                  <a:gd name="T5" fmla="*/ 2 h 4"/>
                  <a:gd name="T6" fmla="*/ 8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8" y="0"/>
                    </a:moveTo>
                    <a:cubicBezTo>
                      <a:pt x="12" y="1"/>
                      <a:pt x="8" y="1"/>
                      <a:pt x="8" y="3"/>
                    </a:cubicBezTo>
                    <a:cubicBezTo>
                      <a:pt x="5" y="3"/>
                      <a:pt x="1" y="4"/>
                      <a:pt x="0" y="2"/>
                    </a:cubicBezTo>
                    <a:cubicBezTo>
                      <a:pt x="1" y="0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11"/>
              <p:cNvSpPr>
                <a:spLocks/>
              </p:cNvSpPr>
              <p:nvPr/>
            </p:nvSpPr>
            <p:spPr bwMode="auto">
              <a:xfrm>
                <a:off x="3079692" y="1609698"/>
                <a:ext cx="37963" cy="27118"/>
              </a:xfrm>
              <a:custGeom>
                <a:avLst/>
                <a:gdLst>
                  <a:gd name="T0" fmla="*/ 1 w 6"/>
                  <a:gd name="T1" fmla="*/ 0 h 4"/>
                  <a:gd name="T2" fmla="*/ 5 w 6"/>
                  <a:gd name="T3" fmla="*/ 4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3" y="0"/>
                      <a:pt x="6" y="1"/>
                      <a:pt x="5" y="4"/>
                    </a:cubicBezTo>
                    <a:cubicBezTo>
                      <a:pt x="4" y="3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8031287" y="1609698"/>
                <a:ext cx="144625" cy="74123"/>
              </a:xfrm>
              <a:custGeom>
                <a:avLst/>
                <a:gdLst>
                  <a:gd name="T0" fmla="*/ 20 w 22"/>
                  <a:gd name="T1" fmla="*/ 2 h 11"/>
                  <a:gd name="T2" fmla="*/ 21 w 22"/>
                  <a:gd name="T3" fmla="*/ 7 h 11"/>
                  <a:gd name="T4" fmla="*/ 12 w 22"/>
                  <a:gd name="T5" fmla="*/ 10 h 11"/>
                  <a:gd name="T6" fmla="*/ 10 w 22"/>
                  <a:gd name="T7" fmla="*/ 9 h 11"/>
                  <a:gd name="T8" fmla="*/ 6 w 22"/>
                  <a:gd name="T9" fmla="*/ 9 h 11"/>
                  <a:gd name="T10" fmla="*/ 6 w 22"/>
                  <a:gd name="T11" fmla="*/ 7 h 11"/>
                  <a:gd name="T12" fmla="*/ 3 w 22"/>
                  <a:gd name="T13" fmla="*/ 8 h 11"/>
                  <a:gd name="T14" fmla="*/ 4 w 22"/>
                  <a:gd name="T15" fmla="*/ 6 h 11"/>
                  <a:gd name="T16" fmla="*/ 0 w 22"/>
                  <a:gd name="T17" fmla="*/ 5 h 11"/>
                  <a:gd name="T18" fmla="*/ 2 w 22"/>
                  <a:gd name="T19" fmla="*/ 3 h 11"/>
                  <a:gd name="T20" fmla="*/ 5 w 22"/>
                  <a:gd name="T21" fmla="*/ 1 h 11"/>
                  <a:gd name="T22" fmla="*/ 14 w 22"/>
                  <a:gd name="T23" fmla="*/ 0 h 11"/>
                  <a:gd name="T24" fmla="*/ 14 w 22"/>
                  <a:gd name="T25" fmla="*/ 2 h 11"/>
                  <a:gd name="T26" fmla="*/ 20 w 22"/>
                  <a:gd name="T2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11">
                    <a:moveTo>
                      <a:pt x="20" y="2"/>
                    </a:moveTo>
                    <a:cubicBezTo>
                      <a:pt x="19" y="5"/>
                      <a:pt x="16" y="7"/>
                      <a:pt x="21" y="7"/>
                    </a:cubicBezTo>
                    <a:cubicBezTo>
                      <a:pt x="22" y="11"/>
                      <a:pt x="16" y="10"/>
                      <a:pt x="12" y="10"/>
                    </a:cubicBezTo>
                    <a:cubicBezTo>
                      <a:pt x="10" y="10"/>
                      <a:pt x="11" y="10"/>
                      <a:pt x="10" y="9"/>
                    </a:cubicBezTo>
                    <a:cubicBezTo>
                      <a:pt x="8" y="7"/>
                      <a:pt x="8" y="10"/>
                      <a:pt x="6" y="9"/>
                    </a:cubicBezTo>
                    <a:cubicBezTo>
                      <a:pt x="6" y="9"/>
                      <a:pt x="6" y="7"/>
                      <a:pt x="6" y="7"/>
                    </a:cubicBezTo>
                    <a:cubicBezTo>
                      <a:pt x="6" y="7"/>
                      <a:pt x="5" y="9"/>
                      <a:pt x="3" y="8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5"/>
                      <a:pt x="0" y="7"/>
                      <a:pt x="0" y="5"/>
                    </a:cubicBezTo>
                    <a:cubicBezTo>
                      <a:pt x="0" y="3"/>
                      <a:pt x="2" y="4"/>
                      <a:pt x="2" y="3"/>
                    </a:cubicBezTo>
                    <a:cubicBezTo>
                      <a:pt x="4" y="2"/>
                      <a:pt x="3" y="2"/>
                      <a:pt x="5" y="1"/>
                    </a:cubicBezTo>
                    <a:cubicBezTo>
                      <a:pt x="6" y="1"/>
                      <a:pt x="10" y="0"/>
                      <a:pt x="14" y="0"/>
                    </a:cubicBezTo>
                    <a:cubicBezTo>
                      <a:pt x="14" y="0"/>
                      <a:pt x="14" y="2"/>
                      <a:pt x="14" y="2"/>
                    </a:cubicBezTo>
                    <a:cubicBezTo>
                      <a:pt x="15" y="3"/>
                      <a:pt x="19" y="1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Freeform 13"/>
              <p:cNvSpPr>
                <a:spLocks/>
              </p:cNvSpPr>
              <p:nvPr/>
            </p:nvSpPr>
            <p:spPr bwMode="auto">
              <a:xfrm>
                <a:off x="7971630" y="1609698"/>
                <a:ext cx="59657" cy="39774"/>
              </a:xfrm>
              <a:custGeom>
                <a:avLst/>
                <a:gdLst>
                  <a:gd name="T0" fmla="*/ 9 w 9"/>
                  <a:gd name="T1" fmla="*/ 3 h 6"/>
                  <a:gd name="T2" fmla="*/ 6 w 9"/>
                  <a:gd name="T3" fmla="*/ 3 h 6"/>
                  <a:gd name="T4" fmla="*/ 5 w 9"/>
                  <a:gd name="T5" fmla="*/ 5 h 6"/>
                  <a:gd name="T6" fmla="*/ 0 w 9"/>
                  <a:gd name="T7" fmla="*/ 3 h 6"/>
                  <a:gd name="T8" fmla="*/ 9 w 9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3"/>
                    </a:moveTo>
                    <a:cubicBezTo>
                      <a:pt x="8" y="5"/>
                      <a:pt x="7" y="3"/>
                      <a:pt x="6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2" y="6"/>
                      <a:pt x="3" y="3"/>
                      <a:pt x="0" y="3"/>
                    </a:cubicBezTo>
                    <a:cubicBezTo>
                      <a:pt x="2" y="0"/>
                      <a:pt x="6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2947721" y="1656704"/>
                <a:ext cx="151856" cy="79547"/>
              </a:xfrm>
              <a:custGeom>
                <a:avLst/>
                <a:gdLst>
                  <a:gd name="T0" fmla="*/ 17 w 23"/>
                  <a:gd name="T1" fmla="*/ 3 h 12"/>
                  <a:gd name="T2" fmla="*/ 20 w 23"/>
                  <a:gd name="T3" fmla="*/ 7 h 12"/>
                  <a:gd name="T4" fmla="*/ 22 w 23"/>
                  <a:gd name="T5" fmla="*/ 12 h 12"/>
                  <a:gd name="T6" fmla="*/ 20 w 23"/>
                  <a:gd name="T7" fmla="*/ 12 h 12"/>
                  <a:gd name="T8" fmla="*/ 20 w 23"/>
                  <a:gd name="T9" fmla="*/ 10 h 12"/>
                  <a:gd name="T10" fmla="*/ 18 w 23"/>
                  <a:gd name="T11" fmla="*/ 9 h 12"/>
                  <a:gd name="T12" fmla="*/ 5 w 23"/>
                  <a:gd name="T13" fmla="*/ 8 h 12"/>
                  <a:gd name="T14" fmla="*/ 8 w 23"/>
                  <a:gd name="T15" fmla="*/ 6 h 12"/>
                  <a:gd name="T16" fmla="*/ 6 w 23"/>
                  <a:gd name="T17" fmla="*/ 4 h 12"/>
                  <a:gd name="T18" fmla="*/ 0 w 23"/>
                  <a:gd name="T19" fmla="*/ 1 h 12"/>
                  <a:gd name="T20" fmla="*/ 8 w 23"/>
                  <a:gd name="T21" fmla="*/ 1 h 12"/>
                  <a:gd name="T22" fmla="*/ 10 w 23"/>
                  <a:gd name="T23" fmla="*/ 3 h 12"/>
                  <a:gd name="T24" fmla="*/ 14 w 23"/>
                  <a:gd name="T25" fmla="*/ 3 h 12"/>
                  <a:gd name="T26" fmla="*/ 17 w 23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2">
                    <a:moveTo>
                      <a:pt x="17" y="3"/>
                    </a:moveTo>
                    <a:cubicBezTo>
                      <a:pt x="18" y="4"/>
                      <a:pt x="19" y="5"/>
                      <a:pt x="20" y="7"/>
                    </a:cubicBezTo>
                    <a:cubicBezTo>
                      <a:pt x="21" y="8"/>
                      <a:pt x="23" y="9"/>
                      <a:pt x="22" y="12"/>
                    </a:cubicBezTo>
                    <a:cubicBezTo>
                      <a:pt x="22" y="11"/>
                      <a:pt x="20" y="12"/>
                      <a:pt x="20" y="12"/>
                    </a:cubicBezTo>
                    <a:cubicBezTo>
                      <a:pt x="19" y="11"/>
                      <a:pt x="20" y="10"/>
                      <a:pt x="20" y="10"/>
                    </a:cubicBezTo>
                    <a:cubicBezTo>
                      <a:pt x="19" y="9"/>
                      <a:pt x="17" y="11"/>
                      <a:pt x="18" y="9"/>
                    </a:cubicBezTo>
                    <a:cubicBezTo>
                      <a:pt x="12" y="9"/>
                      <a:pt x="8" y="9"/>
                      <a:pt x="5" y="8"/>
                    </a:cubicBezTo>
                    <a:cubicBezTo>
                      <a:pt x="5" y="6"/>
                      <a:pt x="7" y="6"/>
                      <a:pt x="8" y="6"/>
                    </a:cubicBezTo>
                    <a:cubicBezTo>
                      <a:pt x="8" y="5"/>
                      <a:pt x="6" y="5"/>
                      <a:pt x="6" y="4"/>
                    </a:cubicBezTo>
                    <a:cubicBezTo>
                      <a:pt x="3" y="3"/>
                      <a:pt x="1" y="5"/>
                      <a:pt x="0" y="1"/>
                    </a:cubicBezTo>
                    <a:cubicBezTo>
                      <a:pt x="3" y="0"/>
                      <a:pt x="6" y="0"/>
                      <a:pt x="8" y="1"/>
                    </a:cubicBezTo>
                    <a:cubicBezTo>
                      <a:pt x="10" y="1"/>
                      <a:pt x="10" y="1"/>
                      <a:pt x="10" y="3"/>
                    </a:cubicBezTo>
                    <a:cubicBezTo>
                      <a:pt x="11" y="4"/>
                      <a:pt x="14" y="0"/>
                      <a:pt x="14" y="3"/>
                    </a:cubicBezTo>
                    <a:cubicBezTo>
                      <a:pt x="14" y="4"/>
                      <a:pt x="17" y="4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8181336" y="1656704"/>
                <a:ext cx="144625" cy="72316"/>
              </a:xfrm>
              <a:custGeom>
                <a:avLst/>
                <a:gdLst>
                  <a:gd name="T0" fmla="*/ 9 w 22"/>
                  <a:gd name="T1" fmla="*/ 0 h 11"/>
                  <a:gd name="T2" fmla="*/ 13 w 22"/>
                  <a:gd name="T3" fmla="*/ 3 h 11"/>
                  <a:gd name="T4" fmla="*/ 14 w 22"/>
                  <a:gd name="T5" fmla="*/ 1 h 11"/>
                  <a:gd name="T6" fmla="*/ 16 w 22"/>
                  <a:gd name="T7" fmla="*/ 3 h 11"/>
                  <a:gd name="T8" fmla="*/ 18 w 22"/>
                  <a:gd name="T9" fmla="*/ 3 h 11"/>
                  <a:gd name="T10" fmla="*/ 18 w 22"/>
                  <a:gd name="T11" fmla="*/ 4 h 11"/>
                  <a:gd name="T12" fmla="*/ 21 w 22"/>
                  <a:gd name="T13" fmla="*/ 5 h 11"/>
                  <a:gd name="T14" fmla="*/ 15 w 22"/>
                  <a:gd name="T15" fmla="*/ 7 h 11"/>
                  <a:gd name="T16" fmla="*/ 14 w 22"/>
                  <a:gd name="T17" fmla="*/ 9 h 11"/>
                  <a:gd name="T18" fmla="*/ 5 w 22"/>
                  <a:gd name="T19" fmla="*/ 9 h 11"/>
                  <a:gd name="T20" fmla="*/ 4 w 22"/>
                  <a:gd name="T21" fmla="*/ 11 h 11"/>
                  <a:gd name="T22" fmla="*/ 0 w 22"/>
                  <a:gd name="T23" fmla="*/ 10 h 11"/>
                  <a:gd name="T24" fmla="*/ 0 w 22"/>
                  <a:gd name="T25" fmla="*/ 7 h 11"/>
                  <a:gd name="T26" fmla="*/ 2 w 22"/>
                  <a:gd name="T27" fmla="*/ 7 h 11"/>
                  <a:gd name="T28" fmla="*/ 3 w 22"/>
                  <a:gd name="T29" fmla="*/ 4 h 11"/>
                  <a:gd name="T30" fmla="*/ 5 w 22"/>
                  <a:gd name="T31" fmla="*/ 4 h 11"/>
                  <a:gd name="T32" fmla="*/ 9 w 22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11">
                    <a:moveTo>
                      <a:pt x="9" y="0"/>
                    </a:moveTo>
                    <a:cubicBezTo>
                      <a:pt x="10" y="2"/>
                      <a:pt x="14" y="0"/>
                      <a:pt x="13" y="3"/>
                    </a:cubicBezTo>
                    <a:cubicBezTo>
                      <a:pt x="14" y="4"/>
                      <a:pt x="14" y="1"/>
                      <a:pt x="14" y="1"/>
                    </a:cubicBezTo>
                    <a:cubicBezTo>
                      <a:pt x="15" y="1"/>
                      <a:pt x="15" y="3"/>
                      <a:pt x="16" y="3"/>
                    </a:cubicBezTo>
                    <a:cubicBezTo>
                      <a:pt x="16" y="3"/>
                      <a:pt x="17" y="3"/>
                      <a:pt x="18" y="3"/>
                    </a:cubicBezTo>
                    <a:cubicBezTo>
                      <a:pt x="18" y="3"/>
                      <a:pt x="17" y="4"/>
                      <a:pt x="18" y="4"/>
                    </a:cubicBezTo>
                    <a:cubicBezTo>
                      <a:pt x="19" y="4"/>
                      <a:pt x="21" y="3"/>
                      <a:pt x="21" y="5"/>
                    </a:cubicBezTo>
                    <a:cubicBezTo>
                      <a:pt x="22" y="9"/>
                      <a:pt x="17" y="6"/>
                      <a:pt x="15" y="7"/>
                    </a:cubicBezTo>
                    <a:cubicBezTo>
                      <a:pt x="14" y="6"/>
                      <a:pt x="14" y="8"/>
                      <a:pt x="14" y="9"/>
                    </a:cubicBezTo>
                    <a:cubicBezTo>
                      <a:pt x="12" y="10"/>
                      <a:pt x="6" y="9"/>
                      <a:pt x="5" y="9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2" y="9"/>
                      <a:pt x="2" y="11"/>
                      <a:pt x="0" y="10"/>
                    </a:cubicBezTo>
                    <a:cubicBezTo>
                      <a:pt x="1" y="9"/>
                      <a:pt x="0" y="7"/>
                      <a:pt x="0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6"/>
                      <a:pt x="2" y="5"/>
                      <a:pt x="3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3"/>
                      <a:pt x="8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2692821" y="1710941"/>
                <a:ext cx="25309" cy="45197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cubicBezTo>
                      <a:pt x="2" y="7"/>
                      <a:pt x="0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2750671" y="1716364"/>
                <a:ext cx="77735" cy="52430"/>
              </a:xfrm>
              <a:custGeom>
                <a:avLst/>
                <a:gdLst>
                  <a:gd name="T0" fmla="*/ 11 w 12"/>
                  <a:gd name="T1" fmla="*/ 3 h 8"/>
                  <a:gd name="T2" fmla="*/ 3 w 12"/>
                  <a:gd name="T3" fmla="*/ 7 h 8"/>
                  <a:gd name="T4" fmla="*/ 0 w 12"/>
                  <a:gd name="T5" fmla="*/ 4 h 8"/>
                  <a:gd name="T6" fmla="*/ 6 w 12"/>
                  <a:gd name="T7" fmla="*/ 3 h 8"/>
                  <a:gd name="T8" fmla="*/ 11 w 1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1" y="3"/>
                    </a:moveTo>
                    <a:cubicBezTo>
                      <a:pt x="12" y="8"/>
                      <a:pt x="5" y="5"/>
                      <a:pt x="3" y="7"/>
                    </a:cubicBezTo>
                    <a:cubicBezTo>
                      <a:pt x="1" y="7"/>
                      <a:pt x="2" y="4"/>
                      <a:pt x="0" y="4"/>
                    </a:cubicBezTo>
                    <a:cubicBezTo>
                      <a:pt x="0" y="2"/>
                      <a:pt x="5" y="5"/>
                      <a:pt x="6" y="3"/>
                    </a:cubicBezTo>
                    <a:cubicBezTo>
                      <a:pt x="6" y="0"/>
                      <a:pt x="8" y="4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6" name="Freeform 18"/>
              <p:cNvSpPr>
                <a:spLocks/>
              </p:cNvSpPr>
              <p:nvPr/>
            </p:nvSpPr>
            <p:spPr bwMode="auto">
              <a:xfrm>
                <a:off x="3197199" y="1729020"/>
                <a:ext cx="72312" cy="34349"/>
              </a:xfrm>
              <a:custGeom>
                <a:avLst/>
                <a:gdLst>
                  <a:gd name="T0" fmla="*/ 9 w 11"/>
                  <a:gd name="T1" fmla="*/ 2 h 5"/>
                  <a:gd name="T2" fmla="*/ 9 w 11"/>
                  <a:gd name="T3" fmla="*/ 3 h 5"/>
                  <a:gd name="T4" fmla="*/ 6 w 11"/>
                  <a:gd name="T5" fmla="*/ 4 h 5"/>
                  <a:gd name="T6" fmla="*/ 5 w 11"/>
                  <a:gd name="T7" fmla="*/ 5 h 5"/>
                  <a:gd name="T8" fmla="*/ 3 w 11"/>
                  <a:gd name="T9" fmla="*/ 4 h 5"/>
                  <a:gd name="T10" fmla="*/ 2 w 11"/>
                  <a:gd name="T11" fmla="*/ 5 h 5"/>
                  <a:gd name="T12" fmla="*/ 1 w 11"/>
                  <a:gd name="T13" fmla="*/ 4 h 5"/>
                  <a:gd name="T14" fmla="*/ 9 w 11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">
                    <a:moveTo>
                      <a:pt x="9" y="2"/>
                    </a:moveTo>
                    <a:cubicBezTo>
                      <a:pt x="11" y="2"/>
                      <a:pt x="10" y="3"/>
                      <a:pt x="9" y="3"/>
                    </a:cubicBezTo>
                    <a:cubicBezTo>
                      <a:pt x="8" y="4"/>
                      <a:pt x="8" y="4"/>
                      <a:pt x="6" y="4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0"/>
                      <a:pt x="9" y="5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19"/>
              <p:cNvSpPr>
                <a:spLocks/>
              </p:cNvSpPr>
              <p:nvPr/>
            </p:nvSpPr>
            <p:spPr bwMode="auto">
              <a:xfrm>
                <a:off x="2927836" y="1741674"/>
                <a:ext cx="45195" cy="21695"/>
              </a:xfrm>
              <a:custGeom>
                <a:avLst/>
                <a:gdLst>
                  <a:gd name="T0" fmla="*/ 1 w 7"/>
                  <a:gd name="T1" fmla="*/ 2 h 3"/>
                  <a:gd name="T2" fmla="*/ 5 w 7"/>
                  <a:gd name="T3" fmla="*/ 3 h 3"/>
                  <a:gd name="T4" fmla="*/ 1 w 7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0" y="1"/>
                      <a:pt x="7" y="0"/>
                      <a:pt x="5" y="3"/>
                    </a:cubicBezTo>
                    <a:cubicBezTo>
                      <a:pt x="3" y="2"/>
                      <a:pt x="4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20"/>
              <p:cNvSpPr>
                <a:spLocks/>
              </p:cNvSpPr>
              <p:nvPr/>
            </p:nvSpPr>
            <p:spPr bwMode="auto">
              <a:xfrm>
                <a:off x="3329170" y="1750714"/>
                <a:ext cx="18078" cy="18079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0"/>
                      <a:pt x="3" y="1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Freeform 21"/>
              <p:cNvSpPr>
                <a:spLocks/>
              </p:cNvSpPr>
              <p:nvPr/>
            </p:nvSpPr>
            <p:spPr bwMode="auto">
              <a:xfrm>
                <a:off x="3157428" y="1781448"/>
                <a:ext cx="446530" cy="139209"/>
              </a:xfrm>
              <a:custGeom>
                <a:avLst/>
                <a:gdLst>
                  <a:gd name="T0" fmla="*/ 68 w 68"/>
                  <a:gd name="T1" fmla="*/ 12 h 21"/>
                  <a:gd name="T2" fmla="*/ 68 w 68"/>
                  <a:gd name="T3" fmla="*/ 16 h 21"/>
                  <a:gd name="T4" fmla="*/ 65 w 68"/>
                  <a:gd name="T5" fmla="*/ 18 h 21"/>
                  <a:gd name="T6" fmla="*/ 53 w 68"/>
                  <a:gd name="T7" fmla="*/ 18 h 21"/>
                  <a:gd name="T8" fmla="*/ 50 w 68"/>
                  <a:gd name="T9" fmla="*/ 20 h 21"/>
                  <a:gd name="T10" fmla="*/ 47 w 68"/>
                  <a:gd name="T11" fmla="*/ 19 h 21"/>
                  <a:gd name="T12" fmla="*/ 46 w 68"/>
                  <a:gd name="T13" fmla="*/ 20 h 21"/>
                  <a:gd name="T14" fmla="*/ 42 w 68"/>
                  <a:gd name="T15" fmla="*/ 20 h 21"/>
                  <a:gd name="T16" fmla="*/ 42 w 68"/>
                  <a:gd name="T17" fmla="*/ 19 h 21"/>
                  <a:gd name="T18" fmla="*/ 40 w 68"/>
                  <a:gd name="T19" fmla="*/ 20 h 21"/>
                  <a:gd name="T20" fmla="*/ 36 w 68"/>
                  <a:gd name="T21" fmla="*/ 18 h 21"/>
                  <a:gd name="T22" fmla="*/ 22 w 68"/>
                  <a:gd name="T23" fmla="*/ 18 h 21"/>
                  <a:gd name="T24" fmla="*/ 23 w 68"/>
                  <a:gd name="T25" fmla="*/ 16 h 21"/>
                  <a:gd name="T26" fmla="*/ 21 w 68"/>
                  <a:gd name="T27" fmla="*/ 15 h 21"/>
                  <a:gd name="T28" fmla="*/ 19 w 68"/>
                  <a:gd name="T29" fmla="*/ 12 h 21"/>
                  <a:gd name="T30" fmla="*/ 21 w 68"/>
                  <a:gd name="T31" fmla="*/ 10 h 21"/>
                  <a:gd name="T32" fmla="*/ 19 w 68"/>
                  <a:gd name="T33" fmla="*/ 6 h 21"/>
                  <a:gd name="T34" fmla="*/ 10 w 68"/>
                  <a:gd name="T35" fmla="*/ 7 h 21"/>
                  <a:gd name="T36" fmla="*/ 9 w 68"/>
                  <a:gd name="T37" fmla="*/ 5 h 21"/>
                  <a:gd name="T38" fmla="*/ 7 w 68"/>
                  <a:gd name="T39" fmla="*/ 4 h 21"/>
                  <a:gd name="T40" fmla="*/ 3 w 68"/>
                  <a:gd name="T41" fmla="*/ 5 h 21"/>
                  <a:gd name="T42" fmla="*/ 1 w 68"/>
                  <a:gd name="T43" fmla="*/ 1 h 21"/>
                  <a:gd name="T44" fmla="*/ 11 w 68"/>
                  <a:gd name="T45" fmla="*/ 0 h 21"/>
                  <a:gd name="T46" fmla="*/ 13 w 68"/>
                  <a:gd name="T47" fmla="*/ 1 h 21"/>
                  <a:gd name="T48" fmla="*/ 13 w 68"/>
                  <a:gd name="T49" fmla="*/ 3 h 21"/>
                  <a:gd name="T50" fmla="*/ 16 w 68"/>
                  <a:gd name="T51" fmla="*/ 5 h 21"/>
                  <a:gd name="T52" fmla="*/ 25 w 68"/>
                  <a:gd name="T53" fmla="*/ 5 h 21"/>
                  <a:gd name="T54" fmla="*/ 25 w 68"/>
                  <a:gd name="T55" fmla="*/ 10 h 21"/>
                  <a:gd name="T56" fmla="*/ 31 w 68"/>
                  <a:gd name="T57" fmla="*/ 11 h 21"/>
                  <a:gd name="T58" fmla="*/ 31 w 68"/>
                  <a:gd name="T59" fmla="*/ 13 h 21"/>
                  <a:gd name="T60" fmla="*/ 33 w 68"/>
                  <a:gd name="T61" fmla="*/ 12 h 21"/>
                  <a:gd name="T62" fmla="*/ 45 w 68"/>
                  <a:gd name="T63" fmla="*/ 12 h 21"/>
                  <a:gd name="T64" fmla="*/ 47 w 68"/>
                  <a:gd name="T65" fmla="*/ 13 h 21"/>
                  <a:gd name="T66" fmla="*/ 50 w 68"/>
                  <a:gd name="T67" fmla="*/ 11 h 21"/>
                  <a:gd name="T68" fmla="*/ 52 w 68"/>
                  <a:gd name="T69" fmla="*/ 11 h 21"/>
                  <a:gd name="T70" fmla="*/ 68 w 68"/>
                  <a:gd name="T71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" h="21">
                    <a:moveTo>
                      <a:pt x="68" y="12"/>
                    </a:moveTo>
                    <a:cubicBezTo>
                      <a:pt x="68" y="13"/>
                      <a:pt x="68" y="15"/>
                      <a:pt x="68" y="16"/>
                    </a:cubicBezTo>
                    <a:cubicBezTo>
                      <a:pt x="66" y="16"/>
                      <a:pt x="65" y="17"/>
                      <a:pt x="65" y="18"/>
                    </a:cubicBezTo>
                    <a:cubicBezTo>
                      <a:pt x="60" y="19"/>
                      <a:pt x="57" y="18"/>
                      <a:pt x="53" y="18"/>
                    </a:cubicBezTo>
                    <a:cubicBezTo>
                      <a:pt x="52" y="18"/>
                      <a:pt x="51" y="20"/>
                      <a:pt x="50" y="20"/>
                    </a:cubicBezTo>
                    <a:cubicBezTo>
                      <a:pt x="48" y="21"/>
                      <a:pt x="48" y="19"/>
                      <a:pt x="47" y="19"/>
                    </a:cubicBezTo>
                    <a:cubicBezTo>
                      <a:pt x="47" y="19"/>
                      <a:pt x="46" y="20"/>
                      <a:pt x="46" y="20"/>
                    </a:cubicBezTo>
                    <a:cubicBezTo>
                      <a:pt x="45" y="20"/>
                      <a:pt x="42" y="20"/>
                      <a:pt x="42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1" y="19"/>
                      <a:pt x="40" y="20"/>
                      <a:pt x="40" y="20"/>
                    </a:cubicBezTo>
                    <a:cubicBezTo>
                      <a:pt x="38" y="20"/>
                      <a:pt x="38" y="18"/>
                      <a:pt x="36" y="18"/>
                    </a:cubicBezTo>
                    <a:cubicBezTo>
                      <a:pt x="32" y="18"/>
                      <a:pt x="27" y="21"/>
                      <a:pt x="22" y="18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5"/>
                      <a:pt x="22" y="16"/>
                      <a:pt x="21" y="15"/>
                    </a:cubicBezTo>
                    <a:cubicBezTo>
                      <a:pt x="20" y="14"/>
                      <a:pt x="21" y="12"/>
                      <a:pt x="19" y="12"/>
                    </a:cubicBezTo>
                    <a:cubicBezTo>
                      <a:pt x="19" y="11"/>
                      <a:pt x="21" y="11"/>
                      <a:pt x="21" y="10"/>
                    </a:cubicBezTo>
                    <a:cubicBezTo>
                      <a:pt x="21" y="8"/>
                      <a:pt x="18" y="9"/>
                      <a:pt x="19" y="6"/>
                    </a:cubicBezTo>
                    <a:cubicBezTo>
                      <a:pt x="17" y="8"/>
                      <a:pt x="13" y="7"/>
                      <a:pt x="10" y="7"/>
                    </a:cubicBezTo>
                    <a:cubicBezTo>
                      <a:pt x="8" y="8"/>
                      <a:pt x="9" y="6"/>
                      <a:pt x="9" y="5"/>
                    </a:cubicBezTo>
                    <a:cubicBezTo>
                      <a:pt x="8" y="4"/>
                      <a:pt x="6" y="5"/>
                      <a:pt x="7" y="4"/>
                    </a:cubicBezTo>
                    <a:cubicBezTo>
                      <a:pt x="6" y="5"/>
                      <a:pt x="4" y="5"/>
                      <a:pt x="3" y="5"/>
                    </a:cubicBezTo>
                    <a:cubicBezTo>
                      <a:pt x="6" y="2"/>
                      <a:pt x="0" y="5"/>
                      <a:pt x="1" y="1"/>
                    </a:cubicBezTo>
                    <a:cubicBezTo>
                      <a:pt x="5" y="2"/>
                      <a:pt x="8" y="1"/>
                      <a:pt x="11" y="0"/>
                    </a:cubicBezTo>
                    <a:cubicBezTo>
                      <a:pt x="11" y="1"/>
                      <a:pt x="13" y="1"/>
                      <a:pt x="13" y="1"/>
                    </a:cubicBezTo>
                    <a:cubicBezTo>
                      <a:pt x="14" y="1"/>
                      <a:pt x="13" y="3"/>
                      <a:pt x="13" y="3"/>
                    </a:cubicBezTo>
                    <a:cubicBezTo>
                      <a:pt x="14" y="4"/>
                      <a:pt x="17" y="2"/>
                      <a:pt x="16" y="5"/>
                    </a:cubicBezTo>
                    <a:cubicBezTo>
                      <a:pt x="19" y="3"/>
                      <a:pt x="21" y="6"/>
                      <a:pt x="25" y="5"/>
                    </a:cubicBezTo>
                    <a:cubicBezTo>
                      <a:pt x="24" y="8"/>
                      <a:pt x="27" y="8"/>
                      <a:pt x="25" y="10"/>
                    </a:cubicBezTo>
                    <a:cubicBezTo>
                      <a:pt x="27" y="10"/>
                      <a:pt x="29" y="10"/>
                      <a:pt x="31" y="11"/>
                    </a:cubicBezTo>
                    <a:cubicBezTo>
                      <a:pt x="32" y="11"/>
                      <a:pt x="27" y="13"/>
                      <a:pt x="31" y="13"/>
                    </a:cubicBezTo>
                    <a:cubicBezTo>
                      <a:pt x="32" y="13"/>
                      <a:pt x="32" y="12"/>
                      <a:pt x="33" y="12"/>
                    </a:cubicBezTo>
                    <a:cubicBezTo>
                      <a:pt x="36" y="11"/>
                      <a:pt x="41" y="11"/>
                      <a:pt x="45" y="12"/>
                    </a:cubicBezTo>
                    <a:cubicBezTo>
                      <a:pt x="45" y="12"/>
                      <a:pt x="47" y="13"/>
                      <a:pt x="47" y="13"/>
                    </a:cubicBezTo>
                    <a:cubicBezTo>
                      <a:pt x="49" y="12"/>
                      <a:pt x="45" y="11"/>
                      <a:pt x="50" y="11"/>
                    </a:cubicBezTo>
                    <a:cubicBezTo>
                      <a:pt x="51" y="11"/>
                      <a:pt x="52" y="11"/>
                      <a:pt x="52" y="11"/>
                    </a:cubicBezTo>
                    <a:cubicBezTo>
                      <a:pt x="56" y="10"/>
                      <a:pt x="62" y="10"/>
                      <a:pt x="6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6955640" y="1781448"/>
                <a:ext cx="446529" cy="323614"/>
              </a:xfrm>
              <a:custGeom>
                <a:avLst/>
                <a:gdLst>
                  <a:gd name="T0" fmla="*/ 56 w 68"/>
                  <a:gd name="T1" fmla="*/ 1 h 49"/>
                  <a:gd name="T2" fmla="*/ 67 w 68"/>
                  <a:gd name="T3" fmla="*/ 0 h 49"/>
                  <a:gd name="T4" fmla="*/ 66 w 68"/>
                  <a:gd name="T5" fmla="*/ 5 h 49"/>
                  <a:gd name="T6" fmla="*/ 54 w 68"/>
                  <a:gd name="T7" fmla="*/ 7 h 49"/>
                  <a:gd name="T8" fmla="*/ 52 w 68"/>
                  <a:gd name="T9" fmla="*/ 9 h 49"/>
                  <a:gd name="T10" fmla="*/ 50 w 68"/>
                  <a:gd name="T11" fmla="*/ 9 h 49"/>
                  <a:gd name="T12" fmla="*/ 48 w 68"/>
                  <a:gd name="T13" fmla="*/ 11 h 49"/>
                  <a:gd name="T14" fmla="*/ 46 w 68"/>
                  <a:gd name="T15" fmla="*/ 10 h 49"/>
                  <a:gd name="T16" fmla="*/ 42 w 68"/>
                  <a:gd name="T17" fmla="*/ 11 h 49"/>
                  <a:gd name="T18" fmla="*/ 39 w 68"/>
                  <a:gd name="T19" fmla="*/ 12 h 49"/>
                  <a:gd name="T20" fmla="*/ 38 w 68"/>
                  <a:gd name="T21" fmla="*/ 14 h 49"/>
                  <a:gd name="T22" fmla="*/ 33 w 68"/>
                  <a:gd name="T23" fmla="*/ 16 h 49"/>
                  <a:gd name="T24" fmla="*/ 30 w 68"/>
                  <a:gd name="T25" fmla="*/ 18 h 49"/>
                  <a:gd name="T26" fmla="*/ 28 w 68"/>
                  <a:gd name="T27" fmla="*/ 20 h 49"/>
                  <a:gd name="T28" fmla="*/ 27 w 68"/>
                  <a:gd name="T29" fmla="*/ 22 h 49"/>
                  <a:gd name="T30" fmla="*/ 22 w 68"/>
                  <a:gd name="T31" fmla="*/ 24 h 49"/>
                  <a:gd name="T32" fmla="*/ 21 w 68"/>
                  <a:gd name="T33" fmla="*/ 25 h 49"/>
                  <a:gd name="T34" fmla="*/ 18 w 68"/>
                  <a:gd name="T35" fmla="*/ 27 h 49"/>
                  <a:gd name="T36" fmla="*/ 16 w 68"/>
                  <a:gd name="T37" fmla="*/ 31 h 49"/>
                  <a:gd name="T38" fmla="*/ 17 w 68"/>
                  <a:gd name="T39" fmla="*/ 36 h 49"/>
                  <a:gd name="T40" fmla="*/ 14 w 68"/>
                  <a:gd name="T41" fmla="*/ 38 h 49"/>
                  <a:gd name="T42" fmla="*/ 16 w 68"/>
                  <a:gd name="T43" fmla="*/ 42 h 49"/>
                  <a:gd name="T44" fmla="*/ 15 w 68"/>
                  <a:gd name="T45" fmla="*/ 43 h 49"/>
                  <a:gd name="T46" fmla="*/ 16 w 68"/>
                  <a:gd name="T47" fmla="*/ 44 h 49"/>
                  <a:gd name="T48" fmla="*/ 17 w 68"/>
                  <a:gd name="T49" fmla="*/ 43 h 49"/>
                  <a:gd name="T50" fmla="*/ 19 w 68"/>
                  <a:gd name="T51" fmla="*/ 45 h 49"/>
                  <a:gd name="T52" fmla="*/ 18 w 68"/>
                  <a:gd name="T53" fmla="*/ 49 h 49"/>
                  <a:gd name="T54" fmla="*/ 10 w 68"/>
                  <a:gd name="T55" fmla="*/ 49 h 49"/>
                  <a:gd name="T56" fmla="*/ 11 w 68"/>
                  <a:gd name="T57" fmla="*/ 47 h 49"/>
                  <a:gd name="T58" fmla="*/ 8 w 68"/>
                  <a:gd name="T59" fmla="*/ 46 h 49"/>
                  <a:gd name="T60" fmla="*/ 6 w 68"/>
                  <a:gd name="T61" fmla="*/ 44 h 49"/>
                  <a:gd name="T62" fmla="*/ 4 w 68"/>
                  <a:gd name="T63" fmla="*/ 44 h 49"/>
                  <a:gd name="T64" fmla="*/ 1 w 68"/>
                  <a:gd name="T65" fmla="*/ 44 h 49"/>
                  <a:gd name="T66" fmla="*/ 0 w 68"/>
                  <a:gd name="T67" fmla="*/ 37 h 49"/>
                  <a:gd name="T68" fmla="*/ 5 w 68"/>
                  <a:gd name="T69" fmla="*/ 36 h 49"/>
                  <a:gd name="T70" fmla="*/ 4 w 68"/>
                  <a:gd name="T71" fmla="*/ 35 h 49"/>
                  <a:gd name="T72" fmla="*/ 5 w 68"/>
                  <a:gd name="T73" fmla="*/ 33 h 49"/>
                  <a:gd name="T74" fmla="*/ 10 w 68"/>
                  <a:gd name="T75" fmla="*/ 31 h 49"/>
                  <a:gd name="T76" fmla="*/ 10 w 68"/>
                  <a:gd name="T77" fmla="*/ 27 h 49"/>
                  <a:gd name="T78" fmla="*/ 13 w 68"/>
                  <a:gd name="T79" fmla="*/ 26 h 49"/>
                  <a:gd name="T80" fmla="*/ 15 w 68"/>
                  <a:gd name="T81" fmla="*/ 23 h 49"/>
                  <a:gd name="T82" fmla="*/ 15 w 68"/>
                  <a:gd name="T83" fmla="*/ 18 h 49"/>
                  <a:gd name="T84" fmla="*/ 22 w 68"/>
                  <a:gd name="T85" fmla="*/ 15 h 49"/>
                  <a:gd name="T86" fmla="*/ 23 w 68"/>
                  <a:gd name="T87" fmla="*/ 14 h 49"/>
                  <a:gd name="T88" fmla="*/ 24 w 68"/>
                  <a:gd name="T89" fmla="*/ 15 h 49"/>
                  <a:gd name="T90" fmla="*/ 26 w 68"/>
                  <a:gd name="T91" fmla="*/ 13 h 49"/>
                  <a:gd name="T92" fmla="*/ 27 w 68"/>
                  <a:gd name="T93" fmla="*/ 11 h 49"/>
                  <a:gd name="T94" fmla="*/ 32 w 68"/>
                  <a:gd name="T95" fmla="*/ 10 h 49"/>
                  <a:gd name="T96" fmla="*/ 38 w 68"/>
                  <a:gd name="T97" fmla="*/ 9 h 49"/>
                  <a:gd name="T98" fmla="*/ 39 w 68"/>
                  <a:gd name="T99" fmla="*/ 8 h 49"/>
                  <a:gd name="T100" fmla="*/ 40 w 68"/>
                  <a:gd name="T101" fmla="*/ 9 h 49"/>
                  <a:gd name="T102" fmla="*/ 41 w 68"/>
                  <a:gd name="T103" fmla="*/ 7 h 49"/>
                  <a:gd name="T104" fmla="*/ 42 w 68"/>
                  <a:gd name="T105" fmla="*/ 7 h 49"/>
                  <a:gd name="T106" fmla="*/ 49 w 68"/>
                  <a:gd name="T107" fmla="*/ 6 h 49"/>
                  <a:gd name="T108" fmla="*/ 51 w 68"/>
                  <a:gd name="T109" fmla="*/ 5 h 49"/>
                  <a:gd name="T110" fmla="*/ 52 w 68"/>
                  <a:gd name="T111" fmla="*/ 4 h 49"/>
                  <a:gd name="T112" fmla="*/ 56 w 68"/>
                  <a:gd name="T113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" h="49">
                    <a:moveTo>
                      <a:pt x="56" y="1"/>
                    </a:moveTo>
                    <a:cubicBezTo>
                      <a:pt x="59" y="3"/>
                      <a:pt x="63" y="0"/>
                      <a:pt x="67" y="0"/>
                    </a:cubicBezTo>
                    <a:cubicBezTo>
                      <a:pt x="68" y="3"/>
                      <a:pt x="66" y="3"/>
                      <a:pt x="66" y="5"/>
                    </a:cubicBezTo>
                    <a:cubicBezTo>
                      <a:pt x="63" y="3"/>
                      <a:pt x="58" y="7"/>
                      <a:pt x="54" y="7"/>
                    </a:cubicBezTo>
                    <a:cubicBezTo>
                      <a:pt x="53" y="7"/>
                      <a:pt x="53" y="8"/>
                      <a:pt x="52" y="9"/>
                    </a:cubicBezTo>
                    <a:cubicBezTo>
                      <a:pt x="52" y="9"/>
                      <a:pt x="50" y="8"/>
                      <a:pt x="50" y="9"/>
                    </a:cubicBezTo>
                    <a:cubicBezTo>
                      <a:pt x="50" y="9"/>
                      <a:pt x="48" y="11"/>
                      <a:pt x="48" y="11"/>
                    </a:cubicBezTo>
                    <a:cubicBezTo>
                      <a:pt x="47" y="11"/>
                      <a:pt x="47" y="9"/>
                      <a:pt x="46" y="10"/>
                    </a:cubicBezTo>
                    <a:cubicBezTo>
                      <a:pt x="45" y="10"/>
                      <a:pt x="44" y="10"/>
                      <a:pt x="42" y="11"/>
                    </a:cubicBezTo>
                    <a:cubicBezTo>
                      <a:pt x="42" y="11"/>
                      <a:pt x="40" y="11"/>
                      <a:pt x="39" y="12"/>
                    </a:cubicBezTo>
                    <a:cubicBezTo>
                      <a:pt x="37" y="12"/>
                      <a:pt x="38" y="13"/>
                      <a:pt x="38" y="14"/>
                    </a:cubicBezTo>
                    <a:cubicBezTo>
                      <a:pt x="37" y="14"/>
                      <a:pt x="33" y="13"/>
                      <a:pt x="33" y="16"/>
                    </a:cubicBezTo>
                    <a:cubicBezTo>
                      <a:pt x="33" y="17"/>
                      <a:pt x="31" y="18"/>
                      <a:pt x="30" y="18"/>
                    </a:cubicBezTo>
                    <a:cubicBezTo>
                      <a:pt x="29" y="19"/>
                      <a:pt x="28" y="20"/>
                      <a:pt x="28" y="20"/>
                    </a:cubicBezTo>
                    <a:cubicBezTo>
                      <a:pt x="28" y="21"/>
                      <a:pt x="27" y="21"/>
                      <a:pt x="27" y="22"/>
                    </a:cubicBezTo>
                    <a:cubicBezTo>
                      <a:pt x="24" y="23"/>
                      <a:pt x="24" y="21"/>
                      <a:pt x="22" y="24"/>
                    </a:cubicBezTo>
                    <a:cubicBezTo>
                      <a:pt x="22" y="25"/>
                      <a:pt x="21" y="24"/>
                      <a:pt x="21" y="25"/>
                    </a:cubicBezTo>
                    <a:cubicBezTo>
                      <a:pt x="21" y="26"/>
                      <a:pt x="19" y="26"/>
                      <a:pt x="18" y="27"/>
                    </a:cubicBezTo>
                    <a:cubicBezTo>
                      <a:pt x="17" y="29"/>
                      <a:pt x="18" y="32"/>
                      <a:pt x="16" y="31"/>
                    </a:cubicBezTo>
                    <a:cubicBezTo>
                      <a:pt x="16" y="32"/>
                      <a:pt x="14" y="36"/>
                      <a:pt x="17" y="36"/>
                    </a:cubicBezTo>
                    <a:cubicBezTo>
                      <a:pt x="16" y="37"/>
                      <a:pt x="15" y="38"/>
                      <a:pt x="14" y="38"/>
                    </a:cubicBezTo>
                    <a:cubicBezTo>
                      <a:pt x="12" y="41"/>
                      <a:pt x="16" y="40"/>
                      <a:pt x="16" y="42"/>
                    </a:cubicBezTo>
                    <a:cubicBezTo>
                      <a:pt x="16" y="42"/>
                      <a:pt x="14" y="42"/>
                      <a:pt x="15" y="43"/>
                    </a:cubicBezTo>
                    <a:cubicBezTo>
                      <a:pt x="14" y="43"/>
                      <a:pt x="16" y="44"/>
                      <a:pt x="16" y="44"/>
                    </a:cubicBezTo>
                    <a:cubicBezTo>
                      <a:pt x="16" y="44"/>
                      <a:pt x="17" y="43"/>
                      <a:pt x="17" y="43"/>
                    </a:cubicBezTo>
                    <a:cubicBezTo>
                      <a:pt x="18" y="44"/>
                      <a:pt x="17" y="45"/>
                      <a:pt x="19" y="45"/>
                    </a:cubicBezTo>
                    <a:cubicBezTo>
                      <a:pt x="20" y="47"/>
                      <a:pt x="18" y="47"/>
                      <a:pt x="18" y="49"/>
                    </a:cubicBezTo>
                    <a:cubicBezTo>
                      <a:pt x="16" y="49"/>
                      <a:pt x="13" y="49"/>
                      <a:pt x="10" y="49"/>
                    </a:cubicBezTo>
                    <a:cubicBezTo>
                      <a:pt x="10" y="48"/>
                      <a:pt x="11" y="48"/>
                      <a:pt x="11" y="47"/>
                    </a:cubicBezTo>
                    <a:cubicBezTo>
                      <a:pt x="10" y="46"/>
                      <a:pt x="9" y="47"/>
                      <a:pt x="8" y="46"/>
                    </a:cubicBezTo>
                    <a:cubicBezTo>
                      <a:pt x="7" y="46"/>
                      <a:pt x="7" y="44"/>
                      <a:pt x="6" y="44"/>
                    </a:cubicBezTo>
                    <a:cubicBezTo>
                      <a:pt x="6" y="44"/>
                      <a:pt x="4" y="44"/>
                      <a:pt x="4" y="44"/>
                    </a:cubicBezTo>
                    <a:cubicBezTo>
                      <a:pt x="3" y="43"/>
                      <a:pt x="3" y="44"/>
                      <a:pt x="1" y="44"/>
                    </a:cubicBezTo>
                    <a:cubicBezTo>
                      <a:pt x="1" y="42"/>
                      <a:pt x="0" y="41"/>
                      <a:pt x="0" y="37"/>
                    </a:cubicBezTo>
                    <a:cubicBezTo>
                      <a:pt x="3" y="41"/>
                      <a:pt x="1" y="34"/>
                      <a:pt x="5" y="36"/>
                    </a:cubicBezTo>
                    <a:cubicBezTo>
                      <a:pt x="6" y="35"/>
                      <a:pt x="4" y="35"/>
                      <a:pt x="4" y="35"/>
                    </a:cubicBezTo>
                    <a:cubicBezTo>
                      <a:pt x="4" y="34"/>
                      <a:pt x="7" y="33"/>
                      <a:pt x="5" y="33"/>
                    </a:cubicBezTo>
                    <a:cubicBezTo>
                      <a:pt x="6" y="31"/>
                      <a:pt x="8" y="31"/>
                      <a:pt x="10" y="31"/>
                    </a:cubicBezTo>
                    <a:cubicBezTo>
                      <a:pt x="9" y="29"/>
                      <a:pt x="13" y="28"/>
                      <a:pt x="10" y="27"/>
                    </a:cubicBezTo>
                    <a:cubicBezTo>
                      <a:pt x="10" y="26"/>
                      <a:pt x="12" y="26"/>
                      <a:pt x="13" y="26"/>
                    </a:cubicBezTo>
                    <a:cubicBezTo>
                      <a:pt x="13" y="24"/>
                      <a:pt x="13" y="23"/>
                      <a:pt x="15" y="23"/>
                    </a:cubicBezTo>
                    <a:cubicBezTo>
                      <a:pt x="13" y="21"/>
                      <a:pt x="15" y="21"/>
                      <a:pt x="15" y="18"/>
                    </a:cubicBezTo>
                    <a:cubicBezTo>
                      <a:pt x="18" y="19"/>
                      <a:pt x="20" y="16"/>
                      <a:pt x="22" y="15"/>
                    </a:cubicBezTo>
                    <a:cubicBezTo>
                      <a:pt x="23" y="16"/>
                      <a:pt x="23" y="14"/>
                      <a:pt x="23" y="14"/>
                    </a:cubicBezTo>
                    <a:cubicBezTo>
                      <a:pt x="24" y="13"/>
                      <a:pt x="24" y="14"/>
                      <a:pt x="24" y="15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6" y="12"/>
                      <a:pt x="27" y="12"/>
                      <a:pt x="27" y="11"/>
                    </a:cubicBezTo>
                    <a:cubicBezTo>
                      <a:pt x="29" y="11"/>
                      <a:pt x="30" y="11"/>
                      <a:pt x="32" y="10"/>
                    </a:cubicBezTo>
                    <a:cubicBezTo>
                      <a:pt x="33" y="9"/>
                      <a:pt x="34" y="9"/>
                      <a:pt x="38" y="9"/>
                    </a:cubicBezTo>
                    <a:cubicBezTo>
                      <a:pt x="39" y="9"/>
                      <a:pt x="38" y="8"/>
                      <a:pt x="39" y="8"/>
                    </a:cubicBezTo>
                    <a:cubicBezTo>
                      <a:pt x="40" y="7"/>
                      <a:pt x="40" y="9"/>
                      <a:pt x="40" y="9"/>
                    </a:cubicBezTo>
                    <a:cubicBezTo>
                      <a:pt x="42" y="8"/>
                      <a:pt x="40" y="7"/>
                      <a:pt x="41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6"/>
                      <a:pt x="46" y="7"/>
                      <a:pt x="49" y="6"/>
                    </a:cubicBezTo>
                    <a:cubicBezTo>
                      <a:pt x="51" y="6"/>
                      <a:pt x="50" y="6"/>
                      <a:pt x="51" y="5"/>
                    </a:cubicBezTo>
                    <a:cubicBezTo>
                      <a:pt x="51" y="5"/>
                      <a:pt x="52" y="4"/>
                      <a:pt x="52" y="4"/>
                    </a:cubicBezTo>
                    <a:cubicBezTo>
                      <a:pt x="55" y="3"/>
                      <a:pt x="56" y="6"/>
                      <a:pt x="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3039920" y="1803143"/>
                <a:ext cx="52426" cy="18079"/>
              </a:xfrm>
              <a:custGeom>
                <a:avLst/>
                <a:gdLst>
                  <a:gd name="T0" fmla="*/ 6 w 8"/>
                  <a:gd name="T1" fmla="*/ 0 h 3"/>
                  <a:gd name="T2" fmla="*/ 7 w 8"/>
                  <a:gd name="T3" fmla="*/ 0 h 3"/>
                  <a:gd name="T4" fmla="*/ 6 w 8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6" y="0"/>
                    </a:moveTo>
                    <a:cubicBezTo>
                      <a:pt x="6" y="0"/>
                      <a:pt x="7" y="0"/>
                      <a:pt x="7" y="0"/>
                    </a:cubicBezTo>
                    <a:cubicBezTo>
                      <a:pt x="8" y="3"/>
                      <a:pt x="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9134052" y="1828453"/>
                <a:ext cx="137394" cy="106667"/>
              </a:xfrm>
              <a:custGeom>
                <a:avLst/>
                <a:gdLst>
                  <a:gd name="T0" fmla="*/ 6 w 21"/>
                  <a:gd name="T1" fmla="*/ 0 h 16"/>
                  <a:gd name="T2" fmla="*/ 7 w 21"/>
                  <a:gd name="T3" fmla="*/ 1 h 16"/>
                  <a:gd name="T4" fmla="*/ 13 w 21"/>
                  <a:gd name="T5" fmla="*/ 4 h 16"/>
                  <a:gd name="T6" fmla="*/ 16 w 21"/>
                  <a:gd name="T7" fmla="*/ 2 h 16"/>
                  <a:gd name="T8" fmla="*/ 21 w 21"/>
                  <a:gd name="T9" fmla="*/ 3 h 16"/>
                  <a:gd name="T10" fmla="*/ 20 w 21"/>
                  <a:gd name="T11" fmla="*/ 8 h 16"/>
                  <a:gd name="T12" fmla="*/ 12 w 21"/>
                  <a:gd name="T13" fmla="*/ 9 h 16"/>
                  <a:gd name="T14" fmla="*/ 12 w 21"/>
                  <a:gd name="T15" fmla="*/ 10 h 16"/>
                  <a:gd name="T16" fmla="*/ 10 w 21"/>
                  <a:gd name="T17" fmla="*/ 12 h 16"/>
                  <a:gd name="T18" fmla="*/ 7 w 21"/>
                  <a:gd name="T19" fmla="*/ 13 h 16"/>
                  <a:gd name="T20" fmla="*/ 3 w 21"/>
                  <a:gd name="T21" fmla="*/ 11 h 16"/>
                  <a:gd name="T22" fmla="*/ 0 w 21"/>
                  <a:gd name="T23" fmla="*/ 4 h 16"/>
                  <a:gd name="T24" fmla="*/ 6 w 21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6">
                    <a:moveTo>
                      <a:pt x="6" y="0"/>
                    </a:moveTo>
                    <a:cubicBezTo>
                      <a:pt x="7" y="0"/>
                      <a:pt x="7" y="0"/>
                      <a:pt x="7" y="1"/>
                    </a:cubicBezTo>
                    <a:cubicBezTo>
                      <a:pt x="8" y="3"/>
                      <a:pt x="11" y="2"/>
                      <a:pt x="13" y="4"/>
                    </a:cubicBezTo>
                    <a:cubicBezTo>
                      <a:pt x="15" y="5"/>
                      <a:pt x="15" y="2"/>
                      <a:pt x="16" y="2"/>
                    </a:cubicBezTo>
                    <a:cubicBezTo>
                      <a:pt x="17" y="2"/>
                      <a:pt x="18" y="4"/>
                      <a:pt x="21" y="3"/>
                    </a:cubicBezTo>
                    <a:cubicBezTo>
                      <a:pt x="21" y="4"/>
                      <a:pt x="16" y="6"/>
                      <a:pt x="20" y="8"/>
                    </a:cubicBezTo>
                    <a:cubicBezTo>
                      <a:pt x="19" y="10"/>
                      <a:pt x="15" y="9"/>
                      <a:pt x="12" y="9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13" y="12"/>
                      <a:pt x="6" y="11"/>
                      <a:pt x="10" y="12"/>
                    </a:cubicBezTo>
                    <a:cubicBezTo>
                      <a:pt x="10" y="16"/>
                      <a:pt x="7" y="10"/>
                      <a:pt x="7" y="13"/>
                    </a:cubicBezTo>
                    <a:cubicBezTo>
                      <a:pt x="6" y="13"/>
                      <a:pt x="6" y="10"/>
                      <a:pt x="3" y="11"/>
                    </a:cubicBezTo>
                    <a:cubicBezTo>
                      <a:pt x="3" y="9"/>
                      <a:pt x="3" y="5"/>
                      <a:pt x="0" y="4"/>
                    </a:cubicBezTo>
                    <a:cubicBezTo>
                      <a:pt x="1" y="1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2587968" y="1842916"/>
                <a:ext cx="37963" cy="25311"/>
              </a:xfrm>
              <a:custGeom>
                <a:avLst/>
                <a:gdLst>
                  <a:gd name="T0" fmla="*/ 3 w 6"/>
                  <a:gd name="T1" fmla="*/ 0 h 4"/>
                  <a:gd name="T2" fmla="*/ 4 w 6"/>
                  <a:gd name="T3" fmla="*/ 4 h 4"/>
                  <a:gd name="T4" fmla="*/ 0 w 6"/>
                  <a:gd name="T5" fmla="*/ 3 h 4"/>
                  <a:gd name="T6" fmla="*/ 3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cubicBezTo>
                      <a:pt x="6" y="1"/>
                      <a:pt x="4" y="1"/>
                      <a:pt x="4" y="4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9285908" y="1842916"/>
                <a:ext cx="65081" cy="57853"/>
              </a:xfrm>
              <a:custGeom>
                <a:avLst/>
                <a:gdLst>
                  <a:gd name="T0" fmla="*/ 0 w 10"/>
                  <a:gd name="T1" fmla="*/ 3 h 9"/>
                  <a:gd name="T2" fmla="*/ 10 w 10"/>
                  <a:gd name="T3" fmla="*/ 5 h 9"/>
                  <a:gd name="T4" fmla="*/ 6 w 10"/>
                  <a:gd name="T5" fmla="*/ 8 h 9"/>
                  <a:gd name="T6" fmla="*/ 4 w 10"/>
                  <a:gd name="T7" fmla="*/ 6 h 9"/>
                  <a:gd name="T8" fmla="*/ 2 w 10"/>
                  <a:gd name="T9" fmla="*/ 6 h 9"/>
                  <a:gd name="T10" fmla="*/ 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0" y="3"/>
                    </a:moveTo>
                    <a:cubicBezTo>
                      <a:pt x="3" y="0"/>
                      <a:pt x="9" y="3"/>
                      <a:pt x="10" y="5"/>
                    </a:cubicBezTo>
                    <a:cubicBezTo>
                      <a:pt x="10" y="7"/>
                      <a:pt x="5" y="5"/>
                      <a:pt x="6" y="8"/>
                    </a:cubicBezTo>
                    <a:cubicBezTo>
                      <a:pt x="5" y="9"/>
                      <a:pt x="5" y="7"/>
                      <a:pt x="4" y="6"/>
                    </a:cubicBezTo>
                    <a:cubicBezTo>
                      <a:pt x="4" y="6"/>
                      <a:pt x="3" y="7"/>
                      <a:pt x="2" y="6"/>
                    </a:cubicBezTo>
                    <a:cubicBezTo>
                      <a:pt x="1" y="5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9369068" y="1860995"/>
                <a:ext cx="92199" cy="47005"/>
              </a:xfrm>
              <a:custGeom>
                <a:avLst/>
                <a:gdLst>
                  <a:gd name="T0" fmla="*/ 1 w 14"/>
                  <a:gd name="T1" fmla="*/ 1 h 7"/>
                  <a:gd name="T2" fmla="*/ 3 w 14"/>
                  <a:gd name="T3" fmla="*/ 1 h 7"/>
                  <a:gd name="T4" fmla="*/ 7 w 14"/>
                  <a:gd name="T5" fmla="*/ 3 h 7"/>
                  <a:gd name="T6" fmla="*/ 12 w 14"/>
                  <a:gd name="T7" fmla="*/ 4 h 7"/>
                  <a:gd name="T8" fmla="*/ 14 w 14"/>
                  <a:gd name="T9" fmla="*/ 6 h 7"/>
                  <a:gd name="T10" fmla="*/ 3 w 14"/>
                  <a:gd name="T11" fmla="*/ 4 h 7"/>
                  <a:gd name="T12" fmla="*/ 1 w 14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6" y="0"/>
                      <a:pt x="5" y="2"/>
                      <a:pt x="7" y="3"/>
                    </a:cubicBezTo>
                    <a:cubicBezTo>
                      <a:pt x="9" y="3"/>
                      <a:pt x="11" y="3"/>
                      <a:pt x="12" y="4"/>
                    </a:cubicBezTo>
                    <a:cubicBezTo>
                      <a:pt x="13" y="5"/>
                      <a:pt x="14" y="4"/>
                      <a:pt x="14" y="6"/>
                    </a:cubicBezTo>
                    <a:cubicBezTo>
                      <a:pt x="9" y="7"/>
                      <a:pt x="7" y="5"/>
                      <a:pt x="3" y="4"/>
                    </a:cubicBezTo>
                    <a:cubicBezTo>
                      <a:pt x="4" y="1"/>
                      <a:pt x="0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012803" y="1940543"/>
                <a:ext cx="157280" cy="131977"/>
              </a:xfrm>
              <a:custGeom>
                <a:avLst/>
                <a:gdLst>
                  <a:gd name="T0" fmla="*/ 8 w 24"/>
                  <a:gd name="T1" fmla="*/ 4 h 20"/>
                  <a:gd name="T2" fmla="*/ 8 w 24"/>
                  <a:gd name="T3" fmla="*/ 3 h 20"/>
                  <a:gd name="T4" fmla="*/ 18 w 24"/>
                  <a:gd name="T5" fmla="*/ 0 h 20"/>
                  <a:gd name="T6" fmla="*/ 20 w 24"/>
                  <a:gd name="T7" fmla="*/ 4 h 20"/>
                  <a:gd name="T8" fmla="*/ 18 w 24"/>
                  <a:gd name="T9" fmla="*/ 7 h 20"/>
                  <a:gd name="T10" fmla="*/ 23 w 24"/>
                  <a:gd name="T11" fmla="*/ 8 h 20"/>
                  <a:gd name="T12" fmla="*/ 24 w 24"/>
                  <a:gd name="T13" fmla="*/ 15 h 20"/>
                  <a:gd name="T14" fmla="*/ 21 w 24"/>
                  <a:gd name="T15" fmla="*/ 15 h 20"/>
                  <a:gd name="T16" fmla="*/ 21 w 24"/>
                  <a:gd name="T17" fmla="*/ 17 h 20"/>
                  <a:gd name="T18" fmla="*/ 18 w 24"/>
                  <a:gd name="T19" fmla="*/ 17 h 20"/>
                  <a:gd name="T20" fmla="*/ 15 w 24"/>
                  <a:gd name="T21" fmla="*/ 19 h 20"/>
                  <a:gd name="T22" fmla="*/ 12 w 24"/>
                  <a:gd name="T23" fmla="*/ 16 h 20"/>
                  <a:gd name="T24" fmla="*/ 10 w 24"/>
                  <a:gd name="T25" fmla="*/ 13 h 20"/>
                  <a:gd name="T26" fmla="*/ 8 w 24"/>
                  <a:gd name="T27" fmla="*/ 12 h 20"/>
                  <a:gd name="T28" fmla="*/ 3 w 24"/>
                  <a:gd name="T29" fmla="*/ 11 h 20"/>
                  <a:gd name="T30" fmla="*/ 0 w 24"/>
                  <a:gd name="T31" fmla="*/ 9 h 20"/>
                  <a:gd name="T32" fmla="*/ 10 w 24"/>
                  <a:gd name="T33" fmla="*/ 10 h 20"/>
                  <a:gd name="T34" fmla="*/ 11 w 24"/>
                  <a:gd name="T35" fmla="*/ 6 h 20"/>
                  <a:gd name="T36" fmla="*/ 7 w 24"/>
                  <a:gd name="T37" fmla="*/ 3 h 20"/>
                  <a:gd name="T38" fmla="*/ 8 w 24"/>
                  <a:gd name="T3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" h="20">
                    <a:moveTo>
                      <a:pt x="8" y="4"/>
                    </a:moveTo>
                    <a:cubicBezTo>
                      <a:pt x="9" y="4"/>
                      <a:pt x="8" y="3"/>
                      <a:pt x="8" y="3"/>
                    </a:cubicBezTo>
                    <a:cubicBezTo>
                      <a:pt x="10" y="1"/>
                      <a:pt x="17" y="3"/>
                      <a:pt x="18" y="0"/>
                    </a:cubicBezTo>
                    <a:cubicBezTo>
                      <a:pt x="19" y="1"/>
                      <a:pt x="20" y="2"/>
                      <a:pt x="20" y="4"/>
                    </a:cubicBezTo>
                    <a:cubicBezTo>
                      <a:pt x="21" y="6"/>
                      <a:pt x="18" y="5"/>
                      <a:pt x="18" y="7"/>
                    </a:cubicBezTo>
                    <a:cubicBezTo>
                      <a:pt x="19" y="10"/>
                      <a:pt x="21" y="8"/>
                      <a:pt x="23" y="8"/>
                    </a:cubicBezTo>
                    <a:cubicBezTo>
                      <a:pt x="24" y="11"/>
                      <a:pt x="23" y="11"/>
                      <a:pt x="24" y="15"/>
                    </a:cubicBezTo>
                    <a:cubicBezTo>
                      <a:pt x="23" y="16"/>
                      <a:pt x="21" y="15"/>
                      <a:pt x="21" y="15"/>
                    </a:cubicBezTo>
                    <a:cubicBezTo>
                      <a:pt x="21" y="16"/>
                      <a:pt x="21" y="17"/>
                      <a:pt x="21" y="17"/>
                    </a:cubicBezTo>
                    <a:cubicBezTo>
                      <a:pt x="20" y="18"/>
                      <a:pt x="19" y="17"/>
                      <a:pt x="18" y="17"/>
                    </a:cubicBezTo>
                    <a:cubicBezTo>
                      <a:pt x="17" y="18"/>
                      <a:pt x="17" y="19"/>
                      <a:pt x="15" y="19"/>
                    </a:cubicBezTo>
                    <a:cubicBezTo>
                      <a:pt x="13" y="20"/>
                      <a:pt x="13" y="17"/>
                      <a:pt x="12" y="16"/>
                    </a:cubicBezTo>
                    <a:cubicBezTo>
                      <a:pt x="12" y="15"/>
                      <a:pt x="9" y="16"/>
                      <a:pt x="10" y="13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6" y="12"/>
                      <a:pt x="5" y="11"/>
                      <a:pt x="3" y="11"/>
                    </a:cubicBezTo>
                    <a:cubicBezTo>
                      <a:pt x="1" y="10"/>
                      <a:pt x="0" y="11"/>
                      <a:pt x="0" y="9"/>
                    </a:cubicBezTo>
                    <a:cubicBezTo>
                      <a:pt x="4" y="8"/>
                      <a:pt x="5" y="10"/>
                      <a:pt x="10" y="10"/>
                    </a:cubicBezTo>
                    <a:cubicBezTo>
                      <a:pt x="11" y="9"/>
                      <a:pt x="10" y="7"/>
                      <a:pt x="11" y="6"/>
                    </a:cubicBezTo>
                    <a:cubicBezTo>
                      <a:pt x="11" y="3"/>
                      <a:pt x="5" y="7"/>
                      <a:pt x="7" y="3"/>
                    </a:cubicBezTo>
                    <a:cubicBezTo>
                      <a:pt x="8" y="3"/>
                      <a:pt x="8" y="3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3578648" y="1953199"/>
                <a:ext cx="90391" cy="47005"/>
              </a:xfrm>
              <a:custGeom>
                <a:avLst/>
                <a:gdLst>
                  <a:gd name="T0" fmla="*/ 0 w 14"/>
                  <a:gd name="T1" fmla="*/ 1 h 7"/>
                  <a:gd name="T2" fmla="*/ 4 w 14"/>
                  <a:gd name="T3" fmla="*/ 0 h 7"/>
                  <a:gd name="T4" fmla="*/ 14 w 14"/>
                  <a:gd name="T5" fmla="*/ 3 h 7"/>
                  <a:gd name="T6" fmla="*/ 13 w 14"/>
                  <a:gd name="T7" fmla="*/ 7 h 7"/>
                  <a:gd name="T8" fmla="*/ 3 w 14"/>
                  <a:gd name="T9" fmla="*/ 3 h 7"/>
                  <a:gd name="T10" fmla="*/ 0 w 1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1"/>
                    </a:moveTo>
                    <a:cubicBezTo>
                      <a:pt x="0" y="0"/>
                      <a:pt x="2" y="0"/>
                      <a:pt x="4" y="0"/>
                    </a:cubicBezTo>
                    <a:cubicBezTo>
                      <a:pt x="7" y="0"/>
                      <a:pt x="11" y="2"/>
                      <a:pt x="14" y="3"/>
                    </a:cubicBezTo>
                    <a:cubicBezTo>
                      <a:pt x="14" y="5"/>
                      <a:pt x="13" y="5"/>
                      <a:pt x="13" y="7"/>
                    </a:cubicBezTo>
                    <a:cubicBezTo>
                      <a:pt x="8" y="6"/>
                      <a:pt x="6" y="6"/>
                      <a:pt x="3" y="3"/>
                    </a:cubicBezTo>
                    <a:cubicBezTo>
                      <a:pt x="2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9224443" y="1953199"/>
                <a:ext cx="61466" cy="27118"/>
              </a:xfrm>
              <a:custGeom>
                <a:avLst/>
                <a:gdLst>
                  <a:gd name="T0" fmla="*/ 9 w 9"/>
                  <a:gd name="T1" fmla="*/ 3 h 4"/>
                  <a:gd name="T2" fmla="*/ 0 w 9"/>
                  <a:gd name="T3" fmla="*/ 2 h 4"/>
                  <a:gd name="T4" fmla="*/ 3 w 9"/>
                  <a:gd name="T5" fmla="*/ 0 h 4"/>
                  <a:gd name="T6" fmla="*/ 9 w 9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8" y="4"/>
                      <a:pt x="2" y="3"/>
                      <a:pt x="0" y="2"/>
                    </a:cubicBezTo>
                    <a:cubicBezTo>
                      <a:pt x="0" y="1"/>
                      <a:pt x="3" y="2"/>
                      <a:pt x="3" y="0"/>
                    </a:cubicBezTo>
                    <a:cubicBezTo>
                      <a:pt x="5" y="1"/>
                      <a:pt x="9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265617" y="2090599"/>
                <a:ext cx="54234" cy="34349"/>
              </a:xfrm>
              <a:custGeom>
                <a:avLst/>
                <a:gdLst>
                  <a:gd name="T0" fmla="*/ 8 w 8"/>
                  <a:gd name="T1" fmla="*/ 4 h 5"/>
                  <a:gd name="T2" fmla="*/ 0 w 8"/>
                  <a:gd name="T3" fmla="*/ 2 h 5"/>
                  <a:gd name="T4" fmla="*/ 8 w 8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5">
                    <a:moveTo>
                      <a:pt x="8" y="4"/>
                    </a:moveTo>
                    <a:cubicBezTo>
                      <a:pt x="3" y="5"/>
                      <a:pt x="4" y="1"/>
                      <a:pt x="0" y="2"/>
                    </a:cubicBezTo>
                    <a:cubicBezTo>
                      <a:pt x="1" y="0"/>
                      <a:pt x="8" y="1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233076" y="2124948"/>
                <a:ext cx="72312" cy="39774"/>
              </a:xfrm>
              <a:custGeom>
                <a:avLst/>
                <a:gdLst>
                  <a:gd name="T0" fmla="*/ 11 w 11"/>
                  <a:gd name="T1" fmla="*/ 4 h 6"/>
                  <a:gd name="T2" fmla="*/ 1 w 11"/>
                  <a:gd name="T3" fmla="*/ 4 h 6"/>
                  <a:gd name="T4" fmla="*/ 4 w 11"/>
                  <a:gd name="T5" fmla="*/ 1 h 6"/>
                  <a:gd name="T6" fmla="*/ 11 w 11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cubicBezTo>
                      <a:pt x="10" y="6"/>
                      <a:pt x="2" y="6"/>
                      <a:pt x="1" y="4"/>
                    </a:cubicBezTo>
                    <a:cubicBezTo>
                      <a:pt x="0" y="0"/>
                      <a:pt x="4" y="3"/>
                      <a:pt x="4" y="1"/>
                    </a:cubicBezTo>
                    <a:cubicBezTo>
                      <a:pt x="6" y="2"/>
                      <a:pt x="8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6863441" y="2155683"/>
                <a:ext cx="47003" cy="34349"/>
              </a:xfrm>
              <a:custGeom>
                <a:avLst/>
                <a:gdLst>
                  <a:gd name="T0" fmla="*/ 3 w 7"/>
                  <a:gd name="T1" fmla="*/ 0 h 5"/>
                  <a:gd name="T2" fmla="*/ 7 w 7"/>
                  <a:gd name="T3" fmla="*/ 3 h 5"/>
                  <a:gd name="T4" fmla="*/ 2 w 7"/>
                  <a:gd name="T5" fmla="*/ 5 h 5"/>
                  <a:gd name="T6" fmla="*/ 1 w 7"/>
                  <a:gd name="T7" fmla="*/ 0 h 5"/>
                  <a:gd name="T8" fmla="*/ 3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5" y="0"/>
                      <a:pt x="7" y="1"/>
                      <a:pt x="7" y="3"/>
                    </a:cubicBezTo>
                    <a:cubicBezTo>
                      <a:pt x="4" y="3"/>
                      <a:pt x="2" y="3"/>
                      <a:pt x="2" y="5"/>
                    </a:cubicBezTo>
                    <a:cubicBezTo>
                      <a:pt x="0" y="5"/>
                      <a:pt x="1" y="2"/>
                      <a:pt x="1" y="0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34"/>
              <p:cNvSpPr>
                <a:spLocks/>
              </p:cNvSpPr>
              <p:nvPr/>
            </p:nvSpPr>
            <p:spPr bwMode="auto">
              <a:xfrm>
                <a:off x="2868178" y="2177378"/>
                <a:ext cx="47003" cy="32542"/>
              </a:xfrm>
              <a:custGeom>
                <a:avLst/>
                <a:gdLst>
                  <a:gd name="T0" fmla="*/ 7 w 7"/>
                  <a:gd name="T1" fmla="*/ 4 h 5"/>
                  <a:gd name="T2" fmla="*/ 0 w 7"/>
                  <a:gd name="T3" fmla="*/ 5 h 5"/>
                  <a:gd name="T4" fmla="*/ 7 w 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4"/>
                    </a:moveTo>
                    <a:cubicBezTo>
                      <a:pt x="4" y="4"/>
                      <a:pt x="2" y="5"/>
                      <a:pt x="0" y="5"/>
                    </a:cubicBezTo>
                    <a:cubicBezTo>
                      <a:pt x="0" y="3"/>
                      <a:pt x="7" y="0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35"/>
              <p:cNvSpPr>
                <a:spLocks/>
              </p:cNvSpPr>
              <p:nvPr/>
            </p:nvSpPr>
            <p:spPr bwMode="auto">
              <a:xfrm>
                <a:off x="3656384" y="2202689"/>
                <a:ext cx="79544" cy="54237"/>
              </a:xfrm>
              <a:custGeom>
                <a:avLst/>
                <a:gdLst>
                  <a:gd name="T0" fmla="*/ 10 w 12"/>
                  <a:gd name="T1" fmla="*/ 1 h 8"/>
                  <a:gd name="T2" fmla="*/ 11 w 12"/>
                  <a:gd name="T3" fmla="*/ 7 h 8"/>
                  <a:gd name="T4" fmla="*/ 1 w 12"/>
                  <a:gd name="T5" fmla="*/ 5 h 8"/>
                  <a:gd name="T6" fmla="*/ 3 w 12"/>
                  <a:gd name="T7" fmla="*/ 1 h 8"/>
                  <a:gd name="T8" fmla="*/ 10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0" y="1"/>
                    </a:moveTo>
                    <a:cubicBezTo>
                      <a:pt x="11" y="2"/>
                      <a:pt x="12" y="6"/>
                      <a:pt x="11" y="7"/>
                    </a:cubicBezTo>
                    <a:cubicBezTo>
                      <a:pt x="7" y="7"/>
                      <a:pt x="2" y="8"/>
                      <a:pt x="1" y="5"/>
                    </a:cubicBezTo>
                    <a:cubicBezTo>
                      <a:pt x="0" y="2"/>
                      <a:pt x="4" y="4"/>
                      <a:pt x="3" y="1"/>
                    </a:cubicBezTo>
                    <a:cubicBezTo>
                      <a:pt x="6" y="0"/>
                      <a:pt x="10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36"/>
              <p:cNvSpPr>
                <a:spLocks/>
              </p:cNvSpPr>
              <p:nvPr/>
            </p:nvSpPr>
            <p:spPr bwMode="auto">
              <a:xfrm>
                <a:off x="3631074" y="2334665"/>
                <a:ext cx="90391" cy="45198"/>
              </a:xfrm>
              <a:custGeom>
                <a:avLst/>
                <a:gdLst>
                  <a:gd name="T0" fmla="*/ 13 w 14"/>
                  <a:gd name="T1" fmla="*/ 3 h 7"/>
                  <a:gd name="T2" fmla="*/ 9 w 14"/>
                  <a:gd name="T3" fmla="*/ 5 h 7"/>
                  <a:gd name="T4" fmla="*/ 5 w 14"/>
                  <a:gd name="T5" fmla="*/ 6 h 7"/>
                  <a:gd name="T6" fmla="*/ 1 w 14"/>
                  <a:gd name="T7" fmla="*/ 5 h 7"/>
                  <a:gd name="T8" fmla="*/ 2 w 14"/>
                  <a:gd name="T9" fmla="*/ 2 h 7"/>
                  <a:gd name="T10" fmla="*/ 5 w 14"/>
                  <a:gd name="T11" fmla="*/ 0 h 7"/>
                  <a:gd name="T12" fmla="*/ 13 w 14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7">
                    <a:moveTo>
                      <a:pt x="13" y="3"/>
                    </a:moveTo>
                    <a:cubicBezTo>
                      <a:pt x="14" y="6"/>
                      <a:pt x="11" y="5"/>
                      <a:pt x="9" y="5"/>
                    </a:cubicBezTo>
                    <a:cubicBezTo>
                      <a:pt x="9" y="5"/>
                      <a:pt x="6" y="7"/>
                      <a:pt x="5" y="6"/>
                    </a:cubicBezTo>
                    <a:cubicBezTo>
                      <a:pt x="5" y="5"/>
                      <a:pt x="3" y="6"/>
                      <a:pt x="1" y="5"/>
                    </a:cubicBezTo>
                    <a:cubicBezTo>
                      <a:pt x="0" y="2"/>
                      <a:pt x="6" y="3"/>
                      <a:pt x="2" y="2"/>
                    </a:cubicBezTo>
                    <a:cubicBezTo>
                      <a:pt x="3" y="1"/>
                      <a:pt x="5" y="2"/>
                      <a:pt x="5" y="0"/>
                    </a:cubicBezTo>
                    <a:cubicBezTo>
                      <a:pt x="8" y="1"/>
                      <a:pt x="11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37"/>
              <p:cNvSpPr>
                <a:spLocks/>
              </p:cNvSpPr>
              <p:nvPr/>
            </p:nvSpPr>
            <p:spPr bwMode="auto">
              <a:xfrm>
                <a:off x="3631074" y="2406980"/>
                <a:ext cx="45196" cy="19887"/>
              </a:xfrm>
              <a:custGeom>
                <a:avLst/>
                <a:gdLst>
                  <a:gd name="T0" fmla="*/ 5 w 7"/>
                  <a:gd name="T1" fmla="*/ 3 h 3"/>
                  <a:gd name="T2" fmla="*/ 1 w 7"/>
                  <a:gd name="T3" fmla="*/ 3 h 3"/>
                  <a:gd name="T4" fmla="*/ 5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5" y="3"/>
                    </a:moveTo>
                    <a:cubicBezTo>
                      <a:pt x="3" y="1"/>
                      <a:pt x="4" y="3"/>
                      <a:pt x="1" y="3"/>
                    </a:cubicBezTo>
                    <a:cubicBezTo>
                      <a:pt x="0" y="0"/>
                      <a:pt x="7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38"/>
              <p:cNvSpPr>
                <a:spLocks/>
              </p:cNvSpPr>
              <p:nvPr/>
            </p:nvSpPr>
            <p:spPr bwMode="auto">
              <a:xfrm>
                <a:off x="3491873" y="2432291"/>
                <a:ext cx="47003" cy="34351"/>
              </a:xfrm>
              <a:custGeom>
                <a:avLst/>
                <a:gdLst>
                  <a:gd name="T0" fmla="*/ 6 w 7"/>
                  <a:gd name="T1" fmla="*/ 0 h 5"/>
                  <a:gd name="T2" fmla="*/ 7 w 7"/>
                  <a:gd name="T3" fmla="*/ 2 h 5"/>
                  <a:gd name="T4" fmla="*/ 3 w 7"/>
                  <a:gd name="T5" fmla="*/ 3 h 5"/>
                  <a:gd name="T6" fmla="*/ 0 w 7"/>
                  <a:gd name="T7" fmla="*/ 3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2"/>
                      <a:pt x="6" y="2"/>
                      <a:pt x="7" y="2"/>
                    </a:cubicBezTo>
                    <a:cubicBezTo>
                      <a:pt x="7" y="4"/>
                      <a:pt x="4" y="3"/>
                      <a:pt x="3" y="3"/>
                    </a:cubicBezTo>
                    <a:cubicBezTo>
                      <a:pt x="2" y="5"/>
                      <a:pt x="3" y="3"/>
                      <a:pt x="0" y="3"/>
                    </a:cubicBezTo>
                    <a:cubicBezTo>
                      <a:pt x="1" y="2"/>
                      <a:pt x="2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39"/>
              <p:cNvSpPr>
                <a:spLocks/>
              </p:cNvSpPr>
              <p:nvPr/>
            </p:nvSpPr>
            <p:spPr bwMode="auto">
              <a:xfrm>
                <a:off x="3584071" y="2459410"/>
                <a:ext cx="19886" cy="34349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4 h 5"/>
                  <a:gd name="T4" fmla="*/ 1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3" y="2"/>
                      <a:pt x="3" y="4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40"/>
              <p:cNvSpPr>
                <a:spLocks/>
              </p:cNvSpPr>
              <p:nvPr/>
            </p:nvSpPr>
            <p:spPr bwMode="auto">
              <a:xfrm>
                <a:off x="5375613" y="2723363"/>
                <a:ext cx="110276" cy="131976"/>
              </a:xfrm>
              <a:custGeom>
                <a:avLst/>
                <a:gdLst>
                  <a:gd name="T0" fmla="*/ 7 w 17"/>
                  <a:gd name="T1" fmla="*/ 0 h 20"/>
                  <a:gd name="T2" fmla="*/ 7 w 17"/>
                  <a:gd name="T3" fmla="*/ 1 h 20"/>
                  <a:gd name="T4" fmla="*/ 14 w 17"/>
                  <a:gd name="T5" fmla="*/ 1 h 20"/>
                  <a:gd name="T6" fmla="*/ 17 w 17"/>
                  <a:gd name="T7" fmla="*/ 3 h 20"/>
                  <a:gd name="T8" fmla="*/ 16 w 17"/>
                  <a:gd name="T9" fmla="*/ 5 h 20"/>
                  <a:gd name="T10" fmla="*/ 14 w 17"/>
                  <a:gd name="T11" fmla="*/ 6 h 20"/>
                  <a:gd name="T12" fmla="*/ 16 w 17"/>
                  <a:gd name="T13" fmla="*/ 11 h 20"/>
                  <a:gd name="T14" fmla="*/ 15 w 17"/>
                  <a:gd name="T15" fmla="*/ 16 h 20"/>
                  <a:gd name="T16" fmla="*/ 10 w 17"/>
                  <a:gd name="T17" fmla="*/ 16 h 20"/>
                  <a:gd name="T18" fmla="*/ 9 w 17"/>
                  <a:gd name="T19" fmla="*/ 19 h 20"/>
                  <a:gd name="T20" fmla="*/ 7 w 17"/>
                  <a:gd name="T21" fmla="*/ 20 h 20"/>
                  <a:gd name="T22" fmla="*/ 2 w 17"/>
                  <a:gd name="T23" fmla="*/ 20 h 20"/>
                  <a:gd name="T24" fmla="*/ 4 w 17"/>
                  <a:gd name="T25" fmla="*/ 15 h 20"/>
                  <a:gd name="T26" fmla="*/ 4 w 17"/>
                  <a:gd name="T27" fmla="*/ 11 h 20"/>
                  <a:gd name="T28" fmla="*/ 2 w 17"/>
                  <a:gd name="T29" fmla="*/ 6 h 20"/>
                  <a:gd name="T30" fmla="*/ 6 w 17"/>
                  <a:gd name="T31" fmla="*/ 7 h 20"/>
                  <a:gd name="T32" fmla="*/ 7 w 17"/>
                  <a:gd name="T3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0">
                    <a:moveTo>
                      <a:pt x="7" y="0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11" y="0"/>
                      <a:pt x="14" y="1"/>
                    </a:cubicBezTo>
                    <a:cubicBezTo>
                      <a:pt x="15" y="2"/>
                      <a:pt x="15" y="3"/>
                      <a:pt x="17" y="3"/>
                    </a:cubicBezTo>
                    <a:cubicBezTo>
                      <a:pt x="17" y="4"/>
                      <a:pt x="17" y="5"/>
                      <a:pt x="16" y="5"/>
                    </a:cubicBezTo>
                    <a:cubicBezTo>
                      <a:pt x="16" y="6"/>
                      <a:pt x="15" y="6"/>
                      <a:pt x="14" y="6"/>
                    </a:cubicBezTo>
                    <a:cubicBezTo>
                      <a:pt x="14" y="9"/>
                      <a:pt x="16" y="9"/>
                      <a:pt x="16" y="11"/>
                    </a:cubicBezTo>
                    <a:cubicBezTo>
                      <a:pt x="16" y="12"/>
                      <a:pt x="15" y="14"/>
                      <a:pt x="15" y="16"/>
                    </a:cubicBezTo>
                    <a:cubicBezTo>
                      <a:pt x="14" y="16"/>
                      <a:pt x="12" y="16"/>
                      <a:pt x="10" y="16"/>
                    </a:cubicBezTo>
                    <a:cubicBezTo>
                      <a:pt x="9" y="16"/>
                      <a:pt x="10" y="18"/>
                      <a:pt x="9" y="19"/>
                    </a:cubicBezTo>
                    <a:cubicBezTo>
                      <a:pt x="9" y="19"/>
                      <a:pt x="7" y="19"/>
                      <a:pt x="7" y="20"/>
                    </a:cubicBezTo>
                    <a:cubicBezTo>
                      <a:pt x="6" y="20"/>
                      <a:pt x="4" y="20"/>
                      <a:pt x="2" y="20"/>
                    </a:cubicBezTo>
                    <a:cubicBezTo>
                      <a:pt x="2" y="18"/>
                      <a:pt x="0" y="14"/>
                      <a:pt x="4" y="15"/>
                    </a:cubicBezTo>
                    <a:cubicBezTo>
                      <a:pt x="4" y="12"/>
                      <a:pt x="2" y="13"/>
                      <a:pt x="4" y="11"/>
                    </a:cubicBezTo>
                    <a:cubicBezTo>
                      <a:pt x="4" y="8"/>
                      <a:pt x="1" y="9"/>
                      <a:pt x="2" y="6"/>
                    </a:cubicBezTo>
                    <a:cubicBezTo>
                      <a:pt x="4" y="6"/>
                      <a:pt x="4" y="7"/>
                      <a:pt x="6" y="7"/>
                    </a:cubicBezTo>
                    <a:cubicBezTo>
                      <a:pt x="8" y="7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41"/>
              <p:cNvSpPr>
                <a:spLocks/>
              </p:cNvSpPr>
              <p:nvPr/>
            </p:nvSpPr>
            <p:spPr bwMode="auto">
              <a:xfrm>
                <a:off x="1432775" y="2728786"/>
                <a:ext cx="32541" cy="34351"/>
              </a:xfrm>
              <a:custGeom>
                <a:avLst/>
                <a:gdLst>
                  <a:gd name="T0" fmla="*/ 4 w 5"/>
                  <a:gd name="T1" fmla="*/ 0 h 5"/>
                  <a:gd name="T2" fmla="*/ 3 w 5"/>
                  <a:gd name="T3" fmla="*/ 2 h 5"/>
                  <a:gd name="T4" fmla="*/ 0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5" y="2"/>
                      <a:pt x="4" y="2"/>
                      <a:pt x="3" y="2"/>
                    </a:cubicBezTo>
                    <a:cubicBezTo>
                      <a:pt x="2" y="4"/>
                      <a:pt x="2" y="5"/>
                      <a:pt x="0" y="3"/>
                    </a:cubicBezTo>
                    <a:cubicBezTo>
                      <a:pt x="0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42"/>
              <p:cNvSpPr>
                <a:spLocks/>
              </p:cNvSpPr>
              <p:nvPr/>
            </p:nvSpPr>
            <p:spPr bwMode="auto">
              <a:xfrm>
                <a:off x="2246291" y="2755905"/>
                <a:ext cx="39772" cy="65084"/>
              </a:xfrm>
              <a:custGeom>
                <a:avLst/>
                <a:gdLst>
                  <a:gd name="T0" fmla="*/ 2 w 6"/>
                  <a:gd name="T1" fmla="*/ 0 h 10"/>
                  <a:gd name="T2" fmla="*/ 6 w 6"/>
                  <a:gd name="T3" fmla="*/ 7 h 10"/>
                  <a:gd name="T4" fmla="*/ 2 w 6"/>
                  <a:gd name="T5" fmla="*/ 5 h 10"/>
                  <a:gd name="T6" fmla="*/ 2 w 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cubicBezTo>
                      <a:pt x="3" y="2"/>
                      <a:pt x="4" y="6"/>
                      <a:pt x="6" y="7"/>
                    </a:cubicBezTo>
                    <a:cubicBezTo>
                      <a:pt x="5" y="10"/>
                      <a:pt x="2" y="6"/>
                      <a:pt x="2" y="5"/>
                    </a:cubicBezTo>
                    <a:cubicBezTo>
                      <a:pt x="0" y="5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43"/>
              <p:cNvSpPr>
                <a:spLocks/>
              </p:cNvSpPr>
              <p:nvPr/>
            </p:nvSpPr>
            <p:spPr bwMode="auto">
              <a:xfrm>
                <a:off x="9251561" y="2728786"/>
                <a:ext cx="65081" cy="296495"/>
              </a:xfrm>
              <a:custGeom>
                <a:avLst/>
                <a:gdLst>
                  <a:gd name="T0" fmla="*/ 3 w 10"/>
                  <a:gd name="T1" fmla="*/ 5 h 45"/>
                  <a:gd name="T2" fmla="*/ 5 w 10"/>
                  <a:gd name="T3" fmla="*/ 12 h 45"/>
                  <a:gd name="T4" fmla="*/ 6 w 10"/>
                  <a:gd name="T5" fmla="*/ 16 h 45"/>
                  <a:gd name="T6" fmla="*/ 6 w 10"/>
                  <a:gd name="T7" fmla="*/ 18 h 45"/>
                  <a:gd name="T8" fmla="*/ 7 w 10"/>
                  <a:gd name="T9" fmla="*/ 26 h 45"/>
                  <a:gd name="T10" fmla="*/ 10 w 10"/>
                  <a:gd name="T11" fmla="*/ 30 h 45"/>
                  <a:gd name="T12" fmla="*/ 6 w 10"/>
                  <a:gd name="T13" fmla="*/ 31 h 45"/>
                  <a:gd name="T14" fmla="*/ 6 w 10"/>
                  <a:gd name="T15" fmla="*/ 38 h 45"/>
                  <a:gd name="T16" fmla="*/ 4 w 10"/>
                  <a:gd name="T17" fmla="*/ 38 h 45"/>
                  <a:gd name="T18" fmla="*/ 6 w 10"/>
                  <a:gd name="T19" fmla="*/ 44 h 45"/>
                  <a:gd name="T20" fmla="*/ 2 w 10"/>
                  <a:gd name="T21" fmla="*/ 43 h 45"/>
                  <a:gd name="T22" fmla="*/ 3 w 10"/>
                  <a:gd name="T23" fmla="*/ 38 h 45"/>
                  <a:gd name="T24" fmla="*/ 1 w 10"/>
                  <a:gd name="T25" fmla="*/ 35 h 45"/>
                  <a:gd name="T26" fmla="*/ 3 w 10"/>
                  <a:gd name="T27" fmla="*/ 23 h 45"/>
                  <a:gd name="T28" fmla="*/ 1 w 10"/>
                  <a:gd name="T29" fmla="*/ 18 h 45"/>
                  <a:gd name="T30" fmla="*/ 1 w 10"/>
                  <a:gd name="T31" fmla="*/ 12 h 45"/>
                  <a:gd name="T32" fmla="*/ 3 w 10"/>
                  <a:gd name="T33" fmla="*/ 9 h 45"/>
                  <a:gd name="T34" fmla="*/ 4 w 10"/>
                  <a:gd name="T35" fmla="*/ 6 h 45"/>
                  <a:gd name="T36" fmla="*/ 3 w 10"/>
                  <a:gd name="T37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45">
                    <a:moveTo>
                      <a:pt x="3" y="5"/>
                    </a:moveTo>
                    <a:cubicBezTo>
                      <a:pt x="8" y="0"/>
                      <a:pt x="4" y="11"/>
                      <a:pt x="5" y="12"/>
                    </a:cubicBezTo>
                    <a:cubicBezTo>
                      <a:pt x="7" y="13"/>
                      <a:pt x="4" y="13"/>
                      <a:pt x="6" y="16"/>
                    </a:cubicBezTo>
                    <a:cubicBezTo>
                      <a:pt x="8" y="17"/>
                      <a:pt x="6" y="17"/>
                      <a:pt x="6" y="18"/>
                    </a:cubicBezTo>
                    <a:cubicBezTo>
                      <a:pt x="6" y="19"/>
                      <a:pt x="8" y="22"/>
                      <a:pt x="7" y="26"/>
                    </a:cubicBezTo>
                    <a:cubicBezTo>
                      <a:pt x="7" y="28"/>
                      <a:pt x="9" y="29"/>
                      <a:pt x="10" y="30"/>
                    </a:cubicBezTo>
                    <a:cubicBezTo>
                      <a:pt x="10" y="32"/>
                      <a:pt x="8" y="32"/>
                      <a:pt x="6" y="31"/>
                    </a:cubicBezTo>
                    <a:cubicBezTo>
                      <a:pt x="6" y="34"/>
                      <a:pt x="6" y="38"/>
                      <a:pt x="6" y="38"/>
                    </a:cubicBezTo>
                    <a:cubicBezTo>
                      <a:pt x="6" y="38"/>
                      <a:pt x="4" y="37"/>
                      <a:pt x="4" y="38"/>
                    </a:cubicBezTo>
                    <a:cubicBezTo>
                      <a:pt x="4" y="40"/>
                      <a:pt x="7" y="40"/>
                      <a:pt x="6" y="44"/>
                    </a:cubicBezTo>
                    <a:cubicBezTo>
                      <a:pt x="3" y="43"/>
                      <a:pt x="4" y="45"/>
                      <a:pt x="2" y="43"/>
                    </a:cubicBezTo>
                    <a:cubicBezTo>
                      <a:pt x="3" y="41"/>
                      <a:pt x="1" y="40"/>
                      <a:pt x="3" y="38"/>
                    </a:cubicBezTo>
                    <a:cubicBezTo>
                      <a:pt x="3" y="36"/>
                      <a:pt x="2" y="35"/>
                      <a:pt x="1" y="35"/>
                    </a:cubicBezTo>
                    <a:cubicBezTo>
                      <a:pt x="1" y="32"/>
                      <a:pt x="3" y="28"/>
                      <a:pt x="3" y="23"/>
                    </a:cubicBezTo>
                    <a:cubicBezTo>
                      <a:pt x="2" y="21"/>
                      <a:pt x="1" y="20"/>
                      <a:pt x="1" y="18"/>
                    </a:cubicBezTo>
                    <a:cubicBezTo>
                      <a:pt x="0" y="16"/>
                      <a:pt x="3" y="14"/>
                      <a:pt x="1" y="12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3" y="8"/>
                      <a:pt x="3" y="6"/>
                      <a:pt x="4" y="6"/>
                    </a:cubicBezTo>
                    <a:cubicBezTo>
                      <a:pt x="5" y="5"/>
                      <a:pt x="4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44"/>
              <p:cNvSpPr>
                <a:spLocks/>
              </p:cNvSpPr>
              <p:nvPr/>
            </p:nvSpPr>
            <p:spPr bwMode="auto">
              <a:xfrm>
                <a:off x="1380349" y="2763137"/>
                <a:ext cx="19885" cy="25311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Freeform 45"/>
              <p:cNvSpPr>
                <a:spLocks/>
              </p:cNvSpPr>
              <p:nvPr/>
            </p:nvSpPr>
            <p:spPr bwMode="auto">
              <a:xfrm>
                <a:off x="4115568" y="2860763"/>
                <a:ext cx="182590" cy="157286"/>
              </a:xfrm>
              <a:custGeom>
                <a:avLst/>
                <a:gdLst>
                  <a:gd name="T0" fmla="*/ 12 w 28"/>
                  <a:gd name="T1" fmla="*/ 0 h 24"/>
                  <a:gd name="T2" fmla="*/ 15 w 28"/>
                  <a:gd name="T3" fmla="*/ 2 h 24"/>
                  <a:gd name="T4" fmla="*/ 14 w 28"/>
                  <a:gd name="T5" fmla="*/ 6 h 24"/>
                  <a:gd name="T6" fmla="*/ 18 w 28"/>
                  <a:gd name="T7" fmla="*/ 8 h 24"/>
                  <a:gd name="T8" fmla="*/ 24 w 28"/>
                  <a:gd name="T9" fmla="*/ 10 h 24"/>
                  <a:gd name="T10" fmla="*/ 23 w 28"/>
                  <a:gd name="T11" fmla="*/ 14 h 24"/>
                  <a:gd name="T12" fmla="*/ 26 w 28"/>
                  <a:gd name="T13" fmla="*/ 15 h 24"/>
                  <a:gd name="T14" fmla="*/ 28 w 28"/>
                  <a:gd name="T15" fmla="*/ 18 h 24"/>
                  <a:gd name="T16" fmla="*/ 26 w 28"/>
                  <a:gd name="T17" fmla="*/ 22 h 24"/>
                  <a:gd name="T18" fmla="*/ 25 w 28"/>
                  <a:gd name="T19" fmla="*/ 20 h 24"/>
                  <a:gd name="T20" fmla="*/ 19 w 28"/>
                  <a:gd name="T21" fmla="*/ 20 h 24"/>
                  <a:gd name="T22" fmla="*/ 15 w 28"/>
                  <a:gd name="T23" fmla="*/ 24 h 24"/>
                  <a:gd name="T24" fmla="*/ 13 w 28"/>
                  <a:gd name="T25" fmla="*/ 21 h 24"/>
                  <a:gd name="T26" fmla="*/ 10 w 28"/>
                  <a:gd name="T27" fmla="*/ 20 h 24"/>
                  <a:gd name="T28" fmla="*/ 7 w 28"/>
                  <a:gd name="T29" fmla="*/ 18 h 24"/>
                  <a:gd name="T30" fmla="*/ 0 w 28"/>
                  <a:gd name="T31" fmla="*/ 18 h 24"/>
                  <a:gd name="T32" fmla="*/ 1 w 28"/>
                  <a:gd name="T33" fmla="*/ 15 h 24"/>
                  <a:gd name="T34" fmla="*/ 5 w 28"/>
                  <a:gd name="T35" fmla="*/ 13 h 24"/>
                  <a:gd name="T36" fmla="*/ 7 w 28"/>
                  <a:gd name="T37" fmla="*/ 9 h 24"/>
                  <a:gd name="T38" fmla="*/ 8 w 28"/>
                  <a:gd name="T39" fmla="*/ 4 h 24"/>
                  <a:gd name="T40" fmla="*/ 10 w 28"/>
                  <a:gd name="T41" fmla="*/ 4 h 24"/>
                  <a:gd name="T42" fmla="*/ 10 w 28"/>
                  <a:gd name="T43" fmla="*/ 2 h 24"/>
                  <a:gd name="T44" fmla="*/ 12 w 28"/>
                  <a:gd name="T4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24">
                    <a:moveTo>
                      <a:pt x="12" y="0"/>
                    </a:moveTo>
                    <a:cubicBezTo>
                      <a:pt x="14" y="1"/>
                      <a:pt x="14" y="2"/>
                      <a:pt x="15" y="2"/>
                    </a:cubicBezTo>
                    <a:cubicBezTo>
                      <a:pt x="15" y="4"/>
                      <a:pt x="12" y="4"/>
                      <a:pt x="14" y="6"/>
                    </a:cubicBezTo>
                    <a:cubicBezTo>
                      <a:pt x="14" y="8"/>
                      <a:pt x="17" y="7"/>
                      <a:pt x="18" y="8"/>
                    </a:cubicBezTo>
                    <a:cubicBezTo>
                      <a:pt x="19" y="8"/>
                      <a:pt x="20" y="11"/>
                      <a:pt x="24" y="10"/>
                    </a:cubicBezTo>
                    <a:cubicBezTo>
                      <a:pt x="24" y="12"/>
                      <a:pt x="26" y="13"/>
                      <a:pt x="23" y="14"/>
                    </a:cubicBezTo>
                    <a:cubicBezTo>
                      <a:pt x="23" y="15"/>
                      <a:pt x="25" y="14"/>
                      <a:pt x="26" y="15"/>
                    </a:cubicBezTo>
                    <a:cubicBezTo>
                      <a:pt x="27" y="15"/>
                      <a:pt x="25" y="19"/>
                      <a:pt x="28" y="18"/>
                    </a:cubicBezTo>
                    <a:cubicBezTo>
                      <a:pt x="28" y="20"/>
                      <a:pt x="25" y="19"/>
                      <a:pt x="26" y="22"/>
                    </a:cubicBezTo>
                    <a:cubicBezTo>
                      <a:pt x="25" y="22"/>
                      <a:pt x="25" y="21"/>
                      <a:pt x="25" y="20"/>
                    </a:cubicBezTo>
                    <a:cubicBezTo>
                      <a:pt x="21" y="21"/>
                      <a:pt x="22" y="21"/>
                      <a:pt x="19" y="20"/>
                    </a:cubicBezTo>
                    <a:cubicBezTo>
                      <a:pt x="18" y="22"/>
                      <a:pt x="15" y="22"/>
                      <a:pt x="15" y="24"/>
                    </a:cubicBezTo>
                    <a:cubicBezTo>
                      <a:pt x="13" y="24"/>
                      <a:pt x="14" y="22"/>
                      <a:pt x="13" y="21"/>
                    </a:cubicBezTo>
                    <a:cubicBezTo>
                      <a:pt x="13" y="21"/>
                      <a:pt x="11" y="21"/>
                      <a:pt x="10" y="20"/>
                    </a:cubicBezTo>
                    <a:cubicBezTo>
                      <a:pt x="10" y="20"/>
                      <a:pt x="9" y="18"/>
                      <a:pt x="7" y="18"/>
                    </a:cubicBezTo>
                    <a:cubicBezTo>
                      <a:pt x="4" y="17"/>
                      <a:pt x="3" y="19"/>
                      <a:pt x="0" y="18"/>
                    </a:cubicBezTo>
                    <a:cubicBezTo>
                      <a:pt x="1" y="18"/>
                      <a:pt x="1" y="16"/>
                      <a:pt x="1" y="15"/>
                    </a:cubicBezTo>
                    <a:cubicBezTo>
                      <a:pt x="4" y="16"/>
                      <a:pt x="2" y="12"/>
                      <a:pt x="5" y="13"/>
                    </a:cubicBezTo>
                    <a:cubicBezTo>
                      <a:pt x="3" y="10"/>
                      <a:pt x="6" y="10"/>
                      <a:pt x="7" y="9"/>
                    </a:cubicBezTo>
                    <a:cubicBezTo>
                      <a:pt x="7" y="8"/>
                      <a:pt x="6" y="6"/>
                      <a:pt x="8" y="4"/>
                    </a:cubicBezTo>
                    <a:cubicBezTo>
                      <a:pt x="8" y="4"/>
                      <a:pt x="9" y="4"/>
                      <a:pt x="10" y="4"/>
                    </a:cubicBezTo>
                    <a:cubicBezTo>
                      <a:pt x="10" y="4"/>
                      <a:pt x="9" y="3"/>
                      <a:pt x="10" y="2"/>
                    </a:cubicBezTo>
                    <a:cubicBezTo>
                      <a:pt x="11" y="2"/>
                      <a:pt x="13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46"/>
              <p:cNvSpPr>
                <a:spLocks/>
              </p:cNvSpPr>
              <p:nvPr/>
            </p:nvSpPr>
            <p:spPr bwMode="auto">
              <a:xfrm>
                <a:off x="4016139" y="2913192"/>
                <a:ext cx="39772" cy="39774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3 h 6"/>
                  <a:gd name="T4" fmla="*/ 0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3" y="0"/>
                      <a:pt x="3" y="3"/>
                      <a:pt x="6" y="3"/>
                    </a:cubicBezTo>
                    <a:cubicBezTo>
                      <a:pt x="6" y="6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47"/>
              <p:cNvSpPr>
                <a:spLocks/>
              </p:cNvSpPr>
              <p:nvPr/>
            </p:nvSpPr>
            <p:spPr bwMode="auto">
              <a:xfrm>
                <a:off x="9233482" y="3070479"/>
                <a:ext cx="130162" cy="92202"/>
              </a:xfrm>
              <a:custGeom>
                <a:avLst/>
                <a:gdLst>
                  <a:gd name="T0" fmla="*/ 6 w 20"/>
                  <a:gd name="T1" fmla="*/ 0 h 14"/>
                  <a:gd name="T2" fmla="*/ 6 w 20"/>
                  <a:gd name="T3" fmla="*/ 1 h 14"/>
                  <a:gd name="T4" fmla="*/ 10 w 20"/>
                  <a:gd name="T5" fmla="*/ 5 h 14"/>
                  <a:gd name="T6" fmla="*/ 20 w 20"/>
                  <a:gd name="T7" fmla="*/ 4 h 14"/>
                  <a:gd name="T8" fmla="*/ 16 w 20"/>
                  <a:gd name="T9" fmla="*/ 9 h 14"/>
                  <a:gd name="T10" fmla="*/ 13 w 20"/>
                  <a:gd name="T11" fmla="*/ 8 h 14"/>
                  <a:gd name="T12" fmla="*/ 9 w 20"/>
                  <a:gd name="T13" fmla="*/ 10 h 14"/>
                  <a:gd name="T14" fmla="*/ 8 w 20"/>
                  <a:gd name="T15" fmla="*/ 13 h 14"/>
                  <a:gd name="T16" fmla="*/ 4 w 20"/>
                  <a:gd name="T17" fmla="*/ 11 h 14"/>
                  <a:gd name="T18" fmla="*/ 6 w 20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4">
                    <a:moveTo>
                      <a:pt x="6" y="0"/>
                    </a:moveTo>
                    <a:cubicBezTo>
                      <a:pt x="6" y="0"/>
                      <a:pt x="6" y="0"/>
                      <a:pt x="6" y="1"/>
                    </a:cubicBezTo>
                    <a:cubicBezTo>
                      <a:pt x="7" y="3"/>
                      <a:pt x="10" y="2"/>
                      <a:pt x="10" y="5"/>
                    </a:cubicBezTo>
                    <a:cubicBezTo>
                      <a:pt x="13" y="4"/>
                      <a:pt x="16" y="5"/>
                      <a:pt x="20" y="4"/>
                    </a:cubicBezTo>
                    <a:cubicBezTo>
                      <a:pt x="20" y="7"/>
                      <a:pt x="16" y="7"/>
                      <a:pt x="16" y="9"/>
                    </a:cubicBezTo>
                    <a:cubicBezTo>
                      <a:pt x="14" y="10"/>
                      <a:pt x="14" y="9"/>
                      <a:pt x="13" y="8"/>
                    </a:cubicBezTo>
                    <a:cubicBezTo>
                      <a:pt x="11" y="8"/>
                      <a:pt x="10" y="13"/>
                      <a:pt x="9" y="10"/>
                    </a:cubicBezTo>
                    <a:cubicBezTo>
                      <a:pt x="8" y="11"/>
                      <a:pt x="9" y="12"/>
                      <a:pt x="8" y="13"/>
                    </a:cubicBezTo>
                    <a:cubicBezTo>
                      <a:pt x="6" y="14"/>
                      <a:pt x="6" y="8"/>
                      <a:pt x="4" y="11"/>
                    </a:cubicBezTo>
                    <a:cubicBezTo>
                      <a:pt x="0" y="9"/>
                      <a:pt x="3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48"/>
              <p:cNvSpPr>
                <a:spLocks/>
              </p:cNvSpPr>
              <p:nvPr/>
            </p:nvSpPr>
            <p:spPr bwMode="auto">
              <a:xfrm>
                <a:off x="8996659" y="3184376"/>
                <a:ext cx="254902" cy="216948"/>
              </a:xfrm>
              <a:custGeom>
                <a:avLst/>
                <a:gdLst>
                  <a:gd name="T0" fmla="*/ 35 w 39"/>
                  <a:gd name="T1" fmla="*/ 0 h 33"/>
                  <a:gd name="T2" fmla="*/ 38 w 39"/>
                  <a:gd name="T3" fmla="*/ 1 h 33"/>
                  <a:gd name="T4" fmla="*/ 38 w 39"/>
                  <a:gd name="T5" fmla="*/ 15 h 33"/>
                  <a:gd name="T6" fmla="*/ 37 w 39"/>
                  <a:gd name="T7" fmla="*/ 13 h 33"/>
                  <a:gd name="T8" fmla="*/ 37 w 39"/>
                  <a:gd name="T9" fmla="*/ 19 h 33"/>
                  <a:gd name="T10" fmla="*/ 35 w 39"/>
                  <a:gd name="T11" fmla="*/ 18 h 33"/>
                  <a:gd name="T12" fmla="*/ 35 w 39"/>
                  <a:gd name="T13" fmla="*/ 28 h 33"/>
                  <a:gd name="T14" fmla="*/ 33 w 39"/>
                  <a:gd name="T15" fmla="*/ 27 h 33"/>
                  <a:gd name="T16" fmla="*/ 30 w 39"/>
                  <a:gd name="T17" fmla="*/ 29 h 33"/>
                  <a:gd name="T18" fmla="*/ 28 w 39"/>
                  <a:gd name="T19" fmla="*/ 28 h 33"/>
                  <a:gd name="T20" fmla="*/ 24 w 39"/>
                  <a:gd name="T21" fmla="*/ 29 h 33"/>
                  <a:gd name="T22" fmla="*/ 20 w 39"/>
                  <a:gd name="T23" fmla="*/ 30 h 33"/>
                  <a:gd name="T24" fmla="*/ 18 w 39"/>
                  <a:gd name="T25" fmla="*/ 33 h 33"/>
                  <a:gd name="T26" fmla="*/ 14 w 39"/>
                  <a:gd name="T27" fmla="*/ 29 h 33"/>
                  <a:gd name="T28" fmla="*/ 12 w 39"/>
                  <a:gd name="T29" fmla="*/ 31 h 33"/>
                  <a:gd name="T30" fmla="*/ 10 w 39"/>
                  <a:gd name="T31" fmla="*/ 30 h 33"/>
                  <a:gd name="T32" fmla="*/ 0 w 39"/>
                  <a:gd name="T33" fmla="*/ 32 h 33"/>
                  <a:gd name="T34" fmla="*/ 1 w 39"/>
                  <a:gd name="T35" fmla="*/ 28 h 33"/>
                  <a:gd name="T36" fmla="*/ 3 w 39"/>
                  <a:gd name="T37" fmla="*/ 29 h 33"/>
                  <a:gd name="T38" fmla="*/ 4 w 39"/>
                  <a:gd name="T39" fmla="*/ 27 h 33"/>
                  <a:gd name="T40" fmla="*/ 18 w 39"/>
                  <a:gd name="T41" fmla="*/ 26 h 33"/>
                  <a:gd name="T42" fmla="*/ 20 w 39"/>
                  <a:gd name="T43" fmla="*/ 19 h 33"/>
                  <a:gd name="T44" fmla="*/ 21 w 39"/>
                  <a:gd name="T45" fmla="*/ 17 h 33"/>
                  <a:gd name="T46" fmla="*/ 27 w 39"/>
                  <a:gd name="T47" fmla="*/ 18 h 33"/>
                  <a:gd name="T48" fmla="*/ 27 w 39"/>
                  <a:gd name="T49" fmla="*/ 14 h 33"/>
                  <a:gd name="T50" fmla="*/ 28 w 39"/>
                  <a:gd name="T51" fmla="*/ 16 h 33"/>
                  <a:gd name="T52" fmla="*/ 29 w 39"/>
                  <a:gd name="T53" fmla="*/ 12 h 33"/>
                  <a:gd name="T54" fmla="*/ 32 w 39"/>
                  <a:gd name="T55" fmla="*/ 4 h 33"/>
                  <a:gd name="T56" fmla="*/ 35 w 39"/>
                  <a:gd name="T5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" h="33">
                    <a:moveTo>
                      <a:pt x="35" y="0"/>
                    </a:moveTo>
                    <a:cubicBezTo>
                      <a:pt x="36" y="0"/>
                      <a:pt x="36" y="1"/>
                      <a:pt x="38" y="1"/>
                    </a:cubicBezTo>
                    <a:cubicBezTo>
                      <a:pt x="38" y="8"/>
                      <a:pt x="39" y="11"/>
                      <a:pt x="38" y="15"/>
                    </a:cubicBezTo>
                    <a:cubicBezTo>
                      <a:pt x="37" y="15"/>
                      <a:pt x="37" y="14"/>
                      <a:pt x="37" y="13"/>
                    </a:cubicBezTo>
                    <a:cubicBezTo>
                      <a:pt x="34" y="14"/>
                      <a:pt x="37" y="17"/>
                      <a:pt x="37" y="19"/>
                    </a:cubicBezTo>
                    <a:cubicBezTo>
                      <a:pt x="36" y="19"/>
                      <a:pt x="36" y="18"/>
                      <a:pt x="35" y="18"/>
                    </a:cubicBezTo>
                    <a:cubicBezTo>
                      <a:pt x="35" y="21"/>
                      <a:pt x="35" y="25"/>
                      <a:pt x="35" y="28"/>
                    </a:cubicBezTo>
                    <a:cubicBezTo>
                      <a:pt x="34" y="28"/>
                      <a:pt x="34" y="27"/>
                      <a:pt x="33" y="27"/>
                    </a:cubicBezTo>
                    <a:cubicBezTo>
                      <a:pt x="31" y="26"/>
                      <a:pt x="31" y="28"/>
                      <a:pt x="30" y="29"/>
                    </a:cubicBezTo>
                    <a:cubicBezTo>
                      <a:pt x="30" y="29"/>
                      <a:pt x="29" y="28"/>
                      <a:pt x="28" y="28"/>
                    </a:cubicBezTo>
                    <a:cubicBezTo>
                      <a:pt x="28" y="28"/>
                      <a:pt x="25" y="28"/>
                      <a:pt x="24" y="29"/>
                    </a:cubicBezTo>
                    <a:cubicBezTo>
                      <a:pt x="24" y="29"/>
                      <a:pt x="22" y="30"/>
                      <a:pt x="20" y="30"/>
                    </a:cubicBezTo>
                    <a:cubicBezTo>
                      <a:pt x="18" y="30"/>
                      <a:pt x="19" y="33"/>
                      <a:pt x="18" y="33"/>
                    </a:cubicBezTo>
                    <a:cubicBezTo>
                      <a:pt x="16" y="33"/>
                      <a:pt x="14" y="32"/>
                      <a:pt x="14" y="29"/>
                    </a:cubicBezTo>
                    <a:cubicBezTo>
                      <a:pt x="12" y="28"/>
                      <a:pt x="12" y="30"/>
                      <a:pt x="12" y="31"/>
                    </a:cubicBezTo>
                    <a:cubicBezTo>
                      <a:pt x="11" y="31"/>
                      <a:pt x="10" y="30"/>
                      <a:pt x="10" y="30"/>
                    </a:cubicBezTo>
                    <a:cubicBezTo>
                      <a:pt x="7" y="30"/>
                      <a:pt x="3" y="33"/>
                      <a:pt x="0" y="32"/>
                    </a:cubicBezTo>
                    <a:cubicBezTo>
                      <a:pt x="1" y="31"/>
                      <a:pt x="1" y="29"/>
                      <a:pt x="1" y="28"/>
                    </a:cubicBezTo>
                    <a:cubicBezTo>
                      <a:pt x="2" y="27"/>
                      <a:pt x="3" y="29"/>
                      <a:pt x="3" y="29"/>
                    </a:cubicBezTo>
                    <a:cubicBezTo>
                      <a:pt x="4" y="29"/>
                      <a:pt x="4" y="27"/>
                      <a:pt x="4" y="27"/>
                    </a:cubicBezTo>
                    <a:cubicBezTo>
                      <a:pt x="8" y="26"/>
                      <a:pt x="14" y="27"/>
                      <a:pt x="18" y="26"/>
                    </a:cubicBezTo>
                    <a:cubicBezTo>
                      <a:pt x="16" y="22"/>
                      <a:pt x="20" y="23"/>
                      <a:pt x="20" y="19"/>
                    </a:cubicBezTo>
                    <a:cubicBezTo>
                      <a:pt x="21" y="21"/>
                      <a:pt x="22" y="20"/>
                      <a:pt x="21" y="17"/>
                    </a:cubicBezTo>
                    <a:cubicBezTo>
                      <a:pt x="23" y="19"/>
                      <a:pt x="25" y="16"/>
                      <a:pt x="27" y="18"/>
                    </a:cubicBezTo>
                    <a:cubicBezTo>
                      <a:pt x="28" y="18"/>
                      <a:pt x="27" y="15"/>
                      <a:pt x="27" y="14"/>
                    </a:cubicBezTo>
                    <a:cubicBezTo>
                      <a:pt x="28" y="14"/>
                      <a:pt x="28" y="16"/>
                      <a:pt x="28" y="16"/>
                    </a:cubicBezTo>
                    <a:cubicBezTo>
                      <a:pt x="29" y="17"/>
                      <a:pt x="31" y="16"/>
                      <a:pt x="29" y="12"/>
                    </a:cubicBezTo>
                    <a:cubicBezTo>
                      <a:pt x="33" y="11"/>
                      <a:pt x="31" y="6"/>
                      <a:pt x="32" y="4"/>
                    </a:cubicBezTo>
                    <a:cubicBezTo>
                      <a:pt x="33" y="2"/>
                      <a:pt x="36" y="2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49"/>
              <p:cNvSpPr>
                <a:spLocks/>
              </p:cNvSpPr>
              <p:nvPr/>
            </p:nvSpPr>
            <p:spPr bwMode="auto">
              <a:xfrm>
                <a:off x="5852875" y="3197032"/>
                <a:ext cx="47003" cy="52428"/>
              </a:xfrm>
              <a:custGeom>
                <a:avLst/>
                <a:gdLst>
                  <a:gd name="T0" fmla="*/ 2 w 7"/>
                  <a:gd name="T1" fmla="*/ 0 h 8"/>
                  <a:gd name="T2" fmla="*/ 0 w 7"/>
                  <a:gd name="T3" fmla="*/ 7 h 8"/>
                  <a:gd name="T4" fmla="*/ 2 w 7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7" y="0"/>
                      <a:pt x="5" y="8"/>
                      <a:pt x="0" y="7"/>
                    </a:cubicBezTo>
                    <a:cubicBezTo>
                      <a:pt x="2" y="6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8" name="Freeform 50"/>
              <p:cNvSpPr>
                <a:spLocks/>
              </p:cNvSpPr>
              <p:nvPr/>
            </p:nvSpPr>
            <p:spPr bwMode="auto">
              <a:xfrm>
                <a:off x="5959535" y="3269348"/>
                <a:ext cx="65081" cy="45197"/>
              </a:xfrm>
              <a:custGeom>
                <a:avLst/>
                <a:gdLst>
                  <a:gd name="T0" fmla="*/ 8 w 10"/>
                  <a:gd name="T1" fmla="*/ 1 h 7"/>
                  <a:gd name="T2" fmla="*/ 10 w 10"/>
                  <a:gd name="T3" fmla="*/ 6 h 7"/>
                  <a:gd name="T4" fmla="*/ 5 w 10"/>
                  <a:gd name="T5" fmla="*/ 6 h 7"/>
                  <a:gd name="T6" fmla="*/ 5 w 10"/>
                  <a:gd name="T7" fmla="*/ 5 h 7"/>
                  <a:gd name="T8" fmla="*/ 2 w 10"/>
                  <a:gd name="T9" fmla="*/ 4 h 7"/>
                  <a:gd name="T10" fmla="*/ 8 w 10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8" y="1"/>
                    </a:moveTo>
                    <a:cubicBezTo>
                      <a:pt x="10" y="2"/>
                      <a:pt x="10" y="4"/>
                      <a:pt x="10" y="6"/>
                    </a:cubicBezTo>
                    <a:cubicBezTo>
                      <a:pt x="9" y="6"/>
                      <a:pt x="6" y="7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5"/>
                      <a:pt x="2" y="6"/>
                      <a:pt x="2" y="4"/>
                    </a:cubicBezTo>
                    <a:cubicBezTo>
                      <a:pt x="0" y="0"/>
                      <a:pt x="8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51"/>
              <p:cNvSpPr>
                <a:spLocks/>
              </p:cNvSpPr>
              <p:nvPr/>
            </p:nvSpPr>
            <p:spPr bwMode="auto">
              <a:xfrm>
                <a:off x="6471147" y="3354319"/>
                <a:ext cx="45195" cy="25311"/>
              </a:xfrm>
              <a:custGeom>
                <a:avLst/>
                <a:gdLst>
                  <a:gd name="T0" fmla="*/ 0 w 7"/>
                  <a:gd name="T1" fmla="*/ 4 h 4"/>
                  <a:gd name="T2" fmla="*/ 4 w 7"/>
                  <a:gd name="T3" fmla="*/ 1 h 4"/>
                  <a:gd name="T4" fmla="*/ 3 w 7"/>
                  <a:gd name="T5" fmla="*/ 2 h 4"/>
                  <a:gd name="T6" fmla="*/ 0 w 7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7" y="0"/>
                      <a:pt x="5" y="3"/>
                      <a:pt x="3" y="2"/>
                    </a:cubicBezTo>
                    <a:cubicBezTo>
                      <a:pt x="2" y="2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52"/>
              <p:cNvSpPr>
                <a:spLocks/>
              </p:cNvSpPr>
              <p:nvPr/>
            </p:nvSpPr>
            <p:spPr bwMode="auto">
              <a:xfrm>
                <a:off x="9021968" y="3394092"/>
                <a:ext cx="45196" cy="32542"/>
              </a:xfrm>
              <a:custGeom>
                <a:avLst/>
                <a:gdLst>
                  <a:gd name="T0" fmla="*/ 6 w 7"/>
                  <a:gd name="T1" fmla="*/ 0 h 5"/>
                  <a:gd name="T2" fmla="*/ 4 w 7"/>
                  <a:gd name="T3" fmla="*/ 4 h 5"/>
                  <a:gd name="T4" fmla="*/ 0 w 7"/>
                  <a:gd name="T5" fmla="*/ 1 h 5"/>
                  <a:gd name="T6" fmla="*/ 6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7" y="4"/>
                      <a:pt x="3" y="1"/>
                      <a:pt x="4" y="4"/>
                    </a:cubicBezTo>
                    <a:cubicBezTo>
                      <a:pt x="2" y="5"/>
                      <a:pt x="0" y="4"/>
                      <a:pt x="0" y="1"/>
                    </a:cubicBezTo>
                    <a:cubicBezTo>
                      <a:pt x="3" y="4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53"/>
              <p:cNvSpPr>
                <a:spLocks/>
              </p:cNvSpPr>
              <p:nvPr/>
            </p:nvSpPr>
            <p:spPr bwMode="auto">
              <a:xfrm>
                <a:off x="8944233" y="3401324"/>
                <a:ext cx="65081" cy="65084"/>
              </a:xfrm>
              <a:custGeom>
                <a:avLst/>
                <a:gdLst>
                  <a:gd name="T0" fmla="*/ 8 w 10"/>
                  <a:gd name="T1" fmla="*/ 1 h 10"/>
                  <a:gd name="T2" fmla="*/ 8 w 10"/>
                  <a:gd name="T3" fmla="*/ 8 h 10"/>
                  <a:gd name="T4" fmla="*/ 3 w 10"/>
                  <a:gd name="T5" fmla="*/ 9 h 10"/>
                  <a:gd name="T6" fmla="*/ 0 w 10"/>
                  <a:gd name="T7" fmla="*/ 5 h 10"/>
                  <a:gd name="T8" fmla="*/ 8 w 1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8" y="1"/>
                    </a:moveTo>
                    <a:cubicBezTo>
                      <a:pt x="10" y="4"/>
                      <a:pt x="6" y="7"/>
                      <a:pt x="8" y="8"/>
                    </a:cubicBezTo>
                    <a:cubicBezTo>
                      <a:pt x="8" y="10"/>
                      <a:pt x="4" y="8"/>
                      <a:pt x="3" y="9"/>
                    </a:cubicBezTo>
                    <a:cubicBezTo>
                      <a:pt x="3" y="5"/>
                      <a:pt x="3" y="4"/>
                      <a:pt x="0" y="5"/>
                    </a:cubicBezTo>
                    <a:cubicBezTo>
                      <a:pt x="0" y="1"/>
                      <a:pt x="5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54"/>
              <p:cNvSpPr>
                <a:spLocks/>
              </p:cNvSpPr>
              <p:nvPr/>
            </p:nvSpPr>
            <p:spPr bwMode="auto">
              <a:xfrm>
                <a:off x="8707409" y="3650814"/>
                <a:ext cx="39772" cy="57853"/>
              </a:xfrm>
              <a:custGeom>
                <a:avLst/>
                <a:gdLst>
                  <a:gd name="T0" fmla="*/ 5 w 6"/>
                  <a:gd name="T1" fmla="*/ 4 h 9"/>
                  <a:gd name="T2" fmla="*/ 3 w 6"/>
                  <a:gd name="T3" fmla="*/ 9 h 9"/>
                  <a:gd name="T4" fmla="*/ 0 w 6"/>
                  <a:gd name="T5" fmla="*/ 9 h 9"/>
                  <a:gd name="T6" fmla="*/ 1 w 6"/>
                  <a:gd name="T7" fmla="*/ 3 h 9"/>
                  <a:gd name="T8" fmla="*/ 5 w 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5" y="4"/>
                    </a:moveTo>
                    <a:cubicBezTo>
                      <a:pt x="6" y="6"/>
                      <a:pt x="2" y="5"/>
                      <a:pt x="3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7"/>
                      <a:pt x="3" y="4"/>
                      <a:pt x="1" y="3"/>
                    </a:cubicBezTo>
                    <a:cubicBezTo>
                      <a:pt x="1" y="0"/>
                      <a:pt x="6" y="0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55"/>
              <p:cNvSpPr>
                <a:spLocks/>
              </p:cNvSpPr>
              <p:nvPr/>
            </p:nvSpPr>
            <p:spPr bwMode="auto">
              <a:xfrm>
                <a:off x="2810328" y="3677933"/>
                <a:ext cx="32541" cy="18079"/>
              </a:xfrm>
              <a:custGeom>
                <a:avLst/>
                <a:gdLst>
                  <a:gd name="T0" fmla="*/ 0 w 5"/>
                  <a:gd name="T1" fmla="*/ 1 h 3"/>
                  <a:gd name="T2" fmla="*/ 4 w 5"/>
                  <a:gd name="T3" fmla="*/ 0 h 3"/>
                  <a:gd name="T4" fmla="*/ 3 w 5"/>
                  <a:gd name="T5" fmla="*/ 3 h 3"/>
                  <a:gd name="T6" fmla="*/ 1 w 5"/>
                  <a:gd name="T7" fmla="*/ 3 h 3"/>
                  <a:gd name="T8" fmla="*/ 0 w 5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0"/>
                      <a:pt x="3" y="1"/>
                      <a:pt x="4" y="0"/>
                    </a:cubicBezTo>
                    <a:cubicBezTo>
                      <a:pt x="5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56"/>
              <p:cNvSpPr>
                <a:spLocks/>
              </p:cNvSpPr>
              <p:nvPr/>
            </p:nvSpPr>
            <p:spPr bwMode="auto">
              <a:xfrm>
                <a:off x="3479218" y="3696012"/>
                <a:ext cx="256709" cy="99434"/>
              </a:xfrm>
              <a:custGeom>
                <a:avLst/>
                <a:gdLst>
                  <a:gd name="T0" fmla="*/ 38 w 39"/>
                  <a:gd name="T1" fmla="*/ 11 h 15"/>
                  <a:gd name="T2" fmla="*/ 29 w 39"/>
                  <a:gd name="T3" fmla="*/ 14 h 15"/>
                  <a:gd name="T4" fmla="*/ 27 w 39"/>
                  <a:gd name="T5" fmla="*/ 9 h 15"/>
                  <a:gd name="T6" fmla="*/ 17 w 39"/>
                  <a:gd name="T7" fmla="*/ 7 h 15"/>
                  <a:gd name="T8" fmla="*/ 16 w 39"/>
                  <a:gd name="T9" fmla="*/ 4 h 15"/>
                  <a:gd name="T10" fmla="*/ 6 w 39"/>
                  <a:gd name="T11" fmla="*/ 4 h 15"/>
                  <a:gd name="T12" fmla="*/ 0 w 39"/>
                  <a:gd name="T13" fmla="*/ 6 h 15"/>
                  <a:gd name="T14" fmla="*/ 3 w 39"/>
                  <a:gd name="T15" fmla="*/ 1 h 15"/>
                  <a:gd name="T16" fmla="*/ 12 w 39"/>
                  <a:gd name="T17" fmla="*/ 0 h 15"/>
                  <a:gd name="T18" fmla="*/ 15 w 39"/>
                  <a:gd name="T19" fmla="*/ 2 h 15"/>
                  <a:gd name="T20" fmla="*/ 18 w 39"/>
                  <a:gd name="T21" fmla="*/ 3 h 15"/>
                  <a:gd name="T22" fmla="*/ 25 w 39"/>
                  <a:gd name="T23" fmla="*/ 4 h 15"/>
                  <a:gd name="T24" fmla="*/ 28 w 39"/>
                  <a:gd name="T25" fmla="*/ 9 h 15"/>
                  <a:gd name="T26" fmla="*/ 31 w 39"/>
                  <a:gd name="T27" fmla="*/ 10 h 15"/>
                  <a:gd name="T28" fmla="*/ 38 w 39"/>
                  <a:gd name="T2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15">
                    <a:moveTo>
                      <a:pt x="38" y="11"/>
                    </a:moveTo>
                    <a:cubicBezTo>
                      <a:pt x="39" y="15"/>
                      <a:pt x="30" y="11"/>
                      <a:pt x="29" y="14"/>
                    </a:cubicBezTo>
                    <a:cubicBezTo>
                      <a:pt x="27" y="13"/>
                      <a:pt x="29" y="9"/>
                      <a:pt x="27" y="9"/>
                    </a:cubicBezTo>
                    <a:cubicBezTo>
                      <a:pt x="24" y="8"/>
                      <a:pt x="20" y="8"/>
                      <a:pt x="17" y="7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2" y="4"/>
                      <a:pt x="9" y="4"/>
                      <a:pt x="6" y="4"/>
                    </a:cubicBezTo>
                    <a:cubicBezTo>
                      <a:pt x="4" y="4"/>
                      <a:pt x="2" y="7"/>
                      <a:pt x="0" y="6"/>
                    </a:cubicBezTo>
                    <a:cubicBezTo>
                      <a:pt x="0" y="3"/>
                      <a:pt x="4" y="4"/>
                      <a:pt x="3" y="1"/>
                    </a:cubicBezTo>
                    <a:cubicBezTo>
                      <a:pt x="6" y="1"/>
                      <a:pt x="11" y="2"/>
                      <a:pt x="12" y="0"/>
                    </a:cubicBezTo>
                    <a:cubicBezTo>
                      <a:pt x="16" y="1"/>
                      <a:pt x="11" y="1"/>
                      <a:pt x="15" y="2"/>
                    </a:cubicBezTo>
                    <a:cubicBezTo>
                      <a:pt x="15" y="2"/>
                      <a:pt x="18" y="3"/>
                      <a:pt x="18" y="3"/>
                    </a:cubicBezTo>
                    <a:cubicBezTo>
                      <a:pt x="18" y="4"/>
                      <a:pt x="22" y="4"/>
                      <a:pt x="25" y="4"/>
                    </a:cubicBezTo>
                    <a:cubicBezTo>
                      <a:pt x="24" y="8"/>
                      <a:pt x="30" y="5"/>
                      <a:pt x="28" y="9"/>
                    </a:cubicBezTo>
                    <a:cubicBezTo>
                      <a:pt x="30" y="8"/>
                      <a:pt x="31" y="8"/>
                      <a:pt x="31" y="10"/>
                    </a:cubicBezTo>
                    <a:cubicBezTo>
                      <a:pt x="33" y="10"/>
                      <a:pt x="37" y="9"/>
                      <a:pt x="3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57"/>
              <p:cNvSpPr>
                <a:spLocks/>
              </p:cNvSpPr>
              <p:nvPr/>
            </p:nvSpPr>
            <p:spPr bwMode="auto">
              <a:xfrm>
                <a:off x="3781123" y="3788214"/>
                <a:ext cx="104853" cy="52430"/>
              </a:xfrm>
              <a:custGeom>
                <a:avLst/>
                <a:gdLst>
                  <a:gd name="T0" fmla="*/ 0 w 16"/>
                  <a:gd name="T1" fmla="*/ 0 h 8"/>
                  <a:gd name="T2" fmla="*/ 8 w 16"/>
                  <a:gd name="T3" fmla="*/ 1 h 8"/>
                  <a:gd name="T4" fmla="*/ 12 w 16"/>
                  <a:gd name="T5" fmla="*/ 2 h 8"/>
                  <a:gd name="T6" fmla="*/ 16 w 16"/>
                  <a:gd name="T7" fmla="*/ 3 h 8"/>
                  <a:gd name="T8" fmla="*/ 2 w 16"/>
                  <a:gd name="T9" fmla="*/ 5 h 8"/>
                  <a:gd name="T10" fmla="*/ 4 w 16"/>
                  <a:gd name="T11" fmla="*/ 4 h 8"/>
                  <a:gd name="T12" fmla="*/ 0 w 1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cubicBezTo>
                      <a:pt x="2" y="1"/>
                      <a:pt x="6" y="0"/>
                      <a:pt x="8" y="1"/>
                    </a:cubicBezTo>
                    <a:cubicBezTo>
                      <a:pt x="8" y="1"/>
                      <a:pt x="11" y="4"/>
                      <a:pt x="12" y="2"/>
                    </a:cubicBezTo>
                    <a:cubicBezTo>
                      <a:pt x="13" y="2"/>
                      <a:pt x="13" y="5"/>
                      <a:pt x="16" y="3"/>
                    </a:cubicBezTo>
                    <a:cubicBezTo>
                      <a:pt x="15" y="8"/>
                      <a:pt x="6" y="6"/>
                      <a:pt x="2" y="5"/>
                    </a:cubicBezTo>
                    <a:cubicBezTo>
                      <a:pt x="2" y="4"/>
                      <a:pt x="4" y="5"/>
                      <a:pt x="4" y="4"/>
                    </a:cubicBezTo>
                    <a:cubicBezTo>
                      <a:pt x="4" y="3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58"/>
              <p:cNvSpPr>
                <a:spLocks/>
              </p:cNvSpPr>
              <p:nvPr/>
            </p:nvSpPr>
            <p:spPr bwMode="auto">
              <a:xfrm>
                <a:off x="8412736" y="3795445"/>
                <a:ext cx="45195" cy="32542"/>
              </a:xfrm>
              <a:custGeom>
                <a:avLst/>
                <a:gdLst>
                  <a:gd name="T0" fmla="*/ 6 w 7"/>
                  <a:gd name="T1" fmla="*/ 0 h 5"/>
                  <a:gd name="T2" fmla="*/ 5 w 7"/>
                  <a:gd name="T3" fmla="*/ 5 h 5"/>
                  <a:gd name="T4" fmla="*/ 0 w 7"/>
                  <a:gd name="T5" fmla="*/ 2 h 5"/>
                  <a:gd name="T6" fmla="*/ 2 w 7"/>
                  <a:gd name="T7" fmla="*/ 0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7" y="3"/>
                      <a:pt x="4" y="2"/>
                      <a:pt x="5" y="5"/>
                    </a:cubicBezTo>
                    <a:cubicBezTo>
                      <a:pt x="2" y="5"/>
                      <a:pt x="0" y="5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59"/>
              <p:cNvSpPr>
                <a:spLocks/>
              </p:cNvSpPr>
              <p:nvPr/>
            </p:nvSpPr>
            <p:spPr bwMode="auto">
              <a:xfrm>
                <a:off x="3741351" y="3808101"/>
                <a:ext cx="39772" cy="27118"/>
              </a:xfrm>
              <a:custGeom>
                <a:avLst/>
                <a:gdLst>
                  <a:gd name="T0" fmla="*/ 4 w 6"/>
                  <a:gd name="T1" fmla="*/ 4 h 4"/>
                  <a:gd name="T2" fmla="*/ 0 w 6"/>
                  <a:gd name="T3" fmla="*/ 3 h 4"/>
                  <a:gd name="T4" fmla="*/ 4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3" y="4"/>
                      <a:pt x="2" y="3"/>
                      <a:pt x="0" y="3"/>
                    </a:cubicBezTo>
                    <a:cubicBezTo>
                      <a:pt x="0" y="2"/>
                      <a:pt x="6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8" name="Freeform 60"/>
              <p:cNvSpPr>
                <a:spLocks/>
              </p:cNvSpPr>
              <p:nvPr/>
            </p:nvSpPr>
            <p:spPr bwMode="auto">
              <a:xfrm>
                <a:off x="3636498" y="3815333"/>
                <a:ext cx="47003" cy="32542"/>
              </a:xfrm>
              <a:custGeom>
                <a:avLst/>
                <a:gdLst>
                  <a:gd name="T0" fmla="*/ 0 w 7"/>
                  <a:gd name="T1" fmla="*/ 1 h 5"/>
                  <a:gd name="T2" fmla="*/ 6 w 7"/>
                  <a:gd name="T3" fmla="*/ 3 h 5"/>
                  <a:gd name="T4" fmla="*/ 0 w 7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0" y="1"/>
                    </a:moveTo>
                    <a:cubicBezTo>
                      <a:pt x="2" y="2"/>
                      <a:pt x="7" y="0"/>
                      <a:pt x="6" y="3"/>
                    </a:cubicBezTo>
                    <a:cubicBezTo>
                      <a:pt x="4" y="3"/>
                      <a:pt x="0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61"/>
              <p:cNvSpPr>
                <a:spLocks/>
              </p:cNvSpPr>
              <p:nvPr/>
            </p:nvSpPr>
            <p:spPr bwMode="auto">
              <a:xfrm>
                <a:off x="8694755" y="3827988"/>
                <a:ext cx="65081" cy="124745"/>
              </a:xfrm>
              <a:custGeom>
                <a:avLst/>
                <a:gdLst>
                  <a:gd name="T0" fmla="*/ 4 w 10"/>
                  <a:gd name="T1" fmla="*/ 0 h 19"/>
                  <a:gd name="T2" fmla="*/ 8 w 10"/>
                  <a:gd name="T3" fmla="*/ 0 h 19"/>
                  <a:gd name="T4" fmla="*/ 10 w 10"/>
                  <a:gd name="T5" fmla="*/ 7 h 19"/>
                  <a:gd name="T6" fmla="*/ 7 w 10"/>
                  <a:gd name="T7" fmla="*/ 10 h 19"/>
                  <a:gd name="T8" fmla="*/ 6 w 10"/>
                  <a:gd name="T9" fmla="*/ 13 h 19"/>
                  <a:gd name="T10" fmla="*/ 5 w 10"/>
                  <a:gd name="T11" fmla="*/ 18 h 19"/>
                  <a:gd name="T12" fmla="*/ 3 w 10"/>
                  <a:gd name="T13" fmla="*/ 15 h 19"/>
                  <a:gd name="T14" fmla="*/ 0 w 10"/>
                  <a:gd name="T15" fmla="*/ 11 h 19"/>
                  <a:gd name="T16" fmla="*/ 2 w 10"/>
                  <a:gd name="T17" fmla="*/ 5 h 19"/>
                  <a:gd name="T18" fmla="*/ 4 w 1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9">
                    <a:moveTo>
                      <a:pt x="4" y="0"/>
                    </a:moveTo>
                    <a:cubicBezTo>
                      <a:pt x="6" y="0"/>
                      <a:pt x="7" y="0"/>
                      <a:pt x="8" y="0"/>
                    </a:cubicBezTo>
                    <a:cubicBezTo>
                      <a:pt x="9" y="2"/>
                      <a:pt x="10" y="5"/>
                      <a:pt x="10" y="7"/>
                    </a:cubicBezTo>
                    <a:cubicBezTo>
                      <a:pt x="8" y="7"/>
                      <a:pt x="10" y="10"/>
                      <a:pt x="7" y="10"/>
                    </a:cubicBezTo>
                    <a:cubicBezTo>
                      <a:pt x="7" y="11"/>
                      <a:pt x="8" y="13"/>
                      <a:pt x="6" y="13"/>
                    </a:cubicBezTo>
                    <a:cubicBezTo>
                      <a:pt x="6" y="14"/>
                      <a:pt x="8" y="18"/>
                      <a:pt x="5" y="18"/>
                    </a:cubicBezTo>
                    <a:cubicBezTo>
                      <a:pt x="2" y="19"/>
                      <a:pt x="5" y="15"/>
                      <a:pt x="3" y="15"/>
                    </a:cubicBezTo>
                    <a:cubicBezTo>
                      <a:pt x="1" y="15"/>
                      <a:pt x="1" y="12"/>
                      <a:pt x="0" y="11"/>
                    </a:cubicBezTo>
                    <a:cubicBezTo>
                      <a:pt x="0" y="8"/>
                      <a:pt x="3" y="9"/>
                      <a:pt x="2" y="5"/>
                    </a:cubicBezTo>
                    <a:cubicBezTo>
                      <a:pt x="4" y="7"/>
                      <a:pt x="4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0" name="Freeform 62"/>
              <p:cNvSpPr>
                <a:spLocks/>
              </p:cNvSpPr>
              <p:nvPr/>
            </p:nvSpPr>
            <p:spPr bwMode="auto">
              <a:xfrm>
                <a:off x="8759836" y="3932846"/>
                <a:ext cx="97622" cy="99435"/>
              </a:xfrm>
              <a:custGeom>
                <a:avLst/>
                <a:gdLst>
                  <a:gd name="T0" fmla="*/ 8 w 15"/>
                  <a:gd name="T1" fmla="*/ 2 h 15"/>
                  <a:gd name="T2" fmla="*/ 11 w 15"/>
                  <a:gd name="T3" fmla="*/ 4 h 15"/>
                  <a:gd name="T4" fmla="*/ 10 w 15"/>
                  <a:gd name="T5" fmla="*/ 5 h 15"/>
                  <a:gd name="T6" fmla="*/ 11 w 15"/>
                  <a:gd name="T7" fmla="*/ 7 h 15"/>
                  <a:gd name="T8" fmla="*/ 15 w 15"/>
                  <a:gd name="T9" fmla="*/ 12 h 15"/>
                  <a:gd name="T10" fmla="*/ 13 w 15"/>
                  <a:gd name="T11" fmla="*/ 15 h 15"/>
                  <a:gd name="T12" fmla="*/ 10 w 15"/>
                  <a:gd name="T13" fmla="*/ 15 h 15"/>
                  <a:gd name="T14" fmla="*/ 5 w 15"/>
                  <a:gd name="T15" fmla="*/ 10 h 15"/>
                  <a:gd name="T16" fmla="*/ 7 w 15"/>
                  <a:gd name="T17" fmla="*/ 8 h 15"/>
                  <a:gd name="T18" fmla="*/ 0 w 15"/>
                  <a:gd name="T19" fmla="*/ 2 h 15"/>
                  <a:gd name="T20" fmla="*/ 8 w 15"/>
                  <a:gd name="T2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5">
                    <a:moveTo>
                      <a:pt x="8" y="2"/>
                    </a:moveTo>
                    <a:cubicBezTo>
                      <a:pt x="5" y="5"/>
                      <a:pt x="10" y="3"/>
                      <a:pt x="11" y="4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6"/>
                      <a:pt x="11" y="7"/>
                      <a:pt x="11" y="7"/>
                    </a:cubicBezTo>
                    <a:cubicBezTo>
                      <a:pt x="12" y="9"/>
                      <a:pt x="15" y="9"/>
                      <a:pt x="15" y="12"/>
                    </a:cubicBezTo>
                    <a:cubicBezTo>
                      <a:pt x="12" y="12"/>
                      <a:pt x="13" y="13"/>
                      <a:pt x="13" y="15"/>
                    </a:cubicBezTo>
                    <a:cubicBezTo>
                      <a:pt x="12" y="14"/>
                      <a:pt x="10" y="13"/>
                      <a:pt x="10" y="15"/>
                    </a:cubicBezTo>
                    <a:cubicBezTo>
                      <a:pt x="7" y="14"/>
                      <a:pt x="8" y="11"/>
                      <a:pt x="5" y="10"/>
                    </a:cubicBezTo>
                    <a:cubicBezTo>
                      <a:pt x="5" y="9"/>
                      <a:pt x="7" y="9"/>
                      <a:pt x="7" y="8"/>
                    </a:cubicBezTo>
                    <a:cubicBezTo>
                      <a:pt x="5" y="6"/>
                      <a:pt x="3" y="4"/>
                      <a:pt x="0" y="2"/>
                    </a:cubicBezTo>
                    <a:cubicBezTo>
                      <a:pt x="2" y="0"/>
                      <a:pt x="4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Freeform 63"/>
              <p:cNvSpPr>
                <a:spLocks/>
              </p:cNvSpPr>
              <p:nvPr/>
            </p:nvSpPr>
            <p:spPr bwMode="auto">
              <a:xfrm>
                <a:off x="8720064" y="3972619"/>
                <a:ext cx="19885" cy="12656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2" name="Freeform 64"/>
              <p:cNvSpPr>
                <a:spLocks/>
              </p:cNvSpPr>
              <p:nvPr/>
            </p:nvSpPr>
            <p:spPr bwMode="auto">
              <a:xfrm>
                <a:off x="8752605" y="3992507"/>
                <a:ext cx="52426" cy="77739"/>
              </a:xfrm>
              <a:custGeom>
                <a:avLst/>
                <a:gdLst>
                  <a:gd name="T0" fmla="*/ 8 w 8"/>
                  <a:gd name="T1" fmla="*/ 10 h 12"/>
                  <a:gd name="T2" fmla="*/ 3 w 8"/>
                  <a:gd name="T3" fmla="*/ 11 h 12"/>
                  <a:gd name="T4" fmla="*/ 0 w 8"/>
                  <a:gd name="T5" fmla="*/ 6 h 12"/>
                  <a:gd name="T6" fmla="*/ 8 w 8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8" y="10"/>
                    </a:moveTo>
                    <a:cubicBezTo>
                      <a:pt x="8" y="12"/>
                      <a:pt x="5" y="10"/>
                      <a:pt x="3" y="11"/>
                    </a:cubicBezTo>
                    <a:cubicBezTo>
                      <a:pt x="3" y="8"/>
                      <a:pt x="4" y="5"/>
                      <a:pt x="0" y="6"/>
                    </a:cubicBezTo>
                    <a:cubicBezTo>
                      <a:pt x="4" y="0"/>
                      <a:pt x="3" y="11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3" name="Freeform 65"/>
              <p:cNvSpPr>
                <a:spLocks/>
              </p:cNvSpPr>
              <p:nvPr/>
            </p:nvSpPr>
            <p:spPr bwMode="auto">
              <a:xfrm>
                <a:off x="7671533" y="4057591"/>
                <a:ext cx="57850" cy="92202"/>
              </a:xfrm>
              <a:custGeom>
                <a:avLst/>
                <a:gdLst>
                  <a:gd name="T0" fmla="*/ 2 w 9"/>
                  <a:gd name="T1" fmla="*/ 1 h 14"/>
                  <a:gd name="T2" fmla="*/ 5 w 9"/>
                  <a:gd name="T3" fmla="*/ 4 h 14"/>
                  <a:gd name="T4" fmla="*/ 6 w 9"/>
                  <a:gd name="T5" fmla="*/ 5 h 14"/>
                  <a:gd name="T6" fmla="*/ 8 w 9"/>
                  <a:gd name="T7" fmla="*/ 6 h 14"/>
                  <a:gd name="T8" fmla="*/ 7 w 9"/>
                  <a:gd name="T9" fmla="*/ 7 h 14"/>
                  <a:gd name="T10" fmla="*/ 8 w 9"/>
                  <a:gd name="T11" fmla="*/ 12 h 14"/>
                  <a:gd name="T12" fmla="*/ 6 w 9"/>
                  <a:gd name="T13" fmla="*/ 14 h 14"/>
                  <a:gd name="T14" fmla="*/ 2 w 9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4">
                    <a:moveTo>
                      <a:pt x="2" y="1"/>
                    </a:moveTo>
                    <a:cubicBezTo>
                      <a:pt x="4" y="0"/>
                      <a:pt x="4" y="3"/>
                      <a:pt x="5" y="4"/>
                    </a:cubicBezTo>
                    <a:cubicBezTo>
                      <a:pt x="5" y="4"/>
                      <a:pt x="6" y="3"/>
                      <a:pt x="6" y="5"/>
                    </a:cubicBezTo>
                    <a:cubicBezTo>
                      <a:pt x="6" y="6"/>
                      <a:pt x="8" y="6"/>
                      <a:pt x="8" y="6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8"/>
                      <a:pt x="9" y="9"/>
                      <a:pt x="8" y="12"/>
                    </a:cubicBezTo>
                    <a:cubicBezTo>
                      <a:pt x="6" y="12"/>
                      <a:pt x="6" y="13"/>
                      <a:pt x="6" y="14"/>
                    </a:cubicBezTo>
                    <a:cubicBezTo>
                      <a:pt x="0" y="12"/>
                      <a:pt x="1" y="7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4" name="Freeform 66"/>
              <p:cNvSpPr>
                <a:spLocks/>
              </p:cNvSpPr>
              <p:nvPr/>
            </p:nvSpPr>
            <p:spPr bwMode="auto">
              <a:xfrm>
                <a:off x="8799608" y="4057591"/>
                <a:ext cx="65081" cy="104858"/>
              </a:xfrm>
              <a:custGeom>
                <a:avLst/>
                <a:gdLst>
                  <a:gd name="T0" fmla="*/ 9 w 10"/>
                  <a:gd name="T1" fmla="*/ 1 h 16"/>
                  <a:gd name="T2" fmla="*/ 10 w 10"/>
                  <a:gd name="T3" fmla="*/ 8 h 16"/>
                  <a:gd name="T4" fmla="*/ 8 w 10"/>
                  <a:gd name="T5" fmla="*/ 9 h 16"/>
                  <a:gd name="T6" fmla="*/ 8 w 10"/>
                  <a:gd name="T7" fmla="*/ 16 h 16"/>
                  <a:gd name="T8" fmla="*/ 3 w 10"/>
                  <a:gd name="T9" fmla="*/ 13 h 16"/>
                  <a:gd name="T10" fmla="*/ 4 w 10"/>
                  <a:gd name="T11" fmla="*/ 9 h 16"/>
                  <a:gd name="T12" fmla="*/ 4 w 10"/>
                  <a:gd name="T13" fmla="*/ 7 h 16"/>
                  <a:gd name="T14" fmla="*/ 3 w 10"/>
                  <a:gd name="T15" fmla="*/ 7 h 16"/>
                  <a:gd name="T16" fmla="*/ 5 w 10"/>
                  <a:gd name="T17" fmla="*/ 5 h 16"/>
                  <a:gd name="T18" fmla="*/ 7 w 10"/>
                  <a:gd name="T19" fmla="*/ 2 h 16"/>
                  <a:gd name="T20" fmla="*/ 9 w 10"/>
                  <a:gd name="T2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6">
                    <a:moveTo>
                      <a:pt x="9" y="1"/>
                    </a:moveTo>
                    <a:cubicBezTo>
                      <a:pt x="8" y="4"/>
                      <a:pt x="8" y="7"/>
                      <a:pt x="10" y="8"/>
                    </a:cubicBezTo>
                    <a:cubicBezTo>
                      <a:pt x="10" y="9"/>
                      <a:pt x="9" y="9"/>
                      <a:pt x="8" y="9"/>
                    </a:cubicBezTo>
                    <a:cubicBezTo>
                      <a:pt x="9" y="11"/>
                      <a:pt x="7" y="12"/>
                      <a:pt x="8" y="16"/>
                    </a:cubicBezTo>
                    <a:cubicBezTo>
                      <a:pt x="5" y="16"/>
                      <a:pt x="5" y="13"/>
                      <a:pt x="3" y="13"/>
                    </a:cubicBezTo>
                    <a:cubicBezTo>
                      <a:pt x="2" y="11"/>
                      <a:pt x="4" y="11"/>
                      <a:pt x="4" y="9"/>
                    </a:cubicBezTo>
                    <a:cubicBezTo>
                      <a:pt x="4" y="8"/>
                      <a:pt x="2" y="8"/>
                      <a:pt x="4" y="7"/>
                    </a:cubicBezTo>
                    <a:cubicBezTo>
                      <a:pt x="4" y="6"/>
                      <a:pt x="3" y="7"/>
                      <a:pt x="3" y="7"/>
                    </a:cubicBezTo>
                    <a:cubicBezTo>
                      <a:pt x="0" y="7"/>
                      <a:pt x="3" y="4"/>
                      <a:pt x="5" y="5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1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67"/>
              <p:cNvSpPr>
                <a:spLocks/>
              </p:cNvSpPr>
              <p:nvPr/>
            </p:nvSpPr>
            <p:spPr bwMode="auto">
              <a:xfrm>
                <a:off x="8752605" y="4077477"/>
                <a:ext cx="47003" cy="45198"/>
              </a:xfrm>
              <a:custGeom>
                <a:avLst/>
                <a:gdLst>
                  <a:gd name="T0" fmla="*/ 4 w 7"/>
                  <a:gd name="T1" fmla="*/ 1 h 7"/>
                  <a:gd name="T2" fmla="*/ 7 w 7"/>
                  <a:gd name="T3" fmla="*/ 3 h 7"/>
                  <a:gd name="T4" fmla="*/ 6 w 7"/>
                  <a:gd name="T5" fmla="*/ 4 h 7"/>
                  <a:gd name="T6" fmla="*/ 0 w 7"/>
                  <a:gd name="T7" fmla="*/ 7 h 7"/>
                  <a:gd name="T8" fmla="*/ 4 w 7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6" y="0"/>
                      <a:pt x="7" y="1"/>
                      <a:pt x="7" y="3"/>
                    </a:cubicBezTo>
                    <a:cubicBezTo>
                      <a:pt x="5" y="3"/>
                      <a:pt x="5" y="4"/>
                      <a:pt x="6" y="4"/>
                    </a:cubicBezTo>
                    <a:cubicBezTo>
                      <a:pt x="5" y="5"/>
                      <a:pt x="2" y="7"/>
                      <a:pt x="0" y="7"/>
                    </a:cubicBezTo>
                    <a:cubicBezTo>
                      <a:pt x="0" y="3"/>
                      <a:pt x="4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68"/>
              <p:cNvSpPr>
                <a:spLocks/>
              </p:cNvSpPr>
              <p:nvPr/>
            </p:nvSpPr>
            <p:spPr bwMode="auto">
              <a:xfrm>
                <a:off x="8891806" y="4241997"/>
                <a:ext cx="30733" cy="65084"/>
              </a:xfrm>
              <a:custGeom>
                <a:avLst/>
                <a:gdLst>
                  <a:gd name="T0" fmla="*/ 1 w 5"/>
                  <a:gd name="T1" fmla="*/ 0 h 10"/>
                  <a:gd name="T2" fmla="*/ 5 w 5"/>
                  <a:gd name="T3" fmla="*/ 3 h 10"/>
                  <a:gd name="T4" fmla="*/ 0 w 5"/>
                  <a:gd name="T5" fmla="*/ 9 h 10"/>
                  <a:gd name="T6" fmla="*/ 2 w 5"/>
                  <a:gd name="T7" fmla="*/ 8 h 10"/>
                  <a:gd name="T8" fmla="*/ 1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1" y="0"/>
                    </a:moveTo>
                    <a:cubicBezTo>
                      <a:pt x="4" y="0"/>
                      <a:pt x="2" y="4"/>
                      <a:pt x="5" y="3"/>
                    </a:cubicBezTo>
                    <a:cubicBezTo>
                      <a:pt x="4" y="6"/>
                      <a:pt x="5" y="10"/>
                      <a:pt x="0" y="9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1" y="4"/>
                      <a:pt x="1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Freeform 69"/>
              <p:cNvSpPr>
                <a:spLocks/>
              </p:cNvSpPr>
              <p:nvPr/>
            </p:nvSpPr>
            <p:spPr bwMode="auto">
              <a:xfrm>
                <a:off x="8700178" y="4261883"/>
                <a:ext cx="124740" cy="39774"/>
              </a:xfrm>
              <a:custGeom>
                <a:avLst/>
                <a:gdLst>
                  <a:gd name="T0" fmla="*/ 19 w 19"/>
                  <a:gd name="T1" fmla="*/ 2 h 6"/>
                  <a:gd name="T2" fmla="*/ 13 w 19"/>
                  <a:gd name="T3" fmla="*/ 5 h 6"/>
                  <a:gd name="T4" fmla="*/ 0 w 19"/>
                  <a:gd name="T5" fmla="*/ 6 h 6"/>
                  <a:gd name="T6" fmla="*/ 16 w 19"/>
                  <a:gd name="T7" fmla="*/ 1 h 6"/>
                  <a:gd name="T8" fmla="*/ 19 w 19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19" y="5"/>
                      <a:pt x="15" y="5"/>
                      <a:pt x="13" y="5"/>
                    </a:cubicBezTo>
                    <a:cubicBezTo>
                      <a:pt x="9" y="5"/>
                      <a:pt x="3" y="5"/>
                      <a:pt x="0" y="6"/>
                    </a:cubicBezTo>
                    <a:cubicBezTo>
                      <a:pt x="0" y="0"/>
                      <a:pt x="14" y="6"/>
                      <a:pt x="16" y="1"/>
                    </a:cubicBezTo>
                    <a:cubicBezTo>
                      <a:pt x="17" y="2"/>
                      <a:pt x="17" y="2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Freeform 70"/>
              <p:cNvSpPr>
                <a:spLocks/>
              </p:cNvSpPr>
              <p:nvPr/>
            </p:nvSpPr>
            <p:spPr bwMode="auto">
              <a:xfrm>
                <a:off x="8974965" y="4307081"/>
                <a:ext cx="79544" cy="54237"/>
              </a:xfrm>
              <a:custGeom>
                <a:avLst/>
                <a:gdLst>
                  <a:gd name="T0" fmla="*/ 12 w 12"/>
                  <a:gd name="T1" fmla="*/ 6 h 8"/>
                  <a:gd name="T2" fmla="*/ 10 w 12"/>
                  <a:gd name="T3" fmla="*/ 8 h 8"/>
                  <a:gd name="T4" fmla="*/ 4 w 12"/>
                  <a:gd name="T5" fmla="*/ 8 h 8"/>
                  <a:gd name="T6" fmla="*/ 3 w 12"/>
                  <a:gd name="T7" fmla="*/ 7 h 8"/>
                  <a:gd name="T8" fmla="*/ 0 w 12"/>
                  <a:gd name="T9" fmla="*/ 4 h 8"/>
                  <a:gd name="T10" fmla="*/ 4 w 12"/>
                  <a:gd name="T11" fmla="*/ 2 h 8"/>
                  <a:gd name="T12" fmla="*/ 7 w 12"/>
                  <a:gd name="T13" fmla="*/ 1 h 8"/>
                  <a:gd name="T14" fmla="*/ 7 w 12"/>
                  <a:gd name="T15" fmla="*/ 2 h 8"/>
                  <a:gd name="T16" fmla="*/ 8 w 12"/>
                  <a:gd name="T17" fmla="*/ 1 h 8"/>
                  <a:gd name="T18" fmla="*/ 12 w 12"/>
                  <a:gd name="T1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8">
                    <a:moveTo>
                      <a:pt x="12" y="6"/>
                    </a:moveTo>
                    <a:cubicBezTo>
                      <a:pt x="11" y="6"/>
                      <a:pt x="10" y="6"/>
                      <a:pt x="10" y="8"/>
                    </a:cubicBezTo>
                    <a:cubicBezTo>
                      <a:pt x="8" y="6"/>
                      <a:pt x="6" y="8"/>
                      <a:pt x="4" y="8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7"/>
                      <a:pt x="1" y="4"/>
                      <a:pt x="0" y="4"/>
                    </a:cubicBezTo>
                    <a:cubicBezTo>
                      <a:pt x="0" y="2"/>
                      <a:pt x="3" y="3"/>
                      <a:pt x="4" y="2"/>
                    </a:cubicBezTo>
                    <a:cubicBezTo>
                      <a:pt x="5" y="2"/>
                      <a:pt x="7" y="0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8" y="2"/>
                      <a:pt x="9" y="1"/>
                      <a:pt x="8" y="1"/>
                    </a:cubicBezTo>
                    <a:cubicBezTo>
                      <a:pt x="10" y="2"/>
                      <a:pt x="12" y="3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71"/>
              <p:cNvSpPr>
                <a:spLocks/>
              </p:cNvSpPr>
              <p:nvPr/>
            </p:nvSpPr>
            <p:spPr bwMode="auto">
              <a:xfrm>
                <a:off x="9014737" y="4341430"/>
                <a:ext cx="460992" cy="242258"/>
              </a:xfrm>
              <a:custGeom>
                <a:avLst/>
                <a:gdLst>
                  <a:gd name="T0" fmla="*/ 23 w 70"/>
                  <a:gd name="T1" fmla="*/ 18 h 37"/>
                  <a:gd name="T2" fmla="*/ 19 w 70"/>
                  <a:gd name="T3" fmla="*/ 16 h 37"/>
                  <a:gd name="T4" fmla="*/ 18 w 70"/>
                  <a:gd name="T5" fmla="*/ 12 h 37"/>
                  <a:gd name="T6" fmla="*/ 7 w 70"/>
                  <a:gd name="T7" fmla="*/ 9 h 37"/>
                  <a:gd name="T8" fmla="*/ 1 w 70"/>
                  <a:gd name="T9" fmla="*/ 9 h 37"/>
                  <a:gd name="T10" fmla="*/ 0 w 70"/>
                  <a:gd name="T11" fmla="*/ 5 h 37"/>
                  <a:gd name="T12" fmla="*/ 3 w 70"/>
                  <a:gd name="T13" fmla="*/ 5 h 37"/>
                  <a:gd name="T14" fmla="*/ 6 w 70"/>
                  <a:gd name="T15" fmla="*/ 4 h 37"/>
                  <a:gd name="T16" fmla="*/ 11 w 70"/>
                  <a:gd name="T17" fmla="*/ 6 h 37"/>
                  <a:gd name="T18" fmla="*/ 15 w 70"/>
                  <a:gd name="T19" fmla="*/ 3 h 37"/>
                  <a:gd name="T20" fmla="*/ 22 w 70"/>
                  <a:gd name="T21" fmla="*/ 1 h 37"/>
                  <a:gd name="T22" fmla="*/ 24 w 70"/>
                  <a:gd name="T23" fmla="*/ 3 h 37"/>
                  <a:gd name="T24" fmla="*/ 32 w 70"/>
                  <a:gd name="T25" fmla="*/ 5 h 37"/>
                  <a:gd name="T26" fmla="*/ 34 w 70"/>
                  <a:gd name="T27" fmla="*/ 4 h 37"/>
                  <a:gd name="T28" fmla="*/ 36 w 70"/>
                  <a:gd name="T29" fmla="*/ 6 h 37"/>
                  <a:gd name="T30" fmla="*/ 40 w 70"/>
                  <a:gd name="T31" fmla="*/ 6 h 37"/>
                  <a:gd name="T32" fmla="*/ 44 w 70"/>
                  <a:gd name="T33" fmla="*/ 8 h 37"/>
                  <a:gd name="T34" fmla="*/ 44 w 70"/>
                  <a:gd name="T35" fmla="*/ 11 h 37"/>
                  <a:gd name="T36" fmla="*/ 46 w 70"/>
                  <a:gd name="T37" fmla="*/ 10 h 37"/>
                  <a:gd name="T38" fmla="*/ 47 w 70"/>
                  <a:gd name="T39" fmla="*/ 13 h 37"/>
                  <a:gd name="T40" fmla="*/ 52 w 70"/>
                  <a:gd name="T41" fmla="*/ 16 h 37"/>
                  <a:gd name="T42" fmla="*/ 60 w 70"/>
                  <a:gd name="T43" fmla="*/ 19 h 37"/>
                  <a:gd name="T44" fmla="*/ 59 w 70"/>
                  <a:gd name="T45" fmla="*/ 22 h 37"/>
                  <a:gd name="T46" fmla="*/ 61 w 70"/>
                  <a:gd name="T47" fmla="*/ 24 h 37"/>
                  <a:gd name="T48" fmla="*/ 61 w 70"/>
                  <a:gd name="T49" fmla="*/ 25 h 37"/>
                  <a:gd name="T50" fmla="*/ 65 w 70"/>
                  <a:gd name="T51" fmla="*/ 29 h 37"/>
                  <a:gd name="T52" fmla="*/ 70 w 70"/>
                  <a:gd name="T53" fmla="*/ 34 h 37"/>
                  <a:gd name="T54" fmla="*/ 63 w 70"/>
                  <a:gd name="T55" fmla="*/ 34 h 37"/>
                  <a:gd name="T56" fmla="*/ 58 w 70"/>
                  <a:gd name="T57" fmla="*/ 30 h 37"/>
                  <a:gd name="T58" fmla="*/ 56 w 70"/>
                  <a:gd name="T59" fmla="*/ 28 h 37"/>
                  <a:gd name="T60" fmla="*/ 55 w 70"/>
                  <a:gd name="T61" fmla="*/ 27 h 37"/>
                  <a:gd name="T62" fmla="*/ 52 w 70"/>
                  <a:gd name="T63" fmla="*/ 24 h 37"/>
                  <a:gd name="T64" fmla="*/ 44 w 70"/>
                  <a:gd name="T65" fmla="*/ 24 h 37"/>
                  <a:gd name="T66" fmla="*/ 40 w 70"/>
                  <a:gd name="T67" fmla="*/ 32 h 37"/>
                  <a:gd name="T68" fmla="*/ 35 w 70"/>
                  <a:gd name="T69" fmla="*/ 30 h 37"/>
                  <a:gd name="T70" fmla="*/ 32 w 70"/>
                  <a:gd name="T71" fmla="*/ 29 h 37"/>
                  <a:gd name="T72" fmla="*/ 28 w 70"/>
                  <a:gd name="T73" fmla="*/ 24 h 37"/>
                  <a:gd name="T74" fmla="*/ 24 w 70"/>
                  <a:gd name="T75" fmla="*/ 28 h 37"/>
                  <a:gd name="T76" fmla="*/ 21 w 70"/>
                  <a:gd name="T77" fmla="*/ 26 h 37"/>
                  <a:gd name="T78" fmla="*/ 24 w 70"/>
                  <a:gd name="T79" fmla="*/ 24 h 37"/>
                  <a:gd name="T80" fmla="*/ 26 w 70"/>
                  <a:gd name="T81" fmla="*/ 20 h 37"/>
                  <a:gd name="T82" fmla="*/ 25 w 70"/>
                  <a:gd name="T83" fmla="*/ 22 h 37"/>
                  <a:gd name="T84" fmla="*/ 23 w 70"/>
                  <a:gd name="T8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37">
                    <a:moveTo>
                      <a:pt x="23" y="18"/>
                    </a:moveTo>
                    <a:cubicBezTo>
                      <a:pt x="21" y="18"/>
                      <a:pt x="22" y="15"/>
                      <a:pt x="19" y="16"/>
                    </a:cubicBezTo>
                    <a:cubicBezTo>
                      <a:pt x="19" y="14"/>
                      <a:pt x="18" y="13"/>
                      <a:pt x="18" y="12"/>
                    </a:cubicBezTo>
                    <a:cubicBezTo>
                      <a:pt x="13" y="12"/>
                      <a:pt x="9" y="11"/>
                      <a:pt x="7" y="9"/>
                    </a:cubicBezTo>
                    <a:cubicBezTo>
                      <a:pt x="4" y="10"/>
                      <a:pt x="5" y="9"/>
                      <a:pt x="1" y="9"/>
                    </a:cubicBezTo>
                    <a:cubicBezTo>
                      <a:pt x="1" y="8"/>
                      <a:pt x="2" y="6"/>
                      <a:pt x="0" y="5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8" y="5"/>
                      <a:pt x="9" y="6"/>
                      <a:pt x="11" y="6"/>
                    </a:cubicBezTo>
                    <a:cubicBezTo>
                      <a:pt x="13" y="7"/>
                      <a:pt x="13" y="4"/>
                      <a:pt x="15" y="3"/>
                    </a:cubicBezTo>
                    <a:cubicBezTo>
                      <a:pt x="17" y="2"/>
                      <a:pt x="20" y="3"/>
                      <a:pt x="22" y="1"/>
                    </a:cubicBezTo>
                    <a:cubicBezTo>
                      <a:pt x="24" y="0"/>
                      <a:pt x="24" y="2"/>
                      <a:pt x="24" y="3"/>
                    </a:cubicBezTo>
                    <a:cubicBezTo>
                      <a:pt x="26" y="4"/>
                      <a:pt x="32" y="2"/>
                      <a:pt x="32" y="5"/>
                    </a:cubicBezTo>
                    <a:cubicBezTo>
                      <a:pt x="33" y="6"/>
                      <a:pt x="34" y="4"/>
                      <a:pt x="34" y="4"/>
                    </a:cubicBezTo>
                    <a:cubicBezTo>
                      <a:pt x="35" y="5"/>
                      <a:pt x="35" y="6"/>
                      <a:pt x="36" y="6"/>
                    </a:cubicBezTo>
                    <a:cubicBezTo>
                      <a:pt x="37" y="7"/>
                      <a:pt x="39" y="6"/>
                      <a:pt x="40" y="6"/>
                    </a:cubicBezTo>
                    <a:cubicBezTo>
                      <a:pt x="41" y="7"/>
                      <a:pt x="41" y="9"/>
                      <a:pt x="44" y="8"/>
                    </a:cubicBezTo>
                    <a:cubicBezTo>
                      <a:pt x="45" y="10"/>
                      <a:pt x="45" y="10"/>
                      <a:pt x="44" y="11"/>
                    </a:cubicBezTo>
                    <a:cubicBezTo>
                      <a:pt x="45" y="11"/>
                      <a:pt x="46" y="11"/>
                      <a:pt x="46" y="10"/>
                    </a:cubicBezTo>
                    <a:cubicBezTo>
                      <a:pt x="47" y="10"/>
                      <a:pt x="47" y="12"/>
                      <a:pt x="47" y="13"/>
                    </a:cubicBezTo>
                    <a:cubicBezTo>
                      <a:pt x="48" y="15"/>
                      <a:pt x="50" y="15"/>
                      <a:pt x="52" y="16"/>
                    </a:cubicBezTo>
                    <a:cubicBezTo>
                      <a:pt x="53" y="17"/>
                      <a:pt x="56" y="19"/>
                      <a:pt x="60" y="19"/>
                    </a:cubicBezTo>
                    <a:cubicBezTo>
                      <a:pt x="60" y="20"/>
                      <a:pt x="59" y="20"/>
                      <a:pt x="59" y="22"/>
                    </a:cubicBezTo>
                    <a:cubicBezTo>
                      <a:pt x="59" y="23"/>
                      <a:pt x="61" y="23"/>
                      <a:pt x="61" y="24"/>
                    </a:cubicBezTo>
                    <a:cubicBezTo>
                      <a:pt x="62" y="24"/>
                      <a:pt x="61" y="25"/>
                      <a:pt x="61" y="25"/>
                    </a:cubicBezTo>
                    <a:cubicBezTo>
                      <a:pt x="63" y="26"/>
                      <a:pt x="64" y="27"/>
                      <a:pt x="65" y="29"/>
                    </a:cubicBezTo>
                    <a:cubicBezTo>
                      <a:pt x="67" y="31"/>
                      <a:pt x="68" y="34"/>
                      <a:pt x="70" y="34"/>
                    </a:cubicBezTo>
                    <a:cubicBezTo>
                      <a:pt x="68" y="37"/>
                      <a:pt x="64" y="34"/>
                      <a:pt x="63" y="34"/>
                    </a:cubicBezTo>
                    <a:cubicBezTo>
                      <a:pt x="62" y="34"/>
                      <a:pt x="60" y="33"/>
                      <a:pt x="58" y="30"/>
                    </a:cubicBezTo>
                    <a:cubicBezTo>
                      <a:pt x="57" y="30"/>
                      <a:pt x="56" y="29"/>
                      <a:pt x="56" y="28"/>
                    </a:cubicBezTo>
                    <a:cubicBezTo>
                      <a:pt x="55" y="28"/>
                      <a:pt x="55" y="28"/>
                      <a:pt x="55" y="27"/>
                    </a:cubicBezTo>
                    <a:cubicBezTo>
                      <a:pt x="55" y="27"/>
                      <a:pt x="52" y="25"/>
                      <a:pt x="52" y="24"/>
                    </a:cubicBezTo>
                    <a:cubicBezTo>
                      <a:pt x="50" y="24"/>
                      <a:pt x="47" y="25"/>
                      <a:pt x="44" y="24"/>
                    </a:cubicBezTo>
                    <a:cubicBezTo>
                      <a:pt x="42" y="26"/>
                      <a:pt x="42" y="29"/>
                      <a:pt x="40" y="32"/>
                    </a:cubicBezTo>
                    <a:cubicBezTo>
                      <a:pt x="40" y="31"/>
                      <a:pt x="36" y="31"/>
                      <a:pt x="35" y="30"/>
                    </a:cubicBezTo>
                    <a:cubicBezTo>
                      <a:pt x="34" y="29"/>
                      <a:pt x="35" y="28"/>
                      <a:pt x="32" y="29"/>
                    </a:cubicBezTo>
                    <a:cubicBezTo>
                      <a:pt x="34" y="24"/>
                      <a:pt x="27" y="28"/>
                      <a:pt x="28" y="24"/>
                    </a:cubicBezTo>
                    <a:cubicBezTo>
                      <a:pt x="26" y="25"/>
                      <a:pt x="24" y="25"/>
                      <a:pt x="24" y="28"/>
                    </a:cubicBezTo>
                    <a:cubicBezTo>
                      <a:pt x="23" y="28"/>
                      <a:pt x="23" y="26"/>
                      <a:pt x="21" y="26"/>
                    </a:cubicBezTo>
                    <a:cubicBezTo>
                      <a:pt x="22" y="25"/>
                      <a:pt x="23" y="25"/>
                      <a:pt x="24" y="24"/>
                    </a:cubicBezTo>
                    <a:cubicBezTo>
                      <a:pt x="25" y="22"/>
                      <a:pt x="27" y="22"/>
                      <a:pt x="26" y="20"/>
                    </a:cubicBezTo>
                    <a:cubicBezTo>
                      <a:pt x="25" y="19"/>
                      <a:pt x="25" y="22"/>
                      <a:pt x="25" y="22"/>
                    </a:cubicBezTo>
                    <a:cubicBezTo>
                      <a:pt x="23" y="21"/>
                      <a:pt x="24" y="15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Freeform 72"/>
              <p:cNvSpPr>
                <a:spLocks/>
              </p:cNvSpPr>
              <p:nvPr/>
            </p:nvSpPr>
            <p:spPr bwMode="auto">
              <a:xfrm>
                <a:off x="8909884" y="4368549"/>
                <a:ext cx="47003" cy="39774"/>
              </a:xfrm>
              <a:custGeom>
                <a:avLst/>
                <a:gdLst>
                  <a:gd name="T0" fmla="*/ 7 w 7"/>
                  <a:gd name="T1" fmla="*/ 2 h 6"/>
                  <a:gd name="T2" fmla="*/ 0 w 7"/>
                  <a:gd name="T3" fmla="*/ 3 h 6"/>
                  <a:gd name="T4" fmla="*/ 7 w 7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7" y="6"/>
                      <a:pt x="2" y="3"/>
                      <a:pt x="0" y="3"/>
                    </a:cubicBezTo>
                    <a:cubicBezTo>
                      <a:pt x="1" y="2"/>
                      <a:pt x="6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73"/>
              <p:cNvSpPr>
                <a:spLocks/>
              </p:cNvSpPr>
              <p:nvPr/>
            </p:nvSpPr>
            <p:spPr bwMode="auto">
              <a:xfrm>
                <a:off x="8852034" y="4373973"/>
                <a:ext cx="32541" cy="19887"/>
              </a:xfrm>
              <a:custGeom>
                <a:avLst/>
                <a:gdLst>
                  <a:gd name="T0" fmla="*/ 1 w 5"/>
                  <a:gd name="T1" fmla="*/ 2 h 3"/>
                  <a:gd name="T2" fmla="*/ 3 w 5"/>
                  <a:gd name="T3" fmla="*/ 3 h 3"/>
                  <a:gd name="T4" fmla="*/ 1 w 5"/>
                  <a:gd name="T5" fmla="*/ 3 h 3"/>
                  <a:gd name="T6" fmla="*/ 1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0" y="0"/>
                      <a:pt x="5" y="1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Freeform 74"/>
              <p:cNvSpPr>
                <a:spLocks/>
              </p:cNvSpPr>
              <p:nvPr/>
            </p:nvSpPr>
            <p:spPr bwMode="auto">
              <a:xfrm>
                <a:off x="9435957" y="4413746"/>
                <a:ext cx="92198" cy="65084"/>
              </a:xfrm>
              <a:custGeom>
                <a:avLst/>
                <a:gdLst>
                  <a:gd name="T0" fmla="*/ 11 w 14"/>
                  <a:gd name="T1" fmla="*/ 0 h 10"/>
                  <a:gd name="T2" fmla="*/ 14 w 14"/>
                  <a:gd name="T3" fmla="*/ 0 h 10"/>
                  <a:gd name="T4" fmla="*/ 14 w 14"/>
                  <a:gd name="T5" fmla="*/ 3 h 10"/>
                  <a:gd name="T6" fmla="*/ 12 w 14"/>
                  <a:gd name="T7" fmla="*/ 4 h 10"/>
                  <a:gd name="T8" fmla="*/ 12 w 14"/>
                  <a:gd name="T9" fmla="*/ 7 h 10"/>
                  <a:gd name="T10" fmla="*/ 10 w 14"/>
                  <a:gd name="T11" fmla="*/ 8 h 10"/>
                  <a:gd name="T12" fmla="*/ 1 w 14"/>
                  <a:gd name="T13" fmla="*/ 5 h 10"/>
                  <a:gd name="T14" fmla="*/ 11 w 14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0">
                    <a:moveTo>
                      <a:pt x="11" y="0"/>
                    </a:moveTo>
                    <a:cubicBezTo>
                      <a:pt x="12" y="0"/>
                      <a:pt x="13" y="0"/>
                      <a:pt x="14" y="0"/>
                    </a:cubicBezTo>
                    <a:cubicBezTo>
                      <a:pt x="13" y="1"/>
                      <a:pt x="14" y="2"/>
                      <a:pt x="14" y="3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5"/>
                      <a:pt x="13" y="6"/>
                      <a:pt x="12" y="7"/>
                    </a:cubicBezTo>
                    <a:cubicBezTo>
                      <a:pt x="11" y="6"/>
                      <a:pt x="10" y="6"/>
                      <a:pt x="10" y="8"/>
                    </a:cubicBezTo>
                    <a:cubicBezTo>
                      <a:pt x="7" y="7"/>
                      <a:pt x="0" y="10"/>
                      <a:pt x="1" y="5"/>
                    </a:cubicBezTo>
                    <a:cubicBezTo>
                      <a:pt x="6" y="7"/>
                      <a:pt x="9" y="4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3" name="Freeform 75"/>
              <p:cNvSpPr>
                <a:spLocks/>
              </p:cNvSpPr>
              <p:nvPr/>
            </p:nvSpPr>
            <p:spPr bwMode="auto">
              <a:xfrm>
                <a:off x="8622442" y="4513181"/>
                <a:ext cx="52426" cy="25311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3 h 4"/>
                  <a:gd name="T4" fmla="*/ 8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6" y="2"/>
                      <a:pt x="4" y="4"/>
                      <a:pt x="0" y="3"/>
                    </a:cubicBezTo>
                    <a:cubicBezTo>
                      <a:pt x="1" y="0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4" name="Freeform 76"/>
              <p:cNvSpPr>
                <a:spLocks/>
              </p:cNvSpPr>
              <p:nvPr/>
            </p:nvSpPr>
            <p:spPr bwMode="auto">
              <a:xfrm>
                <a:off x="8700178" y="4513181"/>
                <a:ext cx="47003" cy="1807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2 h 3"/>
                  <a:gd name="T4" fmla="*/ 7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cubicBezTo>
                      <a:pt x="6" y="3"/>
                      <a:pt x="3" y="2"/>
                      <a:pt x="0" y="2"/>
                    </a:cubicBezTo>
                    <a:cubicBezTo>
                      <a:pt x="1" y="0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5" name="Freeform 77"/>
              <p:cNvSpPr>
                <a:spLocks/>
              </p:cNvSpPr>
              <p:nvPr/>
            </p:nvSpPr>
            <p:spPr bwMode="auto">
              <a:xfrm>
                <a:off x="8792376" y="4513181"/>
                <a:ext cx="84967" cy="52428"/>
              </a:xfrm>
              <a:custGeom>
                <a:avLst/>
                <a:gdLst>
                  <a:gd name="T0" fmla="*/ 12 w 13"/>
                  <a:gd name="T1" fmla="*/ 0 h 8"/>
                  <a:gd name="T2" fmla="*/ 11 w 13"/>
                  <a:gd name="T3" fmla="*/ 4 h 8"/>
                  <a:gd name="T4" fmla="*/ 10 w 13"/>
                  <a:gd name="T5" fmla="*/ 4 h 8"/>
                  <a:gd name="T6" fmla="*/ 1 w 13"/>
                  <a:gd name="T7" fmla="*/ 8 h 8"/>
                  <a:gd name="T8" fmla="*/ 4 w 13"/>
                  <a:gd name="T9" fmla="*/ 5 h 8"/>
                  <a:gd name="T10" fmla="*/ 6 w 13"/>
                  <a:gd name="T11" fmla="*/ 3 h 8"/>
                  <a:gd name="T12" fmla="*/ 8 w 13"/>
                  <a:gd name="T13" fmla="*/ 1 h 8"/>
                  <a:gd name="T14" fmla="*/ 12 w 13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8">
                    <a:moveTo>
                      <a:pt x="12" y="0"/>
                    </a:moveTo>
                    <a:cubicBezTo>
                      <a:pt x="13" y="2"/>
                      <a:pt x="12" y="3"/>
                      <a:pt x="11" y="4"/>
                    </a:cubicBezTo>
                    <a:cubicBezTo>
                      <a:pt x="11" y="5"/>
                      <a:pt x="10" y="4"/>
                      <a:pt x="10" y="4"/>
                    </a:cubicBezTo>
                    <a:cubicBezTo>
                      <a:pt x="8" y="6"/>
                      <a:pt x="5" y="8"/>
                      <a:pt x="1" y="8"/>
                    </a:cubicBezTo>
                    <a:cubicBezTo>
                      <a:pt x="0" y="6"/>
                      <a:pt x="3" y="6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8" y="3"/>
                      <a:pt x="8" y="1"/>
                    </a:cubicBezTo>
                    <a:cubicBezTo>
                      <a:pt x="10" y="2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6" name="Freeform 78"/>
              <p:cNvSpPr>
                <a:spLocks/>
              </p:cNvSpPr>
              <p:nvPr/>
            </p:nvSpPr>
            <p:spPr bwMode="auto">
              <a:xfrm>
                <a:off x="10065076" y="5229108"/>
                <a:ext cx="45195" cy="65084"/>
              </a:xfrm>
              <a:custGeom>
                <a:avLst/>
                <a:gdLst>
                  <a:gd name="T0" fmla="*/ 1 w 7"/>
                  <a:gd name="T1" fmla="*/ 0 h 10"/>
                  <a:gd name="T2" fmla="*/ 2 w 7"/>
                  <a:gd name="T3" fmla="*/ 2 h 10"/>
                  <a:gd name="T4" fmla="*/ 5 w 7"/>
                  <a:gd name="T5" fmla="*/ 5 h 10"/>
                  <a:gd name="T6" fmla="*/ 5 w 7"/>
                  <a:gd name="T7" fmla="*/ 10 h 10"/>
                  <a:gd name="T8" fmla="*/ 3 w 7"/>
                  <a:gd name="T9" fmla="*/ 10 h 10"/>
                  <a:gd name="T10" fmla="*/ 0 w 7"/>
                  <a:gd name="T11" fmla="*/ 2 h 10"/>
                  <a:gd name="T12" fmla="*/ 1 w 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1" y="0"/>
                    </a:moveTo>
                    <a:cubicBezTo>
                      <a:pt x="2" y="0"/>
                      <a:pt x="1" y="1"/>
                      <a:pt x="2" y="2"/>
                    </a:cubicBezTo>
                    <a:cubicBezTo>
                      <a:pt x="1" y="3"/>
                      <a:pt x="6" y="4"/>
                      <a:pt x="5" y="5"/>
                    </a:cubicBezTo>
                    <a:cubicBezTo>
                      <a:pt x="3" y="7"/>
                      <a:pt x="7" y="5"/>
                      <a:pt x="5" y="10"/>
                    </a:cubicBezTo>
                    <a:cubicBezTo>
                      <a:pt x="4" y="10"/>
                      <a:pt x="3" y="8"/>
                      <a:pt x="3" y="10"/>
                    </a:cubicBezTo>
                    <a:cubicBezTo>
                      <a:pt x="1" y="9"/>
                      <a:pt x="1" y="4"/>
                      <a:pt x="0" y="2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Freeform 79"/>
              <p:cNvSpPr>
                <a:spLocks/>
              </p:cNvSpPr>
              <p:nvPr/>
            </p:nvSpPr>
            <p:spPr bwMode="auto">
              <a:xfrm>
                <a:off x="10079538" y="5288768"/>
                <a:ext cx="97622" cy="137400"/>
              </a:xfrm>
              <a:custGeom>
                <a:avLst/>
                <a:gdLst>
                  <a:gd name="T0" fmla="*/ 4 w 15"/>
                  <a:gd name="T1" fmla="*/ 0 h 21"/>
                  <a:gd name="T2" fmla="*/ 5 w 15"/>
                  <a:gd name="T3" fmla="*/ 1 h 21"/>
                  <a:gd name="T4" fmla="*/ 7 w 15"/>
                  <a:gd name="T5" fmla="*/ 1 h 21"/>
                  <a:gd name="T6" fmla="*/ 15 w 15"/>
                  <a:gd name="T7" fmla="*/ 5 h 21"/>
                  <a:gd name="T8" fmla="*/ 15 w 15"/>
                  <a:gd name="T9" fmla="*/ 9 h 21"/>
                  <a:gd name="T10" fmla="*/ 12 w 15"/>
                  <a:gd name="T11" fmla="*/ 9 h 21"/>
                  <a:gd name="T12" fmla="*/ 11 w 15"/>
                  <a:gd name="T13" fmla="*/ 11 h 21"/>
                  <a:gd name="T14" fmla="*/ 10 w 15"/>
                  <a:gd name="T15" fmla="*/ 17 h 21"/>
                  <a:gd name="T16" fmla="*/ 9 w 15"/>
                  <a:gd name="T17" fmla="*/ 19 h 21"/>
                  <a:gd name="T18" fmla="*/ 4 w 15"/>
                  <a:gd name="T19" fmla="*/ 20 h 21"/>
                  <a:gd name="T20" fmla="*/ 3 w 15"/>
                  <a:gd name="T21" fmla="*/ 17 h 21"/>
                  <a:gd name="T22" fmla="*/ 5 w 15"/>
                  <a:gd name="T23" fmla="*/ 15 h 21"/>
                  <a:gd name="T24" fmla="*/ 0 w 15"/>
                  <a:gd name="T25" fmla="*/ 12 h 21"/>
                  <a:gd name="T26" fmla="*/ 3 w 15"/>
                  <a:gd name="T27" fmla="*/ 8 h 21"/>
                  <a:gd name="T28" fmla="*/ 4 w 15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4" y="0"/>
                    </a:moveTo>
                    <a:cubicBezTo>
                      <a:pt x="5" y="0"/>
                      <a:pt x="5" y="0"/>
                      <a:pt x="5" y="1"/>
                    </a:cubicBezTo>
                    <a:cubicBezTo>
                      <a:pt x="5" y="3"/>
                      <a:pt x="8" y="1"/>
                      <a:pt x="7" y="1"/>
                    </a:cubicBezTo>
                    <a:cubicBezTo>
                      <a:pt x="10" y="2"/>
                      <a:pt x="9" y="6"/>
                      <a:pt x="15" y="5"/>
                    </a:cubicBezTo>
                    <a:cubicBezTo>
                      <a:pt x="15" y="6"/>
                      <a:pt x="15" y="8"/>
                      <a:pt x="15" y="9"/>
                    </a:cubicBezTo>
                    <a:cubicBezTo>
                      <a:pt x="14" y="9"/>
                      <a:pt x="13" y="9"/>
                      <a:pt x="12" y="9"/>
                    </a:cubicBezTo>
                    <a:cubicBezTo>
                      <a:pt x="12" y="10"/>
                      <a:pt x="12" y="11"/>
                      <a:pt x="11" y="11"/>
                    </a:cubicBezTo>
                    <a:cubicBezTo>
                      <a:pt x="13" y="14"/>
                      <a:pt x="10" y="14"/>
                      <a:pt x="10" y="17"/>
                    </a:cubicBezTo>
                    <a:cubicBezTo>
                      <a:pt x="10" y="18"/>
                      <a:pt x="7" y="18"/>
                      <a:pt x="9" y="19"/>
                    </a:cubicBezTo>
                    <a:cubicBezTo>
                      <a:pt x="9" y="21"/>
                      <a:pt x="6" y="19"/>
                      <a:pt x="4" y="20"/>
                    </a:cubicBezTo>
                    <a:cubicBezTo>
                      <a:pt x="5" y="18"/>
                      <a:pt x="4" y="18"/>
                      <a:pt x="3" y="17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4" y="14"/>
                      <a:pt x="3" y="11"/>
                      <a:pt x="0" y="12"/>
                    </a:cubicBezTo>
                    <a:cubicBezTo>
                      <a:pt x="0" y="10"/>
                      <a:pt x="2" y="10"/>
                      <a:pt x="3" y="8"/>
                    </a:cubicBezTo>
                    <a:cubicBezTo>
                      <a:pt x="4" y="4"/>
                      <a:pt x="3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8" name="Freeform 80"/>
              <p:cNvSpPr>
                <a:spLocks/>
              </p:cNvSpPr>
              <p:nvPr/>
            </p:nvSpPr>
            <p:spPr bwMode="auto">
              <a:xfrm>
                <a:off x="9343758" y="5399051"/>
                <a:ext cx="86775" cy="92202"/>
              </a:xfrm>
              <a:custGeom>
                <a:avLst/>
                <a:gdLst>
                  <a:gd name="T0" fmla="*/ 12 w 13"/>
                  <a:gd name="T1" fmla="*/ 1 h 14"/>
                  <a:gd name="T2" fmla="*/ 12 w 13"/>
                  <a:gd name="T3" fmla="*/ 7 h 14"/>
                  <a:gd name="T4" fmla="*/ 11 w 13"/>
                  <a:gd name="T5" fmla="*/ 5 h 14"/>
                  <a:gd name="T6" fmla="*/ 10 w 13"/>
                  <a:gd name="T7" fmla="*/ 6 h 14"/>
                  <a:gd name="T8" fmla="*/ 10 w 13"/>
                  <a:gd name="T9" fmla="*/ 10 h 14"/>
                  <a:gd name="T10" fmla="*/ 9 w 13"/>
                  <a:gd name="T11" fmla="*/ 10 h 14"/>
                  <a:gd name="T12" fmla="*/ 9 w 13"/>
                  <a:gd name="T13" fmla="*/ 12 h 14"/>
                  <a:gd name="T14" fmla="*/ 6 w 13"/>
                  <a:gd name="T15" fmla="*/ 14 h 14"/>
                  <a:gd name="T16" fmla="*/ 4 w 13"/>
                  <a:gd name="T17" fmla="*/ 11 h 14"/>
                  <a:gd name="T18" fmla="*/ 2 w 13"/>
                  <a:gd name="T19" fmla="*/ 10 h 14"/>
                  <a:gd name="T20" fmla="*/ 0 w 13"/>
                  <a:gd name="T21" fmla="*/ 4 h 14"/>
                  <a:gd name="T22" fmla="*/ 8 w 13"/>
                  <a:gd name="T23" fmla="*/ 2 h 14"/>
                  <a:gd name="T24" fmla="*/ 12 w 13"/>
                  <a:gd name="T2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2" y="1"/>
                    </a:moveTo>
                    <a:cubicBezTo>
                      <a:pt x="12" y="3"/>
                      <a:pt x="13" y="4"/>
                      <a:pt x="12" y="7"/>
                    </a:cubicBezTo>
                    <a:cubicBezTo>
                      <a:pt x="12" y="7"/>
                      <a:pt x="11" y="5"/>
                      <a:pt x="11" y="5"/>
                    </a:cubicBezTo>
                    <a:cubicBezTo>
                      <a:pt x="11" y="5"/>
                      <a:pt x="11" y="5"/>
                      <a:pt x="10" y="6"/>
                    </a:cubicBezTo>
                    <a:cubicBezTo>
                      <a:pt x="10" y="7"/>
                      <a:pt x="11" y="9"/>
                      <a:pt x="10" y="10"/>
                    </a:cubicBezTo>
                    <a:cubicBezTo>
                      <a:pt x="10" y="11"/>
                      <a:pt x="9" y="10"/>
                      <a:pt x="9" y="10"/>
                    </a:cubicBezTo>
                    <a:cubicBezTo>
                      <a:pt x="8" y="11"/>
                      <a:pt x="9" y="12"/>
                      <a:pt x="9" y="12"/>
                    </a:cubicBezTo>
                    <a:cubicBezTo>
                      <a:pt x="8" y="13"/>
                      <a:pt x="6" y="12"/>
                      <a:pt x="6" y="14"/>
                    </a:cubicBezTo>
                    <a:cubicBezTo>
                      <a:pt x="5" y="14"/>
                      <a:pt x="4" y="12"/>
                      <a:pt x="4" y="11"/>
                    </a:cubicBezTo>
                    <a:cubicBezTo>
                      <a:pt x="3" y="11"/>
                      <a:pt x="2" y="10"/>
                      <a:pt x="2" y="10"/>
                    </a:cubicBezTo>
                    <a:cubicBezTo>
                      <a:pt x="1" y="8"/>
                      <a:pt x="2" y="5"/>
                      <a:pt x="0" y="4"/>
                    </a:cubicBezTo>
                    <a:cubicBezTo>
                      <a:pt x="1" y="2"/>
                      <a:pt x="5" y="3"/>
                      <a:pt x="8" y="2"/>
                    </a:cubicBezTo>
                    <a:cubicBezTo>
                      <a:pt x="9" y="2"/>
                      <a:pt x="11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9" name="Freeform 81"/>
              <p:cNvSpPr>
                <a:spLocks/>
              </p:cNvSpPr>
              <p:nvPr/>
            </p:nvSpPr>
            <p:spPr bwMode="auto">
              <a:xfrm>
                <a:off x="3781123" y="1394558"/>
                <a:ext cx="1542063" cy="1151631"/>
              </a:xfrm>
              <a:custGeom>
                <a:avLst/>
                <a:gdLst>
                  <a:gd name="T0" fmla="*/ 166 w 235"/>
                  <a:gd name="T1" fmla="*/ 19 h 175"/>
                  <a:gd name="T2" fmla="*/ 176 w 235"/>
                  <a:gd name="T3" fmla="*/ 20 h 175"/>
                  <a:gd name="T4" fmla="*/ 189 w 235"/>
                  <a:gd name="T5" fmla="*/ 17 h 175"/>
                  <a:gd name="T6" fmla="*/ 197 w 235"/>
                  <a:gd name="T7" fmla="*/ 18 h 175"/>
                  <a:gd name="T8" fmla="*/ 196 w 235"/>
                  <a:gd name="T9" fmla="*/ 21 h 175"/>
                  <a:gd name="T10" fmla="*/ 221 w 235"/>
                  <a:gd name="T11" fmla="*/ 16 h 175"/>
                  <a:gd name="T12" fmla="*/ 234 w 235"/>
                  <a:gd name="T13" fmla="*/ 19 h 175"/>
                  <a:gd name="T14" fmla="*/ 217 w 235"/>
                  <a:gd name="T15" fmla="*/ 28 h 175"/>
                  <a:gd name="T16" fmla="*/ 212 w 235"/>
                  <a:gd name="T17" fmla="*/ 34 h 175"/>
                  <a:gd name="T18" fmla="*/ 204 w 235"/>
                  <a:gd name="T19" fmla="*/ 44 h 175"/>
                  <a:gd name="T20" fmla="*/ 206 w 235"/>
                  <a:gd name="T21" fmla="*/ 53 h 175"/>
                  <a:gd name="T22" fmla="*/ 200 w 235"/>
                  <a:gd name="T23" fmla="*/ 61 h 175"/>
                  <a:gd name="T24" fmla="*/ 207 w 235"/>
                  <a:gd name="T25" fmla="*/ 73 h 175"/>
                  <a:gd name="T26" fmla="*/ 201 w 235"/>
                  <a:gd name="T27" fmla="*/ 81 h 175"/>
                  <a:gd name="T28" fmla="*/ 194 w 235"/>
                  <a:gd name="T29" fmla="*/ 89 h 175"/>
                  <a:gd name="T30" fmla="*/ 204 w 235"/>
                  <a:gd name="T31" fmla="*/ 106 h 175"/>
                  <a:gd name="T32" fmla="*/ 188 w 235"/>
                  <a:gd name="T33" fmla="*/ 104 h 175"/>
                  <a:gd name="T34" fmla="*/ 187 w 235"/>
                  <a:gd name="T35" fmla="*/ 110 h 175"/>
                  <a:gd name="T36" fmla="*/ 181 w 235"/>
                  <a:gd name="T37" fmla="*/ 119 h 175"/>
                  <a:gd name="T38" fmla="*/ 166 w 235"/>
                  <a:gd name="T39" fmla="*/ 123 h 175"/>
                  <a:gd name="T40" fmla="*/ 158 w 235"/>
                  <a:gd name="T41" fmla="*/ 128 h 175"/>
                  <a:gd name="T42" fmla="*/ 153 w 235"/>
                  <a:gd name="T43" fmla="*/ 134 h 175"/>
                  <a:gd name="T44" fmla="*/ 132 w 235"/>
                  <a:gd name="T45" fmla="*/ 139 h 175"/>
                  <a:gd name="T46" fmla="*/ 126 w 235"/>
                  <a:gd name="T47" fmla="*/ 148 h 175"/>
                  <a:gd name="T48" fmla="*/ 121 w 235"/>
                  <a:gd name="T49" fmla="*/ 156 h 175"/>
                  <a:gd name="T50" fmla="*/ 119 w 235"/>
                  <a:gd name="T51" fmla="*/ 163 h 175"/>
                  <a:gd name="T52" fmla="*/ 106 w 235"/>
                  <a:gd name="T53" fmla="*/ 171 h 175"/>
                  <a:gd name="T54" fmla="*/ 93 w 235"/>
                  <a:gd name="T55" fmla="*/ 164 h 175"/>
                  <a:gd name="T56" fmla="*/ 85 w 235"/>
                  <a:gd name="T57" fmla="*/ 155 h 175"/>
                  <a:gd name="T58" fmla="*/ 81 w 235"/>
                  <a:gd name="T59" fmla="*/ 148 h 175"/>
                  <a:gd name="T60" fmla="*/ 77 w 235"/>
                  <a:gd name="T61" fmla="*/ 134 h 175"/>
                  <a:gd name="T62" fmla="*/ 79 w 235"/>
                  <a:gd name="T63" fmla="*/ 129 h 175"/>
                  <a:gd name="T64" fmla="*/ 85 w 235"/>
                  <a:gd name="T65" fmla="*/ 121 h 175"/>
                  <a:gd name="T66" fmla="*/ 82 w 235"/>
                  <a:gd name="T67" fmla="*/ 112 h 175"/>
                  <a:gd name="T68" fmla="*/ 83 w 235"/>
                  <a:gd name="T69" fmla="*/ 104 h 175"/>
                  <a:gd name="T70" fmla="*/ 74 w 235"/>
                  <a:gd name="T71" fmla="*/ 101 h 175"/>
                  <a:gd name="T72" fmla="*/ 67 w 235"/>
                  <a:gd name="T73" fmla="*/ 89 h 175"/>
                  <a:gd name="T74" fmla="*/ 61 w 235"/>
                  <a:gd name="T75" fmla="*/ 75 h 175"/>
                  <a:gd name="T76" fmla="*/ 43 w 235"/>
                  <a:gd name="T77" fmla="*/ 67 h 175"/>
                  <a:gd name="T78" fmla="*/ 19 w 235"/>
                  <a:gd name="T79" fmla="*/ 68 h 175"/>
                  <a:gd name="T80" fmla="*/ 19 w 235"/>
                  <a:gd name="T81" fmla="*/ 62 h 175"/>
                  <a:gd name="T82" fmla="*/ 10 w 235"/>
                  <a:gd name="T83" fmla="*/ 53 h 175"/>
                  <a:gd name="T84" fmla="*/ 15 w 235"/>
                  <a:gd name="T85" fmla="*/ 45 h 175"/>
                  <a:gd name="T86" fmla="*/ 26 w 235"/>
                  <a:gd name="T87" fmla="*/ 40 h 175"/>
                  <a:gd name="T88" fmla="*/ 28 w 235"/>
                  <a:gd name="T89" fmla="*/ 34 h 175"/>
                  <a:gd name="T90" fmla="*/ 25 w 235"/>
                  <a:gd name="T91" fmla="*/ 31 h 175"/>
                  <a:gd name="T92" fmla="*/ 34 w 235"/>
                  <a:gd name="T93" fmla="*/ 28 h 175"/>
                  <a:gd name="T94" fmla="*/ 43 w 235"/>
                  <a:gd name="T95" fmla="*/ 18 h 175"/>
                  <a:gd name="T96" fmla="*/ 72 w 235"/>
                  <a:gd name="T97" fmla="*/ 14 h 175"/>
                  <a:gd name="T98" fmla="*/ 85 w 235"/>
                  <a:gd name="T99" fmla="*/ 18 h 175"/>
                  <a:gd name="T100" fmla="*/ 98 w 235"/>
                  <a:gd name="T101" fmla="*/ 11 h 175"/>
                  <a:gd name="T102" fmla="*/ 109 w 235"/>
                  <a:gd name="T103" fmla="*/ 12 h 175"/>
                  <a:gd name="T104" fmla="*/ 113 w 235"/>
                  <a:gd name="T105" fmla="*/ 6 h 175"/>
                  <a:gd name="T106" fmla="*/ 135 w 235"/>
                  <a:gd name="T107" fmla="*/ 1 h 175"/>
                  <a:gd name="T108" fmla="*/ 166 w 235"/>
                  <a:gd name="T109" fmla="*/ 0 h 175"/>
                  <a:gd name="T110" fmla="*/ 188 w 235"/>
                  <a:gd name="T111" fmla="*/ 8 h 175"/>
                  <a:gd name="T112" fmla="*/ 196 w 235"/>
                  <a:gd name="T113" fmla="*/ 13 h 175"/>
                  <a:gd name="T114" fmla="*/ 164 w 235"/>
                  <a:gd name="T115" fmla="*/ 1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5" h="175">
                    <a:moveTo>
                      <a:pt x="159" y="17"/>
                    </a:moveTo>
                    <a:cubicBezTo>
                      <a:pt x="159" y="18"/>
                      <a:pt x="161" y="18"/>
                      <a:pt x="161" y="19"/>
                    </a:cubicBezTo>
                    <a:cubicBezTo>
                      <a:pt x="162" y="20"/>
                      <a:pt x="163" y="18"/>
                      <a:pt x="164" y="18"/>
                    </a:cubicBezTo>
                    <a:cubicBezTo>
                      <a:pt x="165" y="18"/>
                      <a:pt x="165" y="19"/>
                      <a:pt x="166" y="19"/>
                    </a:cubicBezTo>
                    <a:cubicBezTo>
                      <a:pt x="167" y="19"/>
                      <a:pt x="168" y="18"/>
                      <a:pt x="168" y="18"/>
                    </a:cubicBezTo>
                    <a:cubicBezTo>
                      <a:pt x="169" y="18"/>
                      <a:pt x="170" y="18"/>
                      <a:pt x="171" y="18"/>
                    </a:cubicBezTo>
                    <a:cubicBezTo>
                      <a:pt x="175" y="17"/>
                      <a:pt x="179" y="16"/>
                      <a:pt x="182" y="17"/>
                    </a:cubicBezTo>
                    <a:cubicBezTo>
                      <a:pt x="181" y="19"/>
                      <a:pt x="177" y="18"/>
                      <a:pt x="176" y="20"/>
                    </a:cubicBezTo>
                    <a:cubicBezTo>
                      <a:pt x="176" y="22"/>
                      <a:pt x="178" y="20"/>
                      <a:pt x="178" y="20"/>
                    </a:cubicBezTo>
                    <a:cubicBezTo>
                      <a:pt x="180" y="20"/>
                      <a:pt x="180" y="21"/>
                      <a:pt x="183" y="20"/>
                    </a:cubicBezTo>
                    <a:cubicBezTo>
                      <a:pt x="183" y="20"/>
                      <a:pt x="184" y="19"/>
                      <a:pt x="185" y="19"/>
                    </a:cubicBezTo>
                    <a:cubicBezTo>
                      <a:pt x="185" y="19"/>
                      <a:pt x="189" y="17"/>
                      <a:pt x="189" y="17"/>
                    </a:cubicBezTo>
                    <a:cubicBezTo>
                      <a:pt x="191" y="20"/>
                      <a:pt x="188" y="16"/>
                      <a:pt x="190" y="16"/>
                    </a:cubicBezTo>
                    <a:cubicBezTo>
                      <a:pt x="191" y="16"/>
                      <a:pt x="193" y="16"/>
                      <a:pt x="193" y="16"/>
                    </a:cubicBezTo>
                    <a:cubicBezTo>
                      <a:pt x="194" y="16"/>
                      <a:pt x="195" y="15"/>
                      <a:pt x="198" y="15"/>
                    </a:cubicBezTo>
                    <a:cubicBezTo>
                      <a:pt x="198" y="17"/>
                      <a:pt x="198" y="18"/>
                      <a:pt x="197" y="18"/>
                    </a:cubicBezTo>
                    <a:cubicBezTo>
                      <a:pt x="197" y="19"/>
                      <a:pt x="196" y="19"/>
                      <a:pt x="195" y="20"/>
                    </a:cubicBezTo>
                    <a:cubicBezTo>
                      <a:pt x="194" y="21"/>
                      <a:pt x="194" y="23"/>
                      <a:pt x="191" y="23"/>
                    </a:cubicBezTo>
                    <a:cubicBezTo>
                      <a:pt x="192" y="26"/>
                      <a:pt x="193" y="22"/>
                      <a:pt x="195" y="23"/>
                    </a:cubicBezTo>
                    <a:cubicBezTo>
                      <a:pt x="196" y="23"/>
                      <a:pt x="196" y="21"/>
                      <a:pt x="196" y="21"/>
                    </a:cubicBezTo>
                    <a:cubicBezTo>
                      <a:pt x="197" y="20"/>
                      <a:pt x="201" y="21"/>
                      <a:pt x="201" y="19"/>
                    </a:cubicBezTo>
                    <a:cubicBezTo>
                      <a:pt x="203" y="22"/>
                      <a:pt x="209" y="18"/>
                      <a:pt x="210" y="20"/>
                    </a:cubicBezTo>
                    <a:cubicBezTo>
                      <a:pt x="211" y="19"/>
                      <a:pt x="212" y="18"/>
                      <a:pt x="213" y="17"/>
                    </a:cubicBezTo>
                    <a:cubicBezTo>
                      <a:pt x="216" y="18"/>
                      <a:pt x="218" y="16"/>
                      <a:pt x="221" y="16"/>
                    </a:cubicBezTo>
                    <a:cubicBezTo>
                      <a:pt x="221" y="16"/>
                      <a:pt x="221" y="17"/>
                      <a:pt x="222" y="17"/>
                    </a:cubicBezTo>
                    <a:cubicBezTo>
                      <a:pt x="223" y="17"/>
                      <a:pt x="226" y="17"/>
                      <a:pt x="227" y="17"/>
                    </a:cubicBezTo>
                    <a:cubicBezTo>
                      <a:pt x="228" y="19"/>
                      <a:pt x="227" y="17"/>
                      <a:pt x="229" y="17"/>
                    </a:cubicBezTo>
                    <a:cubicBezTo>
                      <a:pt x="230" y="18"/>
                      <a:pt x="232" y="20"/>
                      <a:pt x="234" y="19"/>
                    </a:cubicBezTo>
                    <a:cubicBezTo>
                      <a:pt x="235" y="21"/>
                      <a:pt x="233" y="20"/>
                      <a:pt x="232" y="21"/>
                    </a:cubicBezTo>
                    <a:cubicBezTo>
                      <a:pt x="232" y="21"/>
                      <a:pt x="231" y="23"/>
                      <a:pt x="230" y="23"/>
                    </a:cubicBezTo>
                    <a:cubicBezTo>
                      <a:pt x="228" y="24"/>
                      <a:pt x="224" y="24"/>
                      <a:pt x="224" y="27"/>
                    </a:cubicBezTo>
                    <a:cubicBezTo>
                      <a:pt x="221" y="27"/>
                      <a:pt x="218" y="26"/>
                      <a:pt x="217" y="28"/>
                    </a:cubicBezTo>
                    <a:cubicBezTo>
                      <a:pt x="218" y="29"/>
                      <a:pt x="220" y="30"/>
                      <a:pt x="216" y="30"/>
                    </a:cubicBezTo>
                    <a:cubicBezTo>
                      <a:pt x="216" y="31"/>
                      <a:pt x="218" y="30"/>
                      <a:pt x="219" y="31"/>
                    </a:cubicBezTo>
                    <a:cubicBezTo>
                      <a:pt x="218" y="33"/>
                      <a:pt x="213" y="33"/>
                      <a:pt x="212" y="36"/>
                    </a:cubicBezTo>
                    <a:cubicBezTo>
                      <a:pt x="211" y="36"/>
                      <a:pt x="213" y="35"/>
                      <a:pt x="212" y="34"/>
                    </a:cubicBezTo>
                    <a:cubicBezTo>
                      <a:pt x="212" y="34"/>
                      <a:pt x="209" y="36"/>
                      <a:pt x="208" y="36"/>
                    </a:cubicBezTo>
                    <a:cubicBezTo>
                      <a:pt x="208" y="37"/>
                      <a:pt x="209" y="37"/>
                      <a:pt x="209" y="37"/>
                    </a:cubicBezTo>
                    <a:cubicBezTo>
                      <a:pt x="207" y="39"/>
                      <a:pt x="208" y="39"/>
                      <a:pt x="208" y="42"/>
                    </a:cubicBezTo>
                    <a:cubicBezTo>
                      <a:pt x="207" y="43"/>
                      <a:pt x="204" y="43"/>
                      <a:pt x="204" y="44"/>
                    </a:cubicBezTo>
                    <a:cubicBezTo>
                      <a:pt x="203" y="44"/>
                      <a:pt x="204" y="46"/>
                      <a:pt x="204" y="47"/>
                    </a:cubicBezTo>
                    <a:cubicBezTo>
                      <a:pt x="203" y="48"/>
                      <a:pt x="201" y="47"/>
                      <a:pt x="200" y="48"/>
                    </a:cubicBezTo>
                    <a:cubicBezTo>
                      <a:pt x="200" y="49"/>
                      <a:pt x="202" y="49"/>
                      <a:pt x="202" y="51"/>
                    </a:cubicBezTo>
                    <a:cubicBezTo>
                      <a:pt x="202" y="53"/>
                      <a:pt x="205" y="52"/>
                      <a:pt x="206" y="53"/>
                    </a:cubicBezTo>
                    <a:cubicBezTo>
                      <a:pt x="206" y="53"/>
                      <a:pt x="205" y="54"/>
                      <a:pt x="206" y="54"/>
                    </a:cubicBezTo>
                    <a:cubicBezTo>
                      <a:pt x="206" y="55"/>
                      <a:pt x="208" y="55"/>
                      <a:pt x="208" y="55"/>
                    </a:cubicBezTo>
                    <a:cubicBezTo>
                      <a:pt x="208" y="57"/>
                      <a:pt x="210" y="57"/>
                      <a:pt x="209" y="59"/>
                    </a:cubicBezTo>
                    <a:cubicBezTo>
                      <a:pt x="206" y="60"/>
                      <a:pt x="204" y="59"/>
                      <a:pt x="200" y="61"/>
                    </a:cubicBezTo>
                    <a:cubicBezTo>
                      <a:pt x="202" y="63"/>
                      <a:pt x="204" y="66"/>
                      <a:pt x="209" y="66"/>
                    </a:cubicBezTo>
                    <a:cubicBezTo>
                      <a:pt x="209" y="67"/>
                      <a:pt x="210" y="68"/>
                      <a:pt x="211" y="68"/>
                    </a:cubicBezTo>
                    <a:cubicBezTo>
                      <a:pt x="212" y="70"/>
                      <a:pt x="210" y="69"/>
                      <a:pt x="209" y="71"/>
                    </a:cubicBezTo>
                    <a:cubicBezTo>
                      <a:pt x="209" y="72"/>
                      <a:pt x="208" y="73"/>
                      <a:pt x="207" y="73"/>
                    </a:cubicBezTo>
                    <a:cubicBezTo>
                      <a:pt x="206" y="76"/>
                      <a:pt x="210" y="74"/>
                      <a:pt x="209" y="77"/>
                    </a:cubicBezTo>
                    <a:cubicBezTo>
                      <a:pt x="208" y="77"/>
                      <a:pt x="207" y="78"/>
                      <a:pt x="208" y="78"/>
                    </a:cubicBezTo>
                    <a:cubicBezTo>
                      <a:pt x="208" y="81"/>
                      <a:pt x="205" y="78"/>
                      <a:pt x="204" y="78"/>
                    </a:cubicBezTo>
                    <a:cubicBezTo>
                      <a:pt x="202" y="78"/>
                      <a:pt x="203" y="81"/>
                      <a:pt x="201" y="81"/>
                    </a:cubicBezTo>
                    <a:cubicBezTo>
                      <a:pt x="201" y="83"/>
                      <a:pt x="202" y="84"/>
                      <a:pt x="203" y="84"/>
                    </a:cubicBezTo>
                    <a:cubicBezTo>
                      <a:pt x="202" y="85"/>
                      <a:pt x="200" y="85"/>
                      <a:pt x="199" y="85"/>
                    </a:cubicBezTo>
                    <a:cubicBezTo>
                      <a:pt x="196" y="86"/>
                      <a:pt x="194" y="88"/>
                      <a:pt x="191" y="88"/>
                    </a:cubicBezTo>
                    <a:cubicBezTo>
                      <a:pt x="191" y="89"/>
                      <a:pt x="193" y="88"/>
                      <a:pt x="194" y="89"/>
                    </a:cubicBezTo>
                    <a:cubicBezTo>
                      <a:pt x="195" y="89"/>
                      <a:pt x="196" y="93"/>
                      <a:pt x="198" y="92"/>
                    </a:cubicBezTo>
                    <a:cubicBezTo>
                      <a:pt x="199" y="94"/>
                      <a:pt x="196" y="94"/>
                      <a:pt x="196" y="95"/>
                    </a:cubicBezTo>
                    <a:cubicBezTo>
                      <a:pt x="196" y="96"/>
                      <a:pt x="197" y="99"/>
                      <a:pt x="195" y="99"/>
                    </a:cubicBezTo>
                    <a:cubicBezTo>
                      <a:pt x="196" y="103"/>
                      <a:pt x="203" y="102"/>
                      <a:pt x="204" y="106"/>
                    </a:cubicBezTo>
                    <a:cubicBezTo>
                      <a:pt x="202" y="106"/>
                      <a:pt x="200" y="106"/>
                      <a:pt x="200" y="105"/>
                    </a:cubicBezTo>
                    <a:cubicBezTo>
                      <a:pt x="199" y="105"/>
                      <a:pt x="199" y="106"/>
                      <a:pt x="200" y="106"/>
                    </a:cubicBezTo>
                    <a:cubicBezTo>
                      <a:pt x="197" y="109"/>
                      <a:pt x="196" y="108"/>
                      <a:pt x="191" y="108"/>
                    </a:cubicBezTo>
                    <a:cubicBezTo>
                      <a:pt x="193" y="104"/>
                      <a:pt x="187" y="108"/>
                      <a:pt x="188" y="104"/>
                    </a:cubicBezTo>
                    <a:cubicBezTo>
                      <a:pt x="186" y="103"/>
                      <a:pt x="186" y="106"/>
                      <a:pt x="183" y="105"/>
                    </a:cubicBezTo>
                    <a:cubicBezTo>
                      <a:pt x="184" y="106"/>
                      <a:pt x="184" y="107"/>
                      <a:pt x="182" y="107"/>
                    </a:cubicBezTo>
                    <a:cubicBezTo>
                      <a:pt x="182" y="108"/>
                      <a:pt x="187" y="108"/>
                      <a:pt x="183" y="109"/>
                    </a:cubicBezTo>
                    <a:cubicBezTo>
                      <a:pt x="184" y="111"/>
                      <a:pt x="186" y="110"/>
                      <a:pt x="187" y="110"/>
                    </a:cubicBezTo>
                    <a:cubicBezTo>
                      <a:pt x="190" y="110"/>
                      <a:pt x="192" y="111"/>
                      <a:pt x="195" y="111"/>
                    </a:cubicBezTo>
                    <a:cubicBezTo>
                      <a:pt x="193" y="114"/>
                      <a:pt x="191" y="116"/>
                      <a:pt x="188" y="118"/>
                    </a:cubicBezTo>
                    <a:cubicBezTo>
                      <a:pt x="186" y="118"/>
                      <a:pt x="184" y="119"/>
                      <a:pt x="183" y="119"/>
                    </a:cubicBezTo>
                    <a:cubicBezTo>
                      <a:pt x="182" y="119"/>
                      <a:pt x="181" y="119"/>
                      <a:pt x="181" y="119"/>
                    </a:cubicBezTo>
                    <a:cubicBezTo>
                      <a:pt x="180" y="120"/>
                      <a:pt x="180" y="119"/>
                      <a:pt x="179" y="119"/>
                    </a:cubicBezTo>
                    <a:cubicBezTo>
                      <a:pt x="176" y="119"/>
                      <a:pt x="174" y="121"/>
                      <a:pt x="170" y="121"/>
                    </a:cubicBezTo>
                    <a:cubicBezTo>
                      <a:pt x="169" y="121"/>
                      <a:pt x="170" y="122"/>
                      <a:pt x="170" y="122"/>
                    </a:cubicBezTo>
                    <a:cubicBezTo>
                      <a:pt x="169" y="124"/>
                      <a:pt x="169" y="123"/>
                      <a:pt x="166" y="123"/>
                    </a:cubicBezTo>
                    <a:cubicBezTo>
                      <a:pt x="166" y="124"/>
                      <a:pt x="167" y="124"/>
                      <a:pt x="167" y="124"/>
                    </a:cubicBezTo>
                    <a:cubicBezTo>
                      <a:pt x="167" y="126"/>
                      <a:pt x="160" y="126"/>
                      <a:pt x="162" y="123"/>
                    </a:cubicBezTo>
                    <a:cubicBezTo>
                      <a:pt x="161" y="124"/>
                      <a:pt x="158" y="123"/>
                      <a:pt x="158" y="124"/>
                    </a:cubicBezTo>
                    <a:cubicBezTo>
                      <a:pt x="157" y="125"/>
                      <a:pt x="159" y="127"/>
                      <a:pt x="158" y="128"/>
                    </a:cubicBezTo>
                    <a:cubicBezTo>
                      <a:pt x="158" y="128"/>
                      <a:pt x="155" y="127"/>
                      <a:pt x="155" y="128"/>
                    </a:cubicBezTo>
                    <a:cubicBezTo>
                      <a:pt x="155" y="128"/>
                      <a:pt x="157" y="130"/>
                      <a:pt x="156" y="131"/>
                    </a:cubicBezTo>
                    <a:cubicBezTo>
                      <a:pt x="155" y="132"/>
                      <a:pt x="154" y="131"/>
                      <a:pt x="153" y="131"/>
                    </a:cubicBezTo>
                    <a:cubicBezTo>
                      <a:pt x="153" y="132"/>
                      <a:pt x="153" y="133"/>
                      <a:pt x="153" y="134"/>
                    </a:cubicBezTo>
                    <a:cubicBezTo>
                      <a:pt x="153" y="134"/>
                      <a:pt x="152" y="133"/>
                      <a:pt x="151" y="134"/>
                    </a:cubicBezTo>
                    <a:cubicBezTo>
                      <a:pt x="150" y="134"/>
                      <a:pt x="151" y="135"/>
                      <a:pt x="150" y="136"/>
                    </a:cubicBezTo>
                    <a:cubicBezTo>
                      <a:pt x="149" y="136"/>
                      <a:pt x="145" y="135"/>
                      <a:pt x="145" y="138"/>
                    </a:cubicBezTo>
                    <a:cubicBezTo>
                      <a:pt x="142" y="139"/>
                      <a:pt x="137" y="140"/>
                      <a:pt x="132" y="139"/>
                    </a:cubicBezTo>
                    <a:cubicBezTo>
                      <a:pt x="130" y="141"/>
                      <a:pt x="129" y="146"/>
                      <a:pt x="126" y="143"/>
                    </a:cubicBezTo>
                    <a:cubicBezTo>
                      <a:pt x="127" y="144"/>
                      <a:pt x="128" y="145"/>
                      <a:pt x="127" y="146"/>
                    </a:cubicBezTo>
                    <a:cubicBezTo>
                      <a:pt x="127" y="146"/>
                      <a:pt x="126" y="146"/>
                      <a:pt x="125" y="146"/>
                    </a:cubicBezTo>
                    <a:cubicBezTo>
                      <a:pt x="125" y="146"/>
                      <a:pt x="126" y="147"/>
                      <a:pt x="126" y="148"/>
                    </a:cubicBezTo>
                    <a:cubicBezTo>
                      <a:pt x="126" y="148"/>
                      <a:pt x="125" y="148"/>
                      <a:pt x="125" y="149"/>
                    </a:cubicBezTo>
                    <a:cubicBezTo>
                      <a:pt x="125" y="150"/>
                      <a:pt x="123" y="152"/>
                      <a:pt x="124" y="153"/>
                    </a:cubicBezTo>
                    <a:cubicBezTo>
                      <a:pt x="125" y="154"/>
                      <a:pt x="123" y="153"/>
                      <a:pt x="123" y="154"/>
                    </a:cubicBezTo>
                    <a:cubicBezTo>
                      <a:pt x="122" y="154"/>
                      <a:pt x="121" y="155"/>
                      <a:pt x="121" y="156"/>
                    </a:cubicBezTo>
                    <a:cubicBezTo>
                      <a:pt x="120" y="156"/>
                      <a:pt x="121" y="157"/>
                      <a:pt x="121" y="158"/>
                    </a:cubicBezTo>
                    <a:cubicBezTo>
                      <a:pt x="119" y="159"/>
                      <a:pt x="120" y="160"/>
                      <a:pt x="120" y="161"/>
                    </a:cubicBezTo>
                    <a:cubicBezTo>
                      <a:pt x="120" y="162"/>
                      <a:pt x="118" y="161"/>
                      <a:pt x="118" y="161"/>
                    </a:cubicBezTo>
                    <a:cubicBezTo>
                      <a:pt x="118" y="162"/>
                      <a:pt x="119" y="163"/>
                      <a:pt x="119" y="163"/>
                    </a:cubicBezTo>
                    <a:cubicBezTo>
                      <a:pt x="119" y="165"/>
                      <a:pt x="118" y="165"/>
                      <a:pt x="118" y="166"/>
                    </a:cubicBezTo>
                    <a:cubicBezTo>
                      <a:pt x="118" y="167"/>
                      <a:pt x="119" y="168"/>
                      <a:pt x="119" y="168"/>
                    </a:cubicBezTo>
                    <a:cubicBezTo>
                      <a:pt x="118" y="171"/>
                      <a:pt x="116" y="173"/>
                      <a:pt x="113" y="175"/>
                    </a:cubicBezTo>
                    <a:cubicBezTo>
                      <a:pt x="110" y="174"/>
                      <a:pt x="108" y="172"/>
                      <a:pt x="106" y="171"/>
                    </a:cubicBezTo>
                    <a:cubicBezTo>
                      <a:pt x="103" y="174"/>
                      <a:pt x="98" y="169"/>
                      <a:pt x="99" y="169"/>
                    </a:cubicBezTo>
                    <a:cubicBezTo>
                      <a:pt x="98" y="169"/>
                      <a:pt x="98" y="171"/>
                      <a:pt x="98" y="171"/>
                    </a:cubicBezTo>
                    <a:cubicBezTo>
                      <a:pt x="97" y="170"/>
                      <a:pt x="97" y="169"/>
                      <a:pt x="96" y="168"/>
                    </a:cubicBezTo>
                    <a:cubicBezTo>
                      <a:pt x="95" y="167"/>
                      <a:pt x="93" y="167"/>
                      <a:pt x="93" y="164"/>
                    </a:cubicBezTo>
                    <a:cubicBezTo>
                      <a:pt x="92" y="163"/>
                      <a:pt x="90" y="162"/>
                      <a:pt x="89" y="161"/>
                    </a:cubicBezTo>
                    <a:cubicBezTo>
                      <a:pt x="89" y="160"/>
                      <a:pt x="90" y="161"/>
                      <a:pt x="91" y="160"/>
                    </a:cubicBezTo>
                    <a:cubicBezTo>
                      <a:pt x="91" y="158"/>
                      <a:pt x="89" y="159"/>
                      <a:pt x="87" y="158"/>
                    </a:cubicBezTo>
                    <a:cubicBezTo>
                      <a:pt x="87" y="157"/>
                      <a:pt x="87" y="155"/>
                      <a:pt x="85" y="155"/>
                    </a:cubicBezTo>
                    <a:cubicBezTo>
                      <a:pt x="84" y="157"/>
                      <a:pt x="85" y="153"/>
                      <a:pt x="85" y="154"/>
                    </a:cubicBezTo>
                    <a:cubicBezTo>
                      <a:pt x="85" y="152"/>
                      <a:pt x="84" y="154"/>
                      <a:pt x="83" y="153"/>
                    </a:cubicBezTo>
                    <a:cubicBezTo>
                      <a:pt x="83" y="152"/>
                      <a:pt x="84" y="150"/>
                      <a:pt x="82" y="150"/>
                    </a:cubicBezTo>
                    <a:cubicBezTo>
                      <a:pt x="81" y="150"/>
                      <a:pt x="82" y="146"/>
                      <a:pt x="81" y="148"/>
                    </a:cubicBezTo>
                    <a:cubicBezTo>
                      <a:pt x="80" y="147"/>
                      <a:pt x="80" y="146"/>
                      <a:pt x="78" y="146"/>
                    </a:cubicBezTo>
                    <a:cubicBezTo>
                      <a:pt x="78" y="145"/>
                      <a:pt x="79" y="145"/>
                      <a:pt x="80" y="143"/>
                    </a:cubicBezTo>
                    <a:cubicBezTo>
                      <a:pt x="79" y="142"/>
                      <a:pt x="77" y="142"/>
                      <a:pt x="76" y="142"/>
                    </a:cubicBezTo>
                    <a:cubicBezTo>
                      <a:pt x="75" y="139"/>
                      <a:pt x="75" y="137"/>
                      <a:pt x="77" y="134"/>
                    </a:cubicBezTo>
                    <a:cubicBezTo>
                      <a:pt x="75" y="132"/>
                      <a:pt x="79" y="131"/>
                      <a:pt x="75" y="131"/>
                    </a:cubicBezTo>
                    <a:cubicBezTo>
                      <a:pt x="75" y="130"/>
                      <a:pt x="76" y="130"/>
                      <a:pt x="77" y="130"/>
                    </a:cubicBezTo>
                    <a:cubicBezTo>
                      <a:pt x="77" y="130"/>
                      <a:pt x="77" y="128"/>
                      <a:pt x="77" y="128"/>
                    </a:cubicBezTo>
                    <a:cubicBezTo>
                      <a:pt x="77" y="128"/>
                      <a:pt x="78" y="129"/>
                      <a:pt x="79" y="129"/>
                    </a:cubicBezTo>
                    <a:cubicBezTo>
                      <a:pt x="79" y="127"/>
                      <a:pt x="79" y="125"/>
                      <a:pt x="79" y="123"/>
                    </a:cubicBezTo>
                    <a:cubicBezTo>
                      <a:pt x="80" y="123"/>
                      <a:pt x="81" y="122"/>
                      <a:pt x="82" y="121"/>
                    </a:cubicBezTo>
                    <a:cubicBezTo>
                      <a:pt x="82" y="121"/>
                      <a:pt x="82" y="122"/>
                      <a:pt x="82" y="123"/>
                    </a:cubicBezTo>
                    <a:cubicBezTo>
                      <a:pt x="83" y="123"/>
                      <a:pt x="83" y="121"/>
                      <a:pt x="85" y="121"/>
                    </a:cubicBezTo>
                    <a:cubicBezTo>
                      <a:pt x="86" y="120"/>
                      <a:pt x="84" y="120"/>
                      <a:pt x="84" y="119"/>
                    </a:cubicBezTo>
                    <a:cubicBezTo>
                      <a:pt x="84" y="118"/>
                      <a:pt x="87" y="118"/>
                      <a:pt x="87" y="117"/>
                    </a:cubicBezTo>
                    <a:cubicBezTo>
                      <a:pt x="88" y="116"/>
                      <a:pt x="84" y="115"/>
                      <a:pt x="86" y="113"/>
                    </a:cubicBezTo>
                    <a:cubicBezTo>
                      <a:pt x="82" y="115"/>
                      <a:pt x="88" y="110"/>
                      <a:pt x="82" y="112"/>
                    </a:cubicBezTo>
                    <a:cubicBezTo>
                      <a:pt x="81" y="108"/>
                      <a:pt x="84" y="109"/>
                      <a:pt x="87" y="109"/>
                    </a:cubicBezTo>
                    <a:cubicBezTo>
                      <a:pt x="87" y="108"/>
                      <a:pt x="85" y="108"/>
                      <a:pt x="85" y="107"/>
                    </a:cubicBezTo>
                    <a:cubicBezTo>
                      <a:pt x="86" y="106"/>
                      <a:pt x="84" y="106"/>
                      <a:pt x="83" y="106"/>
                    </a:cubicBezTo>
                    <a:cubicBezTo>
                      <a:pt x="83" y="106"/>
                      <a:pt x="84" y="104"/>
                      <a:pt x="83" y="104"/>
                    </a:cubicBezTo>
                    <a:cubicBezTo>
                      <a:pt x="83" y="104"/>
                      <a:pt x="81" y="102"/>
                      <a:pt x="81" y="102"/>
                    </a:cubicBezTo>
                    <a:cubicBezTo>
                      <a:pt x="80" y="102"/>
                      <a:pt x="79" y="100"/>
                      <a:pt x="78" y="98"/>
                    </a:cubicBezTo>
                    <a:cubicBezTo>
                      <a:pt x="76" y="100"/>
                      <a:pt x="76" y="101"/>
                      <a:pt x="75" y="98"/>
                    </a:cubicBezTo>
                    <a:cubicBezTo>
                      <a:pt x="74" y="98"/>
                      <a:pt x="74" y="100"/>
                      <a:pt x="74" y="101"/>
                    </a:cubicBezTo>
                    <a:cubicBezTo>
                      <a:pt x="72" y="101"/>
                      <a:pt x="71" y="101"/>
                      <a:pt x="69" y="101"/>
                    </a:cubicBezTo>
                    <a:cubicBezTo>
                      <a:pt x="66" y="97"/>
                      <a:pt x="68" y="94"/>
                      <a:pt x="69" y="90"/>
                    </a:cubicBezTo>
                    <a:cubicBezTo>
                      <a:pt x="69" y="89"/>
                      <a:pt x="68" y="88"/>
                      <a:pt x="68" y="87"/>
                    </a:cubicBezTo>
                    <a:cubicBezTo>
                      <a:pt x="67" y="87"/>
                      <a:pt x="67" y="88"/>
                      <a:pt x="67" y="89"/>
                    </a:cubicBezTo>
                    <a:cubicBezTo>
                      <a:pt x="65" y="89"/>
                      <a:pt x="68" y="83"/>
                      <a:pt x="64" y="85"/>
                    </a:cubicBezTo>
                    <a:cubicBezTo>
                      <a:pt x="65" y="84"/>
                      <a:pt x="65" y="83"/>
                      <a:pt x="64" y="81"/>
                    </a:cubicBezTo>
                    <a:cubicBezTo>
                      <a:pt x="64" y="80"/>
                      <a:pt x="63" y="80"/>
                      <a:pt x="61" y="80"/>
                    </a:cubicBezTo>
                    <a:cubicBezTo>
                      <a:pt x="61" y="79"/>
                      <a:pt x="61" y="77"/>
                      <a:pt x="61" y="75"/>
                    </a:cubicBezTo>
                    <a:cubicBezTo>
                      <a:pt x="60" y="74"/>
                      <a:pt x="57" y="74"/>
                      <a:pt x="59" y="72"/>
                    </a:cubicBezTo>
                    <a:cubicBezTo>
                      <a:pt x="57" y="72"/>
                      <a:pt x="56" y="71"/>
                      <a:pt x="56" y="71"/>
                    </a:cubicBezTo>
                    <a:cubicBezTo>
                      <a:pt x="55" y="71"/>
                      <a:pt x="54" y="71"/>
                      <a:pt x="54" y="71"/>
                    </a:cubicBezTo>
                    <a:cubicBezTo>
                      <a:pt x="53" y="69"/>
                      <a:pt x="45" y="70"/>
                      <a:pt x="43" y="67"/>
                    </a:cubicBezTo>
                    <a:cubicBezTo>
                      <a:pt x="40" y="68"/>
                      <a:pt x="32" y="65"/>
                      <a:pt x="30" y="67"/>
                    </a:cubicBezTo>
                    <a:cubicBezTo>
                      <a:pt x="29" y="69"/>
                      <a:pt x="29" y="67"/>
                      <a:pt x="27" y="67"/>
                    </a:cubicBezTo>
                    <a:cubicBezTo>
                      <a:pt x="25" y="67"/>
                      <a:pt x="23" y="69"/>
                      <a:pt x="20" y="69"/>
                    </a:cubicBezTo>
                    <a:cubicBezTo>
                      <a:pt x="21" y="69"/>
                      <a:pt x="20" y="68"/>
                      <a:pt x="19" y="68"/>
                    </a:cubicBezTo>
                    <a:cubicBezTo>
                      <a:pt x="19" y="68"/>
                      <a:pt x="18" y="68"/>
                      <a:pt x="17" y="68"/>
                    </a:cubicBezTo>
                    <a:cubicBezTo>
                      <a:pt x="17" y="66"/>
                      <a:pt x="16" y="65"/>
                      <a:pt x="15" y="65"/>
                    </a:cubicBezTo>
                    <a:cubicBezTo>
                      <a:pt x="14" y="63"/>
                      <a:pt x="17" y="65"/>
                      <a:pt x="18" y="64"/>
                    </a:cubicBezTo>
                    <a:cubicBezTo>
                      <a:pt x="18" y="64"/>
                      <a:pt x="15" y="61"/>
                      <a:pt x="19" y="62"/>
                    </a:cubicBezTo>
                    <a:cubicBezTo>
                      <a:pt x="18" y="60"/>
                      <a:pt x="11" y="63"/>
                      <a:pt x="9" y="60"/>
                    </a:cubicBezTo>
                    <a:cubicBezTo>
                      <a:pt x="11" y="55"/>
                      <a:pt x="17" y="60"/>
                      <a:pt x="20" y="56"/>
                    </a:cubicBezTo>
                    <a:cubicBezTo>
                      <a:pt x="18" y="54"/>
                      <a:pt x="12" y="56"/>
                      <a:pt x="10" y="56"/>
                    </a:cubicBezTo>
                    <a:cubicBezTo>
                      <a:pt x="9" y="55"/>
                      <a:pt x="10" y="55"/>
                      <a:pt x="10" y="53"/>
                    </a:cubicBezTo>
                    <a:cubicBezTo>
                      <a:pt x="9" y="53"/>
                      <a:pt x="9" y="54"/>
                      <a:pt x="9" y="54"/>
                    </a:cubicBezTo>
                    <a:cubicBezTo>
                      <a:pt x="8" y="54"/>
                      <a:pt x="8" y="53"/>
                      <a:pt x="8" y="53"/>
                    </a:cubicBezTo>
                    <a:cubicBezTo>
                      <a:pt x="4" y="53"/>
                      <a:pt x="3" y="52"/>
                      <a:pt x="0" y="51"/>
                    </a:cubicBezTo>
                    <a:cubicBezTo>
                      <a:pt x="2" y="44"/>
                      <a:pt x="10" y="46"/>
                      <a:pt x="15" y="45"/>
                    </a:cubicBezTo>
                    <a:cubicBezTo>
                      <a:pt x="16" y="45"/>
                      <a:pt x="16" y="45"/>
                      <a:pt x="17" y="44"/>
                    </a:cubicBezTo>
                    <a:cubicBezTo>
                      <a:pt x="17" y="44"/>
                      <a:pt x="18" y="43"/>
                      <a:pt x="18" y="43"/>
                    </a:cubicBezTo>
                    <a:cubicBezTo>
                      <a:pt x="20" y="42"/>
                      <a:pt x="24" y="43"/>
                      <a:pt x="25" y="42"/>
                    </a:cubicBezTo>
                    <a:cubicBezTo>
                      <a:pt x="26" y="41"/>
                      <a:pt x="25" y="41"/>
                      <a:pt x="26" y="40"/>
                    </a:cubicBezTo>
                    <a:cubicBezTo>
                      <a:pt x="27" y="40"/>
                      <a:pt x="28" y="40"/>
                      <a:pt x="29" y="39"/>
                    </a:cubicBezTo>
                    <a:cubicBezTo>
                      <a:pt x="30" y="39"/>
                      <a:pt x="31" y="37"/>
                      <a:pt x="32" y="36"/>
                    </a:cubicBezTo>
                    <a:cubicBezTo>
                      <a:pt x="33" y="33"/>
                      <a:pt x="29" y="36"/>
                      <a:pt x="30" y="32"/>
                    </a:cubicBezTo>
                    <a:cubicBezTo>
                      <a:pt x="28" y="31"/>
                      <a:pt x="29" y="34"/>
                      <a:pt x="28" y="34"/>
                    </a:cubicBezTo>
                    <a:cubicBezTo>
                      <a:pt x="27" y="35"/>
                      <a:pt x="23" y="32"/>
                      <a:pt x="20" y="33"/>
                    </a:cubicBezTo>
                    <a:cubicBezTo>
                      <a:pt x="19" y="31"/>
                      <a:pt x="23" y="32"/>
                      <a:pt x="23" y="32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0"/>
                      <a:pt x="25" y="31"/>
                      <a:pt x="25" y="31"/>
                    </a:cubicBezTo>
                    <a:cubicBezTo>
                      <a:pt x="25" y="30"/>
                      <a:pt x="26" y="29"/>
                      <a:pt x="26" y="29"/>
                    </a:cubicBezTo>
                    <a:cubicBezTo>
                      <a:pt x="27" y="28"/>
                      <a:pt x="27" y="30"/>
                      <a:pt x="27" y="30"/>
                    </a:cubicBezTo>
                    <a:cubicBezTo>
                      <a:pt x="27" y="30"/>
                      <a:pt x="31" y="29"/>
                      <a:pt x="30" y="27"/>
                    </a:cubicBezTo>
                    <a:cubicBezTo>
                      <a:pt x="32" y="27"/>
                      <a:pt x="32" y="28"/>
                      <a:pt x="34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4" y="26"/>
                      <a:pt x="36" y="26"/>
                      <a:pt x="36" y="24"/>
                    </a:cubicBezTo>
                    <a:cubicBezTo>
                      <a:pt x="38" y="24"/>
                      <a:pt x="40" y="24"/>
                      <a:pt x="42" y="24"/>
                    </a:cubicBezTo>
                    <a:cubicBezTo>
                      <a:pt x="45" y="24"/>
                      <a:pt x="43" y="20"/>
                      <a:pt x="43" y="18"/>
                    </a:cubicBezTo>
                    <a:cubicBezTo>
                      <a:pt x="47" y="19"/>
                      <a:pt x="50" y="20"/>
                      <a:pt x="53" y="18"/>
                    </a:cubicBezTo>
                    <a:cubicBezTo>
                      <a:pt x="53" y="17"/>
                      <a:pt x="52" y="17"/>
                      <a:pt x="51" y="17"/>
                    </a:cubicBezTo>
                    <a:cubicBezTo>
                      <a:pt x="52" y="16"/>
                      <a:pt x="55" y="16"/>
                      <a:pt x="57" y="15"/>
                    </a:cubicBezTo>
                    <a:cubicBezTo>
                      <a:pt x="59" y="14"/>
                      <a:pt x="66" y="15"/>
                      <a:pt x="72" y="14"/>
                    </a:cubicBezTo>
                    <a:cubicBezTo>
                      <a:pt x="73" y="14"/>
                      <a:pt x="74" y="13"/>
                      <a:pt x="75" y="13"/>
                    </a:cubicBezTo>
                    <a:cubicBezTo>
                      <a:pt x="78" y="13"/>
                      <a:pt x="80" y="14"/>
                      <a:pt x="82" y="13"/>
                    </a:cubicBezTo>
                    <a:cubicBezTo>
                      <a:pt x="81" y="14"/>
                      <a:pt x="82" y="17"/>
                      <a:pt x="82" y="16"/>
                    </a:cubicBezTo>
                    <a:cubicBezTo>
                      <a:pt x="84" y="15"/>
                      <a:pt x="83" y="16"/>
                      <a:pt x="85" y="18"/>
                    </a:cubicBezTo>
                    <a:cubicBezTo>
                      <a:pt x="87" y="18"/>
                      <a:pt x="84" y="15"/>
                      <a:pt x="88" y="16"/>
                    </a:cubicBezTo>
                    <a:cubicBezTo>
                      <a:pt x="87" y="15"/>
                      <a:pt x="90" y="12"/>
                      <a:pt x="85" y="12"/>
                    </a:cubicBezTo>
                    <a:cubicBezTo>
                      <a:pt x="86" y="11"/>
                      <a:pt x="93" y="7"/>
                      <a:pt x="93" y="11"/>
                    </a:cubicBezTo>
                    <a:cubicBezTo>
                      <a:pt x="96" y="12"/>
                      <a:pt x="95" y="10"/>
                      <a:pt x="98" y="11"/>
                    </a:cubicBezTo>
                    <a:cubicBezTo>
                      <a:pt x="99" y="12"/>
                      <a:pt x="100" y="13"/>
                      <a:pt x="101" y="13"/>
                    </a:cubicBezTo>
                    <a:cubicBezTo>
                      <a:pt x="102" y="14"/>
                      <a:pt x="105" y="14"/>
                      <a:pt x="108" y="15"/>
                    </a:cubicBezTo>
                    <a:cubicBezTo>
                      <a:pt x="108" y="14"/>
                      <a:pt x="107" y="15"/>
                      <a:pt x="106" y="14"/>
                    </a:cubicBezTo>
                    <a:cubicBezTo>
                      <a:pt x="107" y="13"/>
                      <a:pt x="108" y="12"/>
                      <a:pt x="109" y="12"/>
                    </a:cubicBezTo>
                    <a:cubicBezTo>
                      <a:pt x="108" y="10"/>
                      <a:pt x="104" y="10"/>
                      <a:pt x="101" y="10"/>
                    </a:cubicBezTo>
                    <a:cubicBezTo>
                      <a:pt x="101" y="7"/>
                      <a:pt x="105" y="8"/>
                      <a:pt x="107" y="8"/>
                    </a:cubicBezTo>
                    <a:cubicBezTo>
                      <a:pt x="108" y="6"/>
                      <a:pt x="106" y="6"/>
                      <a:pt x="104" y="6"/>
                    </a:cubicBezTo>
                    <a:cubicBezTo>
                      <a:pt x="106" y="2"/>
                      <a:pt x="110" y="5"/>
                      <a:pt x="113" y="6"/>
                    </a:cubicBezTo>
                    <a:cubicBezTo>
                      <a:pt x="115" y="6"/>
                      <a:pt x="115" y="5"/>
                      <a:pt x="117" y="5"/>
                    </a:cubicBezTo>
                    <a:cubicBezTo>
                      <a:pt x="122" y="5"/>
                      <a:pt x="125" y="7"/>
                      <a:pt x="128" y="5"/>
                    </a:cubicBezTo>
                    <a:cubicBezTo>
                      <a:pt x="130" y="4"/>
                      <a:pt x="132" y="4"/>
                      <a:pt x="134" y="4"/>
                    </a:cubicBezTo>
                    <a:cubicBezTo>
                      <a:pt x="135" y="4"/>
                      <a:pt x="135" y="2"/>
                      <a:pt x="135" y="1"/>
                    </a:cubicBezTo>
                    <a:cubicBezTo>
                      <a:pt x="137" y="1"/>
                      <a:pt x="138" y="1"/>
                      <a:pt x="140" y="1"/>
                    </a:cubicBezTo>
                    <a:cubicBezTo>
                      <a:pt x="141" y="1"/>
                      <a:pt x="142" y="0"/>
                      <a:pt x="143" y="0"/>
                    </a:cubicBezTo>
                    <a:cubicBezTo>
                      <a:pt x="145" y="0"/>
                      <a:pt x="147" y="2"/>
                      <a:pt x="151" y="1"/>
                    </a:cubicBezTo>
                    <a:cubicBezTo>
                      <a:pt x="154" y="1"/>
                      <a:pt x="160" y="0"/>
                      <a:pt x="166" y="0"/>
                    </a:cubicBezTo>
                    <a:cubicBezTo>
                      <a:pt x="167" y="0"/>
                      <a:pt x="167" y="1"/>
                      <a:pt x="168" y="1"/>
                    </a:cubicBezTo>
                    <a:cubicBezTo>
                      <a:pt x="174" y="2"/>
                      <a:pt x="179" y="0"/>
                      <a:pt x="179" y="5"/>
                    </a:cubicBezTo>
                    <a:cubicBezTo>
                      <a:pt x="182" y="6"/>
                      <a:pt x="181" y="3"/>
                      <a:pt x="184" y="4"/>
                    </a:cubicBezTo>
                    <a:cubicBezTo>
                      <a:pt x="183" y="7"/>
                      <a:pt x="187" y="6"/>
                      <a:pt x="188" y="8"/>
                    </a:cubicBezTo>
                    <a:cubicBezTo>
                      <a:pt x="191" y="8"/>
                      <a:pt x="191" y="6"/>
                      <a:pt x="193" y="7"/>
                    </a:cubicBezTo>
                    <a:cubicBezTo>
                      <a:pt x="192" y="10"/>
                      <a:pt x="197" y="8"/>
                      <a:pt x="199" y="9"/>
                    </a:cubicBezTo>
                    <a:cubicBezTo>
                      <a:pt x="197" y="10"/>
                      <a:pt x="197" y="9"/>
                      <a:pt x="198" y="12"/>
                    </a:cubicBezTo>
                    <a:cubicBezTo>
                      <a:pt x="197" y="11"/>
                      <a:pt x="196" y="12"/>
                      <a:pt x="196" y="13"/>
                    </a:cubicBezTo>
                    <a:cubicBezTo>
                      <a:pt x="186" y="14"/>
                      <a:pt x="174" y="15"/>
                      <a:pt x="166" y="15"/>
                    </a:cubicBezTo>
                    <a:cubicBezTo>
                      <a:pt x="166" y="15"/>
                      <a:pt x="166" y="16"/>
                      <a:pt x="166" y="16"/>
                    </a:cubicBezTo>
                    <a:cubicBezTo>
                      <a:pt x="164" y="16"/>
                      <a:pt x="165" y="15"/>
                      <a:pt x="166" y="15"/>
                    </a:cubicBezTo>
                    <a:cubicBezTo>
                      <a:pt x="166" y="15"/>
                      <a:pt x="164" y="14"/>
                      <a:pt x="164" y="14"/>
                    </a:cubicBezTo>
                    <a:cubicBezTo>
                      <a:pt x="163" y="15"/>
                      <a:pt x="164" y="16"/>
                      <a:pt x="164" y="16"/>
                    </a:cubicBezTo>
                    <a:cubicBezTo>
                      <a:pt x="162" y="17"/>
                      <a:pt x="160" y="16"/>
                      <a:pt x="159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0" name="Freeform 82"/>
              <p:cNvSpPr>
                <a:spLocks/>
              </p:cNvSpPr>
              <p:nvPr/>
            </p:nvSpPr>
            <p:spPr bwMode="auto">
              <a:xfrm>
                <a:off x="3314708" y="1427100"/>
                <a:ext cx="753857" cy="406777"/>
              </a:xfrm>
              <a:custGeom>
                <a:avLst/>
                <a:gdLst>
                  <a:gd name="T0" fmla="*/ 108 w 115"/>
                  <a:gd name="T1" fmla="*/ 6 h 62"/>
                  <a:gd name="T2" fmla="*/ 114 w 115"/>
                  <a:gd name="T3" fmla="*/ 9 h 62"/>
                  <a:gd name="T4" fmla="*/ 111 w 115"/>
                  <a:gd name="T5" fmla="*/ 11 h 62"/>
                  <a:gd name="T6" fmla="*/ 107 w 115"/>
                  <a:gd name="T7" fmla="*/ 13 h 62"/>
                  <a:gd name="T8" fmla="*/ 93 w 115"/>
                  <a:gd name="T9" fmla="*/ 16 h 62"/>
                  <a:gd name="T10" fmla="*/ 99 w 115"/>
                  <a:gd name="T11" fmla="*/ 18 h 62"/>
                  <a:gd name="T12" fmla="*/ 88 w 115"/>
                  <a:gd name="T13" fmla="*/ 23 h 62"/>
                  <a:gd name="T14" fmla="*/ 84 w 115"/>
                  <a:gd name="T15" fmla="*/ 25 h 62"/>
                  <a:gd name="T16" fmla="*/ 78 w 115"/>
                  <a:gd name="T17" fmla="*/ 27 h 62"/>
                  <a:gd name="T18" fmla="*/ 69 w 115"/>
                  <a:gd name="T19" fmla="*/ 31 h 62"/>
                  <a:gd name="T20" fmla="*/ 66 w 115"/>
                  <a:gd name="T21" fmla="*/ 34 h 62"/>
                  <a:gd name="T22" fmla="*/ 59 w 115"/>
                  <a:gd name="T23" fmla="*/ 35 h 62"/>
                  <a:gd name="T24" fmla="*/ 63 w 115"/>
                  <a:gd name="T25" fmla="*/ 41 h 62"/>
                  <a:gd name="T26" fmla="*/ 56 w 115"/>
                  <a:gd name="T27" fmla="*/ 46 h 62"/>
                  <a:gd name="T28" fmla="*/ 51 w 115"/>
                  <a:gd name="T29" fmla="*/ 48 h 62"/>
                  <a:gd name="T30" fmla="*/ 43 w 115"/>
                  <a:gd name="T31" fmla="*/ 54 h 62"/>
                  <a:gd name="T32" fmla="*/ 46 w 115"/>
                  <a:gd name="T33" fmla="*/ 59 h 62"/>
                  <a:gd name="T34" fmla="*/ 38 w 115"/>
                  <a:gd name="T35" fmla="*/ 61 h 62"/>
                  <a:gd name="T36" fmla="*/ 24 w 115"/>
                  <a:gd name="T37" fmla="*/ 58 h 62"/>
                  <a:gd name="T38" fmla="*/ 19 w 115"/>
                  <a:gd name="T39" fmla="*/ 59 h 62"/>
                  <a:gd name="T40" fmla="*/ 12 w 115"/>
                  <a:gd name="T41" fmla="*/ 54 h 62"/>
                  <a:gd name="T42" fmla="*/ 19 w 115"/>
                  <a:gd name="T43" fmla="*/ 48 h 62"/>
                  <a:gd name="T44" fmla="*/ 27 w 115"/>
                  <a:gd name="T45" fmla="*/ 48 h 62"/>
                  <a:gd name="T46" fmla="*/ 13 w 115"/>
                  <a:gd name="T47" fmla="*/ 46 h 62"/>
                  <a:gd name="T48" fmla="*/ 21 w 115"/>
                  <a:gd name="T49" fmla="*/ 40 h 62"/>
                  <a:gd name="T50" fmla="*/ 28 w 115"/>
                  <a:gd name="T51" fmla="*/ 40 h 62"/>
                  <a:gd name="T52" fmla="*/ 28 w 115"/>
                  <a:gd name="T53" fmla="*/ 36 h 62"/>
                  <a:gd name="T54" fmla="*/ 26 w 115"/>
                  <a:gd name="T55" fmla="*/ 31 h 62"/>
                  <a:gd name="T56" fmla="*/ 21 w 115"/>
                  <a:gd name="T57" fmla="*/ 29 h 62"/>
                  <a:gd name="T58" fmla="*/ 31 w 115"/>
                  <a:gd name="T59" fmla="*/ 28 h 62"/>
                  <a:gd name="T60" fmla="*/ 35 w 115"/>
                  <a:gd name="T61" fmla="*/ 27 h 62"/>
                  <a:gd name="T62" fmla="*/ 43 w 115"/>
                  <a:gd name="T63" fmla="*/ 21 h 62"/>
                  <a:gd name="T64" fmla="*/ 27 w 115"/>
                  <a:gd name="T65" fmla="*/ 24 h 62"/>
                  <a:gd name="T66" fmla="*/ 15 w 115"/>
                  <a:gd name="T67" fmla="*/ 21 h 62"/>
                  <a:gd name="T68" fmla="*/ 4 w 115"/>
                  <a:gd name="T69" fmla="*/ 18 h 62"/>
                  <a:gd name="T70" fmla="*/ 2 w 115"/>
                  <a:gd name="T71" fmla="*/ 12 h 62"/>
                  <a:gd name="T72" fmla="*/ 21 w 115"/>
                  <a:gd name="T73" fmla="*/ 7 h 62"/>
                  <a:gd name="T74" fmla="*/ 34 w 115"/>
                  <a:gd name="T75" fmla="*/ 5 h 62"/>
                  <a:gd name="T76" fmla="*/ 50 w 115"/>
                  <a:gd name="T77" fmla="*/ 2 h 62"/>
                  <a:gd name="T78" fmla="*/ 67 w 115"/>
                  <a:gd name="T79" fmla="*/ 1 h 62"/>
                  <a:gd name="T80" fmla="*/ 75 w 115"/>
                  <a:gd name="T81" fmla="*/ 1 h 62"/>
                  <a:gd name="T82" fmla="*/ 91 w 115"/>
                  <a:gd name="T83" fmla="*/ 1 h 62"/>
                  <a:gd name="T84" fmla="*/ 108 w 115"/>
                  <a:gd name="T85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5" h="62">
                    <a:moveTo>
                      <a:pt x="108" y="2"/>
                    </a:moveTo>
                    <a:cubicBezTo>
                      <a:pt x="106" y="4"/>
                      <a:pt x="108" y="3"/>
                      <a:pt x="108" y="6"/>
                    </a:cubicBezTo>
                    <a:cubicBezTo>
                      <a:pt x="110" y="6"/>
                      <a:pt x="113" y="6"/>
                      <a:pt x="115" y="6"/>
                    </a:cubicBezTo>
                    <a:cubicBezTo>
                      <a:pt x="115" y="7"/>
                      <a:pt x="114" y="8"/>
                      <a:pt x="114" y="9"/>
                    </a:cubicBezTo>
                    <a:cubicBezTo>
                      <a:pt x="114" y="10"/>
                      <a:pt x="112" y="9"/>
                      <a:pt x="111" y="9"/>
                    </a:cubicBezTo>
                    <a:cubicBezTo>
                      <a:pt x="111" y="10"/>
                      <a:pt x="112" y="11"/>
                      <a:pt x="111" y="11"/>
                    </a:cubicBezTo>
                    <a:cubicBezTo>
                      <a:pt x="110" y="12"/>
                      <a:pt x="108" y="12"/>
                      <a:pt x="108" y="11"/>
                    </a:cubicBezTo>
                    <a:cubicBezTo>
                      <a:pt x="107" y="11"/>
                      <a:pt x="107" y="13"/>
                      <a:pt x="107" y="13"/>
                    </a:cubicBezTo>
                    <a:cubicBezTo>
                      <a:pt x="106" y="14"/>
                      <a:pt x="103" y="12"/>
                      <a:pt x="103" y="14"/>
                    </a:cubicBezTo>
                    <a:cubicBezTo>
                      <a:pt x="100" y="14"/>
                      <a:pt x="95" y="13"/>
                      <a:pt x="93" y="16"/>
                    </a:cubicBezTo>
                    <a:cubicBezTo>
                      <a:pt x="94" y="18"/>
                      <a:pt x="98" y="16"/>
                      <a:pt x="99" y="15"/>
                    </a:cubicBezTo>
                    <a:cubicBezTo>
                      <a:pt x="101" y="15"/>
                      <a:pt x="99" y="16"/>
                      <a:pt x="99" y="18"/>
                    </a:cubicBezTo>
                    <a:cubicBezTo>
                      <a:pt x="96" y="18"/>
                      <a:pt x="94" y="19"/>
                      <a:pt x="90" y="20"/>
                    </a:cubicBezTo>
                    <a:cubicBezTo>
                      <a:pt x="89" y="20"/>
                      <a:pt x="88" y="21"/>
                      <a:pt x="88" y="23"/>
                    </a:cubicBezTo>
                    <a:cubicBezTo>
                      <a:pt x="87" y="23"/>
                      <a:pt x="86" y="22"/>
                      <a:pt x="85" y="23"/>
                    </a:cubicBezTo>
                    <a:cubicBezTo>
                      <a:pt x="84" y="23"/>
                      <a:pt x="85" y="24"/>
                      <a:pt x="84" y="25"/>
                    </a:cubicBezTo>
                    <a:cubicBezTo>
                      <a:pt x="83" y="25"/>
                      <a:pt x="81" y="24"/>
                      <a:pt x="81" y="26"/>
                    </a:cubicBezTo>
                    <a:cubicBezTo>
                      <a:pt x="81" y="27"/>
                      <a:pt x="78" y="26"/>
                      <a:pt x="78" y="27"/>
                    </a:cubicBezTo>
                    <a:cubicBezTo>
                      <a:pt x="78" y="30"/>
                      <a:pt x="75" y="28"/>
                      <a:pt x="74" y="29"/>
                    </a:cubicBezTo>
                    <a:cubicBezTo>
                      <a:pt x="73" y="31"/>
                      <a:pt x="71" y="30"/>
                      <a:pt x="69" y="31"/>
                    </a:cubicBezTo>
                    <a:cubicBezTo>
                      <a:pt x="68" y="31"/>
                      <a:pt x="69" y="32"/>
                      <a:pt x="68" y="32"/>
                    </a:cubicBezTo>
                    <a:cubicBezTo>
                      <a:pt x="65" y="32"/>
                      <a:pt x="67" y="33"/>
                      <a:pt x="66" y="34"/>
                    </a:cubicBezTo>
                    <a:cubicBezTo>
                      <a:pt x="66" y="34"/>
                      <a:pt x="65" y="34"/>
                      <a:pt x="65" y="34"/>
                    </a:cubicBezTo>
                    <a:cubicBezTo>
                      <a:pt x="64" y="34"/>
                      <a:pt x="62" y="36"/>
                      <a:pt x="59" y="35"/>
                    </a:cubicBezTo>
                    <a:cubicBezTo>
                      <a:pt x="59" y="36"/>
                      <a:pt x="63" y="37"/>
                      <a:pt x="59" y="37"/>
                    </a:cubicBezTo>
                    <a:cubicBezTo>
                      <a:pt x="60" y="39"/>
                      <a:pt x="64" y="37"/>
                      <a:pt x="63" y="41"/>
                    </a:cubicBezTo>
                    <a:cubicBezTo>
                      <a:pt x="61" y="39"/>
                      <a:pt x="61" y="41"/>
                      <a:pt x="61" y="44"/>
                    </a:cubicBezTo>
                    <a:cubicBezTo>
                      <a:pt x="59" y="41"/>
                      <a:pt x="58" y="45"/>
                      <a:pt x="56" y="46"/>
                    </a:cubicBezTo>
                    <a:cubicBezTo>
                      <a:pt x="54" y="47"/>
                      <a:pt x="52" y="46"/>
                      <a:pt x="50" y="48"/>
                    </a:cubicBezTo>
                    <a:cubicBezTo>
                      <a:pt x="50" y="48"/>
                      <a:pt x="51" y="48"/>
                      <a:pt x="51" y="48"/>
                    </a:cubicBezTo>
                    <a:cubicBezTo>
                      <a:pt x="52" y="49"/>
                      <a:pt x="48" y="50"/>
                      <a:pt x="50" y="50"/>
                    </a:cubicBezTo>
                    <a:cubicBezTo>
                      <a:pt x="49" y="53"/>
                      <a:pt x="44" y="51"/>
                      <a:pt x="43" y="54"/>
                    </a:cubicBezTo>
                    <a:cubicBezTo>
                      <a:pt x="44" y="56"/>
                      <a:pt x="47" y="56"/>
                      <a:pt x="50" y="56"/>
                    </a:cubicBezTo>
                    <a:cubicBezTo>
                      <a:pt x="51" y="59"/>
                      <a:pt x="46" y="57"/>
                      <a:pt x="46" y="59"/>
                    </a:cubicBezTo>
                    <a:cubicBezTo>
                      <a:pt x="46" y="60"/>
                      <a:pt x="45" y="59"/>
                      <a:pt x="44" y="59"/>
                    </a:cubicBezTo>
                    <a:cubicBezTo>
                      <a:pt x="42" y="59"/>
                      <a:pt x="40" y="62"/>
                      <a:pt x="38" y="61"/>
                    </a:cubicBezTo>
                    <a:cubicBezTo>
                      <a:pt x="37" y="60"/>
                      <a:pt x="36" y="60"/>
                      <a:pt x="36" y="58"/>
                    </a:cubicBezTo>
                    <a:cubicBezTo>
                      <a:pt x="31" y="57"/>
                      <a:pt x="28" y="59"/>
                      <a:pt x="24" y="58"/>
                    </a:cubicBezTo>
                    <a:cubicBezTo>
                      <a:pt x="23" y="58"/>
                      <a:pt x="22" y="57"/>
                      <a:pt x="23" y="57"/>
                    </a:cubicBezTo>
                    <a:cubicBezTo>
                      <a:pt x="21" y="57"/>
                      <a:pt x="20" y="59"/>
                      <a:pt x="19" y="59"/>
                    </a:cubicBezTo>
                    <a:cubicBezTo>
                      <a:pt x="14" y="60"/>
                      <a:pt x="11" y="58"/>
                      <a:pt x="6" y="57"/>
                    </a:cubicBezTo>
                    <a:cubicBezTo>
                      <a:pt x="7" y="56"/>
                      <a:pt x="9" y="54"/>
                      <a:pt x="12" y="54"/>
                    </a:cubicBezTo>
                    <a:cubicBezTo>
                      <a:pt x="14" y="54"/>
                      <a:pt x="12" y="50"/>
                      <a:pt x="14" y="49"/>
                    </a:cubicBezTo>
                    <a:cubicBezTo>
                      <a:pt x="17" y="50"/>
                      <a:pt x="17" y="48"/>
                      <a:pt x="19" y="48"/>
                    </a:cubicBezTo>
                    <a:cubicBezTo>
                      <a:pt x="19" y="52"/>
                      <a:pt x="22" y="51"/>
                      <a:pt x="26" y="51"/>
                    </a:cubicBezTo>
                    <a:cubicBezTo>
                      <a:pt x="28" y="51"/>
                      <a:pt x="24" y="50"/>
                      <a:pt x="27" y="48"/>
                    </a:cubicBezTo>
                    <a:cubicBezTo>
                      <a:pt x="26" y="46"/>
                      <a:pt x="21" y="49"/>
                      <a:pt x="23" y="45"/>
                    </a:cubicBezTo>
                    <a:cubicBezTo>
                      <a:pt x="19" y="46"/>
                      <a:pt x="17" y="47"/>
                      <a:pt x="13" y="46"/>
                    </a:cubicBezTo>
                    <a:cubicBezTo>
                      <a:pt x="14" y="44"/>
                      <a:pt x="16" y="43"/>
                      <a:pt x="18" y="43"/>
                    </a:cubicBezTo>
                    <a:cubicBezTo>
                      <a:pt x="19" y="42"/>
                      <a:pt x="20" y="41"/>
                      <a:pt x="21" y="40"/>
                    </a:cubicBezTo>
                    <a:cubicBezTo>
                      <a:pt x="22" y="40"/>
                      <a:pt x="23" y="40"/>
                      <a:pt x="23" y="39"/>
                    </a:cubicBezTo>
                    <a:cubicBezTo>
                      <a:pt x="25" y="39"/>
                      <a:pt x="26" y="39"/>
                      <a:pt x="28" y="40"/>
                    </a:cubicBezTo>
                    <a:cubicBezTo>
                      <a:pt x="29" y="39"/>
                      <a:pt x="30" y="38"/>
                      <a:pt x="30" y="37"/>
                    </a:cubicBezTo>
                    <a:cubicBezTo>
                      <a:pt x="30" y="36"/>
                      <a:pt x="28" y="37"/>
                      <a:pt x="28" y="36"/>
                    </a:cubicBezTo>
                    <a:cubicBezTo>
                      <a:pt x="27" y="36"/>
                      <a:pt x="27" y="34"/>
                      <a:pt x="27" y="33"/>
                    </a:cubicBezTo>
                    <a:cubicBezTo>
                      <a:pt x="26" y="33"/>
                      <a:pt x="25" y="32"/>
                      <a:pt x="26" y="31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0"/>
                      <a:pt x="23" y="29"/>
                      <a:pt x="21" y="29"/>
                    </a:cubicBezTo>
                    <a:cubicBezTo>
                      <a:pt x="22" y="28"/>
                      <a:pt x="23" y="26"/>
                      <a:pt x="26" y="27"/>
                    </a:cubicBezTo>
                    <a:cubicBezTo>
                      <a:pt x="28" y="26"/>
                      <a:pt x="27" y="30"/>
                      <a:pt x="31" y="28"/>
                    </a:cubicBezTo>
                    <a:cubicBezTo>
                      <a:pt x="31" y="30"/>
                      <a:pt x="32" y="30"/>
                      <a:pt x="32" y="30"/>
                    </a:cubicBezTo>
                    <a:cubicBezTo>
                      <a:pt x="35" y="31"/>
                      <a:pt x="34" y="27"/>
                      <a:pt x="35" y="27"/>
                    </a:cubicBezTo>
                    <a:cubicBezTo>
                      <a:pt x="40" y="25"/>
                      <a:pt x="44" y="24"/>
                      <a:pt x="47" y="21"/>
                    </a:cubicBezTo>
                    <a:cubicBezTo>
                      <a:pt x="46" y="18"/>
                      <a:pt x="45" y="22"/>
                      <a:pt x="43" y="21"/>
                    </a:cubicBezTo>
                    <a:cubicBezTo>
                      <a:pt x="41" y="22"/>
                      <a:pt x="39" y="22"/>
                      <a:pt x="38" y="24"/>
                    </a:cubicBezTo>
                    <a:cubicBezTo>
                      <a:pt x="35" y="23"/>
                      <a:pt x="31" y="24"/>
                      <a:pt x="27" y="24"/>
                    </a:cubicBezTo>
                    <a:cubicBezTo>
                      <a:pt x="24" y="23"/>
                      <a:pt x="23" y="22"/>
                      <a:pt x="20" y="24"/>
                    </a:cubicBezTo>
                    <a:cubicBezTo>
                      <a:pt x="19" y="20"/>
                      <a:pt x="17" y="24"/>
                      <a:pt x="15" y="21"/>
                    </a:cubicBezTo>
                    <a:cubicBezTo>
                      <a:pt x="14" y="22"/>
                      <a:pt x="11" y="20"/>
                      <a:pt x="7" y="21"/>
                    </a:cubicBezTo>
                    <a:cubicBezTo>
                      <a:pt x="8" y="18"/>
                      <a:pt x="4" y="19"/>
                      <a:pt x="4" y="18"/>
                    </a:cubicBezTo>
                    <a:cubicBezTo>
                      <a:pt x="3" y="15"/>
                      <a:pt x="6" y="16"/>
                      <a:pt x="6" y="15"/>
                    </a:cubicBezTo>
                    <a:cubicBezTo>
                      <a:pt x="7" y="12"/>
                      <a:pt x="0" y="16"/>
                      <a:pt x="2" y="12"/>
                    </a:cubicBezTo>
                    <a:cubicBezTo>
                      <a:pt x="6" y="11"/>
                      <a:pt x="13" y="10"/>
                      <a:pt x="20" y="9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6" y="8"/>
                      <a:pt x="29" y="6"/>
                      <a:pt x="32" y="7"/>
                    </a:cubicBezTo>
                    <a:cubicBezTo>
                      <a:pt x="33" y="7"/>
                      <a:pt x="34" y="6"/>
                      <a:pt x="34" y="5"/>
                    </a:cubicBezTo>
                    <a:cubicBezTo>
                      <a:pt x="40" y="4"/>
                      <a:pt x="45" y="3"/>
                      <a:pt x="49" y="4"/>
                    </a:cubicBezTo>
                    <a:cubicBezTo>
                      <a:pt x="50" y="4"/>
                      <a:pt x="50" y="2"/>
                      <a:pt x="50" y="2"/>
                    </a:cubicBezTo>
                    <a:cubicBezTo>
                      <a:pt x="54" y="2"/>
                      <a:pt x="60" y="1"/>
                      <a:pt x="62" y="3"/>
                    </a:cubicBezTo>
                    <a:cubicBezTo>
                      <a:pt x="62" y="1"/>
                      <a:pt x="66" y="3"/>
                      <a:pt x="67" y="1"/>
                    </a:cubicBezTo>
                    <a:cubicBezTo>
                      <a:pt x="69" y="2"/>
                      <a:pt x="72" y="2"/>
                      <a:pt x="76" y="2"/>
                    </a:cubicBezTo>
                    <a:cubicBezTo>
                      <a:pt x="76" y="1"/>
                      <a:pt x="76" y="1"/>
                      <a:pt x="75" y="1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81" y="1"/>
                      <a:pt x="87" y="0"/>
                      <a:pt x="91" y="1"/>
                    </a:cubicBezTo>
                    <a:cubicBezTo>
                      <a:pt x="92" y="1"/>
                      <a:pt x="91" y="2"/>
                      <a:pt x="91" y="3"/>
                    </a:cubicBezTo>
                    <a:cubicBezTo>
                      <a:pt x="99" y="3"/>
                      <a:pt x="99" y="1"/>
                      <a:pt x="10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1" name="Freeform 83"/>
              <p:cNvSpPr>
                <a:spLocks/>
              </p:cNvSpPr>
              <p:nvPr/>
            </p:nvSpPr>
            <p:spPr bwMode="auto">
              <a:xfrm>
                <a:off x="6109584" y="1578964"/>
                <a:ext cx="216937" cy="77740"/>
              </a:xfrm>
              <a:custGeom>
                <a:avLst/>
                <a:gdLst>
                  <a:gd name="T0" fmla="*/ 9 w 33"/>
                  <a:gd name="T1" fmla="*/ 2 h 12"/>
                  <a:gd name="T2" fmla="*/ 9 w 33"/>
                  <a:gd name="T3" fmla="*/ 3 h 12"/>
                  <a:gd name="T4" fmla="*/ 12 w 33"/>
                  <a:gd name="T5" fmla="*/ 5 h 12"/>
                  <a:gd name="T6" fmla="*/ 15 w 33"/>
                  <a:gd name="T7" fmla="*/ 4 h 12"/>
                  <a:gd name="T8" fmla="*/ 20 w 33"/>
                  <a:gd name="T9" fmla="*/ 5 h 12"/>
                  <a:gd name="T10" fmla="*/ 28 w 33"/>
                  <a:gd name="T11" fmla="*/ 4 h 12"/>
                  <a:gd name="T12" fmla="*/ 32 w 33"/>
                  <a:gd name="T13" fmla="*/ 5 h 12"/>
                  <a:gd name="T14" fmla="*/ 30 w 33"/>
                  <a:gd name="T15" fmla="*/ 9 h 12"/>
                  <a:gd name="T16" fmla="*/ 21 w 33"/>
                  <a:gd name="T17" fmla="*/ 10 h 12"/>
                  <a:gd name="T18" fmla="*/ 16 w 33"/>
                  <a:gd name="T19" fmla="*/ 12 h 12"/>
                  <a:gd name="T20" fmla="*/ 6 w 33"/>
                  <a:gd name="T21" fmla="*/ 5 h 12"/>
                  <a:gd name="T22" fmla="*/ 1 w 33"/>
                  <a:gd name="T23" fmla="*/ 4 h 12"/>
                  <a:gd name="T24" fmla="*/ 9 w 33"/>
                  <a:gd name="T2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12">
                    <a:moveTo>
                      <a:pt x="9" y="2"/>
                    </a:moveTo>
                    <a:cubicBezTo>
                      <a:pt x="10" y="2"/>
                      <a:pt x="10" y="3"/>
                      <a:pt x="9" y="3"/>
                    </a:cubicBezTo>
                    <a:cubicBezTo>
                      <a:pt x="9" y="5"/>
                      <a:pt x="13" y="2"/>
                      <a:pt x="12" y="5"/>
                    </a:cubicBezTo>
                    <a:cubicBezTo>
                      <a:pt x="14" y="6"/>
                      <a:pt x="13" y="4"/>
                      <a:pt x="15" y="4"/>
                    </a:cubicBezTo>
                    <a:cubicBezTo>
                      <a:pt x="17" y="5"/>
                      <a:pt x="19" y="2"/>
                      <a:pt x="20" y="5"/>
                    </a:cubicBezTo>
                    <a:cubicBezTo>
                      <a:pt x="22" y="5"/>
                      <a:pt x="25" y="4"/>
                      <a:pt x="28" y="4"/>
                    </a:cubicBezTo>
                    <a:cubicBezTo>
                      <a:pt x="27" y="6"/>
                      <a:pt x="33" y="3"/>
                      <a:pt x="32" y="5"/>
                    </a:cubicBezTo>
                    <a:cubicBezTo>
                      <a:pt x="33" y="8"/>
                      <a:pt x="26" y="7"/>
                      <a:pt x="30" y="9"/>
                    </a:cubicBezTo>
                    <a:cubicBezTo>
                      <a:pt x="29" y="11"/>
                      <a:pt x="24" y="10"/>
                      <a:pt x="21" y="10"/>
                    </a:cubicBezTo>
                    <a:cubicBezTo>
                      <a:pt x="19" y="11"/>
                      <a:pt x="18" y="11"/>
                      <a:pt x="16" y="12"/>
                    </a:cubicBezTo>
                    <a:cubicBezTo>
                      <a:pt x="12" y="11"/>
                      <a:pt x="8" y="9"/>
                      <a:pt x="6" y="5"/>
                    </a:cubicBezTo>
                    <a:cubicBezTo>
                      <a:pt x="5" y="5"/>
                      <a:pt x="1" y="7"/>
                      <a:pt x="1" y="4"/>
                    </a:cubicBezTo>
                    <a:cubicBezTo>
                      <a:pt x="0" y="0"/>
                      <a:pt x="9" y="5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Freeform 84"/>
              <p:cNvSpPr>
                <a:spLocks/>
              </p:cNvSpPr>
              <p:nvPr/>
            </p:nvSpPr>
            <p:spPr bwMode="auto">
              <a:xfrm>
                <a:off x="2738015" y="1689246"/>
                <a:ext cx="99430" cy="27118"/>
              </a:xfrm>
              <a:custGeom>
                <a:avLst/>
                <a:gdLst>
                  <a:gd name="T0" fmla="*/ 14 w 15"/>
                  <a:gd name="T1" fmla="*/ 0 h 4"/>
                  <a:gd name="T2" fmla="*/ 9 w 15"/>
                  <a:gd name="T3" fmla="*/ 3 h 4"/>
                  <a:gd name="T4" fmla="*/ 7 w 15"/>
                  <a:gd name="T5" fmla="*/ 4 h 4"/>
                  <a:gd name="T6" fmla="*/ 3 w 15"/>
                  <a:gd name="T7" fmla="*/ 4 h 4"/>
                  <a:gd name="T8" fmla="*/ 5 w 15"/>
                  <a:gd name="T9" fmla="*/ 1 h 4"/>
                  <a:gd name="T10" fmla="*/ 14 w 1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">
                    <a:moveTo>
                      <a:pt x="14" y="0"/>
                    </a:moveTo>
                    <a:cubicBezTo>
                      <a:pt x="15" y="3"/>
                      <a:pt x="11" y="2"/>
                      <a:pt x="9" y="3"/>
                    </a:cubicBezTo>
                    <a:cubicBezTo>
                      <a:pt x="8" y="3"/>
                      <a:pt x="8" y="4"/>
                      <a:pt x="7" y="4"/>
                    </a:cubicBezTo>
                    <a:cubicBezTo>
                      <a:pt x="5" y="4"/>
                      <a:pt x="3" y="2"/>
                      <a:pt x="3" y="4"/>
                    </a:cubicBezTo>
                    <a:cubicBezTo>
                      <a:pt x="0" y="4"/>
                      <a:pt x="5" y="1"/>
                      <a:pt x="5" y="1"/>
                    </a:cubicBezTo>
                    <a:cubicBezTo>
                      <a:pt x="6" y="3"/>
                      <a:pt x="11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3" name="Freeform 85"/>
              <p:cNvSpPr>
                <a:spLocks/>
              </p:cNvSpPr>
              <p:nvPr/>
            </p:nvSpPr>
            <p:spPr bwMode="auto">
              <a:xfrm>
                <a:off x="3132118" y="1689246"/>
                <a:ext cx="90391" cy="52428"/>
              </a:xfrm>
              <a:custGeom>
                <a:avLst/>
                <a:gdLst>
                  <a:gd name="T0" fmla="*/ 7 w 14"/>
                  <a:gd name="T1" fmla="*/ 0 h 8"/>
                  <a:gd name="T2" fmla="*/ 5 w 14"/>
                  <a:gd name="T3" fmla="*/ 1 h 8"/>
                  <a:gd name="T4" fmla="*/ 10 w 14"/>
                  <a:gd name="T5" fmla="*/ 4 h 8"/>
                  <a:gd name="T6" fmla="*/ 12 w 14"/>
                  <a:gd name="T7" fmla="*/ 3 h 8"/>
                  <a:gd name="T8" fmla="*/ 6 w 14"/>
                  <a:gd name="T9" fmla="*/ 8 h 8"/>
                  <a:gd name="T10" fmla="*/ 0 w 14"/>
                  <a:gd name="T11" fmla="*/ 2 h 8"/>
                  <a:gd name="T12" fmla="*/ 7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7" y="0"/>
                    </a:moveTo>
                    <a:cubicBezTo>
                      <a:pt x="7" y="1"/>
                      <a:pt x="6" y="1"/>
                      <a:pt x="5" y="1"/>
                    </a:cubicBezTo>
                    <a:cubicBezTo>
                      <a:pt x="5" y="4"/>
                      <a:pt x="11" y="0"/>
                      <a:pt x="10" y="4"/>
                    </a:cubicBezTo>
                    <a:cubicBezTo>
                      <a:pt x="11" y="4"/>
                      <a:pt x="11" y="3"/>
                      <a:pt x="12" y="3"/>
                    </a:cubicBezTo>
                    <a:cubicBezTo>
                      <a:pt x="14" y="5"/>
                      <a:pt x="7" y="6"/>
                      <a:pt x="6" y="8"/>
                    </a:cubicBezTo>
                    <a:cubicBezTo>
                      <a:pt x="3" y="7"/>
                      <a:pt x="4" y="2"/>
                      <a:pt x="0" y="2"/>
                    </a:cubicBezTo>
                    <a:cubicBezTo>
                      <a:pt x="1" y="0"/>
                      <a:pt x="5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4" name="Freeform 86"/>
              <p:cNvSpPr>
                <a:spLocks noEditPoints="1"/>
              </p:cNvSpPr>
              <p:nvPr/>
            </p:nvSpPr>
            <p:spPr bwMode="auto">
              <a:xfrm>
                <a:off x="5183985" y="1756137"/>
                <a:ext cx="5295079" cy="3480203"/>
              </a:xfrm>
              <a:custGeom>
                <a:avLst/>
                <a:gdLst>
                  <a:gd name="T0" fmla="*/ 479 w 807"/>
                  <a:gd name="T1" fmla="*/ 37 h 529"/>
                  <a:gd name="T2" fmla="*/ 566 w 807"/>
                  <a:gd name="T3" fmla="*/ 37 h 529"/>
                  <a:gd name="T4" fmla="*/ 639 w 807"/>
                  <a:gd name="T5" fmla="*/ 43 h 529"/>
                  <a:gd name="T6" fmla="*/ 733 w 807"/>
                  <a:gd name="T7" fmla="*/ 59 h 529"/>
                  <a:gd name="T8" fmla="*/ 807 w 807"/>
                  <a:gd name="T9" fmla="*/ 82 h 529"/>
                  <a:gd name="T10" fmla="*/ 760 w 807"/>
                  <a:gd name="T11" fmla="*/ 94 h 529"/>
                  <a:gd name="T12" fmla="*/ 700 w 807"/>
                  <a:gd name="T13" fmla="*/ 140 h 529"/>
                  <a:gd name="T14" fmla="*/ 676 w 807"/>
                  <a:gd name="T15" fmla="*/ 154 h 529"/>
                  <a:gd name="T16" fmla="*/ 707 w 807"/>
                  <a:gd name="T17" fmla="*/ 106 h 529"/>
                  <a:gd name="T18" fmla="*/ 639 w 807"/>
                  <a:gd name="T19" fmla="*/ 126 h 529"/>
                  <a:gd name="T20" fmla="*/ 617 w 807"/>
                  <a:gd name="T21" fmla="*/ 160 h 529"/>
                  <a:gd name="T22" fmla="*/ 579 w 807"/>
                  <a:gd name="T23" fmla="*/ 212 h 529"/>
                  <a:gd name="T24" fmla="*/ 554 w 807"/>
                  <a:gd name="T25" fmla="*/ 225 h 529"/>
                  <a:gd name="T26" fmla="*/ 543 w 807"/>
                  <a:gd name="T27" fmla="*/ 237 h 529"/>
                  <a:gd name="T28" fmla="*/ 509 w 807"/>
                  <a:gd name="T29" fmla="*/ 300 h 529"/>
                  <a:gd name="T30" fmla="*/ 490 w 807"/>
                  <a:gd name="T31" fmla="*/ 345 h 529"/>
                  <a:gd name="T32" fmla="*/ 458 w 807"/>
                  <a:gd name="T33" fmla="*/ 351 h 529"/>
                  <a:gd name="T34" fmla="*/ 452 w 807"/>
                  <a:gd name="T35" fmla="*/ 353 h 529"/>
                  <a:gd name="T36" fmla="*/ 434 w 807"/>
                  <a:gd name="T37" fmla="*/ 308 h 529"/>
                  <a:gd name="T38" fmla="*/ 380 w 807"/>
                  <a:gd name="T39" fmla="*/ 336 h 529"/>
                  <a:gd name="T40" fmla="*/ 341 w 807"/>
                  <a:gd name="T41" fmla="*/ 296 h 529"/>
                  <a:gd name="T42" fmla="*/ 268 w 807"/>
                  <a:gd name="T43" fmla="*/ 285 h 529"/>
                  <a:gd name="T44" fmla="*/ 286 w 807"/>
                  <a:gd name="T45" fmla="*/ 315 h 529"/>
                  <a:gd name="T46" fmla="*/ 232 w 807"/>
                  <a:gd name="T47" fmla="*/ 318 h 529"/>
                  <a:gd name="T48" fmla="*/ 201 w 807"/>
                  <a:gd name="T49" fmla="*/ 279 h 529"/>
                  <a:gd name="T50" fmla="*/ 225 w 807"/>
                  <a:gd name="T51" fmla="*/ 331 h 529"/>
                  <a:gd name="T52" fmla="*/ 241 w 807"/>
                  <a:gd name="T53" fmla="*/ 383 h 529"/>
                  <a:gd name="T54" fmla="*/ 211 w 807"/>
                  <a:gd name="T55" fmla="*/ 459 h 529"/>
                  <a:gd name="T56" fmla="*/ 181 w 807"/>
                  <a:gd name="T57" fmla="*/ 519 h 529"/>
                  <a:gd name="T58" fmla="*/ 121 w 807"/>
                  <a:gd name="T59" fmla="*/ 473 h 529"/>
                  <a:gd name="T60" fmla="*/ 115 w 807"/>
                  <a:gd name="T61" fmla="*/ 403 h 529"/>
                  <a:gd name="T62" fmla="*/ 24 w 807"/>
                  <a:gd name="T63" fmla="*/ 359 h 529"/>
                  <a:gd name="T64" fmla="*/ 3 w 807"/>
                  <a:gd name="T65" fmla="*/ 301 h 529"/>
                  <a:gd name="T66" fmla="*/ 83 w 807"/>
                  <a:gd name="T67" fmla="*/ 238 h 529"/>
                  <a:gd name="T68" fmla="*/ 135 w 807"/>
                  <a:gd name="T69" fmla="*/ 262 h 529"/>
                  <a:gd name="T70" fmla="*/ 194 w 807"/>
                  <a:gd name="T71" fmla="*/ 262 h 529"/>
                  <a:gd name="T72" fmla="*/ 159 w 807"/>
                  <a:gd name="T73" fmla="*/ 223 h 529"/>
                  <a:gd name="T74" fmla="*/ 131 w 807"/>
                  <a:gd name="T75" fmla="*/ 206 h 529"/>
                  <a:gd name="T76" fmla="*/ 133 w 807"/>
                  <a:gd name="T77" fmla="*/ 221 h 529"/>
                  <a:gd name="T78" fmla="*/ 81 w 807"/>
                  <a:gd name="T79" fmla="*/ 208 h 529"/>
                  <a:gd name="T80" fmla="*/ 59 w 807"/>
                  <a:gd name="T81" fmla="*/ 208 h 529"/>
                  <a:gd name="T82" fmla="*/ 81 w 807"/>
                  <a:gd name="T83" fmla="*/ 168 h 529"/>
                  <a:gd name="T84" fmla="*/ 110 w 807"/>
                  <a:gd name="T85" fmla="*/ 149 h 529"/>
                  <a:gd name="T86" fmla="*/ 162 w 807"/>
                  <a:gd name="T87" fmla="*/ 126 h 529"/>
                  <a:gd name="T88" fmla="*/ 161 w 807"/>
                  <a:gd name="T89" fmla="*/ 101 h 529"/>
                  <a:gd name="T90" fmla="*/ 142 w 807"/>
                  <a:gd name="T91" fmla="*/ 122 h 529"/>
                  <a:gd name="T92" fmla="*/ 94 w 807"/>
                  <a:gd name="T93" fmla="*/ 128 h 529"/>
                  <a:gd name="T94" fmla="*/ 117 w 807"/>
                  <a:gd name="T95" fmla="*/ 85 h 529"/>
                  <a:gd name="T96" fmla="*/ 182 w 807"/>
                  <a:gd name="T97" fmla="*/ 54 h 529"/>
                  <a:gd name="T98" fmla="*/ 204 w 807"/>
                  <a:gd name="T99" fmla="*/ 79 h 529"/>
                  <a:gd name="T100" fmla="*/ 241 w 807"/>
                  <a:gd name="T101" fmla="*/ 68 h 529"/>
                  <a:gd name="T102" fmla="*/ 306 w 807"/>
                  <a:gd name="T103" fmla="*/ 64 h 529"/>
                  <a:gd name="T104" fmla="*/ 338 w 807"/>
                  <a:gd name="T105" fmla="*/ 42 h 529"/>
                  <a:gd name="T106" fmla="*/ 361 w 807"/>
                  <a:gd name="T107" fmla="*/ 66 h 529"/>
                  <a:gd name="T108" fmla="*/ 376 w 807"/>
                  <a:gd name="T109" fmla="*/ 41 h 529"/>
                  <a:gd name="T110" fmla="*/ 455 w 807"/>
                  <a:gd name="T111" fmla="*/ 9 h 529"/>
                  <a:gd name="T112" fmla="*/ 191 w 807"/>
                  <a:gd name="T113" fmla="*/ 191 h 529"/>
                  <a:gd name="T114" fmla="*/ 230 w 807"/>
                  <a:gd name="T115" fmla="*/ 217 h 529"/>
                  <a:gd name="T116" fmla="*/ 272 w 807"/>
                  <a:gd name="T117" fmla="*/ 210 h 529"/>
                  <a:gd name="T118" fmla="*/ 259 w 807"/>
                  <a:gd name="T119" fmla="*/ 230 h 529"/>
                  <a:gd name="T120" fmla="*/ 192 w 807"/>
                  <a:gd name="T121" fmla="*/ 39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7" h="529">
                    <a:moveTo>
                      <a:pt x="486" y="5"/>
                    </a:moveTo>
                    <a:cubicBezTo>
                      <a:pt x="486" y="6"/>
                      <a:pt x="488" y="6"/>
                      <a:pt x="489" y="6"/>
                    </a:cubicBezTo>
                    <a:cubicBezTo>
                      <a:pt x="489" y="7"/>
                      <a:pt x="487" y="7"/>
                      <a:pt x="486" y="7"/>
                    </a:cubicBezTo>
                    <a:cubicBezTo>
                      <a:pt x="490" y="11"/>
                      <a:pt x="494" y="6"/>
                      <a:pt x="501" y="7"/>
                    </a:cubicBezTo>
                    <a:cubicBezTo>
                      <a:pt x="503" y="9"/>
                      <a:pt x="506" y="11"/>
                      <a:pt x="509" y="12"/>
                    </a:cubicBezTo>
                    <a:cubicBezTo>
                      <a:pt x="509" y="13"/>
                      <a:pt x="509" y="14"/>
                      <a:pt x="509" y="16"/>
                    </a:cubicBezTo>
                    <a:cubicBezTo>
                      <a:pt x="509" y="17"/>
                      <a:pt x="511" y="17"/>
                      <a:pt x="511" y="19"/>
                    </a:cubicBezTo>
                    <a:cubicBezTo>
                      <a:pt x="509" y="18"/>
                      <a:pt x="509" y="20"/>
                      <a:pt x="509" y="21"/>
                    </a:cubicBezTo>
                    <a:cubicBezTo>
                      <a:pt x="508" y="21"/>
                      <a:pt x="507" y="20"/>
                      <a:pt x="505" y="20"/>
                    </a:cubicBezTo>
                    <a:cubicBezTo>
                      <a:pt x="504" y="21"/>
                      <a:pt x="505" y="22"/>
                      <a:pt x="504" y="22"/>
                    </a:cubicBezTo>
                    <a:cubicBezTo>
                      <a:pt x="504" y="23"/>
                      <a:pt x="503" y="21"/>
                      <a:pt x="502" y="21"/>
                    </a:cubicBezTo>
                    <a:cubicBezTo>
                      <a:pt x="502" y="21"/>
                      <a:pt x="499" y="23"/>
                      <a:pt x="497" y="22"/>
                    </a:cubicBezTo>
                    <a:cubicBezTo>
                      <a:pt x="495" y="22"/>
                      <a:pt x="496" y="24"/>
                      <a:pt x="496" y="24"/>
                    </a:cubicBezTo>
                    <a:cubicBezTo>
                      <a:pt x="495" y="24"/>
                      <a:pt x="494" y="24"/>
                      <a:pt x="494" y="24"/>
                    </a:cubicBezTo>
                    <a:cubicBezTo>
                      <a:pt x="493" y="25"/>
                      <a:pt x="495" y="26"/>
                      <a:pt x="494" y="28"/>
                    </a:cubicBezTo>
                    <a:cubicBezTo>
                      <a:pt x="493" y="26"/>
                      <a:pt x="489" y="28"/>
                      <a:pt x="491" y="29"/>
                    </a:cubicBezTo>
                    <a:cubicBezTo>
                      <a:pt x="489" y="31"/>
                      <a:pt x="486" y="30"/>
                      <a:pt x="483" y="31"/>
                    </a:cubicBezTo>
                    <a:cubicBezTo>
                      <a:pt x="481" y="32"/>
                      <a:pt x="481" y="34"/>
                      <a:pt x="478" y="34"/>
                    </a:cubicBezTo>
                    <a:cubicBezTo>
                      <a:pt x="478" y="35"/>
                      <a:pt x="479" y="36"/>
                      <a:pt x="477" y="37"/>
                    </a:cubicBezTo>
                    <a:cubicBezTo>
                      <a:pt x="478" y="38"/>
                      <a:pt x="478" y="37"/>
                      <a:pt x="479" y="37"/>
                    </a:cubicBezTo>
                    <a:cubicBezTo>
                      <a:pt x="482" y="37"/>
                      <a:pt x="483" y="35"/>
                      <a:pt x="485" y="34"/>
                    </a:cubicBezTo>
                    <a:cubicBezTo>
                      <a:pt x="487" y="33"/>
                      <a:pt x="487" y="35"/>
                      <a:pt x="488" y="35"/>
                    </a:cubicBezTo>
                    <a:cubicBezTo>
                      <a:pt x="489" y="35"/>
                      <a:pt x="489" y="33"/>
                      <a:pt x="490" y="33"/>
                    </a:cubicBezTo>
                    <a:cubicBezTo>
                      <a:pt x="492" y="32"/>
                      <a:pt x="494" y="33"/>
                      <a:pt x="497" y="32"/>
                    </a:cubicBezTo>
                    <a:cubicBezTo>
                      <a:pt x="498" y="31"/>
                      <a:pt x="496" y="30"/>
                      <a:pt x="497" y="30"/>
                    </a:cubicBezTo>
                    <a:cubicBezTo>
                      <a:pt x="498" y="30"/>
                      <a:pt x="499" y="30"/>
                      <a:pt x="499" y="30"/>
                    </a:cubicBezTo>
                    <a:cubicBezTo>
                      <a:pt x="500" y="30"/>
                      <a:pt x="500" y="28"/>
                      <a:pt x="500" y="28"/>
                    </a:cubicBezTo>
                    <a:cubicBezTo>
                      <a:pt x="501" y="28"/>
                      <a:pt x="503" y="29"/>
                      <a:pt x="504" y="29"/>
                    </a:cubicBezTo>
                    <a:cubicBezTo>
                      <a:pt x="506" y="29"/>
                      <a:pt x="507" y="28"/>
                      <a:pt x="509" y="28"/>
                    </a:cubicBezTo>
                    <a:cubicBezTo>
                      <a:pt x="509" y="29"/>
                      <a:pt x="509" y="30"/>
                      <a:pt x="509" y="31"/>
                    </a:cubicBezTo>
                    <a:cubicBezTo>
                      <a:pt x="510" y="30"/>
                      <a:pt x="511" y="30"/>
                      <a:pt x="511" y="32"/>
                    </a:cubicBezTo>
                    <a:cubicBezTo>
                      <a:pt x="516" y="31"/>
                      <a:pt x="524" y="32"/>
                      <a:pt x="532" y="32"/>
                    </a:cubicBezTo>
                    <a:cubicBezTo>
                      <a:pt x="531" y="36"/>
                      <a:pt x="538" y="33"/>
                      <a:pt x="538" y="38"/>
                    </a:cubicBezTo>
                    <a:cubicBezTo>
                      <a:pt x="538" y="36"/>
                      <a:pt x="540" y="38"/>
                      <a:pt x="541" y="38"/>
                    </a:cubicBezTo>
                    <a:cubicBezTo>
                      <a:pt x="544" y="38"/>
                      <a:pt x="548" y="37"/>
                      <a:pt x="549" y="38"/>
                    </a:cubicBezTo>
                    <a:cubicBezTo>
                      <a:pt x="551" y="37"/>
                      <a:pt x="549" y="33"/>
                      <a:pt x="551" y="33"/>
                    </a:cubicBezTo>
                    <a:cubicBezTo>
                      <a:pt x="554" y="34"/>
                      <a:pt x="557" y="33"/>
                      <a:pt x="560" y="34"/>
                    </a:cubicBezTo>
                    <a:cubicBezTo>
                      <a:pt x="561" y="34"/>
                      <a:pt x="560" y="35"/>
                      <a:pt x="560" y="35"/>
                    </a:cubicBezTo>
                    <a:cubicBezTo>
                      <a:pt x="562" y="35"/>
                      <a:pt x="564" y="34"/>
                      <a:pt x="565" y="35"/>
                    </a:cubicBezTo>
                    <a:cubicBezTo>
                      <a:pt x="566" y="35"/>
                      <a:pt x="566" y="36"/>
                      <a:pt x="566" y="37"/>
                    </a:cubicBezTo>
                    <a:cubicBezTo>
                      <a:pt x="568" y="37"/>
                      <a:pt x="570" y="36"/>
                      <a:pt x="571" y="38"/>
                    </a:cubicBezTo>
                    <a:cubicBezTo>
                      <a:pt x="571" y="39"/>
                      <a:pt x="571" y="42"/>
                      <a:pt x="568" y="41"/>
                    </a:cubicBezTo>
                    <a:cubicBezTo>
                      <a:pt x="568" y="43"/>
                      <a:pt x="570" y="44"/>
                      <a:pt x="572" y="43"/>
                    </a:cubicBezTo>
                    <a:cubicBezTo>
                      <a:pt x="571" y="49"/>
                      <a:pt x="576" y="49"/>
                      <a:pt x="578" y="52"/>
                    </a:cubicBezTo>
                    <a:cubicBezTo>
                      <a:pt x="579" y="51"/>
                      <a:pt x="581" y="50"/>
                      <a:pt x="582" y="49"/>
                    </a:cubicBezTo>
                    <a:cubicBezTo>
                      <a:pt x="583" y="48"/>
                      <a:pt x="583" y="47"/>
                      <a:pt x="583" y="46"/>
                    </a:cubicBezTo>
                    <a:cubicBezTo>
                      <a:pt x="584" y="46"/>
                      <a:pt x="586" y="47"/>
                      <a:pt x="585" y="45"/>
                    </a:cubicBezTo>
                    <a:cubicBezTo>
                      <a:pt x="588" y="45"/>
                      <a:pt x="587" y="47"/>
                      <a:pt x="588" y="48"/>
                    </a:cubicBezTo>
                    <a:cubicBezTo>
                      <a:pt x="590" y="48"/>
                      <a:pt x="593" y="48"/>
                      <a:pt x="595" y="48"/>
                    </a:cubicBezTo>
                    <a:cubicBezTo>
                      <a:pt x="596" y="47"/>
                      <a:pt x="598" y="48"/>
                      <a:pt x="598" y="45"/>
                    </a:cubicBezTo>
                    <a:cubicBezTo>
                      <a:pt x="601" y="46"/>
                      <a:pt x="608" y="43"/>
                      <a:pt x="608" y="47"/>
                    </a:cubicBezTo>
                    <a:cubicBezTo>
                      <a:pt x="611" y="47"/>
                      <a:pt x="610" y="44"/>
                      <a:pt x="614" y="45"/>
                    </a:cubicBezTo>
                    <a:cubicBezTo>
                      <a:pt x="614" y="44"/>
                      <a:pt x="613" y="44"/>
                      <a:pt x="612" y="44"/>
                    </a:cubicBezTo>
                    <a:cubicBezTo>
                      <a:pt x="613" y="44"/>
                      <a:pt x="613" y="42"/>
                      <a:pt x="614" y="41"/>
                    </a:cubicBezTo>
                    <a:cubicBezTo>
                      <a:pt x="617" y="42"/>
                      <a:pt x="616" y="38"/>
                      <a:pt x="620" y="40"/>
                    </a:cubicBezTo>
                    <a:cubicBezTo>
                      <a:pt x="621" y="40"/>
                      <a:pt x="620" y="38"/>
                      <a:pt x="620" y="39"/>
                    </a:cubicBezTo>
                    <a:cubicBezTo>
                      <a:pt x="621" y="36"/>
                      <a:pt x="624" y="38"/>
                      <a:pt x="627" y="38"/>
                    </a:cubicBezTo>
                    <a:cubicBezTo>
                      <a:pt x="627" y="43"/>
                      <a:pt x="632" y="36"/>
                      <a:pt x="631" y="40"/>
                    </a:cubicBezTo>
                    <a:cubicBezTo>
                      <a:pt x="635" y="41"/>
                      <a:pt x="638" y="40"/>
                      <a:pt x="642" y="40"/>
                    </a:cubicBezTo>
                    <a:cubicBezTo>
                      <a:pt x="642" y="42"/>
                      <a:pt x="638" y="40"/>
                      <a:pt x="639" y="43"/>
                    </a:cubicBezTo>
                    <a:cubicBezTo>
                      <a:pt x="639" y="45"/>
                      <a:pt x="643" y="44"/>
                      <a:pt x="644" y="44"/>
                    </a:cubicBezTo>
                    <a:cubicBezTo>
                      <a:pt x="648" y="44"/>
                      <a:pt x="651" y="44"/>
                      <a:pt x="654" y="43"/>
                    </a:cubicBezTo>
                    <a:cubicBezTo>
                      <a:pt x="655" y="47"/>
                      <a:pt x="659" y="47"/>
                      <a:pt x="661" y="50"/>
                    </a:cubicBezTo>
                    <a:cubicBezTo>
                      <a:pt x="663" y="49"/>
                      <a:pt x="664" y="51"/>
                      <a:pt x="665" y="51"/>
                    </a:cubicBezTo>
                    <a:cubicBezTo>
                      <a:pt x="671" y="52"/>
                      <a:pt x="678" y="50"/>
                      <a:pt x="684" y="51"/>
                    </a:cubicBezTo>
                    <a:cubicBezTo>
                      <a:pt x="686" y="51"/>
                      <a:pt x="688" y="54"/>
                      <a:pt x="690" y="53"/>
                    </a:cubicBezTo>
                    <a:cubicBezTo>
                      <a:pt x="690" y="55"/>
                      <a:pt x="691" y="55"/>
                      <a:pt x="692" y="55"/>
                    </a:cubicBezTo>
                    <a:cubicBezTo>
                      <a:pt x="692" y="56"/>
                      <a:pt x="692" y="57"/>
                      <a:pt x="692" y="59"/>
                    </a:cubicBezTo>
                    <a:cubicBezTo>
                      <a:pt x="692" y="60"/>
                      <a:pt x="695" y="59"/>
                      <a:pt x="696" y="60"/>
                    </a:cubicBezTo>
                    <a:cubicBezTo>
                      <a:pt x="697" y="61"/>
                      <a:pt x="696" y="59"/>
                      <a:pt x="698" y="60"/>
                    </a:cubicBezTo>
                    <a:cubicBezTo>
                      <a:pt x="698" y="60"/>
                      <a:pt x="698" y="60"/>
                      <a:pt x="699" y="61"/>
                    </a:cubicBezTo>
                    <a:cubicBezTo>
                      <a:pt x="700" y="61"/>
                      <a:pt x="710" y="62"/>
                      <a:pt x="711" y="61"/>
                    </a:cubicBezTo>
                    <a:cubicBezTo>
                      <a:pt x="711" y="60"/>
                      <a:pt x="711" y="60"/>
                      <a:pt x="711" y="60"/>
                    </a:cubicBezTo>
                    <a:cubicBezTo>
                      <a:pt x="712" y="59"/>
                      <a:pt x="714" y="61"/>
                      <a:pt x="714" y="61"/>
                    </a:cubicBezTo>
                    <a:cubicBezTo>
                      <a:pt x="715" y="60"/>
                      <a:pt x="717" y="59"/>
                      <a:pt x="717" y="61"/>
                    </a:cubicBezTo>
                    <a:cubicBezTo>
                      <a:pt x="719" y="59"/>
                      <a:pt x="722" y="58"/>
                      <a:pt x="725" y="58"/>
                    </a:cubicBezTo>
                    <a:cubicBezTo>
                      <a:pt x="724" y="61"/>
                      <a:pt x="725" y="62"/>
                      <a:pt x="726" y="64"/>
                    </a:cubicBezTo>
                    <a:cubicBezTo>
                      <a:pt x="730" y="64"/>
                      <a:pt x="731" y="66"/>
                      <a:pt x="734" y="64"/>
                    </a:cubicBezTo>
                    <a:cubicBezTo>
                      <a:pt x="735" y="63"/>
                      <a:pt x="733" y="63"/>
                      <a:pt x="732" y="62"/>
                    </a:cubicBezTo>
                    <a:cubicBezTo>
                      <a:pt x="733" y="62"/>
                      <a:pt x="733" y="60"/>
                      <a:pt x="733" y="59"/>
                    </a:cubicBezTo>
                    <a:cubicBezTo>
                      <a:pt x="736" y="57"/>
                      <a:pt x="741" y="57"/>
                      <a:pt x="743" y="60"/>
                    </a:cubicBezTo>
                    <a:cubicBezTo>
                      <a:pt x="747" y="60"/>
                      <a:pt x="751" y="59"/>
                      <a:pt x="755" y="60"/>
                    </a:cubicBezTo>
                    <a:cubicBezTo>
                      <a:pt x="757" y="60"/>
                      <a:pt x="759" y="62"/>
                      <a:pt x="760" y="60"/>
                    </a:cubicBezTo>
                    <a:cubicBezTo>
                      <a:pt x="762" y="60"/>
                      <a:pt x="762" y="62"/>
                      <a:pt x="765" y="62"/>
                    </a:cubicBezTo>
                    <a:cubicBezTo>
                      <a:pt x="766" y="63"/>
                      <a:pt x="766" y="64"/>
                      <a:pt x="767" y="64"/>
                    </a:cubicBezTo>
                    <a:cubicBezTo>
                      <a:pt x="767" y="64"/>
                      <a:pt x="768" y="64"/>
                      <a:pt x="768" y="63"/>
                    </a:cubicBezTo>
                    <a:cubicBezTo>
                      <a:pt x="769" y="64"/>
                      <a:pt x="768" y="65"/>
                      <a:pt x="769" y="65"/>
                    </a:cubicBezTo>
                    <a:cubicBezTo>
                      <a:pt x="769" y="66"/>
                      <a:pt x="770" y="65"/>
                      <a:pt x="770" y="65"/>
                    </a:cubicBezTo>
                    <a:cubicBezTo>
                      <a:pt x="771" y="66"/>
                      <a:pt x="773" y="66"/>
                      <a:pt x="775" y="67"/>
                    </a:cubicBezTo>
                    <a:cubicBezTo>
                      <a:pt x="777" y="68"/>
                      <a:pt x="779" y="68"/>
                      <a:pt x="781" y="69"/>
                    </a:cubicBezTo>
                    <a:cubicBezTo>
                      <a:pt x="781" y="69"/>
                      <a:pt x="782" y="71"/>
                      <a:pt x="782" y="71"/>
                    </a:cubicBezTo>
                    <a:cubicBezTo>
                      <a:pt x="782" y="71"/>
                      <a:pt x="783" y="71"/>
                      <a:pt x="784" y="71"/>
                    </a:cubicBezTo>
                    <a:cubicBezTo>
                      <a:pt x="784" y="71"/>
                      <a:pt x="784" y="73"/>
                      <a:pt x="784" y="73"/>
                    </a:cubicBezTo>
                    <a:cubicBezTo>
                      <a:pt x="784" y="73"/>
                      <a:pt x="785" y="73"/>
                      <a:pt x="786" y="73"/>
                    </a:cubicBezTo>
                    <a:cubicBezTo>
                      <a:pt x="786" y="74"/>
                      <a:pt x="785" y="77"/>
                      <a:pt x="789" y="76"/>
                    </a:cubicBezTo>
                    <a:cubicBezTo>
                      <a:pt x="789" y="78"/>
                      <a:pt x="789" y="80"/>
                      <a:pt x="789" y="82"/>
                    </a:cubicBezTo>
                    <a:cubicBezTo>
                      <a:pt x="792" y="82"/>
                      <a:pt x="795" y="82"/>
                      <a:pt x="795" y="79"/>
                    </a:cubicBezTo>
                    <a:cubicBezTo>
                      <a:pt x="798" y="80"/>
                      <a:pt x="802" y="79"/>
                      <a:pt x="804" y="81"/>
                    </a:cubicBezTo>
                    <a:cubicBezTo>
                      <a:pt x="804" y="81"/>
                      <a:pt x="804" y="82"/>
                      <a:pt x="804" y="82"/>
                    </a:cubicBezTo>
                    <a:cubicBezTo>
                      <a:pt x="804" y="83"/>
                      <a:pt x="806" y="82"/>
                      <a:pt x="807" y="82"/>
                    </a:cubicBezTo>
                    <a:cubicBezTo>
                      <a:pt x="806" y="83"/>
                      <a:pt x="805" y="83"/>
                      <a:pt x="805" y="85"/>
                    </a:cubicBezTo>
                    <a:cubicBezTo>
                      <a:pt x="803" y="86"/>
                      <a:pt x="803" y="84"/>
                      <a:pt x="802" y="84"/>
                    </a:cubicBezTo>
                    <a:cubicBezTo>
                      <a:pt x="801" y="85"/>
                      <a:pt x="801" y="87"/>
                      <a:pt x="799" y="86"/>
                    </a:cubicBezTo>
                    <a:cubicBezTo>
                      <a:pt x="800" y="88"/>
                      <a:pt x="802" y="87"/>
                      <a:pt x="801" y="90"/>
                    </a:cubicBezTo>
                    <a:cubicBezTo>
                      <a:pt x="797" y="87"/>
                      <a:pt x="801" y="92"/>
                      <a:pt x="798" y="92"/>
                    </a:cubicBezTo>
                    <a:cubicBezTo>
                      <a:pt x="797" y="92"/>
                      <a:pt x="796" y="93"/>
                      <a:pt x="796" y="94"/>
                    </a:cubicBezTo>
                    <a:cubicBezTo>
                      <a:pt x="795" y="94"/>
                      <a:pt x="794" y="94"/>
                      <a:pt x="793" y="93"/>
                    </a:cubicBezTo>
                    <a:cubicBezTo>
                      <a:pt x="793" y="93"/>
                      <a:pt x="792" y="91"/>
                      <a:pt x="791" y="91"/>
                    </a:cubicBezTo>
                    <a:cubicBezTo>
                      <a:pt x="790" y="90"/>
                      <a:pt x="789" y="91"/>
                      <a:pt x="788" y="90"/>
                    </a:cubicBezTo>
                    <a:cubicBezTo>
                      <a:pt x="787" y="90"/>
                      <a:pt x="786" y="88"/>
                      <a:pt x="786" y="88"/>
                    </a:cubicBezTo>
                    <a:cubicBezTo>
                      <a:pt x="785" y="88"/>
                      <a:pt x="783" y="89"/>
                      <a:pt x="782" y="88"/>
                    </a:cubicBezTo>
                    <a:cubicBezTo>
                      <a:pt x="782" y="88"/>
                      <a:pt x="782" y="87"/>
                      <a:pt x="781" y="87"/>
                    </a:cubicBezTo>
                    <a:cubicBezTo>
                      <a:pt x="780" y="87"/>
                      <a:pt x="778" y="84"/>
                      <a:pt x="777" y="86"/>
                    </a:cubicBezTo>
                    <a:cubicBezTo>
                      <a:pt x="776" y="86"/>
                      <a:pt x="776" y="85"/>
                      <a:pt x="776" y="83"/>
                    </a:cubicBezTo>
                    <a:cubicBezTo>
                      <a:pt x="774" y="83"/>
                      <a:pt x="772" y="83"/>
                      <a:pt x="770" y="83"/>
                    </a:cubicBezTo>
                    <a:cubicBezTo>
                      <a:pt x="769" y="84"/>
                      <a:pt x="770" y="86"/>
                      <a:pt x="770" y="85"/>
                    </a:cubicBezTo>
                    <a:cubicBezTo>
                      <a:pt x="770" y="87"/>
                      <a:pt x="768" y="87"/>
                      <a:pt x="769" y="89"/>
                    </a:cubicBezTo>
                    <a:cubicBezTo>
                      <a:pt x="764" y="89"/>
                      <a:pt x="764" y="92"/>
                      <a:pt x="759" y="91"/>
                    </a:cubicBezTo>
                    <a:cubicBezTo>
                      <a:pt x="758" y="92"/>
                      <a:pt x="758" y="93"/>
                      <a:pt x="756" y="93"/>
                    </a:cubicBezTo>
                    <a:cubicBezTo>
                      <a:pt x="756" y="94"/>
                      <a:pt x="759" y="94"/>
                      <a:pt x="760" y="94"/>
                    </a:cubicBezTo>
                    <a:cubicBezTo>
                      <a:pt x="761" y="94"/>
                      <a:pt x="761" y="96"/>
                      <a:pt x="763" y="96"/>
                    </a:cubicBezTo>
                    <a:cubicBezTo>
                      <a:pt x="762" y="99"/>
                      <a:pt x="762" y="98"/>
                      <a:pt x="764" y="100"/>
                    </a:cubicBezTo>
                    <a:cubicBezTo>
                      <a:pt x="765" y="102"/>
                      <a:pt x="767" y="102"/>
                      <a:pt x="769" y="103"/>
                    </a:cubicBezTo>
                    <a:cubicBezTo>
                      <a:pt x="768" y="104"/>
                      <a:pt x="766" y="106"/>
                      <a:pt x="766" y="106"/>
                    </a:cubicBezTo>
                    <a:cubicBezTo>
                      <a:pt x="763" y="107"/>
                      <a:pt x="763" y="104"/>
                      <a:pt x="762" y="104"/>
                    </a:cubicBezTo>
                    <a:cubicBezTo>
                      <a:pt x="762" y="104"/>
                      <a:pt x="763" y="106"/>
                      <a:pt x="762" y="106"/>
                    </a:cubicBezTo>
                    <a:cubicBezTo>
                      <a:pt x="759" y="106"/>
                      <a:pt x="754" y="106"/>
                      <a:pt x="751" y="107"/>
                    </a:cubicBezTo>
                    <a:cubicBezTo>
                      <a:pt x="750" y="108"/>
                      <a:pt x="746" y="109"/>
                      <a:pt x="747" y="111"/>
                    </a:cubicBezTo>
                    <a:cubicBezTo>
                      <a:pt x="742" y="110"/>
                      <a:pt x="742" y="113"/>
                      <a:pt x="739" y="114"/>
                    </a:cubicBezTo>
                    <a:cubicBezTo>
                      <a:pt x="738" y="115"/>
                      <a:pt x="738" y="115"/>
                      <a:pt x="737" y="116"/>
                    </a:cubicBezTo>
                    <a:cubicBezTo>
                      <a:pt x="736" y="116"/>
                      <a:pt x="735" y="118"/>
                      <a:pt x="734" y="118"/>
                    </a:cubicBezTo>
                    <a:cubicBezTo>
                      <a:pt x="733" y="118"/>
                      <a:pt x="733" y="119"/>
                      <a:pt x="732" y="120"/>
                    </a:cubicBezTo>
                    <a:cubicBezTo>
                      <a:pt x="729" y="119"/>
                      <a:pt x="724" y="121"/>
                      <a:pt x="723" y="119"/>
                    </a:cubicBezTo>
                    <a:cubicBezTo>
                      <a:pt x="722" y="120"/>
                      <a:pt x="719" y="119"/>
                      <a:pt x="720" y="122"/>
                    </a:cubicBezTo>
                    <a:cubicBezTo>
                      <a:pt x="714" y="122"/>
                      <a:pt x="714" y="122"/>
                      <a:pt x="708" y="122"/>
                    </a:cubicBezTo>
                    <a:cubicBezTo>
                      <a:pt x="708" y="122"/>
                      <a:pt x="707" y="123"/>
                      <a:pt x="707" y="123"/>
                    </a:cubicBezTo>
                    <a:cubicBezTo>
                      <a:pt x="706" y="123"/>
                      <a:pt x="704" y="124"/>
                      <a:pt x="704" y="125"/>
                    </a:cubicBezTo>
                    <a:cubicBezTo>
                      <a:pt x="704" y="128"/>
                      <a:pt x="699" y="127"/>
                      <a:pt x="700" y="131"/>
                    </a:cubicBezTo>
                    <a:cubicBezTo>
                      <a:pt x="699" y="134"/>
                      <a:pt x="702" y="134"/>
                      <a:pt x="704" y="135"/>
                    </a:cubicBezTo>
                    <a:cubicBezTo>
                      <a:pt x="703" y="137"/>
                      <a:pt x="703" y="140"/>
                      <a:pt x="700" y="140"/>
                    </a:cubicBezTo>
                    <a:cubicBezTo>
                      <a:pt x="700" y="142"/>
                      <a:pt x="700" y="143"/>
                      <a:pt x="698" y="143"/>
                    </a:cubicBezTo>
                    <a:cubicBezTo>
                      <a:pt x="698" y="144"/>
                      <a:pt x="698" y="145"/>
                      <a:pt x="698" y="146"/>
                    </a:cubicBezTo>
                    <a:cubicBezTo>
                      <a:pt x="698" y="148"/>
                      <a:pt x="700" y="146"/>
                      <a:pt x="700" y="147"/>
                    </a:cubicBezTo>
                    <a:cubicBezTo>
                      <a:pt x="701" y="149"/>
                      <a:pt x="698" y="149"/>
                      <a:pt x="698" y="149"/>
                    </a:cubicBezTo>
                    <a:cubicBezTo>
                      <a:pt x="698" y="150"/>
                      <a:pt x="697" y="152"/>
                      <a:pt x="697" y="152"/>
                    </a:cubicBezTo>
                    <a:cubicBezTo>
                      <a:pt x="696" y="153"/>
                      <a:pt x="693" y="152"/>
                      <a:pt x="692" y="153"/>
                    </a:cubicBezTo>
                    <a:cubicBezTo>
                      <a:pt x="692" y="154"/>
                      <a:pt x="693" y="156"/>
                      <a:pt x="692" y="157"/>
                    </a:cubicBezTo>
                    <a:cubicBezTo>
                      <a:pt x="691" y="158"/>
                      <a:pt x="691" y="155"/>
                      <a:pt x="691" y="155"/>
                    </a:cubicBezTo>
                    <a:cubicBezTo>
                      <a:pt x="691" y="155"/>
                      <a:pt x="688" y="156"/>
                      <a:pt x="690" y="160"/>
                    </a:cubicBezTo>
                    <a:cubicBezTo>
                      <a:pt x="688" y="159"/>
                      <a:pt x="689" y="161"/>
                      <a:pt x="688" y="162"/>
                    </a:cubicBezTo>
                    <a:cubicBezTo>
                      <a:pt x="688" y="162"/>
                      <a:pt x="687" y="161"/>
                      <a:pt x="686" y="162"/>
                    </a:cubicBezTo>
                    <a:cubicBezTo>
                      <a:pt x="686" y="162"/>
                      <a:pt x="686" y="164"/>
                      <a:pt x="685" y="164"/>
                    </a:cubicBezTo>
                    <a:cubicBezTo>
                      <a:pt x="685" y="165"/>
                      <a:pt x="683" y="166"/>
                      <a:pt x="684" y="167"/>
                    </a:cubicBezTo>
                    <a:cubicBezTo>
                      <a:pt x="682" y="167"/>
                      <a:pt x="680" y="167"/>
                      <a:pt x="680" y="168"/>
                    </a:cubicBezTo>
                    <a:cubicBezTo>
                      <a:pt x="678" y="168"/>
                      <a:pt x="680" y="167"/>
                      <a:pt x="680" y="166"/>
                    </a:cubicBezTo>
                    <a:cubicBezTo>
                      <a:pt x="680" y="166"/>
                      <a:pt x="679" y="165"/>
                      <a:pt x="679" y="165"/>
                    </a:cubicBezTo>
                    <a:cubicBezTo>
                      <a:pt x="679" y="164"/>
                      <a:pt x="679" y="163"/>
                      <a:pt x="679" y="163"/>
                    </a:cubicBezTo>
                    <a:cubicBezTo>
                      <a:pt x="678" y="162"/>
                      <a:pt x="678" y="161"/>
                      <a:pt x="677" y="161"/>
                    </a:cubicBezTo>
                    <a:cubicBezTo>
                      <a:pt x="676" y="160"/>
                      <a:pt x="676" y="160"/>
                      <a:pt x="675" y="160"/>
                    </a:cubicBezTo>
                    <a:cubicBezTo>
                      <a:pt x="676" y="158"/>
                      <a:pt x="676" y="156"/>
                      <a:pt x="676" y="154"/>
                    </a:cubicBezTo>
                    <a:cubicBezTo>
                      <a:pt x="676" y="152"/>
                      <a:pt x="675" y="152"/>
                      <a:pt x="675" y="151"/>
                    </a:cubicBezTo>
                    <a:cubicBezTo>
                      <a:pt x="675" y="147"/>
                      <a:pt x="676" y="144"/>
                      <a:pt x="675" y="141"/>
                    </a:cubicBezTo>
                    <a:cubicBezTo>
                      <a:pt x="678" y="144"/>
                      <a:pt x="675" y="139"/>
                      <a:pt x="677" y="137"/>
                    </a:cubicBezTo>
                    <a:cubicBezTo>
                      <a:pt x="677" y="136"/>
                      <a:pt x="678" y="140"/>
                      <a:pt x="679" y="138"/>
                    </a:cubicBezTo>
                    <a:cubicBezTo>
                      <a:pt x="679" y="137"/>
                      <a:pt x="679" y="136"/>
                      <a:pt x="679" y="136"/>
                    </a:cubicBezTo>
                    <a:cubicBezTo>
                      <a:pt x="680" y="134"/>
                      <a:pt x="684" y="132"/>
                      <a:pt x="685" y="131"/>
                    </a:cubicBezTo>
                    <a:cubicBezTo>
                      <a:pt x="685" y="131"/>
                      <a:pt x="686" y="131"/>
                      <a:pt x="686" y="130"/>
                    </a:cubicBezTo>
                    <a:cubicBezTo>
                      <a:pt x="684" y="129"/>
                      <a:pt x="686" y="129"/>
                      <a:pt x="687" y="129"/>
                    </a:cubicBezTo>
                    <a:cubicBezTo>
                      <a:pt x="689" y="128"/>
                      <a:pt x="689" y="127"/>
                      <a:pt x="689" y="124"/>
                    </a:cubicBezTo>
                    <a:cubicBezTo>
                      <a:pt x="689" y="124"/>
                      <a:pt x="693" y="123"/>
                      <a:pt x="692" y="123"/>
                    </a:cubicBezTo>
                    <a:cubicBezTo>
                      <a:pt x="692" y="123"/>
                      <a:pt x="691" y="123"/>
                      <a:pt x="691" y="123"/>
                    </a:cubicBezTo>
                    <a:cubicBezTo>
                      <a:pt x="691" y="122"/>
                      <a:pt x="692" y="121"/>
                      <a:pt x="692" y="121"/>
                    </a:cubicBezTo>
                    <a:cubicBezTo>
                      <a:pt x="693" y="120"/>
                      <a:pt x="695" y="123"/>
                      <a:pt x="694" y="119"/>
                    </a:cubicBezTo>
                    <a:cubicBezTo>
                      <a:pt x="696" y="119"/>
                      <a:pt x="698" y="118"/>
                      <a:pt x="699" y="118"/>
                    </a:cubicBezTo>
                    <a:cubicBezTo>
                      <a:pt x="699" y="118"/>
                      <a:pt x="700" y="116"/>
                      <a:pt x="700" y="116"/>
                    </a:cubicBezTo>
                    <a:cubicBezTo>
                      <a:pt x="700" y="116"/>
                      <a:pt x="701" y="116"/>
                      <a:pt x="702" y="116"/>
                    </a:cubicBezTo>
                    <a:cubicBezTo>
                      <a:pt x="702" y="115"/>
                      <a:pt x="703" y="114"/>
                      <a:pt x="704" y="114"/>
                    </a:cubicBezTo>
                    <a:cubicBezTo>
                      <a:pt x="704" y="113"/>
                      <a:pt x="705" y="114"/>
                      <a:pt x="705" y="113"/>
                    </a:cubicBezTo>
                    <a:cubicBezTo>
                      <a:pt x="705" y="112"/>
                      <a:pt x="706" y="109"/>
                      <a:pt x="707" y="111"/>
                    </a:cubicBezTo>
                    <a:cubicBezTo>
                      <a:pt x="707" y="110"/>
                      <a:pt x="707" y="108"/>
                      <a:pt x="707" y="106"/>
                    </a:cubicBezTo>
                    <a:cubicBezTo>
                      <a:pt x="705" y="106"/>
                      <a:pt x="704" y="106"/>
                      <a:pt x="703" y="107"/>
                    </a:cubicBezTo>
                    <a:cubicBezTo>
                      <a:pt x="702" y="108"/>
                      <a:pt x="701" y="109"/>
                      <a:pt x="701" y="109"/>
                    </a:cubicBezTo>
                    <a:cubicBezTo>
                      <a:pt x="700" y="110"/>
                      <a:pt x="700" y="109"/>
                      <a:pt x="700" y="110"/>
                    </a:cubicBezTo>
                    <a:cubicBezTo>
                      <a:pt x="700" y="112"/>
                      <a:pt x="696" y="111"/>
                      <a:pt x="696" y="114"/>
                    </a:cubicBezTo>
                    <a:cubicBezTo>
                      <a:pt x="694" y="114"/>
                      <a:pt x="693" y="114"/>
                      <a:pt x="693" y="116"/>
                    </a:cubicBezTo>
                    <a:cubicBezTo>
                      <a:pt x="692" y="116"/>
                      <a:pt x="693" y="114"/>
                      <a:pt x="692" y="114"/>
                    </a:cubicBezTo>
                    <a:cubicBezTo>
                      <a:pt x="692" y="114"/>
                      <a:pt x="690" y="114"/>
                      <a:pt x="690" y="114"/>
                    </a:cubicBezTo>
                    <a:cubicBezTo>
                      <a:pt x="690" y="113"/>
                      <a:pt x="691" y="112"/>
                      <a:pt x="690" y="111"/>
                    </a:cubicBezTo>
                    <a:cubicBezTo>
                      <a:pt x="686" y="112"/>
                      <a:pt x="684" y="110"/>
                      <a:pt x="681" y="111"/>
                    </a:cubicBezTo>
                    <a:cubicBezTo>
                      <a:pt x="679" y="111"/>
                      <a:pt x="681" y="113"/>
                      <a:pt x="680" y="113"/>
                    </a:cubicBezTo>
                    <a:cubicBezTo>
                      <a:pt x="678" y="114"/>
                      <a:pt x="677" y="113"/>
                      <a:pt x="676" y="114"/>
                    </a:cubicBezTo>
                    <a:cubicBezTo>
                      <a:pt x="674" y="115"/>
                      <a:pt x="674" y="116"/>
                      <a:pt x="673" y="117"/>
                    </a:cubicBezTo>
                    <a:cubicBezTo>
                      <a:pt x="672" y="118"/>
                      <a:pt x="672" y="119"/>
                      <a:pt x="670" y="119"/>
                    </a:cubicBezTo>
                    <a:cubicBezTo>
                      <a:pt x="669" y="121"/>
                      <a:pt x="672" y="121"/>
                      <a:pt x="671" y="124"/>
                    </a:cubicBezTo>
                    <a:cubicBezTo>
                      <a:pt x="670" y="124"/>
                      <a:pt x="669" y="125"/>
                      <a:pt x="669" y="126"/>
                    </a:cubicBezTo>
                    <a:cubicBezTo>
                      <a:pt x="665" y="126"/>
                      <a:pt x="664" y="128"/>
                      <a:pt x="661" y="127"/>
                    </a:cubicBezTo>
                    <a:cubicBezTo>
                      <a:pt x="660" y="126"/>
                      <a:pt x="660" y="126"/>
                      <a:pt x="661" y="124"/>
                    </a:cubicBezTo>
                    <a:cubicBezTo>
                      <a:pt x="659" y="125"/>
                      <a:pt x="659" y="124"/>
                      <a:pt x="659" y="123"/>
                    </a:cubicBezTo>
                    <a:cubicBezTo>
                      <a:pt x="657" y="122"/>
                      <a:pt x="655" y="123"/>
                      <a:pt x="655" y="122"/>
                    </a:cubicBezTo>
                    <a:cubicBezTo>
                      <a:pt x="650" y="124"/>
                      <a:pt x="645" y="126"/>
                      <a:pt x="639" y="126"/>
                    </a:cubicBezTo>
                    <a:cubicBezTo>
                      <a:pt x="638" y="125"/>
                      <a:pt x="636" y="126"/>
                      <a:pt x="637" y="123"/>
                    </a:cubicBezTo>
                    <a:cubicBezTo>
                      <a:pt x="636" y="123"/>
                      <a:pt x="634" y="123"/>
                      <a:pt x="633" y="123"/>
                    </a:cubicBezTo>
                    <a:cubicBezTo>
                      <a:pt x="629" y="124"/>
                      <a:pt x="626" y="125"/>
                      <a:pt x="623" y="126"/>
                    </a:cubicBezTo>
                    <a:cubicBezTo>
                      <a:pt x="620" y="128"/>
                      <a:pt x="618" y="130"/>
                      <a:pt x="615" y="131"/>
                    </a:cubicBezTo>
                    <a:cubicBezTo>
                      <a:pt x="615" y="133"/>
                      <a:pt x="615" y="134"/>
                      <a:pt x="613" y="134"/>
                    </a:cubicBezTo>
                    <a:cubicBezTo>
                      <a:pt x="614" y="137"/>
                      <a:pt x="612" y="136"/>
                      <a:pt x="612" y="139"/>
                    </a:cubicBezTo>
                    <a:cubicBezTo>
                      <a:pt x="610" y="137"/>
                      <a:pt x="608" y="143"/>
                      <a:pt x="607" y="142"/>
                    </a:cubicBezTo>
                    <a:cubicBezTo>
                      <a:pt x="605" y="140"/>
                      <a:pt x="607" y="142"/>
                      <a:pt x="604" y="143"/>
                    </a:cubicBezTo>
                    <a:cubicBezTo>
                      <a:pt x="603" y="143"/>
                      <a:pt x="603" y="143"/>
                      <a:pt x="602" y="145"/>
                    </a:cubicBezTo>
                    <a:cubicBezTo>
                      <a:pt x="598" y="143"/>
                      <a:pt x="599" y="148"/>
                      <a:pt x="596" y="147"/>
                    </a:cubicBezTo>
                    <a:cubicBezTo>
                      <a:pt x="596" y="148"/>
                      <a:pt x="599" y="152"/>
                      <a:pt x="600" y="150"/>
                    </a:cubicBezTo>
                    <a:cubicBezTo>
                      <a:pt x="601" y="151"/>
                      <a:pt x="600" y="153"/>
                      <a:pt x="601" y="154"/>
                    </a:cubicBezTo>
                    <a:cubicBezTo>
                      <a:pt x="602" y="153"/>
                      <a:pt x="603" y="155"/>
                      <a:pt x="603" y="155"/>
                    </a:cubicBezTo>
                    <a:cubicBezTo>
                      <a:pt x="604" y="155"/>
                      <a:pt x="606" y="154"/>
                      <a:pt x="607" y="154"/>
                    </a:cubicBezTo>
                    <a:cubicBezTo>
                      <a:pt x="608" y="154"/>
                      <a:pt x="609" y="155"/>
                      <a:pt x="608" y="155"/>
                    </a:cubicBezTo>
                    <a:cubicBezTo>
                      <a:pt x="610" y="155"/>
                      <a:pt x="610" y="152"/>
                      <a:pt x="611" y="154"/>
                    </a:cubicBezTo>
                    <a:cubicBezTo>
                      <a:pt x="612" y="154"/>
                      <a:pt x="612" y="153"/>
                      <a:pt x="612" y="152"/>
                    </a:cubicBezTo>
                    <a:cubicBezTo>
                      <a:pt x="614" y="153"/>
                      <a:pt x="614" y="159"/>
                      <a:pt x="616" y="156"/>
                    </a:cubicBezTo>
                    <a:cubicBezTo>
                      <a:pt x="618" y="156"/>
                      <a:pt x="615" y="160"/>
                      <a:pt x="619" y="159"/>
                    </a:cubicBezTo>
                    <a:cubicBezTo>
                      <a:pt x="619" y="160"/>
                      <a:pt x="617" y="159"/>
                      <a:pt x="617" y="160"/>
                    </a:cubicBezTo>
                    <a:cubicBezTo>
                      <a:pt x="617" y="160"/>
                      <a:pt x="618" y="162"/>
                      <a:pt x="618" y="164"/>
                    </a:cubicBezTo>
                    <a:cubicBezTo>
                      <a:pt x="618" y="164"/>
                      <a:pt x="617" y="164"/>
                      <a:pt x="617" y="165"/>
                    </a:cubicBezTo>
                    <a:cubicBezTo>
                      <a:pt x="617" y="165"/>
                      <a:pt x="616" y="166"/>
                      <a:pt x="616" y="166"/>
                    </a:cubicBezTo>
                    <a:cubicBezTo>
                      <a:pt x="615" y="169"/>
                      <a:pt x="617" y="175"/>
                      <a:pt x="614" y="172"/>
                    </a:cubicBezTo>
                    <a:cubicBezTo>
                      <a:pt x="615" y="181"/>
                      <a:pt x="611" y="184"/>
                      <a:pt x="609" y="190"/>
                    </a:cubicBezTo>
                    <a:cubicBezTo>
                      <a:pt x="608" y="191"/>
                      <a:pt x="608" y="191"/>
                      <a:pt x="606" y="190"/>
                    </a:cubicBezTo>
                    <a:cubicBezTo>
                      <a:pt x="606" y="191"/>
                      <a:pt x="607" y="192"/>
                      <a:pt x="606" y="193"/>
                    </a:cubicBezTo>
                    <a:cubicBezTo>
                      <a:pt x="606" y="194"/>
                      <a:pt x="604" y="193"/>
                      <a:pt x="603" y="194"/>
                    </a:cubicBezTo>
                    <a:cubicBezTo>
                      <a:pt x="603" y="194"/>
                      <a:pt x="604" y="196"/>
                      <a:pt x="603" y="196"/>
                    </a:cubicBezTo>
                    <a:cubicBezTo>
                      <a:pt x="603" y="196"/>
                      <a:pt x="602" y="196"/>
                      <a:pt x="602" y="196"/>
                    </a:cubicBezTo>
                    <a:cubicBezTo>
                      <a:pt x="601" y="197"/>
                      <a:pt x="602" y="197"/>
                      <a:pt x="602" y="197"/>
                    </a:cubicBezTo>
                    <a:cubicBezTo>
                      <a:pt x="602" y="198"/>
                      <a:pt x="600" y="198"/>
                      <a:pt x="600" y="199"/>
                    </a:cubicBezTo>
                    <a:cubicBezTo>
                      <a:pt x="599" y="200"/>
                      <a:pt x="599" y="201"/>
                      <a:pt x="599" y="202"/>
                    </a:cubicBezTo>
                    <a:cubicBezTo>
                      <a:pt x="598" y="203"/>
                      <a:pt x="597" y="202"/>
                      <a:pt x="596" y="203"/>
                    </a:cubicBezTo>
                    <a:cubicBezTo>
                      <a:pt x="595" y="203"/>
                      <a:pt x="596" y="205"/>
                      <a:pt x="595" y="206"/>
                    </a:cubicBezTo>
                    <a:cubicBezTo>
                      <a:pt x="595" y="206"/>
                      <a:pt x="593" y="205"/>
                      <a:pt x="593" y="206"/>
                    </a:cubicBezTo>
                    <a:cubicBezTo>
                      <a:pt x="593" y="206"/>
                      <a:pt x="593" y="208"/>
                      <a:pt x="592" y="208"/>
                    </a:cubicBezTo>
                    <a:cubicBezTo>
                      <a:pt x="591" y="207"/>
                      <a:pt x="590" y="206"/>
                      <a:pt x="590" y="209"/>
                    </a:cubicBezTo>
                    <a:cubicBezTo>
                      <a:pt x="585" y="210"/>
                      <a:pt x="586" y="210"/>
                      <a:pt x="581" y="209"/>
                    </a:cubicBezTo>
                    <a:cubicBezTo>
                      <a:pt x="580" y="210"/>
                      <a:pt x="577" y="212"/>
                      <a:pt x="579" y="212"/>
                    </a:cubicBezTo>
                    <a:cubicBezTo>
                      <a:pt x="579" y="214"/>
                      <a:pt x="572" y="213"/>
                      <a:pt x="576" y="214"/>
                    </a:cubicBezTo>
                    <a:cubicBezTo>
                      <a:pt x="576" y="215"/>
                      <a:pt x="574" y="215"/>
                      <a:pt x="574" y="214"/>
                    </a:cubicBezTo>
                    <a:cubicBezTo>
                      <a:pt x="571" y="216"/>
                      <a:pt x="572" y="218"/>
                      <a:pt x="573" y="222"/>
                    </a:cubicBezTo>
                    <a:cubicBezTo>
                      <a:pt x="570" y="222"/>
                      <a:pt x="571" y="222"/>
                      <a:pt x="568" y="222"/>
                    </a:cubicBezTo>
                    <a:cubicBezTo>
                      <a:pt x="569" y="223"/>
                      <a:pt x="569" y="224"/>
                      <a:pt x="567" y="224"/>
                    </a:cubicBezTo>
                    <a:cubicBezTo>
                      <a:pt x="567" y="226"/>
                      <a:pt x="568" y="234"/>
                      <a:pt x="569" y="231"/>
                    </a:cubicBezTo>
                    <a:cubicBezTo>
                      <a:pt x="571" y="231"/>
                      <a:pt x="569" y="239"/>
                      <a:pt x="572" y="239"/>
                    </a:cubicBezTo>
                    <a:cubicBezTo>
                      <a:pt x="574" y="239"/>
                      <a:pt x="571" y="242"/>
                      <a:pt x="574" y="243"/>
                    </a:cubicBezTo>
                    <a:cubicBezTo>
                      <a:pt x="573" y="243"/>
                      <a:pt x="573" y="245"/>
                      <a:pt x="573" y="245"/>
                    </a:cubicBezTo>
                    <a:cubicBezTo>
                      <a:pt x="572" y="245"/>
                      <a:pt x="571" y="244"/>
                      <a:pt x="571" y="244"/>
                    </a:cubicBezTo>
                    <a:cubicBezTo>
                      <a:pt x="570" y="244"/>
                      <a:pt x="571" y="245"/>
                      <a:pt x="570" y="246"/>
                    </a:cubicBezTo>
                    <a:cubicBezTo>
                      <a:pt x="569" y="246"/>
                      <a:pt x="568" y="245"/>
                      <a:pt x="567" y="246"/>
                    </a:cubicBezTo>
                    <a:cubicBezTo>
                      <a:pt x="565" y="246"/>
                      <a:pt x="562" y="248"/>
                      <a:pt x="560" y="247"/>
                    </a:cubicBezTo>
                    <a:cubicBezTo>
                      <a:pt x="560" y="245"/>
                      <a:pt x="561" y="244"/>
                      <a:pt x="561" y="243"/>
                    </a:cubicBezTo>
                    <a:cubicBezTo>
                      <a:pt x="562" y="241"/>
                      <a:pt x="560" y="238"/>
                      <a:pt x="562" y="237"/>
                    </a:cubicBezTo>
                    <a:cubicBezTo>
                      <a:pt x="562" y="236"/>
                      <a:pt x="559" y="236"/>
                      <a:pt x="560" y="233"/>
                    </a:cubicBezTo>
                    <a:cubicBezTo>
                      <a:pt x="558" y="232"/>
                      <a:pt x="557" y="234"/>
                      <a:pt x="555" y="231"/>
                    </a:cubicBezTo>
                    <a:cubicBezTo>
                      <a:pt x="554" y="228"/>
                      <a:pt x="558" y="230"/>
                      <a:pt x="557" y="227"/>
                    </a:cubicBezTo>
                    <a:cubicBezTo>
                      <a:pt x="556" y="226"/>
                      <a:pt x="556" y="226"/>
                      <a:pt x="556" y="227"/>
                    </a:cubicBezTo>
                    <a:cubicBezTo>
                      <a:pt x="555" y="226"/>
                      <a:pt x="554" y="225"/>
                      <a:pt x="554" y="225"/>
                    </a:cubicBezTo>
                    <a:cubicBezTo>
                      <a:pt x="553" y="224"/>
                      <a:pt x="552" y="224"/>
                      <a:pt x="552" y="223"/>
                    </a:cubicBezTo>
                    <a:cubicBezTo>
                      <a:pt x="551" y="223"/>
                      <a:pt x="550" y="224"/>
                      <a:pt x="549" y="224"/>
                    </a:cubicBezTo>
                    <a:cubicBezTo>
                      <a:pt x="548" y="224"/>
                      <a:pt x="548" y="225"/>
                      <a:pt x="549" y="225"/>
                    </a:cubicBezTo>
                    <a:cubicBezTo>
                      <a:pt x="549" y="227"/>
                      <a:pt x="546" y="222"/>
                      <a:pt x="547" y="227"/>
                    </a:cubicBezTo>
                    <a:cubicBezTo>
                      <a:pt x="545" y="225"/>
                      <a:pt x="545" y="229"/>
                      <a:pt x="541" y="227"/>
                    </a:cubicBezTo>
                    <a:cubicBezTo>
                      <a:pt x="544" y="224"/>
                      <a:pt x="541" y="223"/>
                      <a:pt x="544" y="221"/>
                    </a:cubicBezTo>
                    <a:cubicBezTo>
                      <a:pt x="546" y="220"/>
                      <a:pt x="540" y="220"/>
                      <a:pt x="539" y="222"/>
                    </a:cubicBezTo>
                    <a:cubicBezTo>
                      <a:pt x="539" y="224"/>
                      <a:pt x="538" y="221"/>
                      <a:pt x="539" y="221"/>
                    </a:cubicBezTo>
                    <a:cubicBezTo>
                      <a:pt x="537" y="221"/>
                      <a:pt x="537" y="224"/>
                      <a:pt x="536" y="224"/>
                    </a:cubicBezTo>
                    <a:cubicBezTo>
                      <a:pt x="535" y="224"/>
                      <a:pt x="533" y="225"/>
                      <a:pt x="533" y="226"/>
                    </a:cubicBezTo>
                    <a:cubicBezTo>
                      <a:pt x="532" y="226"/>
                      <a:pt x="532" y="226"/>
                      <a:pt x="532" y="228"/>
                    </a:cubicBezTo>
                    <a:cubicBezTo>
                      <a:pt x="528" y="227"/>
                      <a:pt x="529" y="227"/>
                      <a:pt x="525" y="228"/>
                    </a:cubicBezTo>
                    <a:cubicBezTo>
                      <a:pt x="526" y="228"/>
                      <a:pt x="526" y="230"/>
                      <a:pt x="526" y="230"/>
                    </a:cubicBezTo>
                    <a:cubicBezTo>
                      <a:pt x="527" y="231"/>
                      <a:pt x="528" y="230"/>
                      <a:pt x="529" y="230"/>
                    </a:cubicBezTo>
                    <a:cubicBezTo>
                      <a:pt x="529" y="231"/>
                      <a:pt x="529" y="232"/>
                      <a:pt x="529" y="232"/>
                    </a:cubicBezTo>
                    <a:cubicBezTo>
                      <a:pt x="529" y="233"/>
                      <a:pt x="531" y="232"/>
                      <a:pt x="532" y="232"/>
                    </a:cubicBezTo>
                    <a:cubicBezTo>
                      <a:pt x="532" y="233"/>
                      <a:pt x="532" y="234"/>
                      <a:pt x="532" y="234"/>
                    </a:cubicBezTo>
                    <a:cubicBezTo>
                      <a:pt x="533" y="235"/>
                      <a:pt x="534" y="234"/>
                      <a:pt x="535" y="235"/>
                    </a:cubicBezTo>
                    <a:cubicBezTo>
                      <a:pt x="536" y="235"/>
                      <a:pt x="535" y="233"/>
                      <a:pt x="537" y="233"/>
                    </a:cubicBezTo>
                    <a:cubicBezTo>
                      <a:pt x="541" y="233"/>
                      <a:pt x="543" y="234"/>
                      <a:pt x="543" y="237"/>
                    </a:cubicBezTo>
                    <a:cubicBezTo>
                      <a:pt x="542" y="238"/>
                      <a:pt x="540" y="238"/>
                      <a:pt x="539" y="237"/>
                    </a:cubicBezTo>
                    <a:cubicBezTo>
                      <a:pt x="538" y="238"/>
                      <a:pt x="537" y="240"/>
                      <a:pt x="538" y="242"/>
                    </a:cubicBezTo>
                    <a:cubicBezTo>
                      <a:pt x="536" y="242"/>
                      <a:pt x="536" y="243"/>
                      <a:pt x="537" y="243"/>
                    </a:cubicBezTo>
                    <a:cubicBezTo>
                      <a:pt x="536" y="244"/>
                      <a:pt x="534" y="244"/>
                      <a:pt x="533" y="244"/>
                    </a:cubicBezTo>
                    <a:cubicBezTo>
                      <a:pt x="534" y="247"/>
                      <a:pt x="538" y="249"/>
                      <a:pt x="538" y="253"/>
                    </a:cubicBezTo>
                    <a:cubicBezTo>
                      <a:pt x="540" y="250"/>
                      <a:pt x="539" y="253"/>
                      <a:pt x="540" y="254"/>
                    </a:cubicBezTo>
                    <a:cubicBezTo>
                      <a:pt x="540" y="258"/>
                      <a:pt x="541" y="263"/>
                      <a:pt x="539" y="265"/>
                    </a:cubicBezTo>
                    <a:cubicBezTo>
                      <a:pt x="541" y="267"/>
                      <a:pt x="542" y="270"/>
                      <a:pt x="541" y="274"/>
                    </a:cubicBezTo>
                    <a:cubicBezTo>
                      <a:pt x="538" y="272"/>
                      <a:pt x="540" y="279"/>
                      <a:pt x="539" y="277"/>
                    </a:cubicBezTo>
                    <a:cubicBezTo>
                      <a:pt x="537" y="276"/>
                      <a:pt x="538" y="277"/>
                      <a:pt x="538" y="278"/>
                    </a:cubicBezTo>
                    <a:cubicBezTo>
                      <a:pt x="537" y="279"/>
                      <a:pt x="535" y="279"/>
                      <a:pt x="536" y="282"/>
                    </a:cubicBezTo>
                    <a:cubicBezTo>
                      <a:pt x="533" y="281"/>
                      <a:pt x="535" y="285"/>
                      <a:pt x="532" y="284"/>
                    </a:cubicBezTo>
                    <a:cubicBezTo>
                      <a:pt x="534" y="286"/>
                      <a:pt x="528" y="288"/>
                      <a:pt x="529" y="289"/>
                    </a:cubicBezTo>
                    <a:cubicBezTo>
                      <a:pt x="531" y="290"/>
                      <a:pt x="529" y="289"/>
                      <a:pt x="527" y="291"/>
                    </a:cubicBezTo>
                    <a:cubicBezTo>
                      <a:pt x="526" y="291"/>
                      <a:pt x="527" y="293"/>
                      <a:pt x="526" y="293"/>
                    </a:cubicBezTo>
                    <a:cubicBezTo>
                      <a:pt x="526" y="294"/>
                      <a:pt x="524" y="293"/>
                      <a:pt x="524" y="293"/>
                    </a:cubicBezTo>
                    <a:cubicBezTo>
                      <a:pt x="524" y="294"/>
                      <a:pt x="525" y="295"/>
                      <a:pt x="524" y="295"/>
                    </a:cubicBezTo>
                    <a:cubicBezTo>
                      <a:pt x="523" y="296"/>
                      <a:pt x="520" y="295"/>
                      <a:pt x="521" y="297"/>
                    </a:cubicBezTo>
                    <a:cubicBezTo>
                      <a:pt x="515" y="298"/>
                      <a:pt x="516" y="298"/>
                      <a:pt x="510" y="297"/>
                    </a:cubicBezTo>
                    <a:cubicBezTo>
                      <a:pt x="509" y="297"/>
                      <a:pt x="509" y="299"/>
                      <a:pt x="509" y="300"/>
                    </a:cubicBezTo>
                    <a:cubicBezTo>
                      <a:pt x="507" y="298"/>
                      <a:pt x="504" y="302"/>
                      <a:pt x="503" y="302"/>
                    </a:cubicBezTo>
                    <a:cubicBezTo>
                      <a:pt x="502" y="300"/>
                      <a:pt x="503" y="303"/>
                      <a:pt x="499" y="303"/>
                    </a:cubicBezTo>
                    <a:cubicBezTo>
                      <a:pt x="498" y="303"/>
                      <a:pt x="500" y="305"/>
                      <a:pt x="498" y="305"/>
                    </a:cubicBezTo>
                    <a:cubicBezTo>
                      <a:pt x="496" y="307"/>
                      <a:pt x="495" y="303"/>
                      <a:pt x="493" y="303"/>
                    </a:cubicBezTo>
                    <a:cubicBezTo>
                      <a:pt x="490" y="302"/>
                      <a:pt x="489" y="304"/>
                      <a:pt x="487" y="304"/>
                    </a:cubicBezTo>
                    <a:cubicBezTo>
                      <a:pt x="486" y="305"/>
                      <a:pt x="485" y="306"/>
                      <a:pt x="485" y="308"/>
                    </a:cubicBezTo>
                    <a:cubicBezTo>
                      <a:pt x="482" y="307"/>
                      <a:pt x="482" y="309"/>
                      <a:pt x="480" y="310"/>
                    </a:cubicBezTo>
                    <a:cubicBezTo>
                      <a:pt x="479" y="312"/>
                      <a:pt x="482" y="311"/>
                      <a:pt x="482" y="313"/>
                    </a:cubicBezTo>
                    <a:cubicBezTo>
                      <a:pt x="482" y="314"/>
                      <a:pt x="482" y="315"/>
                      <a:pt x="483" y="315"/>
                    </a:cubicBezTo>
                    <a:cubicBezTo>
                      <a:pt x="484" y="315"/>
                      <a:pt x="484" y="317"/>
                      <a:pt x="484" y="317"/>
                    </a:cubicBezTo>
                    <a:cubicBezTo>
                      <a:pt x="485" y="318"/>
                      <a:pt x="486" y="318"/>
                      <a:pt x="487" y="318"/>
                    </a:cubicBezTo>
                    <a:cubicBezTo>
                      <a:pt x="487" y="318"/>
                      <a:pt x="487" y="320"/>
                      <a:pt x="487" y="320"/>
                    </a:cubicBezTo>
                    <a:cubicBezTo>
                      <a:pt x="487" y="320"/>
                      <a:pt x="489" y="320"/>
                      <a:pt x="489" y="320"/>
                    </a:cubicBezTo>
                    <a:cubicBezTo>
                      <a:pt x="490" y="321"/>
                      <a:pt x="490" y="323"/>
                      <a:pt x="491" y="325"/>
                    </a:cubicBezTo>
                    <a:cubicBezTo>
                      <a:pt x="491" y="326"/>
                      <a:pt x="494" y="328"/>
                      <a:pt x="494" y="328"/>
                    </a:cubicBezTo>
                    <a:cubicBezTo>
                      <a:pt x="494" y="329"/>
                      <a:pt x="494" y="330"/>
                      <a:pt x="494" y="332"/>
                    </a:cubicBezTo>
                    <a:cubicBezTo>
                      <a:pt x="494" y="333"/>
                      <a:pt x="495" y="334"/>
                      <a:pt x="495" y="335"/>
                    </a:cubicBezTo>
                    <a:cubicBezTo>
                      <a:pt x="495" y="337"/>
                      <a:pt x="494" y="337"/>
                      <a:pt x="494" y="338"/>
                    </a:cubicBezTo>
                    <a:cubicBezTo>
                      <a:pt x="493" y="340"/>
                      <a:pt x="494" y="342"/>
                      <a:pt x="492" y="340"/>
                    </a:cubicBezTo>
                    <a:cubicBezTo>
                      <a:pt x="493" y="344"/>
                      <a:pt x="489" y="342"/>
                      <a:pt x="490" y="345"/>
                    </a:cubicBezTo>
                    <a:cubicBezTo>
                      <a:pt x="486" y="344"/>
                      <a:pt x="487" y="347"/>
                      <a:pt x="484" y="347"/>
                    </a:cubicBezTo>
                    <a:cubicBezTo>
                      <a:pt x="483" y="347"/>
                      <a:pt x="484" y="348"/>
                      <a:pt x="483" y="349"/>
                    </a:cubicBezTo>
                    <a:cubicBezTo>
                      <a:pt x="483" y="349"/>
                      <a:pt x="481" y="349"/>
                      <a:pt x="481" y="350"/>
                    </a:cubicBezTo>
                    <a:cubicBezTo>
                      <a:pt x="482" y="351"/>
                      <a:pt x="482" y="350"/>
                      <a:pt x="481" y="351"/>
                    </a:cubicBezTo>
                    <a:cubicBezTo>
                      <a:pt x="480" y="351"/>
                      <a:pt x="480" y="353"/>
                      <a:pt x="478" y="353"/>
                    </a:cubicBezTo>
                    <a:cubicBezTo>
                      <a:pt x="479" y="348"/>
                      <a:pt x="477" y="352"/>
                      <a:pt x="476" y="350"/>
                    </a:cubicBezTo>
                    <a:cubicBezTo>
                      <a:pt x="476" y="349"/>
                      <a:pt x="476" y="347"/>
                      <a:pt x="475" y="346"/>
                    </a:cubicBezTo>
                    <a:cubicBezTo>
                      <a:pt x="474" y="346"/>
                      <a:pt x="473" y="346"/>
                      <a:pt x="473" y="346"/>
                    </a:cubicBezTo>
                    <a:cubicBezTo>
                      <a:pt x="472" y="346"/>
                      <a:pt x="473" y="344"/>
                      <a:pt x="473" y="344"/>
                    </a:cubicBezTo>
                    <a:cubicBezTo>
                      <a:pt x="472" y="343"/>
                      <a:pt x="469" y="344"/>
                      <a:pt x="469" y="343"/>
                    </a:cubicBezTo>
                    <a:cubicBezTo>
                      <a:pt x="469" y="343"/>
                      <a:pt x="469" y="341"/>
                      <a:pt x="469" y="341"/>
                    </a:cubicBezTo>
                    <a:cubicBezTo>
                      <a:pt x="468" y="341"/>
                      <a:pt x="467" y="341"/>
                      <a:pt x="466" y="341"/>
                    </a:cubicBezTo>
                    <a:cubicBezTo>
                      <a:pt x="465" y="341"/>
                      <a:pt x="466" y="339"/>
                      <a:pt x="465" y="338"/>
                    </a:cubicBezTo>
                    <a:cubicBezTo>
                      <a:pt x="464" y="338"/>
                      <a:pt x="464" y="339"/>
                      <a:pt x="464" y="339"/>
                    </a:cubicBezTo>
                    <a:cubicBezTo>
                      <a:pt x="462" y="337"/>
                      <a:pt x="463" y="337"/>
                      <a:pt x="461" y="335"/>
                    </a:cubicBezTo>
                    <a:cubicBezTo>
                      <a:pt x="458" y="334"/>
                      <a:pt x="459" y="339"/>
                      <a:pt x="458" y="340"/>
                    </a:cubicBezTo>
                    <a:cubicBezTo>
                      <a:pt x="458" y="341"/>
                      <a:pt x="457" y="341"/>
                      <a:pt x="456" y="341"/>
                    </a:cubicBezTo>
                    <a:cubicBezTo>
                      <a:pt x="456" y="343"/>
                      <a:pt x="457" y="346"/>
                      <a:pt x="455" y="347"/>
                    </a:cubicBezTo>
                    <a:cubicBezTo>
                      <a:pt x="456" y="348"/>
                      <a:pt x="456" y="348"/>
                      <a:pt x="456" y="350"/>
                    </a:cubicBezTo>
                    <a:cubicBezTo>
                      <a:pt x="457" y="351"/>
                      <a:pt x="458" y="352"/>
                      <a:pt x="458" y="351"/>
                    </a:cubicBezTo>
                    <a:cubicBezTo>
                      <a:pt x="461" y="353"/>
                      <a:pt x="459" y="354"/>
                      <a:pt x="459" y="357"/>
                    </a:cubicBezTo>
                    <a:cubicBezTo>
                      <a:pt x="459" y="358"/>
                      <a:pt x="460" y="358"/>
                      <a:pt x="460" y="359"/>
                    </a:cubicBezTo>
                    <a:cubicBezTo>
                      <a:pt x="461" y="360"/>
                      <a:pt x="462" y="361"/>
                      <a:pt x="462" y="361"/>
                    </a:cubicBezTo>
                    <a:cubicBezTo>
                      <a:pt x="464" y="362"/>
                      <a:pt x="465" y="363"/>
                      <a:pt x="467" y="364"/>
                    </a:cubicBezTo>
                    <a:cubicBezTo>
                      <a:pt x="467" y="364"/>
                      <a:pt x="467" y="365"/>
                      <a:pt x="468" y="365"/>
                    </a:cubicBezTo>
                    <a:cubicBezTo>
                      <a:pt x="469" y="365"/>
                      <a:pt x="469" y="366"/>
                      <a:pt x="469" y="367"/>
                    </a:cubicBezTo>
                    <a:cubicBezTo>
                      <a:pt x="469" y="368"/>
                      <a:pt x="470" y="367"/>
                      <a:pt x="471" y="368"/>
                    </a:cubicBezTo>
                    <a:cubicBezTo>
                      <a:pt x="471" y="369"/>
                      <a:pt x="470" y="371"/>
                      <a:pt x="471" y="372"/>
                    </a:cubicBezTo>
                    <a:cubicBezTo>
                      <a:pt x="471" y="372"/>
                      <a:pt x="473" y="373"/>
                      <a:pt x="473" y="374"/>
                    </a:cubicBezTo>
                    <a:cubicBezTo>
                      <a:pt x="473" y="374"/>
                      <a:pt x="470" y="377"/>
                      <a:pt x="474" y="377"/>
                    </a:cubicBezTo>
                    <a:cubicBezTo>
                      <a:pt x="473" y="380"/>
                      <a:pt x="471" y="379"/>
                      <a:pt x="470" y="378"/>
                    </a:cubicBezTo>
                    <a:cubicBezTo>
                      <a:pt x="469" y="378"/>
                      <a:pt x="466" y="378"/>
                      <a:pt x="465" y="377"/>
                    </a:cubicBezTo>
                    <a:cubicBezTo>
                      <a:pt x="465" y="378"/>
                      <a:pt x="466" y="373"/>
                      <a:pt x="464" y="376"/>
                    </a:cubicBezTo>
                    <a:cubicBezTo>
                      <a:pt x="462" y="376"/>
                      <a:pt x="463" y="373"/>
                      <a:pt x="462" y="372"/>
                    </a:cubicBezTo>
                    <a:cubicBezTo>
                      <a:pt x="462" y="371"/>
                      <a:pt x="460" y="370"/>
                      <a:pt x="459" y="369"/>
                    </a:cubicBezTo>
                    <a:cubicBezTo>
                      <a:pt x="459" y="367"/>
                      <a:pt x="459" y="366"/>
                      <a:pt x="460" y="366"/>
                    </a:cubicBezTo>
                    <a:cubicBezTo>
                      <a:pt x="459" y="364"/>
                      <a:pt x="458" y="361"/>
                      <a:pt x="455" y="360"/>
                    </a:cubicBezTo>
                    <a:cubicBezTo>
                      <a:pt x="456" y="359"/>
                      <a:pt x="454" y="358"/>
                      <a:pt x="455" y="357"/>
                    </a:cubicBezTo>
                    <a:cubicBezTo>
                      <a:pt x="455" y="356"/>
                      <a:pt x="454" y="356"/>
                      <a:pt x="453" y="355"/>
                    </a:cubicBezTo>
                    <a:cubicBezTo>
                      <a:pt x="453" y="354"/>
                      <a:pt x="453" y="353"/>
                      <a:pt x="452" y="353"/>
                    </a:cubicBezTo>
                    <a:cubicBezTo>
                      <a:pt x="451" y="351"/>
                      <a:pt x="452" y="350"/>
                      <a:pt x="453" y="349"/>
                    </a:cubicBezTo>
                    <a:cubicBezTo>
                      <a:pt x="453" y="347"/>
                      <a:pt x="452" y="346"/>
                      <a:pt x="451" y="346"/>
                    </a:cubicBezTo>
                    <a:cubicBezTo>
                      <a:pt x="451" y="345"/>
                      <a:pt x="452" y="344"/>
                      <a:pt x="451" y="344"/>
                    </a:cubicBezTo>
                    <a:cubicBezTo>
                      <a:pt x="451" y="343"/>
                      <a:pt x="453" y="343"/>
                      <a:pt x="455" y="343"/>
                    </a:cubicBezTo>
                    <a:cubicBezTo>
                      <a:pt x="454" y="342"/>
                      <a:pt x="454" y="342"/>
                      <a:pt x="454" y="341"/>
                    </a:cubicBezTo>
                    <a:cubicBezTo>
                      <a:pt x="454" y="340"/>
                      <a:pt x="455" y="340"/>
                      <a:pt x="455" y="339"/>
                    </a:cubicBezTo>
                    <a:cubicBezTo>
                      <a:pt x="454" y="338"/>
                      <a:pt x="453" y="336"/>
                      <a:pt x="453" y="334"/>
                    </a:cubicBezTo>
                    <a:cubicBezTo>
                      <a:pt x="452" y="332"/>
                      <a:pt x="453" y="330"/>
                      <a:pt x="453" y="329"/>
                    </a:cubicBezTo>
                    <a:cubicBezTo>
                      <a:pt x="452" y="328"/>
                      <a:pt x="451" y="328"/>
                      <a:pt x="451" y="327"/>
                    </a:cubicBezTo>
                    <a:cubicBezTo>
                      <a:pt x="450" y="326"/>
                      <a:pt x="450" y="325"/>
                      <a:pt x="450" y="324"/>
                    </a:cubicBezTo>
                    <a:cubicBezTo>
                      <a:pt x="449" y="322"/>
                      <a:pt x="448" y="321"/>
                      <a:pt x="447" y="320"/>
                    </a:cubicBezTo>
                    <a:cubicBezTo>
                      <a:pt x="444" y="320"/>
                      <a:pt x="446" y="324"/>
                      <a:pt x="443" y="321"/>
                    </a:cubicBezTo>
                    <a:cubicBezTo>
                      <a:pt x="442" y="321"/>
                      <a:pt x="443" y="323"/>
                      <a:pt x="442" y="324"/>
                    </a:cubicBezTo>
                    <a:cubicBezTo>
                      <a:pt x="442" y="324"/>
                      <a:pt x="440" y="324"/>
                      <a:pt x="440" y="324"/>
                    </a:cubicBezTo>
                    <a:cubicBezTo>
                      <a:pt x="440" y="325"/>
                      <a:pt x="441" y="326"/>
                      <a:pt x="439" y="326"/>
                    </a:cubicBezTo>
                    <a:cubicBezTo>
                      <a:pt x="437" y="326"/>
                      <a:pt x="437" y="325"/>
                      <a:pt x="436" y="323"/>
                    </a:cubicBezTo>
                    <a:cubicBezTo>
                      <a:pt x="436" y="322"/>
                      <a:pt x="436" y="322"/>
                      <a:pt x="435" y="322"/>
                    </a:cubicBezTo>
                    <a:cubicBezTo>
                      <a:pt x="435" y="321"/>
                      <a:pt x="436" y="321"/>
                      <a:pt x="436" y="320"/>
                    </a:cubicBezTo>
                    <a:cubicBezTo>
                      <a:pt x="436" y="319"/>
                      <a:pt x="434" y="315"/>
                      <a:pt x="436" y="313"/>
                    </a:cubicBezTo>
                    <a:cubicBezTo>
                      <a:pt x="435" y="313"/>
                      <a:pt x="434" y="312"/>
                      <a:pt x="434" y="308"/>
                    </a:cubicBezTo>
                    <a:cubicBezTo>
                      <a:pt x="434" y="308"/>
                      <a:pt x="434" y="309"/>
                      <a:pt x="434" y="310"/>
                    </a:cubicBezTo>
                    <a:cubicBezTo>
                      <a:pt x="432" y="309"/>
                      <a:pt x="433" y="306"/>
                      <a:pt x="432" y="304"/>
                    </a:cubicBezTo>
                    <a:cubicBezTo>
                      <a:pt x="431" y="303"/>
                      <a:pt x="430" y="303"/>
                      <a:pt x="430" y="302"/>
                    </a:cubicBezTo>
                    <a:cubicBezTo>
                      <a:pt x="429" y="302"/>
                      <a:pt x="429" y="301"/>
                      <a:pt x="429" y="300"/>
                    </a:cubicBezTo>
                    <a:cubicBezTo>
                      <a:pt x="428" y="299"/>
                      <a:pt x="425" y="299"/>
                      <a:pt x="426" y="297"/>
                    </a:cubicBezTo>
                    <a:cubicBezTo>
                      <a:pt x="423" y="297"/>
                      <a:pt x="422" y="299"/>
                      <a:pt x="420" y="300"/>
                    </a:cubicBezTo>
                    <a:cubicBezTo>
                      <a:pt x="419" y="300"/>
                      <a:pt x="417" y="300"/>
                      <a:pt x="417" y="301"/>
                    </a:cubicBezTo>
                    <a:cubicBezTo>
                      <a:pt x="415" y="301"/>
                      <a:pt x="413" y="301"/>
                      <a:pt x="411" y="301"/>
                    </a:cubicBezTo>
                    <a:cubicBezTo>
                      <a:pt x="410" y="302"/>
                      <a:pt x="409" y="302"/>
                      <a:pt x="409" y="303"/>
                    </a:cubicBezTo>
                    <a:cubicBezTo>
                      <a:pt x="408" y="303"/>
                      <a:pt x="408" y="303"/>
                      <a:pt x="408" y="304"/>
                    </a:cubicBezTo>
                    <a:cubicBezTo>
                      <a:pt x="408" y="305"/>
                      <a:pt x="406" y="305"/>
                      <a:pt x="405" y="306"/>
                    </a:cubicBezTo>
                    <a:cubicBezTo>
                      <a:pt x="403" y="308"/>
                      <a:pt x="401" y="311"/>
                      <a:pt x="397" y="312"/>
                    </a:cubicBezTo>
                    <a:cubicBezTo>
                      <a:pt x="395" y="314"/>
                      <a:pt x="394" y="318"/>
                      <a:pt x="391" y="318"/>
                    </a:cubicBezTo>
                    <a:cubicBezTo>
                      <a:pt x="392" y="320"/>
                      <a:pt x="391" y="320"/>
                      <a:pt x="389" y="320"/>
                    </a:cubicBezTo>
                    <a:cubicBezTo>
                      <a:pt x="389" y="321"/>
                      <a:pt x="389" y="322"/>
                      <a:pt x="390" y="322"/>
                    </a:cubicBezTo>
                    <a:cubicBezTo>
                      <a:pt x="389" y="323"/>
                      <a:pt x="388" y="323"/>
                      <a:pt x="388" y="322"/>
                    </a:cubicBezTo>
                    <a:cubicBezTo>
                      <a:pt x="386" y="322"/>
                      <a:pt x="387" y="325"/>
                      <a:pt x="384" y="324"/>
                    </a:cubicBezTo>
                    <a:cubicBezTo>
                      <a:pt x="383" y="325"/>
                      <a:pt x="383" y="326"/>
                      <a:pt x="381" y="326"/>
                    </a:cubicBezTo>
                    <a:cubicBezTo>
                      <a:pt x="381" y="327"/>
                      <a:pt x="382" y="328"/>
                      <a:pt x="382" y="329"/>
                    </a:cubicBezTo>
                    <a:cubicBezTo>
                      <a:pt x="382" y="331"/>
                      <a:pt x="381" y="333"/>
                      <a:pt x="380" y="336"/>
                    </a:cubicBezTo>
                    <a:cubicBezTo>
                      <a:pt x="379" y="341"/>
                      <a:pt x="380" y="345"/>
                      <a:pt x="379" y="347"/>
                    </a:cubicBezTo>
                    <a:cubicBezTo>
                      <a:pt x="379" y="347"/>
                      <a:pt x="377" y="347"/>
                      <a:pt x="377" y="347"/>
                    </a:cubicBezTo>
                    <a:cubicBezTo>
                      <a:pt x="376" y="348"/>
                      <a:pt x="377" y="350"/>
                      <a:pt x="376" y="351"/>
                    </a:cubicBezTo>
                    <a:cubicBezTo>
                      <a:pt x="375" y="352"/>
                      <a:pt x="374" y="351"/>
                      <a:pt x="372" y="352"/>
                    </a:cubicBezTo>
                    <a:cubicBezTo>
                      <a:pt x="372" y="352"/>
                      <a:pt x="372" y="354"/>
                      <a:pt x="370" y="354"/>
                    </a:cubicBezTo>
                    <a:cubicBezTo>
                      <a:pt x="367" y="351"/>
                      <a:pt x="366" y="348"/>
                      <a:pt x="365" y="344"/>
                    </a:cubicBezTo>
                    <a:cubicBezTo>
                      <a:pt x="364" y="344"/>
                      <a:pt x="364" y="343"/>
                      <a:pt x="363" y="342"/>
                    </a:cubicBezTo>
                    <a:cubicBezTo>
                      <a:pt x="362" y="342"/>
                      <a:pt x="362" y="341"/>
                      <a:pt x="361" y="341"/>
                    </a:cubicBezTo>
                    <a:cubicBezTo>
                      <a:pt x="360" y="338"/>
                      <a:pt x="362" y="338"/>
                      <a:pt x="363" y="336"/>
                    </a:cubicBezTo>
                    <a:cubicBezTo>
                      <a:pt x="363" y="335"/>
                      <a:pt x="361" y="334"/>
                      <a:pt x="360" y="333"/>
                    </a:cubicBezTo>
                    <a:cubicBezTo>
                      <a:pt x="359" y="331"/>
                      <a:pt x="359" y="330"/>
                      <a:pt x="357" y="330"/>
                    </a:cubicBezTo>
                    <a:cubicBezTo>
                      <a:pt x="357" y="328"/>
                      <a:pt x="356" y="326"/>
                      <a:pt x="355" y="324"/>
                    </a:cubicBezTo>
                    <a:cubicBezTo>
                      <a:pt x="354" y="322"/>
                      <a:pt x="354" y="315"/>
                      <a:pt x="353" y="311"/>
                    </a:cubicBezTo>
                    <a:cubicBezTo>
                      <a:pt x="353" y="308"/>
                      <a:pt x="352" y="303"/>
                      <a:pt x="351" y="299"/>
                    </a:cubicBezTo>
                    <a:cubicBezTo>
                      <a:pt x="350" y="299"/>
                      <a:pt x="347" y="303"/>
                      <a:pt x="350" y="304"/>
                    </a:cubicBezTo>
                    <a:cubicBezTo>
                      <a:pt x="349" y="306"/>
                      <a:pt x="346" y="304"/>
                      <a:pt x="345" y="304"/>
                    </a:cubicBezTo>
                    <a:cubicBezTo>
                      <a:pt x="344" y="304"/>
                      <a:pt x="343" y="304"/>
                      <a:pt x="343" y="304"/>
                    </a:cubicBezTo>
                    <a:cubicBezTo>
                      <a:pt x="342" y="303"/>
                      <a:pt x="341" y="300"/>
                      <a:pt x="339" y="301"/>
                    </a:cubicBezTo>
                    <a:cubicBezTo>
                      <a:pt x="339" y="299"/>
                      <a:pt x="340" y="299"/>
                      <a:pt x="341" y="299"/>
                    </a:cubicBezTo>
                    <a:cubicBezTo>
                      <a:pt x="340" y="298"/>
                      <a:pt x="341" y="298"/>
                      <a:pt x="341" y="296"/>
                    </a:cubicBezTo>
                    <a:cubicBezTo>
                      <a:pt x="341" y="295"/>
                      <a:pt x="338" y="296"/>
                      <a:pt x="337" y="295"/>
                    </a:cubicBezTo>
                    <a:cubicBezTo>
                      <a:pt x="336" y="295"/>
                      <a:pt x="335" y="291"/>
                      <a:pt x="334" y="293"/>
                    </a:cubicBezTo>
                    <a:cubicBezTo>
                      <a:pt x="332" y="293"/>
                      <a:pt x="333" y="290"/>
                      <a:pt x="333" y="291"/>
                    </a:cubicBezTo>
                    <a:cubicBezTo>
                      <a:pt x="333" y="289"/>
                      <a:pt x="331" y="290"/>
                      <a:pt x="331" y="288"/>
                    </a:cubicBezTo>
                    <a:cubicBezTo>
                      <a:pt x="331" y="287"/>
                      <a:pt x="328" y="288"/>
                      <a:pt x="328" y="288"/>
                    </a:cubicBezTo>
                    <a:cubicBezTo>
                      <a:pt x="327" y="288"/>
                      <a:pt x="328" y="286"/>
                      <a:pt x="328" y="286"/>
                    </a:cubicBezTo>
                    <a:cubicBezTo>
                      <a:pt x="325" y="285"/>
                      <a:pt x="324" y="287"/>
                      <a:pt x="322" y="287"/>
                    </a:cubicBezTo>
                    <a:cubicBezTo>
                      <a:pt x="321" y="287"/>
                      <a:pt x="320" y="287"/>
                      <a:pt x="320" y="287"/>
                    </a:cubicBezTo>
                    <a:cubicBezTo>
                      <a:pt x="319" y="286"/>
                      <a:pt x="318" y="285"/>
                      <a:pt x="318" y="288"/>
                    </a:cubicBezTo>
                    <a:cubicBezTo>
                      <a:pt x="309" y="288"/>
                      <a:pt x="302" y="287"/>
                      <a:pt x="295" y="286"/>
                    </a:cubicBezTo>
                    <a:cubicBezTo>
                      <a:pt x="296" y="284"/>
                      <a:pt x="293" y="284"/>
                      <a:pt x="293" y="283"/>
                    </a:cubicBezTo>
                    <a:cubicBezTo>
                      <a:pt x="293" y="281"/>
                      <a:pt x="289" y="285"/>
                      <a:pt x="291" y="281"/>
                    </a:cubicBezTo>
                    <a:cubicBezTo>
                      <a:pt x="290" y="281"/>
                      <a:pt x="290" y="281"/>
                      <a:pt x="289" y="280"/>
                    </a:cubicBezTo>
                    <a:cubicBezTo>
                      <a:pt x="287" y="281"/>
                      <a:pt x="280" y="280"/>
                      <a:pt x="277" y="279"/>
                    </a:cubicBezTo>
                    <a:cubicBezTo>
                      <a:pt x="276" y="279"/>
                      <a:pt x="275" y="279"/>
                      <a:pt x="275" y="277"/>
                    </a:cubicBezTo>
                    <a:cubicBezTo>
                      <a:pt x="271" y="278"/>
                      <a:pt x="272" y="274"/>
                      <a:pt x="268" y="274"/>
                    </a:cubicBezTo>
                    <a:cubicBezTo>
                      <a:pt x="268" y="271"/>
                      <a:pt x="266" y="269"/>
                      <a:pt x="265" y="266"/>
                    </a:cubicBezTo>
                    <a:cubicBezTo>
                      <a:pt x="256" y="264"/>
                      <a:pt x="256" y="269"/>
                      <a:pt x="257" y="273"/>
                    </a:cubicBezTo>
                    <a:cubicBezTo>
                      <a:pt x="257" y="275"/>
                      <a:pt x="261" y="277"/>
                      <a:pt x="264" y="280"/>
                    </a:cubicBezTo>
                    <a:cubicBezTo>
                      <a:pt x="264" y="281"/>
                      <a:pt x="266" y="286"/>
                      <a:pt x="268" y="285"/>
                    </a:cubicBezTo>
                    <a:cubicBezTo>
                      <a:pt x="268" y="287"/>
                      <a:pt x="270" y="287"/>
                      <a:pt x="269" y="290"/>
                    </a:cubicBezTo>
                    <a:cubicBezTo>
                      <a:pt x="272" y="290"/>
                      <a:pt x="277" y="289"/>
                      <a:pt x="274" y="292"/>
                    </a:cubicBezTo>
                    <a:cubicBezTo>
                      <a:pt x="276" y="292"/>
                      <a:pt x="275" y="290"/>
                      <a:pt x="276" y="290"/>
                    </a:cubicBezTo>
                    <a:cubicBezTo>
                      <a:pt x="277" y="289"/>
                      <a:pt x="280" y="290"/>
                      <a:pt x="280" y="288"/>
                    </a:cubicBezTo>
                    <a:cubicBezTo>
                      <a:pt x="280" y="287"/>
                      <a:pt x="281" y="287"/>
                      <a:pt x="282" y="287"/>
                    </a:cubicBezTo>
                    <a:cubicBezTo>
                      <a:pt x="283" y="286"/>
                      <a:pt x="282" y="285"/>
                      <a:pt x="283" y="285"/>
                    </a:cubicBezTo>
                    <a:cubicBezTo>
                      <a:pt x="284" y="284"/>
                      <a:pt x="287" y="284"/>
                      <a:pt x="288" y="284"/>
                    </a:cubicBezTo>
                    <a:cubicBezTo>
                      <a:pt x="289" y="284"/>
                      <a:pt x="287" y="285"/>
                      <a:pt x="288" y="286"/>
                    </a:cubicBezTo>
                    <a:cubicBezTo>
                      <a:pt x="288" y="286"/>
                      <a:pt x="289" y="286"/>
                      <a:pt x="289" y="286"/>
                    </a:cubicBezTo>
                    <a:cubicBezTo>
                      <a:pt x="290" y="287"/>
                      <a:pt x="289" y="289"/>
                      <a:pt x="290" y="290"/>
                    </a:cubicBezTo>
                    <a:cubicBezTo>
                      <a:pt x="290" y="292"/>
                      <a:pt x="293" y="291"/>
                      <a:pt x="293" y="292"/>
                    </a:cubicBezTo>
                    <a:cubicBezTo>
                      <a:pt x="293" y="295"/>
                      <a:pt x="295" y="293"/>
                      <a:pt x="297" y="294"/>
                    </a:cubicBezTo>
                    <a:cubicBezTo>
                      <a:pt x="298" y="295"/>
                      <a:pt x="298" y="297"/>
                      <a:pt x="300" y="297"/>
                    </a:cubicBezTo>
                    <a:cubicBezTo>
                      <a:pt x="298" y="299"/>
                      <a:pt x="300" y="302"/>
                      <a:pt x="300" y="305"/>
                    </a:cubicBezTo>
                    <a:cubicBezTo>
                      <a:pt x="299" y="305"/>
                      <a:pt x="298" y="305"/>
                      <a:pt x="297" y="305"/>
                    </a:cubicBezTo>
                    <a:cubicBezTo>
                      <a:pt x="298" y="308"/>
                      <a:pt x="295" y="308"/>
                      <a:pt x="295" y="311"/>
                    </a:cubicBezTo>
                    <a:cubicBezTo>
                      <a:pt x="293" y="310"/>
                      <a:pt x="292" y="311"/>
                      <a:pt x="292" y="312"/>
                    </a:cubicBezTo>
                    <a:cubicBezTo>
                      <a:pt x="291" y="312"/>
                      <a:pt x="290" y="312"/>
                      <a:pt x="288" y="312"/>
                    </a:cubicBezTo>
                    <a:cubicBezTo>
                      <a:pt x="287" y="312"/>
                      <a:pt x="288" y="314"/>
                      <a:pt x="288" y="315"/>
                    </a:cubicBezTo>
                    <a:cubicBezTo>
                      <a:pt x="287" y="316"/>
                      <a:pt x="286" y="315"/>
                      <a:pt x="286" y="315"/>
                    </a:cubicBezTo>
                    <a:cubicBezTo>
                      <a:pt x="285" y="316"/>
                      <a:pt x="286" y="318"/>
                      <a:pt x="286" y="318"/>
                    </a:cubicBezTo>
                    <a:cubicBezTo>
                      <a:pt x="284" y="318"/>
                      <a:pt x="283" y="318"/>
                      <a:pt x="283" y="320"/>
                    </a:cubicBezTo>
                    <a:cubicBezTo>
                      <a:pt x="281" y="320"/>
                      <a:pt x="280" y="320"/>
                      <a:pt x="279" y="321"/>
                    </a:cubicBezTo>
                    <a:cubicBezTo>
                      <a:pt x="277" y="322"/>
                      <a:pt x="278" y="322"/>
                      <a:pt x="275" y="323"/>
                    </a:cubicBezTo>
                    <a:cubicBezTo>
                      <a:pt x="274" y="323"/>
                      <a:pt x="269" y="325"/>
                      <a:pt x="269" y="328"/>
                    </a:cubicBezTo>
                    <a:cubicBezTo>
                      <a:pt x="268" y="328"/>
                      <a:pt x="267" y="327"/>
                      <a:pt x="266" y="328"/>
                    </a:cubicBezTo>
                    <a:cubicBezTo>
                      <a:pt x="265" y="328"/>
                      <a:pt x="265" y="329"/>
                      <a:pt x="265" y="330"/>
                    </a:cubicBezTo>
                    <a:cubicBezTo>
                      <a:pt x="264" y="330"/>
                      <a:pt x="263" y="330"/>
                      <a:pt x="263" y="330"/>
                    </a:cubicBezTo>
                    <a:cubicBezTo>
                      <a:pt x="263" y="330"/>
                      <a:pt x="260" y="331"/>
                      <a:pt x="260" y="331"/>
                    </a:cubicBezTo>
                    <a:cubicBezTo>
                      <a:pt x="258" y="333"/>
                      <a:pt x="251" y="331"/>
                      <a:pt x="247" y="333"/>
                    </a:cubicBezTo>
                    <a:cubicBezTo>
                      <a:pt x="244" y="334"/>
                      <a:pt x="250" y="335"/>
                      <a:pt x="246" y="335"/>
                    </a:cubicBezTo>
                    <a:cubicBezTo>
                      <a:pt x="245" y="335"/>
                      <a:pt x="244" y="335"/>
                      <a:pt x="244" y="335"/>
                    </a:cubicBezTo>
                    <a:cubicBezTo>
                      <a:pt x="243" y="336"/>
                      <a:pt x="243" y="338"/>
                      <a:pt x="241" y="337"/>
                    </a:cubicBezTo>
                    <a:cubicBezTo>
                      <a:pt x="242" y="335"/>
                      <a:pt x="239" y="336"/>
                      <a:pt x="239" y="335"/>
                    </a:cubicBezTo>
                    <a:cubicBezTo>
                      <a:pt x="238" y="334"/>
                      <a:pt x="239" y="331"/>
                      <a:pt x="237" y="332"/>
                    </a:cubicBezTo>
                    <a:cubicBezTo>
                      <a:pt x="237" y="330"/>
                      <a:pt x="238" y="330"/>
                      <a:pt x="238" y="329"/>
                    </a:cubicBezTo>
                    <a:cubicBezTo>
                      <a:pt x="237" y="328"/>
                      <a:pt x="235" y="327"/>
                      <a:pt x="237" y="327"/>
                    </a:cubicBezTo>
                    <a:cubicBezTo>
                      <a:pt x="236" y="326"/>
                      <a:pt x="236" y="325"/>
                      <a:pt x="234" y="325"/>
                    </a:cubicBezTo>
                    <a:cubicBezTo>
                      <a:pt x="235" y="322"/>
                      <a:pt x="232" y="319"/>
                      <a:pt x="234" y="319"/>
                    </a:cubicBezTo>
                    <a:cubicBezTo>
                      <a:pt x="234" y="318"/>
                      <a:pt x="233" y="319"/>
                      <a:pt x="232" y="318"/>
                    </a:cubicBezTo>
                    <a:cubicBezTo>
                      <a:pt x="231" y="317"/>
                      <a:pt x="232" y="315"/>
                      <a:pt x="232" y="315"/>
                    </a:cubicBezTo>
                    <a:cubicBezTo>
                      <a:pt x="232" y="315"/>
                      <a:pt x="231" y="314"/>
                      <a:pt x="230" y="313"/>
                    </a:cubicBezTo>
                    <a:cubicBezTo>
                      <a:pt x="230" y="313"/>
                      <a:pt x="230" y="313"/>
                      <a:pt x="229" y="312"/>
                    </a:cubicBezTo>
                    <a:cubicBezTo>
                      <a:pt x="229" y="312"/>
                      <a:pt x="228" y="309"/>
                      <a:pt x="227" y="310"/>
                    </a:cubicBezTo>
                    <a:cubicBezTo>
                      <a:pt x="227" y="310"/>
                      <a:pt x="227" y="311"/>
                      <a:pt x="227" y="311"/>
                    </a:cubicBezTo>
                    <a:cubicBezTo>
                      <a:pt x="225" y="309"/>
                      <a:pt x="225" y="306"/>
                      <a:pt x="223" y="306"/>
                    </a:cubicBezTo>
                    <a:cubicBezTo>
                      <a:pt x="225" y="302"/>
                      <a:pt x="220" y="301"/>
                      <a:pt x="221" y="296"/>
                    </a:cubicBezTo>
                    <a:cubicBezTo>
                      <a:pt x="220" y="295"/>
                      <a:pt x="219" y="296"/>
                      <a:pt x="219" y="294"/>
                    </a:cubicBezTo>
                    <a:cubicBezTo>
                      <a:pt x="219" y="293"/>
                      <a:pt x="216" y="294"/>
                      <a:pt x="215" y="292"/>
                    </a:cubicBezTo>
                    <a:cubicBezTo>
                      <a:pt x="216" y="291"/>
                      <a:pt x="216" y="290"/>
                      <a:pt x="214" y="291"/>
                    </a:cubicBezTo>
                    <a:cubicBezTo>
                      <a:pt x="215" y="289"/>
                      <a:pt x="215" y="288"/>
                      <a:pt x="214" y="286"/>
                    </a:cubicBezTo>
                    <a:cubicBezTo>
                      <a:pt x="214" y="285"/>
                      <a:pt x="214" y="284"/>
                      <a:pt x="214" y="284"/>
                    </a:cubicBezTo>
                    <a:cubicBezTo>
                      <a:pt x="214" y="284"/>
                      <a:pt x="213" y="284"/>
                      <a:pt x="213" y="284"/>
                    </a:cubicBezTo>
                    <a:cubicBezTo>
                      <a:pt x="213" y="281"/>
                      <a:pt x="215" y="282"/>
                      <a:pt x="213" y="280"/>
                    </a:cubicBezTo>
                    <a:cubicBezTo>
                      <a:pt x="212" y="279"/>
                      <a:pt x="211" y="285"/>
                      <a:pt x="211" y="280"/>
                    </a:cubicBezTo>
                    <a:cubicBezTo>
                      <a:pt x="211" y="276"/>
                      <a:pt x="208" y="274"/>
                      <a:pt x="204" y="270"/>
                    </a:cubicBezTo>
                    <a:cubicBezTo>
                      <a:pt x="202" y="273"/>
                      <a:pt x="204" y="273"/>
                      <a:pt x="203" y="276"/>
                    </a:cubicBezTo>
                    <a:cubicBezTo>
                      <a:pt x="200" y="277"/>
                      <a:pt x="201" y="274"/>
                      <a:pt x="200" y="274"/>
                    </a:cubicBezTo>
                    <a:cubicBezTo>
                      <a:pt x="198" y="275"/>
                      <a:pt x="198" y="273"/>
                      <a:pt x="197" y="273"/>
                    </a:cubicBezTo>
                    <a:cubicBezTo>
                      <a:pt x="199" y="275"/>
                      <a:pt x="197" y="279"/>
                      <a:pt x="201" y="279"/>
                    </a:cubicBezTo>
                    <a:cubicBezTo>
                      <a:pt x="199" y="281"/>
                      <a:pt x="201" y="284"/>
                      <a:pt x="203" y="288"/>
                    </a:cubicBezTo>
                    <a:cubicBezTo>
                      <a:pt x="203" y="288"/>
                      <a:pt x="202" y="289"/>
                      <a:pt x="203" y="290"/>
                    </a:cubicBezTo>
                    <a:cubicBezTo>
                      <a:pt x="204" y="291"/>
                      <a:pt x="204" y="295"/>
                      <a:pt x="205" y="297"/>
                    </a:cubicBezTo>
                    <a:cubicBezTo>
                      <a:pt x="207" y="297"/>
                      <a:pt x="208" y="297"/>
                      <a:pt x="209" y="297"/>
                    </a:cubicBezTo>
                    <a:cubicBezTo>
                      <a:pt x="209" y="298"/>
                      <a:pt x="208" y="299"/>
                      <a:pt x="208" y="300"/>
                    </a:cubicBezTo>
                    <a:cubicBezTo>
                      <a:pt x="209" y="300"/>
                      <a:pt x="210" y="300"/>
                      <a:pt x="210" y="299"/>
                    </a:cubicBezTo>
                    <a:cubicBezTo>
                      <a:pt x="212" y="300"/>
                      <a:pt x="211" y="302"/>
                      <a:pt x="212" y="304"/>
                    </a:cubicBezTo>
                    <a:cubicBezTo>
                      <a:pt x="212" y="304"/>
                      <a:pt x="214" y="304"/>
                      <a:pt x="214" y="305"/>
                    </a:cubicBezTo>
                    <a:cubicBezTo>
                      <a:pt x="214" y="305"/>
                      <a:pt x="214" y="307"/>
                      <a:pt x="214" y="307"/>
                    </a:cubicBezTo>
                    <a:cubicBezTo>
                      <a:pt x="214" y="307"/>
                      <a:pt x="215" y="307"/>
                      <a:pt x="215" y="307"/>
                    </a:cubicBezTo>
                    <a:cubicBezTo>
                      <a:pt x="215" y="308"/>
                      <a:pt x="214" y="309"/>
                      <a:pt x="214" y="309"/>
                    </a:cubicBezTo>
                    <a:cubicBezTo>
                      <a:pt x="214" y="310"/>
                      <a:pt x="215" y="310"/>
                      <a:pt x="216" y="311"/>
                    </a:cubicBezTo>
                    <a:cubicBezTo>
                      <a:pt x="216" y="311"/>
                      <a:pt x="216" y="312"/>
                      <a:pt x="216" y="312"/>
                    </a:cubicBezTo>
                    <a:cubicBezTo>
                      <a:pt x="216" y="313"/>
                      <a:pt x="217" y="312"/>
                      <a:pt x="217" y="312"/>
                    </a:cubicBezTo>
                    <a:cubicBezTo>
                      <a:pt x="217" y="314"/>
                      <a:pt x="216" y="317"/>
                      <a:pt x="219" y="316"/>
                    </a:cubicBezTo>
                    <a:cubicBezTo>
                      <a:pt x="219" y="318"/>
                      <a:pt x="219" y="320"/>
                      <a:pt x="220" y="322"/>
                    </a:cubicBezTo>
                    <a:cubicBezTo>
                      <a:pt x="220" y="323"/>
                      <a:pt x="221" y="323"/>
                      <a:pt x="222" y="324"/>
                    </a:cubicBezTo>
                    <a:cubicBezTo>
                      <a:pt x="222" y="325"/>
                      <a:pt x="222" y="326"/>
                      <a:pt x="223" y="327"/>
                    </a:cubicBezTo>
                    <a:cubicBezTo>
                      <a:pt x="223" y="327"/>
                      <a:pt x="224" y="327"/>
                      <a:pt x="225" y="328"/>
                    </a:cubicBezTo>
                    <a:cubicBezTo>
                      <a:pt x="225" y="329"/>
                      <a:pt x="224" y="331"/>
                      <a:pt x="225" y="331"/>
                    </a:cubicBezTo>
                    <a:cubicBezTo>
                      <a:pt x="227" y="331"/>
                      <a:pt x="226" y="333"/>
                      <a:pt x="226" y="334"/>
                    </a:cubicBezTo>
                    <a:cubicBezTo>
                      <a:pt x="230" y="332"/>
                      <a:pt x="229" y="336"/>
                      <a:pt x="234" y="335"/>
                    </a:cubicBezTo>
                    <a:cubicBezTo>
                      <a:pt x="234" y="338"/>
                      <a:pt x="236" y="339"/>
                      <a:pt x="236" y="342"/>
                    </a:cubicBezTo>
                    <a:cubicBezTo>
                      <a:pt x="239" y="348"/>
                      <a:pt x="251" y="346"/>
                      <a:pt x="258" y="345"/>
                    </a:cubicBezTo>
                    <a:cubicBezTo>
                      <a:pt x="259" y="345"/>
                      <a:pt x="258" y="343"/>
                      <a:pt x="259" y="343"/>
                    </a:cubicBezTo>
                    <a:cubicBezTo>
                      <a:pt x="261" y="342"/>
                      <a:pt x="265" y="345"/>
                      <a:pt x="265" y="341"/>
                    </a:cubicBezTo>
                    <a:cubicBezTo>
                      <a:pt x="267" y="342"/>
                      <a:pt x="266" y="344"/>
                      <a:pt x="266" y="346"/>
                    </a:cubicBezTo>
                    <a:cubicBezTo>
                      <a:pt x="265" y="346"/>
                      <a:pt x="265" y="347"/>
                      <a:pt x="265" y="347"/>
                    </a:cubicBezTo>
                    <a:cubicBezTo>
                      <a:pt x="264" y="349"/>
                      <a:pt x="265" y="351"/>
                      <a:pt x="265" y="353"/>
                    </a:cubicBezTo>
                    <a:cubicBezTo>
                      <a:pt x="265" y="353"/>
                      <a:pt x="263" y="352"/>
                      <a:pt x="263" y="353"/>
                    </a:cubicBezTo>
                    <a:cubicBezTo>
                      <a:pt x="263" y="353"/>
                      <a:pt x="263" y="357"/>
                      <a:pt x="262" y="358"/>
                    </a:cubicBezTo>
                    <a:cubicBezTo>
                      <a:pt x="261" y="359"/>
                      <a:pt x="259" y="360"/>
                      <a:pt x="260" y="363"/>
                    </a:cubicBezTo>
                    <a:cubicBezTo>
                      <a:pt x="257" y="363"/>
                      <a:pt x="259" y="368"/>
                      <a:pt x="255" y="368"/>
                    </a:cubicBezTo>
                    <a:cubicBezTo>
                      <a:pt x="256" y="371"/>
                      <a:pt x="254" y="371"/>
                      <a:pt x="254" y="374"/>
                    </a:cubicBezTo>
                    <a:cubicBezTo>
                      <a:pt x="251" y="373"/>
                      <a:pt x="253" y="377"/>
                      <a:pt x="249" y="376"/>
                    </a:cubicBezTo>
                    <a:cubicBezTo>
                      <a:pt x="249" y="377"/>
                      <a:pt x="249" y="378"/>
                      <a:pt x="249" y="379"/>
                    </a:cubicBezTo>
                    <a:cubicBezTo>
                      <a:pt x="249" y="379"/>
                      <a:pt x="248" y="378"/>
                      <a:pt x="247" y="378"/>
                    </a:cubicBezTo>
                    <a:cubicBezTo>
                      <a:pt x="245" y="379"/>
                      <a:pt x="247" y="380"/>
                      <a:pt x="244" y="381"/>
                    </a:cubicBezTo>
                    <a:cubicBezTo>
                      <a:pt x="244" y="381"/>
                      <a:pt x="241" y="382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0" y="384"/>
                      <a:pt x="238" y="384"/>
                      <a:pt x="237" y="385"/>
                    </a:cubicBezTo>
                    <a:cubicBezTo>
                      <a:pt x="234" y="387"/>
                      <a:pt x="233" y="390"/>
                      <a:pt x="230" y="390"/>
                    </a:cubicBezTo>
                    <a:cubicBezTo>
                      <a:pt x="231" y="393"/>
                      <a:pt x="229" y="392"/>
                      <a:pt x="229" y="395"/>
                    </a:cubicBezTo>
                    <a:cubicBezTo>
                      <a:pt x="228" y="396"/>
                      <a:pt x="228" y="395"/>
                      <a:pt x="226" y="395"/>
                    </a:cubicBezTo>
                    <a:cubicBezTo>
                      <a:pt x="227" y="396"/>
                      <a:pt x="225" y="397"/>
                      <a:pt x="225" y="397"/>
                    </a:cubicBezTo>
                    <a:cubicBezTo>
                      <a:pt x="227" y="399"/>
                      <a:pt x="225" y="398"/>
                      <a:pt x="225" y="400"/>
                    </a:cubicBezTo>
                    <a:cubicBezTo>
                      <a:pt x="224" y="402"/>
                      <a:pt x="223" y="401"/>
                      <a:pt x="223" y="401"/>
                    </a:cubicBezTo>
                    <a:cubicBezTo>
                      <a:pt x="222" y="402"/>
                      <a:pt x="223" y="403"/>
                      <a:pt x="223" y="403"/>
                    </a:cubicBezTo>
                    <a:cubicBezTo>
                      <a:pt x="222" y="404"/>
                      <a:pt x="220" y="411"/>
                      <a:pt x="221" y="414"/>
                    </a:cubicBezTo>
                    <a:cubicBezTo>
                      <a:pt x="221" y="416"/>
                      <a:pt x="222" y="416"/>
                      <a:pt x="223" y="417"/>
                    </a:cubicBezTo>
                    <a:cubicBezTo>
                      <a:pt x="223" y="420"/>
                      <a:pt x="222" y="421"/>
                      <a:pt x="223" y="423"/>
                    </a:cubicBezTo>
                    <a:cubicBezTo>
                      <a:pt x="223" y="424"/>
                      <a:pt x="224" y="427"/>
                      <a:pt x="225" y="427"/>
                    </a:cubicBezTo>
                    <a:cubicBezTo>
                      <a:pt x="227" y="427"/>
                      <a:pt x="222" y="431"/>
                      <a:pt x="226" y="432"/>
                    </a:cubicBezTo>
                    <a:cubicBezTo>
                      <a:pt x="226" y="437"/>
                      <a:pt x="227" y="440"/>
                      <a:pt x="226" y="444"/>
                    </a:cubicBezTo>
                    <a:cubicBezTo>
                      <a:pt x="226" y="447"/>
                      <a:pt x="223" y="449"/>
                      <a:pt x="224" y="452"/>
                    </a:cubicBezTo>
                    <a:cubicBezTo>
                      <a:pt x="221" y="452"/>
                      <a:pt x="218" y="455"/>
                      <a:pt x="217" y="456"/>
                    </a:cubicBezTo>
                    <a:cubicBezTo>
                      <a:pt x="216" y="456"/>
                      <a:pt x="216" y="456"/>
                      <a:pt x="217" y="457"/>
                    </a:cubicBezTo>
                    <a:cubicBezTo>
                      <a:pt x="217" y="458"/>
                      <a:pt x="215" y="457"/>
                      <a:pt x="214" y="458"/>
                    </a:cubicBezTo>
                    <a:cubicBezTo>
                      <a:pt x="213" y="458"/>
                      <a:pt x="214" y="459"/>
                      <a:pt x="213" y="459"/>
                    </a:cubicBezTo>
                    <a:cubicBezTo>
                      <a:pt x="212" y="460"/>
                      <a:pt x="211" y="458"/>
                      <a:pt x="211" y="459"/>
                    </a:cubicBezTo>
                    <a:cubicBezTo>
                      <a:pt x="211" y="461"/>
                      <a:pt x="210" y="460"/>
                      <a:pt x="209" y="460"/>
                    </a:cubicBezTo>
                    <a:cubicBezTo>
                      <a:pt x="208" y="461"/>
                      <a:pt x="208" y="464"/>
                      <a:pt x="205" y="463"/>
                    </a:cubicBezTo>
                    <a:cubicBezTo>
                      <a:pt x="204" y="469"/>
                      <a:pt x="205" y="476"/>
                      <a:pt x="206" y="484"/>
                    </a:cubicBezTo>
                    <a:cubicBezTo>
                      <a:pt x="206" y="485"/>
                      <a:pt x="205" y="485"/>
                      <a:pt x="204" y="484"/>
                    </a:cubicBezTo>
                    <a:cubicBezTo>
                      <a:pt x="203" y="484"/>
                      <a:pt x="204" y="486"/>
                      <a:pt x="204" y="486"/>
                    </a:cubicBezTo>
                    <a:cubicBezTo>
                      <a:pt x="202" y="487"/>
                      <a:pt x="201" y="485"/>
                      <a:pt x="201" y="487"/>
                    </a:cubicBezTo>
                    <a:cubicBezTo>
                      <a:pt x="201" y="489"/>
                      <a:pt x="197" y="488"/>
                      <a:pt x="196" y="490"/>
                    </a:cubicBezTo>
                    <a:cubicBezTo>
                      <a:pt x="196" y="492"/>
                      <a:pt x="196" y="494"/>
                      <a:pt x="196" y="496"/>
                    </a:cubicBezTo>
                    <a:cubicBezTo>
                      <a:pt x="194" y="496"/>
                      <a:pt x="195" y="499"/>
                      <a:pt x="194" y="501"/>
                    </a:cubicBezTo>
                    <a:cubicBezTo>
                      <a:pt x="194" y="501"/>
                      <a:pt x="192" y="501"/>
                      <a:pt x="192" y="501"/>
                    </a:cubicBezTo>
                    <a:cubicBezTo>
                      <a:pt x="191" y="503"/>
                      <a:pt x="192" y="505"/>
                      <a:pt x="190" y="506"/>
                    </a:cubicBezTo>
                    <a:cubicBezTo>
                      <a:pt x="190" y="507"/>
                      <a:pt x="190" y="508"/>
                      <a:pt x="190" y="508"/>
                    </a:cubicBezTo>
                    <a:cubicBezTo>
                      <a:pt x="190" y="508"/>
                      <a:pt x="188" y="508"/>
                      <a:pt x="188" y="508"/>
                    </a:cubicBezTo>
                    <a:cubicBezTo>
                      <a:pt x="188" y="509"/>
                      <a:pt x="189" y="510"/>
                      <a:pt x="188" y="511"/>
                    </a:cubicBezTo>
                    <a:cubicBezTo>
                      <a:pt x="188" y="511"/>
                      <a:pt x="187" y="511"/>
                      <a:pt x="186" y="511"/>
                    </a:cubicBezTo>
                    <a:cubicBezTo>
                      <a:pt x="186" y="511"/>
                      <a:pt x="187" y="513"/>
                      <a:pt x="186" y="513"/>
                    </a:cubicBezTo>
                    <a:cubicBezTo>
                      <a:pt x="186" y="513"/>
                      <a:pt x="185" y="513"/>
                      <a:pt x="184" y="513"/>
                    </a:cubicBezTo>
                    <a:cubicBezTo>
                      <a:pt x="184" y="513"/>
                      <a:pt x="183" y="515"/>
                      <a:pt x="183" y="516"/>
                    </a:cubicBezTo>
                    <a:cubicBezTo>
                      <a:pt x="182" y="517"/>
                      <a:pt x="181" y="516"/>
                      <a:pt x="181" y="517"/>
                    </a:cubicBezTo>
                    <a:cubicBezTo>
                      <a:pt x="180" y="517"/>
                      <a:pt x="181" y="518"/>
                      <a:pt x="181" y="519"/>
                    </a:cubicBezTo>
                    <a:cubicBezTo>
                      <a:pt x="180" y="519"/>
                      <a:pt x="179" y="518"/>
                      <a:pt x="179" y="519"/>
                    </a:cubicBezTo>
                    <a:cubicBezTo>
                      <a:pt x="178" y="519"/>
                      <a:pt x="177" y="520"/>
                      <a:pt x="177" y="521"/>
                    </a:cubicBezTo>
                    <a:cubicBezTo>
                      <a:pt x="176" y="521"/>
                      <a:pt x="175" y="522"/>
                      <a:pt x="175" y="522"/>
                    </a:cubicBezTo>
                    <a:cubicBezTo>
                      <a:pt x="175" y="523"/>
                      <a:pt x="172" y="523"/>
                      <a:pt x="172" y="523"/>
                    </a:cubicBezTo>
                    <a:cubicBezTo>
                      <a:pt x="171" y="523"/>
                      <a:pt x="171" y="523"/>
                      <a:pt x="170" y="523"/>
                    </a:cubicBezTo>
                    <a:cubicBezTo>
                      <a:pt x="169" y="524"/>
                      <a:pt x="168" y="524"/>
                      <a:pt x="166" y="524"/>
                    </a:cubicBezTo>
                    <a:cubicBezTo>
                      <a:pt x="166" y="525"/>
                      <a:pt x="159" y="527"/>
                      <a:pt x="158" y="524"/>
                    </a:cubicBezTo>
                    <a:cubicBezTo>
                      <a:pt x="156" y="524"/>
                      <a:pt x="158" y="526"/>
                      <a:pt x="158" y="525"/>
                    </a:cubicBezTo>
                    <a:cubicBezTo>
                      <a:pt x="156" y="528"/>
                      <a:pt x="154" y="526"/>
                      <a:pt x="151" y="526"/>
                    </a:cubicBezTo>
                    <a:cubicBezTo>
                      <a:pt x="150" y="526"/>
                      <a:pt x="150" y="527"/>
                      <a:pt x="151" y="527"/>
                    </a:cubicBezTo>
                    <a:cubicBezTo>
                      <a:pt x="150" y="529"/>
                      <a:pt x="145" y="526"/>
                      <a:pt x="142" y="526"/>
                    </a:cubicBezTo>
                    <a:cubicBezTo>
                      <a:pt x="142" y="521"/>
                      <a:pt x="138" y="519"/>
                      <a:pt x="141" y="515"/>
                    </a:cubicBezTo>
                    <a:cubicBezTo>
                      <a:pt x="138" y="513"/>
                      <a:pt x="136" y="512"/>
                      <a:pt x="137" y="507"/>
                    </a:cubicBezTo>
                    <a:cubicBezTo>
                      <a:pt x="134" y="510"/>
                      <a:pt x="136" y="509"/>
                      <a:pt x="135" y="504"/>
                    </a:cubicBezTo>
                    <a:cubicBezTo>
                      <a:pt x="134" y="500"/>
                      <a:pt x="128" y="496"/>
                      <a:pt x="129" y="491"/>
                    </a:cubicBezTo>
                    <a:cubicBezTo>
                      <a:pt x="128" y="490"/>
                      <a:pt x="128" y="493"/>
                      <a:pt x="128" y="493"/>
                    </a:cubicBezTo>
                    <a:cubicBezTo>
                      <a:pt x="126" y="492"/>
                      <a:pt x="128" y="486"/>
                      <a:pt x="126" y="489"/>
                    </a:cubicBezTo>
                    <a:cubicBezTo>
                      <a:pt x="125" y="488"/>
                      <a:pt x="125" y="484"/>
                      <a:pt x="125" y="482"/>
                    </a:cubicBezTo>
                    <a:cubicBezTo>
                      <a:pt x="126" y="480"/>
                      <a:pt x="126" y="478"/>
                      <a:pt x="124" y="474"/>
                    </a:cubicBezTo>
                    <a:cubicBezTo>
                      <a:pt x="125" y="472"/>
                      <a:pt x="122" y="473"/>
                      <a:pt x="121" y="473"/>
                    </a:cubicBezTo>
                    <a:cubicBezTo>
                      <a:pt x="121" y="472"/>
                      <a:pt x="124" y="470"/>
                      <a:pt x="120" y="471"/>
                    </a:cubicBezTo>
                    <a:cubicBezTo>
                      <a:pt x="119" y="470"/>
                      <a:pt x="120" y="468"/>
                      <a:pt x="120" y="468"/>
                    </a:cubicBezTo>
                    <a:cubicBezTo>
                      <a:pt x="119" y="468"/>
                      <a:pt x="118" y="468"/>
                      <a:pt x="118" y="468"/>
                    </a:cubicBezTo>
                    <a:cubicBezTo>
                      <a:pt x="117" y="468"/>
                      <a:pt x="120" y="464"/>
                      <a:pt x="117" y="465"/>
                    </a:cubicBezTo>
                    <a:cubicBezTo>
                      <a:pt x="117" y="464"/>
                      <a:pt x="118" y="463"/>
                      <a:pt x="118" y="461"/>
                    </a:cubicBezTo>
                    <a:cubicBezTo>
                      <a:pt x="116" y="461"/>
                      <a:pt x="118" y="457"/>
                      <a:pt x="115" y="458"/>
                    </a:cubicBezTo>
                    <a:cubicBezTo>
                      <a:pt x="114" y="449"/>
                      <a:pt x="115" y="446"/>
                      <a:pt x="120" y="440"/>
                    </a:cubicBezTo>
                    <a:cubicBezTo>
                      <a:pt x="119" y="439"/>
                      <a:pt x="121" y="435"/>
                      <a:pt x="119" y="436"/>
                    </a:cubicBezTo>
                    <a:cubicBezTo>
                      <a:pt x="118" y="434"/>
                      <a:pt x="121" y="435"/>
                      <a:pt x="121" y="435"/>
                    </a:cubicBezTo>
                    <a:cubicBezTo>
                      <a:pt x="122" y="434"/>
                      <a:pt x="121" y="432"/>
                      <a:pt x="122" y="433"/>
                    </a:cubicBezTo>
                    <a:cubicBezTo>
                      <a:pt x="122" y="431"/>
                      <a:pt x="122" y="422"/>
                      <a:pt x="120" y="425"/>
                    </a:cubicBezTo>
                    <a:cubicBezTo>
                      <a:pt x="119" y="423"/>
                      <a:pt x="120" y="421"/>
                      <a:pt x="120" y="419"/>
                    </a:cubicBezTo>
                    <a:cubicBezTo>
                      <a:pt x="119" y="417"/>
                      <a:pt x="120" y="415"/>
                      <a:pt x="120" y="413"/>
                    </a:cubicBezTo>
                    <a:cubicBezTo>
                      <a:pt x="119" y="412"/>
                      <a:pt x="118" y="412"/>
                      <a:pt x="118" y="412"/>
                    </a:cubicBezTo>
                    <a:cubicBezTo>
                      <a:pt x="117" y="411"/>
                      <a:pt x="119" y="411"/>
                      <a:pt x="119" y="410"/>
                    </a:cubicBezTo>
                    <a:cubicBezTo>
                      <a:pt x="119" y="410"/>
                      <a:pt x="118" y="409"/>
                      <a:pt x="118" y="409"/>
                    </a:cubicBezTo>
                    <a:cubicBezTo>
                      <a:pt x="117" y="407"/>
                      <a:pt x="117" y="407"/>
                      <a:pt x="116" y="406"/>
                    </a:cubicBezTo>
                    <a:cubicBezTo>
                      <a:pt x="115" y="406"/>
                      <a:pt x="116" y="404"/>
                      <a:pt x="116" y="404"/>
                    </a:cubicBezTo>
                    <a:cubicBezTo>
                      <a:pt x="116" y="404"/>
                      <a:pt x="113" y="404"/>
                      <a:pt x="114" y="403"/>
                    </a:cubicBezTo>
                    <a:cubicBezTo>
                      <a:pt x="114" y="403"/>
                      <a:pt x="115" y="403"/>
                      <a:pt x="115" y="403"/>
                    </a:cubicBezTo>
                    <a:cubicBezTo>
                      <a:pt x="113" y="401"/>
                      <a:pt x="112" y="401"/>
                      <a:pt x="110" y="399"/>
                    </a:cubicBezTo>
                    <a:cubicBezTo>
                      <a:pt x="109" y="399"/>
                      <a:pt x="110" y="398"/>
                      <a:pt x="109" y="398"/>
                    </a:cubicBezTo>
                    <a:cubicBezTo>
                      <a:pt x="108" y="398"/>
                      <a:pt x="108" y="396"/>
                      <a:pt x="106" y="396"/>
                    </a:cubicBezTo>
                    <a:cubicBezTo>
                      <a:pt x="104" y="388"/>
                      <a:pt x="106" y="381"/>
                      <a:pt x="106" y="373"/>
                    </a:cubicBezTo>
                    <a:cubicBezTo>
                      <a:pt x="106" y="371"/>
                      <a:pt x="103" y="374"/>
                      <a:pt x="104" y="370"/>
                    </a:cubicBezTo>
                    <a:cubicBezTo>
                      <a:pt x="99" y="370"/>
                      <a:pt x="94" y="369"/>
                      <a:pt x="91" y="368"/>
                    </a:cubicBezTo>
                    <a:cubicBezTo>
                      <a:pt x="92" y="363"/>
                      <a:pt x="88" y="368"/>
                      <a:pt x="89" y="363"/>
                    </a:cubicBezTo>
                    <a:cubicBezTo>
                      <a:pt x="85" y="362"/>
                      <a:pt x="84" y="361"/>
                      <a:pt x="78" y="362"/>
                    </a:cubicBezTo>
                    <a:cubicBezTo>
                      <a:pt x="78" y="362"/>
                      <a:pt x="76" y="363"/>
                      <a:pt x="75" y="363"/>
                    </a:cubicBezTo>
                    <a:cubicBezTo>
                      <a:pt x="74" y="363"/>
                      <a:pt x="72" y="365"/>
                      <a:pt x="69" y="364"/>
                    </a:cubicBezTo>
                    <a:cubicBezTo>
                      <a:pt x="71" y="366"/>
                      <a:pt x="72" y="365"/>
                      <a:pt x="67" y="366"/>
                    </a:cubicBezTo>
                    <a:cubicBezTo>
                      <a:pt x="64" y="367"/>
                      <a:pt x="62" y="368"/>
                      <a:pt x="57" y="368"/>
                    </a:cubicBezTo>
                    <a:cubicBezTo>
                      <a:pt x="55" y="368"/>
                      <a:pt x="55" y="367"/>
                      <a:pt x="54" y="367"/>
                    </a:cubicBezTo>
                    <a:cubicBezTo>
                      <a:pt x="47" y="366"/>
                      <a:pt x="41" y="370"/>
                      <a:pt x="36" y="369"/>
                    </a:cubicBezTo>
                    <a:cubicBezTo>
                      <a:pt x="36" y="366"/>
                      <a:pt x="32" y="367"/>
                      <a:pt x="31" y="366"/>
                    </a:cubicBezTo>
                    <a:cubicBezTo>
                      <a:pt x="30" y="366"/>
                      <a:pt x="31" y="364"/>
                      <a:pt x="31" y="364"/>
                    </a:cubicBezTo>
                    <a:cubicBezTo>
                      <a:pt x="30" y="364"/>
                      <a:pt x="28" y="364"/>
                      <a:pt x="28" y="364"/>
                    </a:cubicBezTo>
                    <a:cubicBezTo>
                      <a:pt x="28" y="364"/>
                      <a:pt x="28" y="362"/>
                      <a:pt x="28" y="362"/>
                    </a:cubicBezTo>
                    <a:cubicBezTo>
                      <a:pt x="27" y="362"/>
                      <a:pt x="26" y="363"/>
                      <a:pt x="26" y="361"/>
                    </a:cubicBezTo>
                    <a:cubicBezTo>
                      <a:pt x="26" y="361"/>
                      <a:pt x="24" y="359"/>
                      <a:pt x="24" y="359"/>
                    </a:cubicBezTo>
                    <a:cubicBezTo>
                      <a:pt x="24" y="359"/>
                      <a:pt x="24" y="358"/>
                      <a:pt x="23" y="358"/>
                    </a:cubicBezTo>
                    <a:cubicBezTo>
                      <a:pt x="22" y="358"/>
                      <a:pt x="22" y="357"/>
                      <a:pt x="22" y="356"/>
                    </a:cubicBezTo>
                    <a:cubicBezTo>
                      <a:pt x="22" y="355"/>
                      <a:pt x="21" y="356"/>
                      <a:pt x="20" y="355"/>
                    </a:cubicBezTo>
                    <a:cubicBezTo>
                      <a:pt x="20" y="355"/>
                      <a:pt x="21" y="354"/>
                      <a:pt x="20" y="354"/>
                    </a:cubicBezTo>
                    <a:cubicBezTo>
                      <a:pt x="20" y="353"/>
                      <a:pt x="18" y="354"/>
                      <a:pt x="18" y="353"/>
                    </a:cubicBezTo>
                    <a:cubicBezTo>
                      <a:pt x="18" y="352"/>
                      <a:pt x="19" y="351"/>
                      <a:pt x="19" y="352"/>
                    </a:cubicBezTo>
                    <a:cubicBezTo>
                      <a:pt x="18" y="348"/>
                      <a:pt x="14" y="349"/>
                      <a:pt x="15" y="346"/>
                    </a:cubicBezTo>
                    <a:cubicBezTo>
                      <a:pt x="10" y="347"/>
                      <a:pt x="12" y="342"/>
                      <a:pt x="8" y="343"/>
                    </a:cubicBezTo>
                    <a:cubicBezTo>
                      <a:pt x="8" y="342"/>
                      <a:pt x="9" y="341"/>
                      <a:pt x="9" y="340"/>
                    </a:cubicBezTo>
                    <a:cubicBezTo>
                      <a:pt x="9" y="339"/>
                      <a:pt x="6" y="339"/>
                      <a:pt x="5" y="339"/>
                    </a:cubicBezTo>
                    <a:cubicBezTo>
                      <a:pt x="6" y="337"/>
                      <a:pt x="3" y="337"/>
                      <a:pt x="3" y="336"/>
                    </a:cubicBezTo>
                    <a:cubicBezTo>
                      <a:pt x="3" y="335"/>
                      <a:pt x="5" y="335"/>
                      <a:pt x="3" y="333"/>
                    </a:cubicBezTo>
                    <a:cubicBezTo>
                      <a:pt x="3" y="332"/>
                      <a:pt x="2" y="333"/>
                      <a:pt x="2" y="332"/>
                    </a:cubicBezTo>
                    <a:cubicBezTo>
                      <a:pt x="2" y="331"/>
                      <a:pt x="1" y="328"/>
                      <a:pt x="0" y="328"/>
                    </a:cubicBezTo>
                    <a:cubicBezTo>
                      <a:pt x="0" y="326"/>
                      <a:pt x="2" y="327"/>
                      <a:pt x="3" y="327"/>
                    </a:cubicBezTo>
                    <a:cubicBezTo>
                      <a:pt x="4" y="326"/>
                      <a:pt x="3" y="324"/>
                      <a:pt x="5" y="324"/>
                    </a:cubicBezTo>
                    <a:cubicBezTo>
                      <a:pt x="5" y="319"/>
                      <a:pt x="5" y="313"/>
                      <a:pt x="5" y="308"/>
                    </a:cubicBezTo>
                    <a:cubicBezTo>
                      <a:pt x="5" y="307"/>
                      <a:pt x="3" y="307"/>
                      <a:pt x="3" y="307"/>
                    </a:cubicBezTo>
                    <a:cubicBezTo>
                      <a:pt x="3" y="306"/>
                      <a:pt x="4" y="305"/>
                      <a:pt x="4" y="305"/>
                    </a:cubicBezTo>
                    <a:cubicBezTo>
                      <a:pt x="4" y="303"/>
                      <a:pt x="3" y="303"/>
                      <a:pt x="3" y="301"/>
                    </a:cubicBezTo>
                    <a:cubicBezTo>
                      <a:pt x="7" y="305"/>
                      <a:pt x="3" y="294"/>
                      <a:pt x="7" y="298"/>
                    </a:cubicBezTo>
                    <a:cubicBezTo>
                      <a:pt x="8" y="297"/>
                      <a:pt x="7" y="294"/>
                      <a:pt x="8" y="292"/>
                    </a:cubicBezTo>
                    <a:cubicBezTo>
                      <a:pt x="8" y="292"/>
                      <a:pt x="10" y="293"/>
                      <a:pt x="10" y="292"/>
                    </a:cubicBezTo>
                    <a:cubicBezTo>
                      <a:pt x="10" y="292"/>
                      <a:pt x="8" y="291"/>
                      <a:pt x="9" y="290"/>
                    </a:cubicBezTo>
                    <a:cubicBezTo>
                      <a:pt x="12" y="289"/>
                      <a:pt x="12" y="284"/>
                      <a:pt x="15" y="283"/>
                    </a:cubicBezTo>
                    <a:cubicBezTo>
                      <a:pt x="15" y="280"/>
                      <a:pt x="19" y="280"/>
                      <a:pt x="18" y="276"/>
                    </a:cubicBezTo>
                    <a:cubicBezTo>
                      <a:pt x="20" y="277"/>
                      <a:pt x="20" y="275"/>
                      <a:pt x="20" y="274"/>
                    </a:cubicBezTo>
                    <a:cubicBezTo>
                      <a:pt x="26" y="274"/>
                      <a:pt x="30" y="272"/>
                      <a:pt x="30" y="265"/>
                    </a:cubicBezTo>
                    <a:cubicBezTo>
                      <a:pt x="34" y="266"/>
                      <a:pt x="30" y="259"/>
                      <a:pt x="34" y="260"/>
                    </a:cubicBezTo>
                    <a:cubicBezTo>
                      <a:pt x="34" y="258"/>
                      <a:pt x="34" y="256"/>
                      <a:pt x="34" y="254"/>
                    </a:cubicBezTo>
                    <a:cubicBezTo>
                      <a:pt x="35" y="254"/>
                      <a:pt x="36" y="253"/>
                      <a:pt x="37" y="253"/>
                    </a:cubicBezTo>
                    <a:cubicBezTo>
                      <a:pt x="39" y="251"/>
                      <a:pt x="41" y="250"/>
                      <a:pt x="42" y="248"/>
                    </a:cubicBezTo>
                    <a:cubicBezTo>
                      <a:pt x="43" y="247"/>
                      <a:pt x="43" y="248"/>
                      <a:pt x="43" y="247"/>
                    </a:cubicBezTo>
                    <a:cubicBezTo>
                      <a:pt x="43" y="246"/>
                      <a:pt x="46" y="246"/>
                      <a:pt x="45" y="244"/>
                    </a:cubicBezTo>
                    <a:cubicBezTo>
                      <a:pt x="49" y="245"/>
                      <a:pt x="50" y="241"/>
                      <a:pt x="54" y="242"/>
                    </a:cubicBezTo>
                    <a:cubicBezTo>
                      <a:pt x="52" y="245"/>
                      <a:pt x="58" y="242"/>
                      <a:pt x="57" y="246"/>
                    </a:cubicBezTo>
                    <a:cubicBezTo>
                      <a:pt x="58" y="244"/>
                      <a:pt x="66" y="247"/>
                      <a:pt x="66" y="243"/>
                    </a:cubicBezTo>
                    <a:cubicBezTo>
                      <a:pt x="71" y="242"/>
                      <a:pt x="74" y="241"/>
                      <a:pt x="77" y="238"/>
                    </a:cubicBezTo>
                    <a:cubicBezTo>
                      <a:pt x="78" y="238"/>
                      <a:pt x="79" y="238"/>
                      <a:pt x="79" y="237"/>
                    </a:cubicBezTo>
                    <a:cubicBezTo>
                      <a:pt x="81" y="237"/>
                      <a:pt x="81" y="238"/>
                      <a:pt x="83" y="238"/>
                    </a:cubicBezTo>
                    <a:cubicBezTo>
                      <a:pt x="85" y="238"/>
                      <a:pt x="87" y="237"/>
                      <a:pt x="89" y="237"/>
                    </a:cubicBezTo>
                    <a:cubicBezTo>
                      <a:pt x="89" y="237"/>
                      <a:pt x="89" y="238"/>
                      <a:pt x="90" y="238"/>
                    </a:cubicBezTo>
                    <a:cubicBezTo>
                      <a:pt x="92" y="238"/>
                      <a:pt x="96" y="240"/>
                      <a:pt x="100" y="239"/>
                    </a:cubicBezTo>
                    <a:cubicBezTo>
                      <a:pt x="102" y="239"/>
                      <a:pt x="105" y="236"/>
                      <a:pt x="107" y="238"/>
                    </a:cubicBezTo>
                    <a:cubicBezTo>
                      <a:pt x="109" y="240"/>
                      <a:pt x="108" y="238"/>
                      <a:pt x="111" y="238"/>
                    </a:cubicBezTo>
                    <a:cubicBezTo>
                      <a:pt x="111" y="239"/>
                      <a:pt x="112" y="239"/>
                      <a:pt x="112" y="240"/>
                    </a:cubicBezTo>
                    <a:cubicBezTo>
                      <a:pt x="112" y="240"/>
                      <a:pt x="110" y="241"/>
                      <a:pt x="110" y="241"/>
                    </a:cubicBezTo>
                    <a:cubicBezTo>
                      <a:pt x="110" y="242"/>
                      <a:pt x="111" y="241"/>
                      <a:pt x="111" y="242"/>
                    </a:cubicBezTo>
                    <a:cubicBezTo>
                      <a:pt x="111" y="243"/>
                      <a:pt x="110" y="243"/>
                      <a:pt x="110" y="243"/>
                    </a:cubicBezTo>
                    <a:cubicBezTo>
                      <a:pt x="110" y="244"/>
                      <a:pt x="111" y="244"/>
                      <a:pt x="111" y="245"/>
                    </a:cubicBezTo>
                    <a:cubicBezTo>
                      <a:pt x="111" y="247"/>
                      <a:pt x="109" y="249"/>
                      <a:pt x="112" y="252"/>
                    </a:cubicBezTo>
                    <a:cubicBezTo>
                      <a:pt x="112" y="255"/>
                      <a:pt x="113" y="251"/>
                      <a:pt x="115" y="253"/>
                    </a:cubicBezTo>
                    <a:cubicBezTo>
                      <a:pt x="114" y="254"/>
                      <a:pt x="116" y="254"/>
                      <a:pt x="117" y="254"/>
                    </a:cubicBezTo>
                    <a:cubicBezTo>
                      <a:pt x="117" y="255"/>
                      <a:pt x="116" y="256"/>
                      <a:pt x="117" y="256"/>
                    </a:cubicBezTo>
                    <a:cubicBezTo>
                      <a:pt x="118" y="257"/>
                      <a:pt x="120" y="256"/>
                      <a:pt x="120" y="257"/>
                    </a:cubicBezTo>
                    <a:cubicBezTo>
                      <a:pt x="122" y="256"/>
                      <a:pt x="125" y="260"/>
                      <a:pt x="126" y="257"/>
                    </a:cubicBezTo>
                    <a:cubicBezTo>
                      <a:pt x="127" y="257"/>
                      <a:pt x="127" y="259"/>
                      <a:pt x="127" y="259"/>
                    </a:cubicBezTo>
                    <a:cubicBezTo>
                      <a:pt x="129" y="260"/>
                      <a:pt x="130" y="259"/>
                      <a:pt x="132" y="260"/>
                    </a:cubicBezTo>
                    <a:cubicBezTo>
                      <a:pt x="132" y="260"/>
                      <a:pt x="132" y="262"/>
                      <a:pt x="133" y="262"/>
                    </a:cubicBezTo>
                    <a:cubicBezTo>
                      <a:pt x="133" y="262"/>
                      <a:pt x="135" y="262"/>
                      <a:pt x="135" y="262"/>
                    </a:cubicBezTo>
                    <a:cubicBezTo>
                      <a:pt x="136" y="263"/>
                      <a:pt x="136" y="262"/>
                      <a:pt x="138" y="263"/>
                    </a:cubicBezTo>
                    <a:cubicBezTo>
                      <a:pt x="138" y="263"/>
                      <a:pt x="138" y="265"/>
                      <a:pt x="139" y="265"/>
                    </a:cubicBezTo>
                    <a:cubicBezTo>
                      <a:pt x="139" y="265"/>
                      <a:pt x="140" y="264"/>
                      <a:pt x="141" y="264"/>
                    </a:cubicBezTo>
                    <a:cubicBezTo>
                      <a:pt x="141" y="264"/>
                      <a:pt x="142" y="265"/>
                      <a:pt x="142" y="265"/>
                    </a:cubicBezTo>
                    <a:cubicBezTo>
                      <a:pt x="143" y="265"/>
                      <a:pt x="144" y="265"/>
                      <a:pt x="144" y="265"/>
                    </a:cubicBezTo>
                    <a:cubicBezTo>
                      <a:pt x="145" y="264"/>
                      <a:pt x="146" y="263"/>
                      <a:pt x="146" y="263"/>
                    </a:cubicBezTo>
                    <a:cubicBezTo>
                      <a:pt x="146" y="263"/>
                      <a:pt x="148" y="262"/>
                      <a:pt x="147" y="262"/>
                    </a:cubicBezTo>
                    <a:cubicBezTo>
                      <a:pt x="145" y="260"/>
                      <a:pt x="150" y="261"/>
                      <a:pt x="150" y="257"/>
                    </a:cubicBezTo>
                    <a:cubicBezTo>
                      <a:pt x="153" y="258"/>
                      <a:pt x="153" y="255"/>
                      <a:pt x="156" y="256"/>
                    </a:cubicBezTo>
                    <a:cubicBezTo>
                      <a:pt x="156" y="256"/>
                      <a:pt x="157" y="257"/>
                      <a:pt x="157" y="257"/>
                    </a:cubicBezTo>
                    <a:cubicBezTo>
                      <a:pt x="158" y="257"/>
                      <a:pt x="159" y="257"/>
                      <a:pt x="161" y="257"/>
                    </a:cubicBezTo>
                    <a:cubicBezTo>
                      <a:pt x="161" y="257"/>
                      <a:pt x="162" y="259"/>
                      <a:pt x="162" y="259"/>
                    </a:cubicBezTo>
                    <a:cubicBezTo>
                      <a:pt x="163" y="259"/>
                      <a:pt x="164" y="258"/>
                      <a:pt x="165" y="258"/>
                    </a:cubicBezTo>
                    <a:cubicBezTo>
                      <a:pt x="165" y="258"/>
                      <a:pt x="165" y="260"/>
                      <a:pt x="165" y="260"/>
                    </a:cubicBezTo>
                    <a:cubicBezTo>
                      <a:pt x="166" y="260"/>
                      <a:pt x="168" y="258"/>
                      <a:pt x="169" y="259"/>
                    </a:cubicBezTo>
                    <a:cubicBezTo>
                      <a:pt x="170" y="260"/>
                      <a:pt x="167" y="260"/>
                      <a:pt x="167" y="260"/>
                    </a:cubicBezTo>
                    <a:cubicBezTo>
                      <a:pt x="168" y="262"/>
                      <a:pt x="174" y="262"/>
                      <a:pt x="177" y="262"/>
                    </a:cubicBezTo>
                    <a:cubicBezTo>
                      <a:pt x="176" y="266"/>
                      <a:pt x="185" y="264"/>
                      <a:pt x="186" y="262"/>
                    </a:cubicBezTo>
                    <a:cubicBezTo>
                      <a:pt x="187" y="263"/>
                      <a:pt x="191" y="261"/>
                      <a:pt x="192" y="262"/>
                    </a:cubicBezTo>
                    <a:cubicBezTo>
                      <a:pt x="193" y="263"/>
                      <a:pt x="192" y="262"/>
                      <a:pt x="194" y="262"/>
                    </a:cubicBezTo>
                    <a:cubicBezTo>
                      <a:pt x="196" y="262"/>
                      <a:pt x="197" y="263"/>
                      <a:pt x="199" y="263"/>
                    </a:cubicBezTo>
                    <a:cubicBezTo>
                      <a:pt x="201" y="263"/>
                      <a:pt x="201" y="261"/>
                      <a:pt x="204" y="261"/>
                    </a:cubicBezTo>
                    <a:cubicBezTo>
                      <a:pt x="204" y="259"/>
                      <a:pt x="204" y="256"/>
                      <a:pt x="206" y="255"/>
                    </a:cubicBezTo>
                    <a:cubicBezTo>
                      <a:pt x="207" y="254"/>
                      <a:pt x="205" y="253"/>
                      <a:pt x="205" y="251"/>
                    </a:cubicBezTo>
                    <a:cubicBezTo>
                      <a:pt x="209" y="252"/>
                      <a:pt x="208" y="246"/>
                      <a:pt x="211" y="249"/>
                    </a:cubicBezTo>
                    <a:cubicBezTo>
                      <a:pt x="212" y="245"/>
                      <a:pt x="210" y="244"/>
                      <a:pt x="207" y="244"/>
                    </a:cubicBezTo>
                    <a:cubicBezTo>
                      <a:pt x="208" y="243"/>
                      <a:pt x="208" y="242"/>
                      <a:pt x="208" y="240"/>
                    </a:cubicBezTo>
                    <a:cubicBezTo>
                      <a:pt x="207" y="237"/>
                      <a:pt x="202" y="239"/>
                      <a:pt x="201" y="236"/>
                    </a:cubicBezTo>
                    <a:cubicBezTo>
                      <a:pt x="199" y="237"/>
                      <a:pt x="196" y="237"/>
                      <a:pt x="195" y="239"/>
                    </a:cubicBezTo>
                    <a:cubicBezTo>
                      <a:pt x="194" y="239"/>
                      <a:pt x="194" y="237"/>
                      <a:pt x="194" y="237"/>
                    </a:cubicBezTo>
                    <a:cubicBezTo>
                      <a:pt x="192" y="236"/>
                      <a:pt x="189" y="238"/>
                      <a:pt x="187" y="237"/>
                    </a:cubicBezTo>
                    <a:cubicBezTo>
                      <a:pt x="186" y="238"/>
                      <a:pt x="186" y="239"/>
                      <a:pt x="184" y="239"/>
                    </a:cubicBezTo>
                    <a:cubicBezTo>
                      <a:pt x="182" y="239"/>
                      <a:pt x="182" y="235"/>
                      <a:pt x="178" y="236"/>
                    </a:cubicBezTo>
                    <a:cubicBezTo>
                      <a:pt x="178" y="234"/>
                      <a:pt x="177" y="234"/>
                      <a:pt x="177" y="232"/>
                    </a:cubicBezTo>
                    <a:cubicBezTo>
                      <a:pt x="176" y="232"/>
                      <a:pt x="175" y="232"/>
                      <a:pt x="175" y="231"/>
                    </a:cubicBezTo>
                    <a:cubicBezTo>
                      <a:pt x="174" y="230"/>
                      <a:pt x="173" y="230"/>
                      <a:pt x="171" y="229"/>
                    </a:cubicBezTo>
                    <a:cubicBezTo>
                      <a:pt x="173" y="227"/>
                      <a:pt x="172" y="221"/>
                      <a:pt x="171" y="219"/>
                    </a:cubicBezTo>
                    <a:cubicBezTo>
                      <a:pt x="169" y="221"/>
                      <a:pt x="166" y="217"/>
                      <a:pt x="165" y="222"/>
                    </a:cubicBezTo>
                    <a:cubicBezTo>
                      <a:pt x="162" y="220"/>
                      <a:pt x="162" y="223"/>
                      <a:pt x="160" y="221"/>
                    </a:cubicBezTo>
                    <a:cubicBezTo>
                      <a:pt x="160" y="222"/>
                      <a:pt x="159" y="223"/>
                      <a:pt x="159" y="223"/>
                    </a:cubicBezTo>
                    <a:cubicBezTo>
                      <a:pt x="159" y="223"/>
                      <a:pt x="160" y="224"/>
                      <a:pt x="161" y="225"/>
                    </a:cubicBezTo>
                    <a:cubicBezTo>
                      <a:pt x="161" y="225"/>
                      <a:pt x="161" y="227"/>
                      <a:pt x="162" y="227"/>
                    </a:cubicBezTo>
                    <a:cubicBezTo>
                      <a:pt x="162" y="230"/>
                      <a:pt x="162" y="229"/>
                      <a:pt x="163" y="230"/>
                    </a:cubicBezTo>
                    <a:cubicBezTo>
                      <a:pt x="164" y="232"/>
                      <a:pt x="162" y="232"/>
                      <a:pt x="162" y="232"/>
                    </a:cubicBezTo>
                    <a:cubicBezTo>
                      <a:pt x="161" y="233"/>
                      <a:pt x="160" y="236"/>
                      <a:pt x="160" y="235"/>
                    </a:cubicBezTo>
                    <a:cubicBezTo>
                      <a:pt x="158" y="233"/>
                      <a:pt x="160" y="238"/>
                      <a:pt x="156" y="237"/>
                    </a:cubicBezTo>
                    <a:cubicBezTo>
                      <a:pt x="155" y="236"/>
                      <a:pt x="155" y="235"/>
                      <a:pt x="154" y="235"/>
                    </a:cubicBezTo>
                    <a:cubicBezTo>
                      <a:pt x="154" y="234"/>
                      <a:pt x="155" y="233"/>
                      <a:pt x="156" y="233"/>
                    </a:cubicBezTo>
                    <a:cubicBezTo>
                      <a:pt x="155" y="232"/>
                      <a:pt x="151" y="231"/>
                      <a:pt x="154" y="229"/>
                    </a:cubicBezTo>
                    <a:cubicBezTo>
                      <a:pt x="153" y="228"/>
                      <a:pt x="151" y="229"/>
                      <a:pt x="150" y="229"/>
                    </a:cubicBezTo>
                    <a:cubicBezTo>
                      <a:pt x="149" y="228"/>
                      <a:pt x="152" y="228"/>
                      <a:pt x="152" y="228"/>
                    </a:cubicBezTo>
                    <a:cubicBezTo>
                      <a:pt x="152" y="227"/>
                      <a:pt x="150" y="225"/>
                      <a:pt x="147" y="224"/>
                    </a:cubicBezTo>
                    <a:cubicBezTo>
                      <a:pt x="148" y="219"/>
                      <a:pt x="145" y="218"/>
                      <a:pt x="145" y="214"/>
                    </a:cubicBezTo>
                    <a:cubicBezTo>
                      <a:pt x="146" y="213"/>
                      <a:pt x="143" y="214"/>
                      <a:pt x="142" y="213"/>
                    </a:cubicBezTo>
                    <a:cubicBezTo>
                      <a:pt x="142" y="213"/>
                      <a:pt x="144" y="212"/>
                      <a:pt x="143" y="211"/>
                    </a:cubicBezTo>
                    <a:cubicBezTo>
                      <a:pt x="141" y="210"/>
                      <a:pt x="141" y="212"/>
                      <a:pt x="140" y="210"/>
                    </a:cubicBezTo>
                    <a:cubicBezTo>
                      <a:pt x="139" y="210"/>
                      <a:pt x="141" y="209"/>
                      <a:pt x="141" y="208"/>
                    </a:cubicBezTo>
                    <a:cubicBezTo>
                      <a:pt x="140" y="208"/>
                      <a:pt x="139" y="209"/>
                      <a:pt x="140" y="209"/>
                    </a:cubicBezTo>
                    <a:cubicBezTo>
                      <a:pt x="139" y="210"/>
                      <a:pt x="139" y="208"/>
                      <a:pt x="139" y="208"/>
                    </a:cubicBezTo>
                    <a:cubicBezTo>
                      <a:pt x="135" y="208"/>
                      <a:pt x="135" y="205"/>
                      <a:pt x="131" y="206"/>
                    </a:cubicBezTo>
                    <a:cubicBezTo>
                      <a:pt x="131" y="204"/>
                      <a:pt x="130" y="204"/>
                      <a:pt x="129" y="204"/>
                    </a:cubicBezTo>
                    <a:cubicBezTo>
                      <a:pt x="129" y="203"/>
                      <a:pt x="129" y="202"/>
                      <a:pt x="129" y="202"/>
                    </a:cubicBezTo>
                    <a:cubicBezTo>
                      <a:pt x="129" y="201"/>
                      <a:pt x="127" y="202"/>
                      <a:pt x="127" y="202"/>
                    </a:cubicBezTo>
                    <a:cubicBezTo>
                      <a:pt x="127" y="202"/>
                      <a:pt x="127" y="198"/>
                      <a:pt x="126" y="199"/>
                    </a:cubicBezTo>
                    <a:cubicBezTo>
                      <a:pt x="126" y="200"/>
                      <a:pt x="125" y="199"/>
                      <a:pt x="124" y="198"/>
                    </a:cubicBezTo>
                    <a:cubicBezTo>
                      <a:pt x="124" y="197"/>
                      <a:pt x="123" y="197"/>
                      <a:pt x="123" y="196"/>
                    </a:cubicBezTo>
                    <a:cubicBezTo>
                      <a:pt x="120" y="196"/>
                      <a:pt x="121" y="197"/>
                      <a:pt x="118" y="196"/>
                    </a:cubicBezTo>
                    <a:cubicBezTo>
                      <a:pt x="117" y="196"/>
                      <a:pt x="117" y="198"/>
                      <a:pt x="116" y="198"/>
                    </a:cubicBezTo>
                    <a:cubicBezTo>
                      <a:pt x="115" y="200"/>
                      <a:pt x="117" y="200"/>
                      <a:pt x="118" y="202"/>
                    </a:cubicBezTo>
                    <a:cubicBezTo>
                      <a:pt x="118" y="202"/>
                      <a:pt x="119" y="204"/>
                      <a:pt x="120" y="205"/>
                    </a:cubicBezTo>
                    <a:cubicBezTo>
                      <a:pt x="120" y="205"/>
                      <a:pt x="120" y="206"/>
                      <a:pt x="121" y="206"/>
                    </a:cubicBezTo>
                    <a:cubicBezTo>
                      <a:pt x="120" y="208"/>
                      <a:pt x="123" y="208"/>
                      <a:pt x="124" y="209"/>
                    </a:cubicBezTo>
                    <a:cubicBezTo>
                      <a:pt x="124" y="210"/>
                      <a:pt x="125" y="213"/>
                      <a:pt x="126" y="212"/>
                    </a:cubicBezTo>
                    <a:cubicBezTo>
                      <a:pt x="128" y="211"/>
                      <a:pt x="126" y="213"/>
                      <a:pt x="127" y="213"/>
                    </a:cubicBezTo>
                    <a:cubicBezTo>
                      <a:pt x="128" y="214"/>
                      <a:pt x="130" y="214"/>
                      <a:pt x="131" y="216"/>
                    </a:cubicBezTo>
                    <a:cubicBezTo>
                      <a:pt x="132" y="215"/>
                      <a:pt x="133" y="217"/>
                      <a:pt x="133" y="217"/>
                    </a:cubicBezTo>
                    <a:cubicBezTo>
                      <a:pt x="133" y="217"/>
                      <a:pt x="134" y="216"/>
                      <a:pt x="134" y="216"/>
                    </a:cubicBezTo>
                    <a:cubicBezTo>
                      <a:pt x="135" y="216"/>
                      <a:pt x="135" y="219"/>
                      <a:pt x="136" y="217"/>
                    </a:cubicBezTo>
                    <a:cubicBezTo>
                      <a:pt x="138" y="217"/>
                      <a:pt x="135" y="221"/>
                      <a:pt x="139" y="220"/>
                    </a:cubicBezTo>
                    <a:cubicBezTo>
                      <a:pt x="138" y="222"/>
                      <a:pt x="135" y="220"/>
                      <a:pt x="133" y="221"/>
                    </a:cubicBezTo>
                    <a:cubicBezTo>
                      <a:pt x="133" y="222"/>
                      <a:pt x="134" y="222"/>
                      <a:pt x="135" y="223"/>
                    </a:cubicBezTo>
                    <a:cubicBezTo>
                      <a:pt x="135" y="225"/>
                      <a:pt x="133" y="228"/>
                      <a:pt x="135" y="228"/>
                    </a:cubicBezTo>
                    <a:cubicBezTo>
                      <a:pt x="134" y="229"/>
                      <a:pt x="132" y="229"/>
                      <a:pt x="130" y="229"/>
                    </a:cubicBezTo>
                    <a:cubicBezTo>
                      <a:pt x="131" y="229"/>
                      <a:pt x="130" y="226"/>
                      <a:pt x="132" y="226"/>
                    </a:cubicBezTo>
                    <a:cubicBezTo>
                      <a:pt x="131" y="225"/>
                      <a:pt x="131" y="223"/>
                      <a:pt x="130" y="223"/>
                    </a:cubicBezTo>
                    <a:cubicBezTo>
                      <a:pt x="129" y="223"/>
                      <a:pt x="131" y="221"/>
                      <a:pt x="128" y="220"/>
                    </a:cubicBezTo>
                    <a:cubicBezTo>
                      <a:pt x="127" y="219"/>
                      <a:pt x="125" y="220"/>
                      <a:pt x="125" y="217"/>
                    </a:cubicBezTo>
                    <a:cubicBezTo>
                      <a:pt x="121" y="218"/>
                      <a:pt x="121" y="215"/>
                      <a:pt x="118" y="215"/>
                    </a:cubicBezTo>
                    <a:cubicBezTo>
                      <a:pt x="117" y="213"/>
                      <a:pt x="115" y="212"/>
                      <a:pt x="114" y="209"/>
                    </a:cubicBezTo>
                    <a:cubicBezTo>
                      <a:pt x="113" y="209"/>
                      <a:pt x="113" y="210"/>
                      <a:pt x="113" y="208"/>
                    </a:cubicBezTo>
                    <a:cubicBezTo>
                      <a:pt x="113" y="207"/>
                      <a:pt x="112" y="208"/>
                      <a:pt x="111" y="208"/>
                    </a:cubicBezTo>
                    <a:cubicBezTo>
                      <a:pt x="111" y="207"/>
                      <a:pt x="111" y="206"/>
                      <a:pt x="111" y="206"/>
                    </a:cubicBezTo>
                    <a:cubicBezTo>
                      <a:pt x="110" y="205"/>
                      <a:pt x="108" y="206"/>
                      <a:pt x="107" y="206"/>
                    </a:cubicBezTo>
                    <a:cubicBezTo>
                      <a:pt x="107" y="205"/>
                      <a:pt x="109" y="204"/>
                      <a:pt x="109" y="205"/>
                    </a:cubicBezTo>
                    <a:cubicBezTo>
                      <a:pt x="108" y="202"/>
                      <a:pt x="102" y="203"/>
                      <a:pt x="99" y="204"/>
                    </a:cubicBezTo>
                    <a:cubicBezTo>
                      <a:pt x="99" y="204"/>
                      <a:pt x="101" y="205"/>
                      <a:pt x="101" y="205"/>
                    </a:cubicBezTo>
                    <a:cubicBezTo>
                      <a:pt x="101" y="206"/>
                      <a:pt x="100" y="205"/>
                      <a:pt x="99" y="206"/>
                    </a:cubicBezTo>
                    <a:cubicBezTo>
                      <a:pt x="97" y="207"/>
                      <a:pt x="97" y="210"/>
                      <a:pt x="95" y="209"/>
                    </a:cubicBezTo>
                    <a:cubicBezTo>
                      <a:pt x="91" y="209"/>
                      <a:pt x="90" y="206"/>
                      <a:pt x="85" y="207"/>
                    </a:cubicBezTo>
                    <a:cubicBezTo>
                      <a:pt x="84" y="207"/>
                      <a:pt x="84" y="210"/>
                      <a:pt x="81" y="208"/>
                    </a:cubicBezTo>
                    <a:cubicBezTo>
                      <a:pt x="81" y="211"/>
                      <a:pt x="81" y="213"/>
                      <a:pt x="81" y="215"/>
                    </a:cubicBezTo>
                    <a:cubicBezTo>
                      <a:pt x="78" y="217"/>
                      <a:pt x="72" y="215"/>
                      <a:pt x="74" y="221"/>
                    </a:cubicBezTo>
                    <a:cubicBezTo>
                      <a:pt x="68" y="220"/>
                      <a:pt x="73" y="225"/>
                      <a:pt x="67" y="225"/>
                    </a:cubicBezTo>
                    <a:cubicBezTo>
                      <a:pt x="67" y="226"/>
                      <a:pt x="70" y="228"/>
                      <a:pt x="68" y="229"/>
                    </a:cubicBezTo>
                    <a:cubicBezTo>
                      <a:pt x="68" y="232"/>
                      <a:pt x="66" y="228"/>
                      <a:pt x="64" y="231"/>
                    </a:cubicBezTo>
                    <a:cubicBezTo>
                      <a:pt x="64" y="232"/>
                      <a:pt x="64" y="233"/>
                      <a:pt x="65" y="233"/>
                    </a:cubicBezTo>
                    <a:cubicBezTo>
                      <a:pt x="65" y="235"/>
                      <a:pt x="62" y="234"/>
                      <a:pt x="60" y="234"/>
                    </a:cubicBezTo>
                    <a:cubicBezTo>
                      <a:pt x="59" y="234"/>
                      <a:pt x="59" y="237"/>
                      <a:pt x="58" y="237"/>
                    </a:cubicBezTo>
                    <a:cubicBezTo>
                      <a:pt x="56" y="239"/>
                      <a:pt x="51" y="236"/>
                      <a:pt x="48" y="240"/>
                    </a:cubicBezTo>
                    <a:cubicBezTo>
                      <a:pt x="47" y="239"/>
                      <a:pt x="46" y="237"/>
                      <a:pt x="45" y="236"/>
                    </a:cubicBezTo>
                    <a:cubicBezTo>
                      <a:pt x="41" y="235"/>
                      <a:pt x="36" y="237"/>
                      <a:pt x="35" y="236"/>
                    </a:cubicBezTo>
                    <a:cubicBezTo>
                      <a:pt x="35" y="233"/>
                      <a:pt x="36" y="229"/>
                      <a:pt x="34" y="227"/>
                    </a:cubicBezTo>
                    <a:cubicBezTo>
                      <a:pt x="33" y="225"/>
                      <a:pt x="35" y="224"/>
                      <a:pt x="36" y="223"/>
                    </a:cubicBezTo>
                    <a:cubicBezTo>
                      <a:pt x="36" y="220"/>
                      <a:pt x="35" y="217"/>
                      <a:pt x="36" y="215"/>
                    </a:cubicBezTo>
                    <a:cubicBezTo>
                      <a:pt x="36" y="213"/>
                      <a:pt x="36" y="210"/>
                      <a:pt x="34" y="209"/>
                    </a:cubicBezTo>
                    <a:cubicBezTo>
                      <a:pt x="34" y="208"/>
                      <a:pt x="36" y="208"/>
                      <a:pt x="36" y="207"/>
                    </a:cubicBezTo>
                    <a:cubicBezTo>
                      <a:pt x="38" y="207"/>
                      <a:pt x="44" y="205"/>
                      <a:pt x="43" y="208"/>
                    </a:cubicBezTo>
                    <a:cubicBezTo>
                      <a:pt x="46" y="207"/>
                      <a:pt x="55" y="211"/>
                      <a:pt x="57" y="208"/>
                    </a:cubicBezTo>
                    <a:cubicBezTo>
                      <a:pt x="57" y="207"/>
                      <a:pt x="57" y="208"/>
                      <a:pt x="58" y="208"/>
                    </a:cubicBezTo>
                    <a:cubicBezTo>
                      <a:pt x="58" y="208"/>
                      <a:pt x="59" y="207"/>
                      <a:pt x="59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62" y="208"/>
                      <a:pt x="63" y="207"/>
                      <a:pt x="64" y="204"/>
                    </a:cubicBezTo>
                    <a:cubicBezTo>
                      <a:pt x="64" y="203"/>
                      <a:pt x="67" y="197"/>
                      <a:pt x="64" y="195"/>
                    </a:cubicBezTo>
                    <a:cubicBezTo>
                      <a:pt x="63" y="194"/>
                      <a:pt x="65" y="194"/>
                      <a:pt x="63" y="191"/>
                    </a:cubicBezTo>
                    <a:cubicBezTo>
                      <a:pt x="63" y="190"/>
                      <a:pt x="61" y="190"/>
                      <a:pt x="60" y="190"/>
                    </a:cubicBezTo>
                    <a:cubicBezTo>
                      <a:pt x="61" y="190"/>
                      <a:pt x="61" y="189"/>
                      <a:pt x="61" y="187"/>
                    </a:cubicBezTo>
                    <a:cubicBezTo>
                      <a:pt x="60" y="187"/>
                      <a:pt x="59" y="188"/>
                      <a:pt x="59" y="188"/>
                    </a:cubicBezTo>
                    <a:cubicBezTo>
                      <a:pt x="58" y="188"/>
                      <a:pt x="59" y="187"/>
                      <a:pt x="58" y="186"/>
                    </a:cubicBezTo>
                    <a:cubicBezTo>
                      <a:pt x="58" y="186"/>
                      <a:pt x="55" y="186"/>
                      <a:pt x="54" y="186"/>
                    </a:cubicBezTo>
                    <a:cubicBezTo>
                      <a:pt x="53" y="185"/>
                      <a:pt x="54" y="185"/>
                      <a:pt x="53" y="185"/>
                    </a:cubicBezTo>
                    <a:cubicBezTo>
                      <a:pt x="52" y="185"/>
                      <a:pt x="51" y="185"/>
                      <a:pt x="51" y="184"/>
                    </a:cubicBezTo>
                    <a:cubicBezTo>
                      <a:pt x="50" y="181"/>
                      <a:pt x="53" y="183"/>
                      <a:pt x="53" y="183"/>
                    </a:cubicBezTo>
                    <a:cubicBezTo>
                      <a:pt x="56" y="182"/>
                      <a:pt x="57" y="180"/>
                      <a:pt x="63" y="181"/>
                    </a:cubicBezTo>
                    <a:cubicBezTo>
                      <a:pt x="64" y="179"/>
                      <a:pt x="62" y="179"/>
                      <a:pt x="61" y="179"/>
                    </a:cubicBezTo>
                    <a:cubicBezTo>
                      <a:pt x="62" y="176"/>
                      <a:pt x="65" y="179"/>
                      <a:pt x="67" y="179"/>
                    </a:cubicBezTo>
                    <a:cubicBezTo>
                      <a:pt x="68" y="179"/>
                      <a:pt x="70" y="177"/>
                      <a:pt x="70" y="179"/>
                    </a:cubicBezTo>
                    <a:cubicBezTo>
                      <a:pt x="72" y="177"/>
                      <a:pt x="72" y="174"/>
                      <a:pt x="76" y="174"/>
                    </a:cubicBezTo>
                    <a:cubicBezTo>
                      <a:pt x="74" y="170"/>
                      <a:pt x="78" y="172"/>
                      <a:pt x="78" y="169"/>
                    </a:cubicBezTo>
                    <a:cubicBezTo>
                      <a:pt x="79" y="169"/>
                      <a:pt x="81" y="169"/>
                      <a:pt x="83" y="169"/>
                    </a:cubicBezTo>
                    <a:cubicBezTo>
                      <a:pt x="83" y="168"/>
                      <a:pt x="82" y="169"/>
                      <a:pt x="81" y="168"/>
                    </a:cubicBezTo>
                    <a:cubicBezTo>
                      <a:pt x="82" y="167"/>
                      <a:pt x="84" y="168"/>
                      <a:pt x="83" y="165"/>
                    </a:cubicBezTo>
                    <a:cubicBezTo>
                      <a:pt x="86" y="164"/>
                      <a:pt x="85" y="166"/>
                      <a:pt x="87" y="165"/>
                    </a:cubicBezTo>
                    <a:cubicBezTo>
                      <a:pt x="85" y="159"/>
                      <a:pt x="89" y="162"/>
                      <a:pt x="89" y="157"/>
                    </a:cubicBezTo>
                    <a:cubicBezTo>
                      <a:pt x="90" y="157"/>
                      <a:pt x="92" y="157"/>
                      <a:pt x="93" y="157"/>
                    </a:cubicBezTo>
                    <a:cubicBezTo>
                      <a:pt x="94" y="157"/>
                      <a:pt x="94" y="155"/>
                      <a:pt x="95" y="155"/>
                    </a:cubicBezTo>
                    <a:cubicBezTo>
                      <a:pt x="96" y="155"/>
                      <a:pt x="95" y="156"/>
                      <a:pt x="96" y="156"/>
                    </a:cubicBezTo>
                    <a:cubicBezTo>
                      <a:pt x="97" y="156"/>
                      <a:pt x="96" y="155"/>
                      <a:pt x="97" y="155"/>
                    </a:cubicBezTo>
                    <a:cubicBezTo>
                      <a:pt x="98" y="155"/>
                      <a:pt x="99" y="155"/>
                      <a:pt x="100" y="155"/>
                    </a:cubicBezTo>
                    <a:cubicBezTo>
                      <a:pt x="102" y="155"/>
                      <a:pt x="102" y="152"/>
                      <a:pt x="104" y="153"/>
                    </a:cubicBezTo>
                    <a:cubicBezTo>
                      <a:pt x="104" y="151"/>
                      <a:pt x="101" y="151"/>
                      <a:pt x="101" y="148"/>
                    </a:cubicBezTo>
                    <a:cubicBezTo>
                      <a:pt x="104" y="148"/>
                      <a:pt x="102" y="147"/>
                      <a:pt x="102" y="144"/>
                    </a:cubicBezTo>
                    <a:cubicBezTo>
                      <a:pt x="102" y="141"/>
                      <a:pt x="104" y="139"/>
                      <a:pt x="103" y="137"/>
                    </a:cubicBezTo>
                    <a:cubicBezTo>
                      <a:pt x="105" y="137"/>
                      <a:pt x="106" y="137"/>
                      <a:pt x="107" y="137"/>
                    </a:cubicBezTo>
                    <a:cubicBezTo>
                      <a:pt x="110" y="137"/>
                      <a:pt x="105" y="134"/>
                      <a:pt x="109" y="135"/>
                    </a:cubicBezTo>
                    <a:cubicBezTo>
                      <a:pt x="109" y="136"/>
                      <a:pt x="110" y="136"/>
                      <a:pt x="111" y="136"/>
                    </a:cubicBezTo>
                    <a:cubicBezTo>
                      <a:pt x="109" y="138"/>
                      <a:pt x="109" y="136"/>
                      <a:pt x="110" y="139"/>
                    </a:cubicBezTo>
                    <a:cubicBezTo>
                      <a:pt x="110" y="141"/>
                      <a:pt x="110" y="142"/>
                      <a:pt x="112" y="142"/>
                    </a:cubicBezTo>
                    <a:cubicBezTo>
                      <a:pt x="112" y="143"/>
                      <a:pt x="112" y="144"/>
                      <a:pt x="111" y="145"/>
                    </a:cubicBezTo>
                    <a:cubicBezTo>
                      <a:pt x="111" y="146"/>
                      <a:pt x="115" y="143"/>
                      <a:pt x="117" y="145"/>
                    </a:cubicBezTo>
                    <a:cubicBezTo>
                      <a:pt x="116" y="148"/>
                      <a:pt x="110" y="146"/>
                      <a:pt x="110" y="149"/>
                    </a:cubicBezTo>
                    <a:cubicBezTo>
                      <a:pt x="109" y="151"/>
                      <a:pt x="112" y="152"/>
                      <a:pt x="113" y="152"/>
                    </a:cubicBezTo>
                    <a:cubicBezTo>
                      <a:pt x="114" y="153"/>
                      <a:pt x="114" y="155"/>
                      <a:pt x="116" y="154"/>
                    </a:cubicBezTo>
                    <a:cubicBezTo>
                      <a:pt x="115" y="152"/>
                      <a:pt x="112" y="152"/>
                      <a:pt x="117" y="152"/>
                    </a:cubicBezTo>
                    <a:cubicBezTo>
                      <a:pt x="118" y="152"/>
                      <a:pt x="119" y="152"/>
                      <a:pt x="120" y="152"/>
                    </a:cubicBezTo>
                    <a:cubicBezTo>
                      <a:pt x="122" y="152"/>
                      <a:pt x="123" y="153"/>
                      <a:pt x="124" y="153"/>
                    </a:cubicBezTo>
                    <a:cubicBezTo>
                      <a:pt x="127" y="153"/>
                      <a:pt x="127" y="151"/>
                      <a:pt x="130" y="152"/>
                    </a:cubicBezTo>
                    <a:cubicBezTo>
                      <a:pt x="130" y="152"/>
                      <a:pt x="133" y="154"/>
                      <a:pt x="135" y="152"/>
                    </a:cubicBezTo>
                    <a:cubicBezTo>
                      <a:pt x="135" y="152"/>
                      <a:pt x="135" y="151"/>
                      <a:pt x="135" y="151"/>
                    </a:cubicBezTo>
                    <a:cubicBezTo>
                      <a:pt x="137" y="150"/>
                      <a:pt x="141" y="151"/>
                      <a:pt x="141" y="149"/>
                    </a:cubicBezTo>
                    <a:cubicBezTo>
                      <a:pt x="145" y="153"/>
                      <a:pt x="148" y="146"/>
                      <a:pt x="150" y="148"/>
                    </a:cubicBezTo>
                    <a:cubicBezTo>
                      <a:pt x="150" y="147"/>
                      <a:pt x="150" y="146"/>
                      <a:pt x="150" y="145"/>
                    </a:cubicBezTo>
                    <a:cubicBezTo>
                      <a:pt x="152" y="145"/>
                      <a:pt x="152" y="144"/>
                      <a:pt x="152" y="143"/>
                    </a:cubicBezTo>
                    <a:cubicBezTo>
                      <a:pt x="152" y="143"/>
                      <a:pt x="153" y="140"/>
                      <a:pt x="153" y="140"/>
                    </a:cubicBezTo>
                    <a:cubicBezTo>
                      <a:pt x="154" y="139"/>
                      <a:pt x="153" y="139"/>
                      <a:pt x="153" y="137"/>
                    </a:cubicBezTo>
                    <a:cubicBezTo>
                      <a:pt x="155" y="137"/>
                      <a:pt x="157" y="137"/>
                      <a:pt x="157" y="135"/>
                    </a:cubicBezTo>
                    <a:cubicBezTo>
                      <a:pt x="158" y="135"/>
                      <a:pt x="157" y="136"/>
                      <a:pt x="158" y="137"/>
                    </a:cubicBezTo>
                    <a:cubicBezTo>
                      <a:pt x="159" y="136"/>
                      <a:pt x="160" y="136"/>
                      <a:pt x="162" y="136"/>
                    </a:cubicBezTo>
                    <a:cubicBezTo>
                      <a:pt x="163" y="136"/>
                      <a:pt x="162" y="134"/>
                      <a:pt x="163" y="134"/>
                    </a:cubicBezTo>
                    <a:cubicBezTo>
                      <a:pt x="164" y="132"/>
                      <a:pt x="163" y="130"/>
                      <a:pt x="162" y="130"/>
                    </a:cubicBezTo>
                    <a:cubicBezTo>
                      <a:pt x="162" y="129"/>
                      <a:pt x="163" y="128"/>
                      <a:pt x="162" y="126"/>
                    </a:cubicBezTo>
                    <a:cubicBezTo>
                      <a:pt x="164" y="127"/>
                      <a:pt x="165" y="126"/>
                      <a:pt x="165" y="124"/>
                    </a:cubicBezTo>
                    <a:cubicBezTo>
                      <a:pt x="168" y="127"/>
                      <a:pt x="168" y="123"/>
                      <a:pt x="172" y="124"/>
                    </a:cubicBezTo>
                    <a:cubicBezTo>
                      <a:pt x="172" y="125"/>
                      <a:pt x="173" y="125"/>
                      <a:pt x="173" y="125"/>
                    </a:cubicBezTo>
                    <a:cubicBezTo>
                      <a:pt x="174" y="125"/>
                      <a:pt x="174" y="125"/>
                      <a:pt x="175" y="124"/>
                    </a:cubicBezTo>
                    <a:cubicBezTo>
                      <a:pt x="176" y="124"/>
                      <a:pt x="177" y="125"/>
                      <a:pt x="177" y="125"/>
                    </a:cubicBezTo>
                    <a:cubicBezTo>
                      <a:pt x="178" y="125"/>
                      <a:pt x="177" y="124"/>
                      <a:pt x="178" y="124"/>
                    </a:cubicBezTo>
                    <a:cubicBezTo>
                      <a:pt x="178" y="123"/>
                      <a:pt x="179" y="124"/>
                      <a:pt x="180" y="124"/>
                    </a:cubicBezTo>
                    <a:cubicBezTo>
                      <a:pt x="181" y="123"/>
                      <a:pt x="181" y="121"/>
                      <a:pt x="183" y="122"/>
                    </a:cubicBezTo>
                    <a:cubicBezTo>
                      <a:pt x="182" y="120"/>
                      <a:pt x="183" y="117"/>
                      <a:pt x="181" y="117"/>
                    </a:cubicBezTo>
                    <a:cubicBezTo>
                      <a:pt x="179" y="116"/>
                      <a:pt x="179" y="119"/>
                      <a:pt x="179" y="119"/>
                    </a:cubicBezTo>
                    <a:cubicBezTo>
                      <a:pt x="178" y="119"/>
                      <a:pt x="178" y="118"/>
                      <a:pt x="177" y="118"/>
                    </a:cubicBezTo>
                    <a:cubicBezTo>
                      <a:pt x="176" y="118"/>
                      <a:pt x="176" y="119"/>
                      <a:pt x="176" y="119"/>
                    </a:cubicBezTo>
                    <a:cubicBezTo>
                      <a:pt x="175" y="119"/>
                      <a:pt x="175" y="118"/>
                      <a:pt x="174" y="118"/>
                    </a:cubicBezTo>
                    <a:cubicBezTo>
                      <a:pt x="172" y="118"/>
                      <a:pt x="171" y="120"/>
                      <a:pt x="169" y="119"/>
                    </a:cubicBezTo>
                    <a:cubicBezTo>
                      <a:pt x="168" y="119"/>
                      <a:pt x="168" y="120"/>
                      <a:pt x="168" y="121"/>
                    </a:cubicBezTo>
                    <a:cubicBezTo>
                      <a:pt x="164" y="120"/>
                      <a:pt x="160" y="121"/>
                      <a:pt x="157" y="120"/>
                    </a:cubicBezTo>
                    <a:cubicBezTo>
                      <a:pt x="157" y="120"/>
                      <a:pt x="157" y="118"/>
                      <a:pt x="157" y="118"/>
                    </a:cubicBezTo>
                    <a:cubicBezTo>
                      <a:pt x="156" y="117"/>
                      <a:pt x="153" y="118"/>
                      <a:pt x="153" y="117"/>
                    </a:cubicBezTo>
                    <a:cubicBezTo>
                      <a:pt x="155" y="111"/>
                      <a:pt x="154" y="109"/>
                      <a:pt x="153" y="103"/>
                    </a:cubicBezTo>
                    <a:cubicBezTo>
                      <a:pt x="155" y="102"/>
                      <a:pt x="159" y="99"/>
                      <a:pt x="161" y="101"/>
                    </a:cubicBezTo>
                    <a:cubicBezTo>
                      <a:pt x="162" y="100"/>
                      <a:pt x="160" y="99"/>
                      <a:pt x="162" y="97"/>
                    </a:cubicBezTo>
                    <a:cubicBezTo>
                      <a:pt x="164" y="97"/>
                      <a:pt x="165" y="91"/>
                      <a:pt x="165" y="90"/>
                    </a:cubicBezTo>
                    <a:cubicBezTo>
                      <a:pt x="165" y="90"/>
                      <a:pt x="167" y="90"/>
                      <a:pt x="167" y="90"/>
                    </a:cubicBezTo>
                    <a:cubicBezTo>
                      <a:pt x="167" y="88"/>
                      <a:pt x="164" y="87"/>
                      <a:pt x="165" y="85"/>
                    </a:cubicBezTo>
                    <a:cubicBezTo>
                      <a:pt x="164" y="86"/>
                      <a:pt x="162" y="85"/>
                      <a:pt x="160" y="85"/>
                    </a:cubicBezTo>
                    <a:cubicBezTo>
                      <a:pt x="157" y="86"/>
                      <a:pt x="155" y="88"/>
                      <a:pt x="153" y="87"/>
                    </a:cubicBezTo>
                    <a:cubicBezTo>
                      <a:pt x="152" y="86"/>
                      <a:pt x="151" y="93"/>
                      <a:pt x="152" y="91"/>
                    </a:cubicBezTo>
                    <a:cubicBezTo>
                      <a:pt x="151" y="93"/>
                      <a:pt x="151" y="90"/>
                      <a:pt x="150" y="91"/>
                    </a:cubicBezTo>
                    <a:cubicBezTo>
                      <a:pt x="149" y="92"/>
                      <a:pt x="151" y="94"/>
                      <a:pt x="150" y="95"/>
                    </a:cubicBezTo>
                    <a:cubicBezTo>
                      <a:pt x="150" y="95"/>
                      <a:pt x="147" y="97"/>
                      <a:pt x="146" y="99"/>
                    </a:cubicBezTo>
                    <a:cubicBezTo>
                      <a:pt x="144" y="102"/>
                      <a:pt x="144" y="104"/>
                      <a:pt x="140" y="103"/>
                    </a:cubicBezTo>
                    <a:cubicBezTo>
                      <a:pt x="139" y="105"/>
                      <a:pt x="141" y="106"/>
                      <a:pt x="140" y="106"/>
                    </a:cubicBezTo>
                    <a:cubicBezTo>
                      <a:pt x="138" y="106"/>
                      <a:pt x="139" y="108"/>
                      <a:pt x="139" y="108"/>
                    </a:cubicBezTo>
                    <a:cubicBezTo>
                      <a:pt x="138" y="108"/>
                      <a:pt x="137" y="108"/>
                      <a:pt x="137" y="108"/>
                    </a:cubicBezTo>
                    <a:cubicBezTo>
                      <a:pt x="136" y="109"/>
                      <a:pt x="137" y="110"/>
                      <a:pt x="137" y="110"/>
                    </a:cubicBezTo>
                    <a:cubicBezTo>
                      <a:pt x="137" y="110"/>
                      <a:pt x="136" y="110"/>
                      <a:pt x="136" y="110"/>
                    </a:cubicBezTo>
                    <a:cubicBezTo>
                      <a:pt x="135" y="111"/>
                      <a:pt x="137" y="114"/>
                      <a:pt x="135" y="114"/>
                    </a:cubicBezTo>
                    <a:cubicBezTo>
                      <a:pt x="135" y="115"/>
                      <a:pt x="137" y="115"/>
                      <a:pt x="136" y="116"/>
                    </a:cubicBezTo>
                    <a:cubicBezTo>
                      <a:pt x="137" y="117"/>
                      <a:pt x="138" y="119"/>
                      <a:pt x="141" y="119"/>
                    </a:cubicBezTo>
                    <a:cubicBezTo>
                      <a:pt x="140" y="120"/>
                      <a:pt x="141" y="121"/>
                      <a:pt x="142" y="122"/>
                    </a:cubicBezTo>
                    <a:cubicBezTo>
                      <a:pt x="142" y="122"/>
                      <a:pt x="141" y="123"/>
                      <a:pt x="141" y="124"/>
                    </a:cubicBezTo>
                    <a:cubicBezTo>
                      <a:pt x="140" y="125"/>
                      <a:pt x="140" y="126"/>
                      <a:pt x="140" y="126"/>
                    </a:cubicBezTo>
                    <a:cubicBezTo>
                      <a:pt x="139" y="127"/>
                      <a:pt x="137" y="127"/>
                      <a:pt x="136" y="127"/>
                    </a:cubicBezTo>
                    <a:cubicBezTo>
                      <a:pt x="135" y="131"/>
                      <a:pt x="132" y="132"/>
                      <a:pt x="133" y="138"/>
                    </a:cubicBezTo>
                    <a:cubicBezTo>
                      <a:pt x="129" y="137"/>
                      <a:pt x="130" y="143"/>
                      <a:pt x="127" y="143"/>
                    </a:cubicBezTo>
                    <a:cubicBezTo>
                      <a:pt x="127" y="143"/>
                      <a:pt x="126" y="143"/>
                      <a:pt x="126" y="143"/>
                    </a:cubicBezTo>
                    <a:cubicBezTo>
                      <a:pt x="125" y="143"/>
                      <a:pt x="126" y="144"/>
                      <a:pt x="125" y="145"/>
                    </a:cubicBezTo>
                    <a:cubicBezTo>
                      <a:pt x="124" y="145"/>
                      <a:pt x="121" y="143"/>
                      <a:pt x="120" y="145"/>
                    </a:cubicBezTo>
                    <a:cubicBezTo>
                      <a:pt x="118" y="145"/>
                      <a:pt x="120" y="141"/>
                      <a:pt x="120" y="140"/>
                    </a:cubicBezTo>
                    <a:cubicBezTo>
                      <a:pt x="119" y="139"/>
                      <a:pt x="119" y="137"/>
                      <a:pt x="118" y="137"/>
                    </a:cubicBezTo>
                    <a:cubicBezTo>
                      <a:pt x="115" y="137"/>
                      <a:pt x="119" y="134"/>
                      <a:pt x="115" y="134"/>
                    </a:cubicBezTo>
                    <a:cubicBezTo>
                      <a:pt x="116" y="132"/>
                      <a:pt x="113" y="131"/>
                      <a:pt x="113" y="130"/>
                    </a:cubicBezTo>
                    <a:cubicBezTo>
                      <a:pt x="113" y="130"/>
                      <a:pt x="114" y="129"/>
                      <a:pt x="114" y="128"/>
                    </a:cubicBezTo>
                    <a:cubicBezTo>
                      <a:pt x="114" y="126"/>
                      <a:pt x="111" y="124"/>
                      <a:pt x="109" y="123"/>
                    </a:cubicBezTo>
                    <a:cubicBezTo>
                      <a:pt x="106" y="123"/>
                      <a:pt x="107" y="128"/>
                      <a:pt x="102" y="127"/>
                    </a:cubicBezTo>
                    <a:cubicBezTo>
                      <a:pt x="102" y="128"/>
                      <a:pt x="104" y="128"/>
                      <a:pt x="104" y="128"/>
                    </a:cubicBezTo>
                    <a:cubicBezTo>
                      <a:pt x="104" y="129"/>
                      <a:pt x="103" y="129"/>
                      <a:pt x="102" y="129"/>
                    </a:cubicBezTo>
                    <a:cubicBezTo>
                      <a:pt x="101" y="129"/>
                      <a:pt x="102" y="132"/>
                      <a:pt x="99" y="132"/>
                    </a:cubicBezTo>
                    <a:cubicBezTo>
                      <a:pt x="95" y="133"/>
                      <a:pt x="96" y="128"/>
                      <a:pt x="92" y="129"/>
                    </a:cubicBezTo>
                    <a:cubicBezTo>
                      <a:pt x="92" y="128"/>
                      <a:pt x="93" y="129"/>
                      <a:pt x="94" y="128"/>
                    </a:cubicBezTo>
                    <a:cubicBezTo>
                      <a:pt x="95" y="126"/>
                      <a:pt x="91" y="123"/>
                      <a:pt x="94" y="123"/>
                    </a:cubicBezTo>
                    <a:cubicBezTo>
                      <a:pt x="93" y="122"/>
                      <a:pt x="92" y="121"/>
                      <a:pt x="91" y="121"/>
                    </a:cubicBezTo>
                    <a:cubicBezTo>
                      <a:pt x="90" y="120"/>
                      <a:pt x="92" y="119"/>
                      <a:pt x="92" y="119"/>
                    </a:cubicBezTo>
                    <a:cubicBezTo>
                      <a:pt x="92" y="118"/>
                      <a:pt x="90" y="117"/>
                      <a:pt x="90" y="117"/>
                    </a:cubicBezTo>
                    <a:cubicBezTo>
                      <a:pt x="90" y="116"/>
                      <a:pt x="91" y="110"/>
                      <a:pt x="90" y="114"/>
                    </a:cubicBezTo>
                    <a:cubicBezTo>
                      <a:pt x="88" y="113"/>
                      <a:pt x="89" y="112"/>
                      <a:pt x="91" y="112"/>
                    </a:cubicBezTo>
                    <a:cubicBezTo>
                      <a:pt x="89" y="109"/>
                      <a:pt x="94" y="108"/>
                      <a:pt x="92" y="107"/>
                    </a:cubicBezTo>
                    <a:cubicBezTo>
                      <a:pt x="92" y="106"/>
                      <a:pt x="95" y="107"/>
                      <a:pt x="95" y="105"/>
                    </a:cubicBezTo>
                    <a:cubicBezTo>
                      <a:pt x="95" y="104"/>
                      <a:pt x="96" y="105"/>
                      <a:pt x="96" y="105"/>
                    </a:cubicBezTo>
                    <a:cubicBezTo>
                      <a:pt x="96" y="105"/>
                      <a:pt x="96" y="104"/>
                      <a:pt x="98" y="103"/>
                    </a:cubicBezTo>
                    <a:cubicBezTo>
                      <a:pt x="99" y="103"/>
                      <a:pt x="98" y="102"/>
                      <a:pt x="99" y="101"/>
                    </a:cubicBezTo>
                    <a:cubicBezTo>
                      <a:pt x="100" y="101"/>
                      <a:pt x="102" y="100"/>
                      <a:pt x="101" y="99"/>
                    </a:cubicBezTo>
                    <a:cubicBezTo>
                      <a:pt x="104" y="98"/>
                      <a:pt x="103" y="102"/>
                      <a:pt x="106" y="101"/>
                    </a:cubicBezTo>
                    <a:cubicBezTo>
                      <a:pt x="106" y="100"/>
                      <a:pt x="105" y="100"/>
                      <a:pt x="104" y="100"/>
                    </a:cubicBezTo>
                    <a:cubicBezTo>
                      <a:pt x="107" y="97"/>
                      <a:pt x="110" y="98"/>
                      <a:pt x="112" y="96"/>
                    </a:cubicBezTo>
                    <a:cubicBezTo>
                      <a:pt x="112" y="95"/>
                      <a:pt x="112" y="94"/>
                      <a:pt x="112" y="94"/>
                    </a:cubicBezTo>
                    <a:cubicBezTo>
                      <a:pt x="112" y="94"/>
                      <a:pt x="114" y="94"/>
                      <a:pt x="114" y="94"/>
                    </a:cubicBezTo>
                    <a:cubicBezTo>
                      <a:pt x="114" y="93"/>
                      <a:pt x="114" y="92"/>
                      <a:pt x="114" y="91"/>
                    </a:cubicBezTo>
                    <a:cubicBezTo>
                      <a:pt x="114" y="90"/>
                      <a:pt x="116" y="90"/>
                      <a:pt x="117" y="89"/>
                    </a:cubicBezTo>
                    <a:cubicBezTo>
                      <a:pt x="117" y="88"/>
                      <a:pt x="116" y="86"/>
                      <a:pt x="117" y="85"/>
                    </a:cubicBezTo>
                    <a:cubicBezTo>
                      <a:pt x="117" y="85"/>
                      <a:pt x="118" y="87"/>
                      <a:pt x="119" y="86"/>
                    </a:cubicBezTo>
                    <a:cubicBezTo>
                      <a:pt x="118" y="87"/>
                      <a:pt x="120" y="82"/>
                      <a:pt x="120" y="82"/>
                    </a:cubicBezTo>
                    <a:cubicBezTo>
                      <a:pt x="122" y="84"/>
                      <a:pt x="122" y="80"/>
                      <a:pt x="124" y="80"/>
                    </a:cubicBezTo>
                    <a:cubicBezTo>
                      <a:pt x="124" y="78"/>
                      <a:pt x="126" y="77"/>
                      <a:pt x="124" y="77"/>
                    </a:cubicBezTo>
                    <a:cubicBezTo>
                      <a:pt x="124" y="75"/>
                      <a:pt x="127" y="76"/>
                      <a:pt x="127" y="74"/>
                    </a:cubicBezTo>
                    <a:cubicBezTo>
                      <a:pt x="127" y="73"/>
                      <a:pt x="129" y="73"/>
                      <a:pt x="130" y="73"/>
                    </a:cubicBezTo>
                    <a:cubicBezTo>
                      <a:pt x="130" y="72"/>
                      <a:pt x="130" y="71"/>
                      <a:pt x="129" y="71"/>
                    </a:cubicBezTo>
                    <a:cubicBezTo>
                      <a:pt x="132" y="69"/>
                      <a:pt x="134" y="69"/>
                      <a:pt x="136" y="68"/>
                    </a:cubicBezTo>
                    <a:cubicBezTo>
                      <a:pt x="137" y="67"/>
                      <a:pt x="135" y="67"/>
                      <a:pt x="137" y="64"/>
                    </a:cubicBezTo>
                    <a:cubicBezTo>
                      <a:pt x="138" y="64"/>
                      <a:pt x="139" y="63"/>
                      <a:pt x="140" y="61"/>
                    </a:cubicBezTo>
                    <a:cubicBezTo>
                      <a:pt x="140" y="59"/>
                      <a:pt x="142" y="63"/>
                      <a:pt x="142" y="59"/>
                    </a:cubicBezTo>
                    <a:cubicBezTo>
                      <a:pt x="146" y="57"/>
                      <a:pt x="150" y="60"/>
                      <a:pt x="150" y="55"/>
                    </a:cubicBezTo>
                    <a:cubicBezTo>
                      <a:pt x="152" y="56"/>
                      <a:pt x="156" y="54"/>
                      <a:pt x="159" y="56"/>
                    </a:cubicBezTo>
                    <a:cubicBezTo>
                      <a:pt x="160" y="55"/>
                      <a:pt x="160" y="54"/>
                      <a:pt x="161" y="53"/>
                    </a:cubicBezTo>
                    <a:cubicBezTo>
                      <a:pt x="163" y="52"/>
                      <a:pt x="166" y="56"/>
                      <a:pt x="165" y="52"/>
                    </a:cubicBezTo>
                    <a:cubicBezTo>
                      <a:pt x="167" y="52"/>
                      <a:pt x="167" y="55"/>
                      <a:pt x="169" y="55"/>
                    </a:cubicBezTo>
                    <a:cubicBezTo>
                      <a:pt x="171" y="54"/>
                      <a:pt x="170" y="52"/>
                      <a:pt x="173" y="53"/>
                    </a:cubicBezTo>
                    <a:cubicBezTo>
                      <a:pt x="173" y="54"/>
                      <a:pt x="172" y="55"/>
                      <a:pt x="172" y="56"/>
                    </a:cubicBezTo>
                    <a:cubicBezTo>
                      <a:pt x="173" y="56"/>
                      <a:pt x="177" y="51"/>
                      <a:pt x="180" y="54"/>
                    </a:cubicBezTo>
                    <a:cubicBezTo>
                      <a:pt x="181" y="55"/>
                      <a:pt x="180" y="54"/>
                      <a:pt x="182" y="54"/>
                    </a:cubicBezTo>
                    <a:cubicBezTo>
                      <a:pt x="184" y="54"/>
                      <a:pt x="186" y="55"/>
                      <a:pt x="188" y="55"/>
                    </a:cubicBezTo>
                    <a:cubicBezTo>
                      <a:pt x="188" y="55"/>
                      <a:pt x="189" y="57"/>
                      <a:pt x="188" y="58"/>
                    </a:cubicBezTo>
                    <a:cubicBezTo>
                      <a:pt x="188" y="58"/>
                      <a:pt x="187" y="57"/>
                      <a:pt x="186" y="58"/>
                    </a:cubicBezTo>
                    <a:cubicBezTo>
                      <a:pt x="186" y="58"/>
                      <a:pt x="186" y="60"/>
                      <a:pt x="184" y="60"/>
                    </a:cubicBezTo>
                    <a:cubicBezTo>
                      <a:pt x="186" y="62"/>
                      <a:pt x="192" y="60"/>
                      <a:pt x="194" y="60"/>
                    </a:cubicBezTo>
                    <a:cubicBezTo>
                      <a:pt x="196" y="59"/>
                      <a:pt x="195" y="61"/>
                      <a:pt x="196" y="61"/>
                    </a:cubicBezTo>
                    <a:cubicBezTo>
                      <a:pt x="197" y="62"/>
                      <a:pt x="199" y="61"/>
                      <a:pt x="199" y="62"/>
                    </a:cubicBezTo>
                    <a:cubicBezTo>
                      <a:pt x="205" y="61"/>
                      <a:pt x="207" y="66"/>
                      <a:pt x="211" y="64"/>
                    </a:cubicBezTo>
                    <a:cubicBezTo>
                      <a:pt x="210" y="67"/>
                      <a:pt x="214" y="66"/>
                      <a:pt x="214" y="68"/>
                    </a:cubicBezTo>
                    <a:cubicBezTo>
                      <a:pt x="217" y="68"/>
                      <a:pt x="220" y="68"/>
                      <a:pt x="218" y="70"/>
                    </a:cubicBezTo>
                    <a:cubicBezTo>
                      <a:pt x="220" y="71"/>
                      <a:pt x="222" y="70"/>
                      <a:pt x="224" y="71"/>
                    </a:cubicBezTo>
                    <a:cubicBezTo>
                      <a:pt x="224" y="71"/>
                      <a:pt x="223" y="73"/>
                      <a:pt x="224" y="73"/>
                    </a:cubicBezTo>
                    <a:cubicBezTo>
                      <a:pt x="224" y="73"/>
                      <a:pt x="226" y="73"/>
                      <a:pt x="226" y="73"/>
                    </a:cubicBezTo>
                    <a:cubicBezTo>
                      <a:pt x="227" y="77"/>
                      <a:pt x="227" y="78"/>
                      <a:pt x="226" y="82"/>
                    </a:cubicBezTo>
                    <a:cubicBezTo>
                      <a:pt x="225" y="79"/>
                      <a:pt x="223" y="82"/>
                      <a:pt x="221" y="82"/>
                    </a:cubicBezTo>
                    <a:cubicBezTo>
                      <a:pt x="218" y="83"/>
                      <a:pt x="215" y="80"/>
                      <a:pt x="212" y="82"/>
                    </a:cubicBezTo>
                    <a:cubicBezTo>
                      <a:pt x="211" y="83"/>
                      <a:pt x="212" y="81"/>
                      <a:pt x="211" y="81"/>
                    </a:cubicBezTo>
                    <a:cubicBezTo>
                      <a:pt x="210" y="80"/>
                      <a:pt x="210" y="82"/>
                      <a:pt x="209" y="82"/>
                    </a:cubicBezTo>
                    <a:cubicBezTo>
                      <a:pt x="208" y="82"/>
                      <a:pt x="208" y="80"/>
                      <a:pt x="207" y="80"/>
                    </a:cubicBezTo>
                    <a:cubicBezTo>
                      <a:pt x="206" y="80"/>
                      <a:pt x="203" y="82"/>
                      <a:pt x="204" y="79"/>
                    </a:cubicBezTo>
                    <a:cubicBezTo>
                      <a:pt x="201" y="80"/>
                      <a:pt x="201" y="79"/>
                      <a:pt x="198" y="79"/>
                    </a:cubicBezTo>
                    <a:cubicBezTo>
                      <a:pt x="197" y="80"/>
                      <a:pt x="199" y="80"/>
                      <a:pt x="200" y="81"/>
                    </a:cubicBezTo>
                    <a:cubicBezTo>
                      <a:pt x="201" y="80"/>
                      <a:pt x="201" y="81"/>
                      <a:pt x="203" y="82"/>
                    </a:cubicBezTo>
                    <a:cubicBezTo>
                      <a:pt x="201" y="83"/>
                      <a:pt x="203" y="83"/>
                      <a:pt x="204" y="83"/>
                    </a:cubicBezTo>
                    <a:cubicBezTo>
                      <a:pt x="204" y="84"/>
                      <a:pt x="203" y="85"/>
                      <a:pt x="204" y="85"/>
                    </a:cubicBezTo>
                    <a:cubicBezTo>
                      <a:pt x="204" y="86"/>
                      <a:pt x="205" y="86"/>
                      <a:pt x="205" y="87"/>
                    </a:cubicBezTo>
                    <a:cubicBezTo>
                      <a:pt x="205" y="88"/>
                      <a:pt x="208" y="91"/>
                      <a:pt x="207" y="94"/>
                    </a:cubicBezTo>
                    <a:cubicBezTo>
                      <a:pt x="208" y="97"/>
                      <a:pt x="213" y="95"/>
                      <a:pt x="214" y="98"/>
                    </a:cubicBezTo>
                    <a:cubicBezTo>
                      <a:pt x="215" y="97"/>
                      <a:pt x="215" y="96"/>
                      <a:pt x="217" y="96"/>
                    </a:cubicBezTo>
                    <a:cubicBezTo>
                      <a:pt x="216" y="93"/>
                      <a:pt x="212" y="94"/>
                      <a:pt x="211" y="92"/>
                    </a:cubicBezTo>
                    <a:cubicBezTo>
                      <a:pt x="211" y="88"/>
                      <a:pt x="216" y="91"/>
                      <a:pt x="219" y="90"/>
                    </a:cubicBezTo>
                    <a:cubicBezTo>
                      <a:pt x="218" y="92"/>
                      <a:pt x="223" y="90"/>
                      <a:pt x="222" y="93"/>
                    </a:cubicBezTo>
                    <a:cubicBezTo>
                      <a:pt x="224" y="94"/>
                      <a:pt x="226" y="90"/>
                      <a:pt x="225" y="94"/>
                    </a:cubicBezTo>
                    <a:cubicBezTo>
                      <a:pt x="228" y="93"/>
                      <a:pt x="225" y="89"/>
                      <a:pt x="224" y="89"/>
                    </a:cubicBezTo>
                    <a:cubicBezTo>
                      <a:pt x="224" y="87"/>
                      <a:pt x="226" y="87"/>
                      <a:pt x="228" y="86"/>
                    </a:cubicBezTo>
                    <a:cubicBezTo>
                      <a:pt x="230" y="85"/>
                      <a:pt x="230" y="83"/>
                      <a:pt x="231" y="82"/>
                    </a:cubicBezTo>
                    <a:cubicBezTo>
                      <a:pt x="235" y="81"/>
                      <a:pt x="237" y="82"/>
                      <a:pt x="240" y="83"/>
                    </a:cubicBezTo>
                    <a:cubicBezTo>
                      <a:pt x="241" y="83"/>
                      <a:pt x="240" y="82"/>
                      <a:pt x="242" y="82"/>
                    </a:cubicBezTo>
                    <a:cubicBezTo>
                      <a:pt x="242" y="80"/>
                      <a:pt x="241" y="79"/>
                      <a:pt x="240" y="79"/>
                    </a:cubicBezTo>
                    <a:cubicBezTo>
                      <a:pt x="241" y="75"/>
                      <a:pt x="241" y="72"/>
                      <a:pt x="241" y="68"/>
                    </a:cubicBezTo>
                    <a:cubicBezTo>
                      <a:pt x="244" y="68"/>
                      <a:pt x="247" y="68"/>
                      <a:pt x="248" y="69"/>
                    </a:cubicBezTo>
                    <a:cubicBezTo>
                      <a:pt x="249" y="70"/>
                      <a:pt x="251" y="70"/>
                      <a:pt x="251" y="72"/>
                    </a:cubicBezTo>
                    <a:cubicBezTo>
                      <a:pt x="249" y="72"/>
                      <a:pt x="247" y="72"/>
                      <a:pt x="246" y="72"/>
                    </a:cubicBezTo>
                    <a:cubicBezTo>
                      <a:pt x="246" y="73"/>
                      <a:pt x="246" y="74"/>
                      <a:pt x="246" y="75"/>
                    </a:cubicBezTo>
                    <a:cubicBezTo>
                      <a:pt x="248" y="78"/>
                      <a:pt x="248" y="75"/>
                      <a:pt x="250" y="76"/>
                    </a:cubicBezTo>
                    <a:cubicBezTo>
                      <a:pt x="251" y="76"/>
                      <a:pt x="247" y="77"/>
                      <a:pt x="247" y="77"/>
                    </a:cubicBezTo>
                    <a:cubicBezTo>
                      <a:pt x="246" y="78"/>
                      <a:pt x="250" y="77"/>
                      <a:pt x="251" y="79"/>
                    </a:cubicBezTo>
                    <a:cubicBezTo>
                      <a:pt x="253" y="78"/>
                      <a:pt x="255" y="77"/>
                      <a:pt x="256" y="75"/>
                    </a:cubicBezTo>
                    <a:cubicBezTo>
                      <a:pt x="256" y="74"/>
                      <a:pt x="257" y="74"/>
                      <a:pt x="257" y="73"/>
                    </a:cubicBezTo>
                    <a:cubicBezTo>
                      <a:pt x="261" y="74"/>
                      <a:pt x="261" y="70"/>
                      <a:pt x="265" y="71"/>
                    </a:cubicBezTo>
                    <a:cubicBezTo>
                      <a:pt x="266" y="71"/>
                      <a:pt x="267" y="70"/>
                      <a:pt x="267" y="68"/>
                    </a:cubicBezTo>
                    <a:cubicBezTo>
                      <a:pt x="268" y="68"/>
                      <a:pt x="269" y="67"/>
                      <a:pt x="269" y="66"/>
                    </a:cubicBezTo>
                    <a:cubicBezTo>
                      <a:pt x="273" y="69"/>
                      <a:pt x="276" y="65"/>
                      <a:pt x="280" y="64"/>
                    </a:cubicBezTo>
                    <a:cubicBezTo>
                      <a:pt x="280" y="66"/>
                      <a:pt x="280" y="67"/>
                      <a:pt x="280" y="68"/>
                    </a:cubicBezTo>
                    <a:cubicBezTo>
                      <a:pt x="283" y="68"/>
                      <a:pt x="286" y="68"/>
                      <a:pt x="288" y="67"/>
                    </a:cubicBezTo>
                    <a:cubicBezTo>
                      <a:pt x="289" y="67"/>
                      <a:pt x="290" y="67"/>
                      <a:pt x="290" y="67"/>
                    </a:cubicBezTo>
                    <a:cubicBezTo>
                      <a:pt x="290" y="67"/>
                      <a:pt x="290" y="66"/>
                      <a:pt x="290" y="66"/>
                    </a:cubicBezTo>
                    <a:cubicBezTo>
                      <a:pt x="292" y="66"/>
                      <a:pt x="295" y="66"/>
                      <a:pt x="295" y="63"/>
                    </a:cubicBezTo>
                    <a:cubicBezTo>
                      <a:pt x="298" y="65"/>
                      <a:pt x="301" y="65"/>
                      <a:pt x="303" y="67"/>
                    </a:cubicBezTo>
                    <a:cubicBezTo>
                      <a:pt x="304" y="67"/>
                      <a:pt x="305" y="66"/>
                      <a:pt x="306" y="64"/>
                    </a:cubicBezTo>
                    <a:cubicBezTo>
                      <a:pt x="306" y="63"/>
                      <a:pt x="302" y="62"/>
                      <a:pt x="305" y="61"/>
                    </a:cubicBezTo>
                    <a:cubicBezTo>
                      <a:pt x="303" y="59"/>
                      <a:pt x="299" y="60"/>
                      <a:pt x="300" y="55"/>
                    </a:cubicBezTo>
                    <a:cubicBezTo>
                      <a:pt x="302" y="55"/>
                      <a:pt x="302" y="57"/>
                      <a:pt x="305" y="58"/>
                    </a:cubicBezTo>
                    <a:cubicBezTo>
                      <a:pt x="306" y="58"/>
                      <a:pt x="308" y="60"/>
                      <a:pt x="310" y="60"/>
                    </a:cubicBezTo>
                    <a:cubicBezTo>
                      <a:pt x="311" y="59"/>
                      <a:pt x="311" y="59"/>
                      <a:pt x="311" y="59"/>
                    </a:cubicBezTo>
                    <a:cubicBezTo>
                      <a:pt x="312" y="58"/>
                      <a:pt x="313" y="60"/>
                      <a:pt x="313" y="59"/>
                    </a:cubicBezTo>
                    <a:cubicBezTo>
                      <a:pt x="314" y="58"/>
                      <a:pt x="315" y="60"/>
                      <a:pt x="315" y="61"/>
                    </a:cubicBezTo>
                    <a:cubicBezTo>
                      <a:pt x="317" y="61"/>
                      <a:pt x="318" y="60"/>
                      <a:pt x="318" y="62"/>
                    </a:cubicBezTo>
                    <a:cubicBezTo>
                      <a:pt x="321" y="61"/>
                      <a:pt x="322" y="63"/>
                      <a:pt x="326" y="61"/>
                    </a:cubicBezTo>
                    <a:cubicBezTo>
                      <a:pt x="325" y="65"/>
                      <a:pt x="329" y="62"/>
                      <a:pt x="328" y="65"/>
                    </a:cubicBezTo>
                    <a:cubicBezTo>
                      <a:pt x="329" y="65"/>
                      <a:pt x="330" y="66"/>
                      <a:pt x="330" y="67"/>
                    </a:cubicBezTo>
                    <a:cubicBezTo>
                      <a:pt x="333" y="67"/>
                      <a:pt x="334" y="69"/>
                      <a:pt x="337" y="68"/>
                    </a:cubicBezTo>
                    <a:cubicBezTo>
                      <a:pt x="339" y="62"/>
                      <a:pt x="332" y="65"/>
                      <a:pt x="333" y="60"/>
                    </a:cubicBezTo>
                    <a:cubicBezTo>
                      <a:pt x="333" y="58"/>
                      <a:pt x="332" y="60"/>
                      <a:pt x="330" y="60"/>
                    </a:cubicBezTo>
                    <a:cubicBezTo>
                      <a:pt x="330" y="57"/>
                      <a:pt x="332" y="57"/>
                      <a:pt x="331" y="54"/>
                    </a:cubicBezTo>
                    <a:cubicBezTo>
                      <a:pt x="332" y="53"/>
                      <a:pt x="330" y="53"/>
                      <a:pt x="329" y="53"/>
                    </a:cubicBezTo>
                    <a:cubicBezTo>
                      <a:pt x="329" y="53"/>
                      <a:pt x="331" y="51"/>
                      <a:pt x="329" y="51"/>
                    </a:cubicBezTo>
                    <a:cubicBezTo>
                      <a:pt x="330" y="49"/>
                      <a:pt x="332" y="50"/>
                      <a:pt x="331" y="47"/>
                    </a:cubicBezTo>
                    <a:cubicBezTo>
                      <a:pt x="333" y="47"/>
                      <a:pt x="333" y="45"/>
                      <a:pt x="335" y="45"/>
                    </a:cubicBezTo>
                    <a:cubicBezTo>
                      <a:pt x="335" y="43"/>
                      <a:pt x="336" y="42"/>
                      <a:pt x="338" y="42"/>
                    </a:cubicBezTo>
                    <a:cubicBezTo>
                      <a:pt x="337" y="38"/>
                      <a:pt x="341" y="39"/>
                      <a:pt x="341" y="36"/>
                    </a:cubicBezTo>
                    <a:cubicBezTo>
                      <a:pt x="346" y="35"/>
                      <a:pt x="347" y="37"/>
                      <a:pt x="351" y="38"/>
                    </a:cubicBezTo>
                    <a:cubicBezTo>
                      <a:pt x="350" y="39"/>
                      <a:pt x="350" y="40"/>
                      <a:pt x="351" y="40"/>
                    </a:cubicBezTo>
                    <a:cubicBezTo>
                      <a:pt x="351" y="42"/>
                      <a:pt x="350" y="41"/>
                      <a:pt x="349" y="41"/>
                    </a:cubicBezTo>
                    <a:cubicBezTo>
                      <a:pt x="348" y="45"/>
                      <a:pt x="350" y="47"/>
                      <a:pt x="349" y="50"/>
                    </a:cubicBezTo>
                    <a:cubicBezTo>
                      <a:pt x="349" y="50"/>
                      <a:pt x="350" y="51"/>
                      <a:pt x="351" y="52"/>
                    </a:cubicBezTo>
                    <a:cubicBezTo>
                      <a:pt x="351" y="52"/>
                      <a:pt x="351" y="53"/>
                      <a:pt x="352" y="53"/>
                    </a:cubicBezTo>
                    <a:cubicBezTo>
                      <a:pt x="351" y="55"/>
                      <a:pt x="352" y="60"/>
                      <a:pt x="351" y="62"/>
                    </a:cubicBezTo>
                    <a:cubicBezTo>
                      <a:pt x="350" y="65"/>
                      <a:pt x="353" y="64"/>
                      <a:pt x="353" y="66"/>
                    </a:cubicBezTo>
                    <a:cubicBezTo>
                      <a:pt x="353" y="74"/>
                      <a:pt x="349" y="79"/>
                      <a:pt x="343" y="81"/>
                    </a:cubicBezTo>
                    <a:cubicBezTo>
                      <a:pt x="343" y="83"/>
                      <a:pt x="347" y="81"/>
                      <a:pt x="348" y="82"/>
                    </a:cubicBezTo>
                    <a:cubicBezTo>
                      <a:pt x="350" y="82"/>
                      <a:pt x="349" y="79"/>
                      <a:pt x="352" y="80"/>
                    </a:cubicBezTo>
                    <a:cubicBezTo>
                      <a:pt x="352" y="80"/>
                      <a:pt x="351" y="81"/>
                      <a:pt x="351" y="82"/>
                    </a:cubicBezTo>
                    <a:cubicBezTo>
                      <a:pt x="352" y="82"/>
                      <a:pt x="352" y="81"/>
                      <a:pt x="353" y="81"/>
                    </a:cubicBezTo>
                    <a:cubicBezTo>
                      <a:pt x="355" y="81"/>
                      <a:pt x="354" y="79"/>
                      <a:pt x="354" y="79"/>
                    </a:cubicBezTo>
                    <a:cubicBezTo>
                      <a:pt x="355" y="78"/>
                      <a:pt x="356" y="79"/>
                      <a:pt x="356" y="79"/>
                    </a:cubicBezTo>
                    <a:cubicBezTo>
                      <a:pt x="357" y="78"/>
                      <a:pt x="356" y="77"/>
                      <a:pt x="356" y="76"/>
                    </a:cubicBezTo>
                    <a:cubicBezTo>
                      <a:pt x="357" y="76"/>
                      <a:pt x="358" y="76"/>
                      <a:pt x="359" y="76"/>
                    </a:cubicBezTo>
                    <a:cubicBezTo>
                      <a:pt x="358" y="73"/>
                      <a:pt x="362" y="70"/>
                      <a:pt x="359" y="68"/>
                    </a:cubicBezTo>
                    <a:cubicBezTo>
                      <a:pt x="359" y="67"/>
                      <a:pt x="361" y="68"/>
                      <a:pt x="361" y="66"/>
                    </a:cubicBezTo>
                    <a:cubicBezTo>
                      <a:pt x="361" y="65"/>
                      <a:pt x="360" y="65"/>
                      <a:pt x="359" y="65"/>
                    </a:cubicBezTo>
                    <a:cubicBezTo>
                      <a:pt x="359" y="63"/>
                      <a:pt x="362" y="65"/>
                      <a:pt x="364" y="64"/>
                    </a:cubicBezTo>
                    <a:cubicBezTo>
                      <a:pt x="363" y="63"/>
                      <a:pt x="364" y="61"/>
                      <a:pt x="361" y="61"/>
                    </a:cubicBezTo>
                    <a:cubicBezTo>
                      <a:pt x="359" y="63"/>
                      <a:pt x="357" y="59"/>
                      <a:pt x="357" y="61"/>
                    </a:cubicBezTo>
                    <a:cubicBezTo>
                      <a:pt x="356" y="60"/>
                      <a:pt x="356" y="58"/>
                      <a:pt x="356" y="56"/>
                    </a:cubicBezTo>
                    <a:cubicBezTo>
                      <a:pt x="356" y="56"/>
                      <a:pt x="358" y="56"/>
                      <a:pt x="358" y="56"/>
                    </a:cubicBezTo>
                    <a:cubicBezTo>
                      <a:pt x="359" y="55"/>
                      <a:pt x="358" y="52"/>
                      <a:pt x="358" y="51"/>
                    </a:cubicBezTo>
                    <a:cubicBezTo>
                      <a:pt x="358" y="50"/>
                      <a:pt x="357" y="51"/>
                      <a:pt x="357" y="51"/>
                    </a:cubicBezTo>
                    <a:cubicBezTo>
                      <a:pt x="355" y="50"/>
                      <a:pt x="356" y="47"/>
                      <a:pt x="355" y="45"/>
                    </a:cubicBezTo>
                    <a:cubicBezTo>
                      <a:pt x="359" y="46"/>
                      <a:pt x="358" y="42"/>
                      <a:pt x="360" y="42"/>
                    </a:cubicBezTo>
                    <a:cubicBezTo>
                      <a:pt x="360" y="41"/>
                      <a:pt x="360" y="39"/>
                      <a:pt x="360" y="38"/>
                    </a:cubicBezTo>
                    <a:cubicBezTo>
                      <a:pt x="363" y="37"/>
                      <a:pt x="362" y="41"/>
                      <a:pt x="362" y="42"/>
                    </a:cubicBezTo>
                    <a:cubicBezTo>
                      <a:pt x="362" y="44"/>
                      <a:pt x="364" y="42"/>
                      <a:pt x="364" y="43"/>
                    </a:cubicBezTo>
                    <a:cubicBezTo>
                      <a:pt x="364" y="44"/>
                      <a:pt x="363" y="45"/>
                      <a:pt x="363" y="44"/>
                    </a:cubicBezTo>
                    <a:cubicBezTo>
                      <a:pt x="364" y="47"/>
                      <a:pt x="366" y="47"/>
                      <a:pt x="369" y="49"/>
                    </a:cubicBezTo>
                    <a:cubicBezTo>
                      <a:pt x="371" y="49"/>
                      <a:pt x="368" y="46"/>
                      <a:pt x="368" y="46"/>
                    </a:cubicBezTo>
                    <a:cubicBezTo>
                      <a:pt x="369" y="45"/>
                      <a:pt x="372" y="45"/>
                      <a:pt x="374" y="44"/>
                    </a:cubicBezTo>
                    <a:cubicBezTo>
                      <a:pt x="374" y="43"/>
                      <a:pt x="373" y="43"/>
                      <a:pt x="371" y="43"/>
                    </a:cubicBezTo>
                    <a:cubicBezTo>
                      <a:pt x="372" y="41"/>
                      <a:pt x="370" y="41"/>
                      <a:pt x="371" y="39"/>
                    </a:cubicBezTo>
                    <a:cubicBezTo>
                      <a:pt x="371" y="41"/>
                      <a:pt x="377" y="38"/>
                      <a:pt x="376" y="41"/>
                    </a:cubicBezTo>
                    <a:cubicBezTo>
                      <a:pt x="377" y="42"/>
                      <a:pt x="378" y="40"/>
                      <a:pt x="378" y="40"/>
                    </a:cubicBezTo>
                    <a:cubicBezTo>
                      <a:pt x="379" y="41"/>
                      <a:pt x="378" y="42"/>
                      <a:pt x="379" y="42"/>
                    </a:cubicBezTo>
                    <a:cubicBezTo>
                      <a:pt x="379" y="43"/>
                      <a:pt x="381" y="42"/>
                      <a:pt x="381" y="42"/>
                    </a:cubicBezTo>
                    <a:cubicBezTo>
                      <a:pt x="383" y="44"/>
                      <a:pt x="386" y="42"/>
                      <a:pt x="384" y="45"/>
                    </a:cubicBezTo>
                    <a:cubicBezTo>
                      <a:pt x="385" y="45"/>
                      <a:pt x="387" y="45"/>
                      <a:pt x="389" y="45"/>
                    </a:cubicBezTo>
                    <a:cubicBezTo>
                      <a:pt x="389" y="44"/>
                      <a:pt x="385" y="43"/>
                      <a:pt x="388" y="42"/>
                    </a:cubicBezTo>
                    <a:cubicBezTo>
                      <a:pt x="387" y="41"/>
                      <a:pt x="386" y="41"/>
                      <a:pt x="385" y="40"/>
                    </a:cubicBezTo>
                    <a:cubicBezTo>
                      <a:pt x="384" y="36"/>
                      <a:pt x="385" y="35"/>
                      <a:pt x="385" y="30"/>
                    </a:cubicBezTo>
                    <a:cubicBezTo>
                      <a:pt x="390" y="29"/>
                      <a:pt x="397" y="31"/>
                      <a:pt x="401" y="30"/>
                    </a:cubicBezTo>
                    <a:cubicBezTo>
                      <a:pt x="403" y="30"/>
                      <a:pt x="401" y="27"/>
                      <a:pt x="404" y="29"/>
                    </a:cubicBezTo>
                    <a:cubicBezTo>
                      <a:pt x="407" y="27"/>
                      <a:pt x="405" y="25"/>
                      <a:pt x="406" y="22"/>
                    </a:cubicBezTo>
                    <a:cubicBezTo>
                      <a:pt x="408" y="23"/>
                      <a:pt x="410" y="22"/>
                      <a:pt x="411" y="21"/>
                    </a:cubicBezTo>
                    <a:cubicBezTo>
                      <a:pt x="412" y="19"/>
                      <a:pt x="415" y="18"/>
                      <a:pt x="416" y="17"/>
                    </a:cubicBezTo>
                    <a:cubicBezTo>
                      <a:pt x="426" y="15"/>
                      <a:pt x="436" y="14"/>
                      <a:pt x="444" y="11"/>
                    </a:cubicBezTo>
                    <a:cubicBezTo>
                      <a:pt x="446" y="10"/>
                      <a:pt x="446" y="13"/>
                      <a:pt x="446" y="13"/>
                    </a:cubicBezTo>
                    <a:cubicBezTo>
                      <a:pt x="446" y="13"/>
                      <a:pt x="448" y="10"/>
                      <a:pt x="447" y="10"/>
                    </a:cubicBezTo>
                    <a:cubicBezTo>
                      <a:pt x="448" y="11"/>
                      <a:pt x="447" y="12"/>
                      <a:pt x="448" y="13"/>
                    </a:cubicBezTo>
                    <a:cubicBezTo>
                      <a:pt x="448" y="13"/>
                      <a:pt x="450" y="13"/>
                      <a:pt x="450" y="14"/>
                    </a:cubicBezTo>
                    <a:cubicBezTo>
                      <a:pt x="451" y="13"/>
                      <a:pt x="449" y="12"/>
                      <a:pt x="451" y="12"/>
                    </a:cubicBezTo>
                    <a:cubicBezTo>
                      <a:pt x="452" y="11"/>
                      <a:pt x="456" y="12"/>
                      <a:pt x="455" y="9"/>
                    </a:cubicBezTo>
                    <a:cubicBezTo>
                      <a:pt x="457" y="9"/>
                      <a:pt x="458" y="9"/>
                      <a:pt x="458" y="7"/>
                    </a:cubicBezTo>
                    <a:cubicBezTo>
                      <a:pt x="460" y="7"/>
                      <a:pt x="460" y="9"/>
                      <a:pt x="461" y="9"/>
                    </a:cubicBezTo>
                    <a:cubicBezTo>
                      <a:pt x="464" y="9"/>
                      <a:pt x="463" y="6"/>
                      <a:pt x="463" y="3"/>
                    </a:cubicBezTo>
                    <a:cubicBezTo>
                      <a:pt x="468" y="2"/>
                      <a:pt x="472" y="0"/>
                      <a:pt x="479" y="0"/>
                    </a:cubicBezTo>
                    <a:cubicBezTo>
                      <a:pt x="479" y="1"/>
                      <a:pt x="478" y="3"/>
                      <a:pt x="478" y="4"/>
                    </a:cubicBezTo>
                    <a:cubicBezTo>
                      <a:pt x="480" y="6"/>
                      <a:pt x="484" y="6"/>
                      <a:pt x="486" y="4"/>
                    </a:cubicBezTo>
                    <a:cubicBezTo>
                      <a:pt x="487" y="4"/>
                      <a:pt x="487" y="5"/>
                      <a:pt x="486" y="5"/>
                    </a:cubicBezTo>
                    <a:close/>
                    <a:moveTo>
                      <a:pt x="715" y="122"/>
                    </a:moveTo>
                    <a:cubicBezTo>
                      <a:pt x="715" y="120"/>
                      <a:pt x="713" y="121"/>
                      <a:pt x="713" y="120"/>
                    </a:cubicBezTo>
                    <a:cubicBezTo>
                      <a:pt x="710" y="119"/>
                      <a:pt x="710" y="121"/>
                      <a:pt x="713" y="121"/>
                    </a:cubicBezTo>
                    <a:cubicBezTo>
                      <a:pt x="713" y="121"/>
                      <a:pt x="714" y="122"/>
                      <a:pt x="715" y="122"/>
                    </a:cubicBezTo>
                    <a:close/>
                    <a:moveTo>
                      <a:pt x="206" y="193"/>
                    </a:moveTo>
                    <a:cubicBezTo>
                      <a:pt x="206" y="196"/>
                      <a:pt x="210" y="194"/>
                      <a:pt x="208" y="198"/>
                    </a:cubicBezTo>
                    <a:cubicBezTo>
                      <a:pt x="210" y="198"/>
                      <a:pt x="211" y="197"/>
                      <a:pt x="211" y="198"/>
                    </a:cubicBezTo>
                    <a:cubicBezTo>
                      <a:pt x="211" y="199"/>
                      <a:pt x="211" y="199"/>
                      <a:pt x="210" y="199"/>
                    </a:cubicBezTo>
                    <a:cubicBezTo>
                      <a:pt x="208" y="200"/>
                      <a:pt x="205" y="201"/>
                      <a:pt x="204" y="201"/>
                    </a:cubicBezTo>
                    <a:cubicBezTo>
                      <a:pt x="201" y="200"/>
                      <a:pt x="200" y="198"/>
                      <a:pt x="199" y="197"/>
                    </a:cubicBezTo>
                    <a:cubicBezTo>
                      <a:pt x="199" y="195"/>
                      <a:pt x="201" y="196"/>
                      <a:pt x="202" y="195"/>
                    </a:cubicBezTo>
                    <a:cubicBezTo>
                      <a:pt x="200" y="193"/>
                      <a:pt x="199" y="193"/>
                      <a:pt x="196" y="194"/>
                    </a:cubicBezTo>
                    <a:cubicBezTo>
                      <a:pt x="195" y="192"/>
                      <a:pt x="194" y="191"/>
                      <a:pt x="191" y="191"/>
                    </a:cubicBezTo>
                    <a:cubicBezTo>
                      <a:pt x="190" y="191"/>
                      <a:pt x="191" y="193"/>
                      <a:pt x="190" y="193"/>
                    </a:cubicBezTo>
                    <a:cubicBezTo>
                      <a:pt x="190" y="194"/>
                      <a:pt x="188" y="194"/>
                      <a:pt x="187" y="194"/>
                    </a:cubicBezTo>
                    <a:cubicBezTo>
                      <a:pt x="186" y="195"/>
                      <a:pt x="186" y="198"/>
                      <a:pt x="183" y="197"/>
                    </a:cubicBezTo>
                    <a:cubicBezTo>
                      <a:pt x="185" y="200"/>
                      <a:pt x="182" y="201"/>
                      <a:pt x="182" y="202"/>
                    </a:cubicBezTo>
                    <a:cubicBezTo>
                      <a:pt x="181" y="204"/>
                      <a:pt x="181" y="206"/>
                      <a:pt x="181" y="208"/>
                    </a:cubicBezTo>
                    <a:cubicBezTo>
                      <a:pt x="180" y="208"/>
                      <a:pt x="179" y="208"/>
                      <a:pt x="179" y="208"/>
                    </a:cubicBezTo>
                    <a:cubicBezTo>
                      <a:pt x="178" y="211"/>
                      <a:pt x="181" y="212"/>
                      <a:pt x="179" y="214"/>
                    </a:cubicBezTo>
                    <a:cubicBezTo>
                      <a:pt x="180" y="213"/>
                      <a:pt x="180" y="216"/>
                      <a:pt x="181" y="216"/>
                    </a:cubicBezTo>
                    <a:cubicBezTo>
                      <a:pt x="181" y="216"/>
                      <a:pt x="182" y="216"/>
                      <a:pt x="183" y="216"/>
                    </a:cubicBezTo>
                    <a:cubicBezTo>
                      <a:pt x="185" y="217"/>
                      <a:pt x="185" y="218"/>
                      <a:pt x="186" y="217"/>
                    </a:cubicBezTo>
                    <a:cubicBezTo>
                      <a:pt x="186" y="217"/>
                      <a:pt x="188" y="217"/>
                      <a:pt x="188" y="217"/>
                    </a:cubicBezTo>
                    <a:cubicBezTo>
                      <a:pt x="192" y="217"/>
                      <a:pt x="191" y="216"/>
                      <a:pt x="192" y="215"/>
                    </a:cubicBezTo>
                    <a:cubicBezTo>
                      <a:pt x="194" y="215"/>
                      <a:pt x="194" y="216"/>
                      <a:pt x="196" y="216"/>
                    </a:cubicBezTo>
                    <a:cubicBezTo>
                      <a:pt x="196" y="215"/>
                      <a:pt x="196" y="214"/>
                      <a:pt x="197" y="214"/>
                    </a:cubicBezTo>
                    <a:cubicBezTo>
                      <a:pt x="199" y="214"/>
                      <a:pt x="203" y="214"/>
                      <a:pt x="205" y="214"/>
                    </a:cubicBezTo>
                    <a:cubicBezTo>
                      <a:pt x="207" y="215"/>
                      <a:pt x="207" y="216"/>
                      <a:pt x="209" y="216"/>
                    </a:cubicBezTo>
                    <a:cubicBezTo>
                      <a:pt x="210" y="216"/>
                      <a:pt x="210" y="215"/>
                      <a:pt x="211" y="215"/>
                    </a:cubicBezTo>
                    <a:cubicBezTo>
                      <a:pt x="211" y="215"/>
                      <a:pt x="212" y="216"/>
                      <a:pt x="212" y="216"/>
                    </a:cubicBezTo>
                    <a:cubicBezTo>
                      <a:pt x="215" y="217"/>
                      <a:pt x="215" y="217"/>
                      <a:pt x="217" y="217"/>
                    </a:cubicBezTo>
                    <a:cubicBezTo>
                      <a:pt x="221" y="217"/>
                      <a:pt x="226" y="216"/>
                      <a:pt x="230" y="217"/>
                    </a:cubicBezTo>
                    <a:cubicBezTo>
                      <a:pt x="230" y="215"/>
                      <a:pt x="230" y="213"/>
                      <a:pt x="231" y="212"/>
                    </a:cubicBezTo>
                    <a:cubicBezTo>
                      <a:pt x="228" y="208"/>
                      <a:pt x="225" y="204"/>
                      <a:pt x="219" y="203"/>
                    </a:cubicBezTo>
                    <a:cubicBezTo>
                      <a:pt x="219" y="201"/>
                      <a:pt x="218" y="201"/>
                      <a:pt x="217" y="200"/>
                    </a:cubicBezTo>
                    <a:cubicBezTo>
                      <a:pt x="217" y="199"/>
                      <a:pt x="216" y="198"/>
                      <a:pt x="216" y="197"/>
                    </a:cubicBezTo>
                    <a:cubicBezTo>
                      <a:pt x="216" y="194"/>
                      <a:pt x="219" y="194"/>
                      <a:pt x="219" y="190"/>
                    </a:cubicBezTo>
                    <a:cubicBezTo>
                      <a:pt x="213" y="190"/>
                      <a:pt x="211" y="192"/>
                      <a:pt x="206" y="193"/>
                    </a:cubicBezTo>
                    <a:close/>
                    <a:moveTo>
                      <a:pt x="272" y="237"/>
                    </a:moveTo>
                    <a:cubicBezTo>
                      <a:pt x="271" y="237"/>
                      <a:pt x="270" y="238"/>
                      <a:pt x="271" y="238"/>
                    </a:cubicBezTo>
                    <a:cubicBezTo>
                      <a:pt x="273" y="237"/>
                      <a:pt x="276" y="237"/>
                      <a:pt x="278" y="236"/>
                    </a:cubicBezTo>
                    <a:cubicBezTo>
                      <a:pt x="278" y="236"/>
                      <a:pt x="278" y="234"/>
                      <a:pt x="278" y="234"/>
                    </a:cubicBezTo>
                    <a:cubicBezTo>
                      <a:pt x="278" y="234"/>
                      <a:pt x="280" y="235"/>
                      <a:pt x="280" y="235"/>
                    </a:cubicBezTo>
                    <a:cubicBezTo>
                      <a:pt x="280" y="233"/>
                      <a:pt x="280" y="231"/>
                      <a:pt x="280" y="229"/>
                    </a:cubicBezTo>
                    <a:cubicBezTo>
                      <a:pt x="279" y="227"/>
                      <a:pt x="278" y="227"/>
                      <a:pt x="277" y="226"/>
                    </a:cubicBezTo>
                    <a:cubicBezTo>
                      <a:pt x="277" y="225"/>
                      <a:pt x="277" y="224"/>
                      <a:pt x="277" y="224"/>
                    </a:cubicBezTo>
                    <a:cubicBezTo>
                      <a:pt x="277" y="222"/>
                      <a:pt x="274" y="221"/>
                      <a:pt x="276" y="221"/>
                    </a:cubicBezTo>
                    <a:cubicBezTo>
                      <a:pt x="278" y="221"/>
                      <a:pt x="280" y="221"/>
                      <a:pt x="282" y="221"/>
                    </a:cubicBezTo>
                    <a:cubicBezTo>
                      <a:pt x="282" y="217"/>
                      <a:pt x="280" y="217"/>
                      <a:pt x="280" y="216"/>
                    </a:cubicBezTo>
                    <a:cubicBezTo>
                      <a:pt x="280" y="214"/>
                      <a:pt x="278" y="214"/>
                      <a:pt x="277" y="213"/>
                    </a:cubicBezTo>
                    <a:cubicBezTo>
                      <a:pt x="277" y="213"/>
                      <a:pt x="279" y="212"/>
                      <a:pt x="278" y="211"/>
                    </a:cubicBezTo>
                    <a:cubicBezTo>
                      <a:pt x="275" y="212"/>
                      <a:pt x="274" y="210"/>
                      <a:pt x="272" y="210"/>
                    </a:cubicBezTo>
                    <a:cubicBezTo>
                      <a:pt x="273" y="205"/>
                      <a:pt x="266" y="207"/>
                      <a:pt x="267" y="202"/>
                    </a:cubicBezTo>
                    <a:cubicBezTo>
                      <a:pt x="269" y="200"/>
                      <a:pt x="271" y="197"/>
                      <a:pt x="276" y="198"/>
                    </a:cubicBezTo>
                    <a:cubicBezTo>
                      <a:pt x="276" y="197"/>
                      <a:pt x="276" y="196"/>
                      <a:pt x="277" y="196"/>
                    </a:cubicBezTo>
                    <a:cubicBezTo>
                      <a:pt x="277" y="193"/>
                      <a:pt x="274" y="194"/>
                      <a:pt x="274" y="191"/>
                    </a:cubicBezTo>
                    <a:cubicBezTo>
                      <a:pt x="270" y="191"/>
                      <a:pt x="267" y="193"/>
                      <a:pt x="265" y="191"/>
                    </a:cubicBezTo>
                    <a:cubicBezTo>
                      <a:pt x="264" y="193"/>
                      <a:pt x="265" y="193"/>
                      <a:pt x="264" y="192"/>
                    </a:cubicBezTo>
                    <a:cubicBezTo>
                      <a:pt x="263" y="192"/>
                      <a:pt x="263" y="193"/>
                      <a:pt x="263" y="193"/>
                    </a:cubicBezTo>
                    <a:cubicBezTo>
                      <a:pt x="261" y="194"/>
                      <a:pt x="257" y="196"/>
                      <a:pt x="256" y="196"/>
                    </a:cubicBezTo>
                    <a:cubicBezTo>
                      <a:pt x="253" y="197"/>
                      <a:pt x="254" y="197"/>
                      <a:pt x="253" y="199"/>
                    </a:cubicBezTo>
                    <a:cubicBezTo>
                      <a:pt x="253" y="199"/>
                      <a:pt x="252" y="199"/>
                      <a:pt x="251" y="199"/>
                    </a:cubicBezTo>
                    <a:cubicBezTo>
                      <a:pt x="251" y="199"/>
                      <a:pt x="252" y="201"/>
                      <a:pt x="251" y="202"/>
                    </a:cubicBezTo>
                    <a:cubicBezTo>
                      <a:pt x="252" y="204"/>
                      <a:pt x="254" y="200"/>
                      <a:pt x="254" y="204"/>
                    </a:cubicBezTo>
                    <a:cubicBezTo>
                      <a:pt x="254" y="205"/>
                      <a:pt x="255" y="205"/>
                      <a:pt x="255" y="206"/>
                    </a:cubicBezTo>
                    <a:cubicBezTo>
                      <a:pt x="254" y="209"/>
                      <a:pt x="256" y="211"/>
                      <a:pt x="256" y="211"/>
                    </a:cubicBezTo>
                    <a:cubicBezTo>
                      <a:pt x="256" y="212"/>
                      <a:pt x="256" y="213"/>
                      <a:pt x="257" y="213"/>
                    </a:cubicBezTo>
                    <a:cubicBezTo>
                      <a:pt x="257" y="213"/>
                      <a:pt x="258" y="216"/>
                      <a:pt x="258" y="216"/>
                    </a:cubicBezTo>
                    <a:cubicBezTo>
                      <a:pt x="259" y="219"/>
                      <a:pt x="259" y="218"/>
                      <a:pt x="260" y="220"/>
                    </a:cubicBezTo>
                    <a:cubicBezTo>
                      <a:pt x="260" y="221"/>
                      <a:pt x="259" y="222"/>
                      <a:pt x="260" y="223"/>
                    </a:cubicBezTo>
                    <a:cubicBezTo>
                      <a:pt x="260" y="224"/>
                      <a:pt x="262" y="224"/>
                      <a:pt x="262" y="226"/>
                    </a:cubicBezTo>
                    <a:cubicBezTo>
                      <a:pt x="258" y="225"/>
                      <a:pt x="261" y="230"/>
                      <a:pt x="259" y="230"/>
                    </a:cubicBezTo>
                    <a:cubicBezTo>
                      <a:pt x="263" y="231"/>
                      <a:pt x="263" y="237"/>
                      <a:pt x="267" y="234"/>
                    </a:cubicBezTo>
                    <a:cubicBezTo>
                      <a:pt x="264" y="238"/>
                      <a:pt x="272" y="235"/>
                      <a:pt x="272" y="237"/>
                    </a:cubicBezTo>
                    <a:close/>
                    <a:moveTo>
                      <a:pt x="301" y="193"/>
                    </a:moveTo>
                    <a:cubicBezTo>
                      <a:pt x="300" y="194"/>
                      <a:pt x="301" y="195"/>
                      <a:pt x="300" y="196"/>
                    </a:cubicBezTo>
                    <a:cubicBezTo>
                      <a:pt x="299" y="197"/>
                      <a:pt x="297" y="197"/>
                      <a:pt x="297" y="198"/>
                    </a:cubicBezTo>
                    <a:cubicBezTo>
                      <a:pt x="298" y="199"/>
                      <a:pt x="300" y="200"/>
                      <a:pt x="300" y="202"/>
                    </a:cubicBezTo>
                    <a:cubicBezTo>
                      <a:pt x="300" y="202"/>
                      <a:pt x="298" y="202"/>
                      <a:pt x="299" y="203"/>
                    </a:cubicBezTo>
                    <a:cubicBezTo>
                      <a:pt x="300" y="204"/>
                      <a:pt x="302" y="203"/>
                      <a:pt x="303" y="205"/>
                    </a:cubicBezTo>
                    <a:cubicBezTo>
                      <a:pt x="303" y="204"/>
                      <a:pt x="304" y="203"/>
                      <a:pt x="305" y="203"/>
                    </a:cubicBezTo>
                    <a:cubicBezTo>
                      <a:pt x="306" y="200"/>
                      <a:pt x="303" y="200"/>
                      <a:pt x="303" y="198"/>
                    </a:cubicBezTo>
                    <a:cubicBezTo>
                      <a:pt x="304" y="197"/>
                      <a:pt x="306" y="197"/>
                      <a:pt x="306" y="194"/>
                    </a:cubicBezTo>
                    <a:cubicBezTo>
                      <a:pt x="304" y="194"/>
                      <a:pt x="304" y="193"/>
                      <a:pt x="305" y="192"/>
                    </a:cubicBezTo>
                    <a:cubicBezTo>
                      <a:pt x="303" y="193"/>
                      <a:pt x="302" y="192"/>
                      <a:pt x="301" y="193"/>
                    </a:cubicBezTo>
                    <a:close/>
                    <a:moveTo>
                      <a:pt x="176" y="219"/>
                    </a:moveTo>
                    <a:cubicBezTo>
                      <a:pt x="175" y="223"/>
                      <a:pt x="182" y="221"/>
                      <a:pt x="183" y="219"/>
                    </a:cubicBezTo>
                    <a:cubicBezTo>
                      <a:pt x="180" y="218"/>
                      <a:pt x="179" y="218"/>
                      <a:pt x="176" y="219"/>
                    </a:cubicBezTo>
                    <a:close/>
                    <a:moveTo>
                      <a:pt x="198" y="396"/>
                    </a:moveTo>
                    <a:cubicBezTo>
                      <a:pt x="199" y="393"/>
                      <a:pt x="204" y="393"/>
                      <a:pt x="204" y="387"/>
                    </a:cubicBezTo>
                    <a:cubicBezTo>
                      <a:pt x="201" y="389"/>
                      <a:pt x="196" y="385"/>
                      <a:pt x="193" y="388"/>
                    </a:cubicBezTo>
                    <a:cubicBezTo>
                      <a:pt x="197" y="388"/>
                      <a:pt x="192" y="389"/>
                      <a:pt x="192" y="390"/>
                    </a:cubicBezTo>
                    <a:cubicBezTo>
                      <a:pt x="192" y="389"/>
                      <a:pt x="193" y="392"/>
                      <a:pt x="193" y="393"/>
                    </a:cubicBezTo>
                    <a:cubicBezTo>
                      <a:pt x="193" y="394"/>
                      <a:pt x="193" y="395"/>
                      <a:pt x="192" y="396"/>
                    </a:cubicBezTo>
                    <a:cubicBezTo>
                      <a:pt x="192" y="395"/>
                      <a:pt x="191" y="394"/>
                      <a:pt x="191" y="396"/>
                    </a:cubicBezTo>
                    <a:cubicBezTo>
                      <a:pt x="192" y="397"/>
                      <a:pt x="195" y="396"/>
                      <a:pt x="198" y="3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5" name="Freeform 87"/>
              <p:cNvSpPr>
                <a:spLocks/>
              </p:cNvSpPr>
              <p:nvPr/>
            </p:nvSpPr>
            <p:spPr bwMode="auto">
              <a:xfrm>
                <a:off x="3177314" y="1868227"/>
                <a:ext cx="77735" cy="39774"/>
              </a:xfrm>
              <a:custGeom>
                <a:avLst/>
                <a:gdLst>
                  <a:gd name="T0" fmla="*/ 8 w 12"/>
                  <a:gd name="T1" fmla="*/ 0 h 6"/>
                  <a:gd name="T2" fmla="*/ 10 w 12"/>
                  <a:gd name="T3" fmla="*/ 5 h 6"/>
                  <a:gd name="T4" fmla="*/ 0 w 12"/>
                  <a:gd name="T5" fmla="*/ 2 h 6"/>
                  <a:gd name="T6" fmla="*/ 8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8" y="0"/>
                    </a:moveTo>
                    <a:cubicBezTo>
                      <a:pt x="8" y="2"/>
                      <a:pt x="12" y="1"/>
                      <a:pt x="10" y="5"/>
                    </a:cubicBezTo>
                    <a:cubicBezTo>
                      <a:pt x="5" y="6"/>
                      <a:pt x="2" y="5"/>
                      <a:pt x="0" y="2"/>
                    </a:cubicBezTo>
                    <a:cubicBezTo>
                      <a:pt x="1" y="0"/>
                      <a:pt x="5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6" name="Freeform 88"/>
              <p:cNvSpPr>
                <a:spLocks noEditPoints="1"/>
              </p:cNvSpPr>
              <p:nvPr/>
            </p:nvSpPr>
            <p:spPr bwMode="auto">
              <a:xfrm>
                <a:off x="3334593" y="1940543"/>
                <a:ext cx="755665" cy="531522"/>
              </a:xfrm>
              <a:custGeom>
                <a:avLst/>
                <a:gdLst>
                  <a:gd name="T0" fmla="*/ 11 w 115"/>
                  <a:gd name="T1" fmla="*/ 5 h 81"/>
                  <a:gd name="T2" fmla="*/ 15 w 115"/>
                  <a:gd name="T3" fmla="*/ 4 h 81"/>
                  <a:gd name="T4" fmla="*/ 15 w 115"/>
                  <a:gd name="T5" fmla="*/ 6 h 81"/>
                  <a:gd name="T6" fmla="*/ 15 w 115"/>
                  <a:gd name="T7" fmla="*/ 10 h 81"/>
                  <a:gd name="T8" fmla="*/ 18 w 115"/>
                  <a:gd name="T9" fmla="*/ 17 h 81"/>
                  <a:gd name="T10" fmla="*/ 25 w 115"/>
                  <a:gd name="T11" fmla="*/ 5 h 81"/>
                  <a:gd name="T12" fmla="*/ 33 w 115"/>
                  <a:gd name="T13" fmla="*/ 4 h 81"/>
                  <a:gd name="T14" fmla="*/ 39 w 115"/>
                  <a:gd name="T15" fmla="*/ 13 h 81"/>
                  <a:gd name="T16" fmla="*/ 45 w 115"/>
                  <a:gd name="T17" fmla="*/ 12 h 81"/>
                  <a:gd name="T18" fmla="*/ 55 w 115"/>
                  <a:gd name="T19" fmla="*/ 11 h 81"/>
                  <a:gd name="T20" fmla="*/ 59 w 115"/>
                  <a:gd name="T21" fmla="*/ 14 h 81"/>
                  <a:gd name="T22" fmla="*/ 63 w 115"/>
                  <a:gd name="T23" fmla="*/ 16 h 81"/>
                  <a:gd name="T24" fmla="*/ 65 w 115"/>
                  <a:gd name="T25" fmla="*/ 17 h 81"/>
                  <a:gd name="T26" fmla="*/ 73 w 115"/>
                  <a:gd name="T27" fmla="*/ 19 h 81"/>
                  <a:gd name="T28" fmla="*/ 81 w 115"/>
                  <a:gd name="T29" fmla="*/ 23 h 81"/>
                  <a:gd name="T30" fmla="*/ 84 w 115"/>
                  <a:gd name="T31" fmla="*/ 26 h 81"/>
                  <a:gd name="T32" fmla="*/ 89 w 115"/>
                  <a:gd name="T33" fmla="*/ 31 h 81"/>
                  <a:gd name="T34" fmla="*/ 86 w 115"/>
                  <a:gd name="T35" fmla="*/ 38 h 81"/>
                  <a:gd name="T36" fmla="*/ 94 w 115"/>
                  <a:gd name="T37" fmla="*/ 39 h 81"/>
                  <a:gd name="T38" fmla="*/ 96 w 115"/>
                  <a:gd name="T39" fmla="*/ 44 h 81"/>
                  <a:gd name="T40" fmla="*/ 104 w 115"/>
                  <a:gd name="T41" fmla="*/ 45 h 81"/>
                  <a:gd name="T42" fmla="*/ 108 w 115"/>
                  <a:gd name="T43" fmla="*/ 50 h 81"/>
                  <a:gd name="T44" fmla="*/ 110 w 115"/>
                  <a:gd name="T45" fmla="*/ 54 h 81"/>
                  <a:gd name="T46" fmla="*/ 106 w 115"/>
                  <a:gd name="T47" fmla="*/ 60 h 81"/>
                  <a:gd name="T48" fmla="*/ 99 w 115"/>
                  <a:gd name="T49" fmla="*/ 59 h 81"/>
                  <a:gd name="T50" fmla="*/ 93 w 115"/>
                  <a:gd name="T51" fmla="*/ 54 h 81"/>
                  <a:gd name="T52" fmla="*/ 88 w 115"/>
                  <a:gd name="T53" fmla="*/ 58 h 81"/>
                  <a:gd name="T54" fmla="*/ 95 w 115"/>
                  <a:gd name="T55" fmla="*/ 62 h 81"/>
                  <a:gd name="T56" fmla="*/ 99 w 115"/>
                  <a:gd name="T57" fmla="*/ 69 h 81"/>
                  <a:gd name="T58" fmla="*/ 96 w 115"/>
                  <a:gd name="T59" fmla="*/ 75 h 81"/>
                  <a:gd name="T60" fmla="*/ 84 w 115"/>
                  <a:gd name="T61" fmla="*/ 71 h 81"/>
                  <a:gd name="T62" fmla="*/ 87 w 115"/>
                  <a:gd name="T63" fmla="*/ 75 h 81"/>
                  <a:gd name="T64" fmla="*/ 92 w 115"/>
                  <a:gd name="T65" fmla="*/ 78 h 81"/>
                  <a:gd name="T66" fmla="*/ 87 w 115"/>
                  <a:gd name="T67" fmla="*/ 78 h 81"/>
                  <a:gd name="T68" fmla="*/ 77 w 115"/>
                  <a:gd name="T69" fmla="*/ 75 h 81"/>
                  <a:gd name="T70" fmla="*/ 71 w 115"/>
                  <a:gd name="T71" fmla="*/ 72 h 81"/>
                  <a:gd name="T72" fmla="*/ 68 w 115"/>
                  <a:gd name="T73" fmla="*/ 67 h 81"/>
                  <a:gd name="T74" fmla="*/ 63 w 115"/>
                  <a:gd name="T75" fmla="*/ 56 h 81"/>
                  <a:gd name="T76" fmla="*/ 64 w 115"/>
                  <a:gd name="T77" fmla="*/ 54 h 81"/>
                  <a:gd name="T78" fmla="*/ 66 w 115"/>
                  <a:gd name="T79" fmla="*/ 50 h 81"/>
                  <a:gd name="T80" fmla="*/ 68 w 115"/>
                  <a:gd name="T81" fmla="*/ 45 h 81"/>
                  <a:gd name="T82" fmla="*/ 66 w 115"/>
                  <a:gd name="T83" fmla="*/ 39 h 81"/>
                  <a:gd name="T84" fmla="*/ 62 w 115"/>
                  <a:gd name="T85" fmla="*/ 36 h 81"/>
                  <a:gd name="T86" fmla="*/ 59 w 115"/>
                  <a:gd name="T87" fmla="*/ 36 h 81"/>
                  <a:gd name="T88" fmla="*/ 55 w 115"/>
                  <a:gd name="T89" fmla="*/ 35 h 81"/>
                  <a:gd name="T90" fmla="*/ 47 w 115"/>
                  <a:gd name="T91" fmla="*/ 27 h 81"/>
                  <a:gd name="T92" fmla="*/ 40 w 115"/>
                  <a:gd name="T93" fmla="*/ 29 h 81"/>
                  <a:gd name="T94" fmla="*/ 33 w 115"/>
                  <a:gd name="T95" fmla="*/ 29 h 81"/>
                  <a:gd name="T96" fmla="*/ 25 w 115"/>
                  <a:gd name="T97" fmla="*/ 29 h 81"/>
                  <a:gd name="T98" fmla="*/ 11 w 115"/>
                  <a:gd name="T99" fmla="*/ 26 h 81"/>
                  <a:gd name="T100" fmla="*/ 4 w 115"/>
                  <a:gd name="T101" fmla="*/ 22 h 81"/>
                  <a:gd name="T102" fmla="*/ 3 w 115"/>
                  <a:gd name="T103" fmla="*/ 17 h 81"/>
                  <a:gd name="T104" fmla="*/ 3 w 115"/>
                  <a:gd name="T105" fmla="*/ 13 h 81"/>
                  <a:gd name="T106" fmla="*/ 74 w 115"/>
                  <a:gd name="T107" fmla="*/ 55 h 81"/>
                  <a:gd name="T108" fmla="*/ 79 w 115"/>
                  <a:gd name="T109" fmla="*/ 52 h 81"/>
                  <a:gd name="T110" fmla="*/ 74 w 115"/>
                  <a:gd name="T11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5" h="81">
                    <a:moveTo>
                      <a:pt x="4" y="6"/>
                    </a:moveTo>
                    <a:cubicBezTo>
                      <a:pt x="6" y="9"/>
                      <a:pt x="10" y="2"/>
                      <a:pt x="11" y="5"/>
                    </a:cubicBezTo>
                    <a:cubicBezTo>
                      <a:pt x="12" y="5"/>
                      <a:pt x="12" y="3"/>
                      <a:pt x="12" y="3"/>
                    </a:cubicBezTo>
                    <a:cubicBezTo>
                      <a:pt x="13" y="2"/>
                      <a:pt x="14" y="4"/>
                      <a:pt x="15" y="4"/>
                    </a:cubicBezTo>
                    <a:cubicBezTo>
                      <a:pt x="16" y="4"/>
                      <a:pt x="16" y="0"/>
                      <a:pt x="19" y="3"/>
                    </a:cubicBezTo>
                    <a:cubicBezTo>
                      <a:pt x="19" y="7"/>
                      <a:pt x="17" y="4"/>
                      <a:pt x="15" y="6"/>
                    </a:cubicBezTo>
                    <a:cubicBezTo>
                      <a:pt x="14" y="7"/>
                      <a:pt x="17" y="7"/>
                      <a:pt x="17" y="7"/>
                    </a:cubicBezTo>
                    <a:cubicBezTo>
                      <a:pt x="17" y="8"/>
                      <a:pt x="15" y="8"/>
                      <a:pt x="15" y="10"/>
                    </a:cubicBezTo>
                    <a:cubicBezTo>
                      <a:pt x="15" y="11"/>
                      <a:pt x="16" y="11"/>
                      <a:pt x="16" y="12"/>
                    </a:cubicBezTo>
                    <a:cubicBezTo>
                      <a:pt x="16" y="14"/>
                      <a:pt x="15" y="17"/>
                      <a:pt x="18" y="17"/>
                    </a:cubicBezTo>
                    <a:cubicBezTo>
                      <a:pt x="20" y="17"/>
                      <a:pt x="18" y="12"/>
                      <a:pt x="19" y="10"/>
                    </a:cubicBezTo>
                    <a:cubicBezTo>
                      <a:pt x="23" y="11"/>
                      <a:pt x="23" y="7"/>
                      <a:pt x="25" y="5"/>
                    </a:cubicBezTo>
                    <a:cubicBezTo>
                      <a:pt x="26" y="7"/>
                      <a:pt x="28" y="3"/>
                      <a:pt x="29" y="6"/>
                    </a:cubicBezTo>
                    <a:cubicBezTo>
                      <a:pt x="31" y="6"/>
                      <a:pt x="30" y="3"/>
                      <a:pt x="33" y="4"/>
                    </a:cubicBezTo>
                    <a:cubicBezTo>
                      <a:pt x="33" y="7"/>
                      <a:pt x="35" y="8"/>
                      <a:pt x="38" y="9"/>
                    </a:cubicBezTo>
                    <a:cubicBezTo>
                      <a:pt x="37" y="12"/>
                      <a:pt x="37" y="11"/>
                      <a:pt x="39" y="13"/>
                    </a:cubicBezTo>
                    <a:cubicBezTo>
                      <a:pt x="40" y="12"/>
                      <a:pt x="41" y="12"/>
                      <a:pt x="43" y="13"/>
                    </a:cubicBezTo>
                    <a:cubicBezTo>
                      <a:pt x="45" y="14"/>
                      <a:pt x="45" y="12"/>
                      <a:pt x="45" y="12"/>
                    </a:cubicBezTo>
                    <a:cubicBezTo>
                      <a:pt x="47" y="11"/>
                      <a:pt x="48" y="12"/>
                      <a:pt x="48" y="11"/>
                    </a:cubicBezTo>
                    <a:cubicBezTo>
                      <a:pt x="51" y="12"/>
                      <a:pt x="52" y="12"/>
                      <a:pt x="55" y="11"/>
                    </a:cubicBezTo>
                    <a:cubicBezTo>
                      <a:pt x="55" y="12"/>
                      <a:pt x="57" y="12"/>
                      <a:pt x="57" y="12"/>
                    </a:cubicBezTo>
                    <a:cubicBezTo>
                      <a:pt x="58" y="12"/>
                      <a:pt x="58" y="14"/>
                      <a:pt x="59" y="14"/>
                    </a:cubicBezTo>
                    <a:cubicBezTo>
                      <a:pt x="59" y="15"/>
                      <a:pt x="61" y="15"/>
                      <a:pt x="62" y="15"/>
                    </a:cubicBezTo>
                    <a:cubicBezTo>
                      <a:pt x="62" y="16"/>
                      <a:pt x="62" y="16"/>
                      <a:pt x="63" y="16"/>
                    </a:cubicBezTo>
                    <a:cubicBezTo>
                      <a:pt x="65" y="16"/>
                      <a:pt x="62" y="18"/>
                      <a:pt x="64" y="19"/>
                    </a:cubicBezTo>
                    <a:cubicBezTo>
                      <a:pt x="64" y="20"/>
                      <a:pt x="65" y="18"/>
                      <a:pt x="65" y="17"/>
                    </a:cubicBezTo>
                    <a:cubicBezTo>
                      <a:pt x="66" y="18"/>
                      <a:pt x="66" y="20"/>
                      <a:pt x="68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3"/>
                      <a:pt x="79" y="21"/>
                      <a:pt x="79" y="24"/>
                    </a:cubicBezTo>
                    <a:cubicBezTo>
                      <a:pt x="80" y="24"/>
                      <a:pt x="81" y="24"/>
                      <a:pt x="81" y="23"/>
                    </a:cubicBezTo>
                    <a:cubicBezTo>
                      <a:pt x="82" y="24"/>
                      <a:pt x="83" y="25"/>
                      <a:pt x="83" y="27"/>
                    </a:cubicBezTo>
                    <a:cubicBezTo>
                      <a:pt x="84" y="27"/>
                      <a:pt x="84" y="26"/>
                      <a:pt x="84" y="26"/>
                    </a:cubicBezTo>
                    <a:cubicBezTo>
                      <a:pt x="85" y="27"/>
                      <a:pt x="86" y="29"/>
                      <a:pt x="89" y="29"/>
                    </a:cubicBezTo>
                    <a:cubicBezTo>
                      <a:pt x="89" y="30"/>
                      <a:pt x="88" y="30"/>
                      <a:pt x="89" y="31"/>
                    </a:cubicBezTo>
                    <a:cubicBezTo>
                      <a:pt x="90" y="32"/>
                      <a:pt x="87" y="34"/>
                      <a:pt x="89" y="34"/>
                    </a:cubicBezTo>
                    <a:cubicBezTo>
                      <a:pt x="88" y="36"/>
                      <a:pt x="86" y="36"/>
                      <a:pt x="86" y="38"/>
                    </a:cubicBezTo>
                    <a:cubicBezTo>
                      <a:pt x="88" y="42"/>
                      <a:pt x="92" y="37"/>
                      <a:pt x="93" y="41"/>
                    </a:cubicBezTo>
                    <a:cubicBezTo>
                      <a:pt x="94" y="41"/>
                      <a:pt x="94" y="40"/>
                      <a:pt x="94" y="39"/>
                    </a:cubicBezTo>
                    <a:cubicBezTo>
                      <a:pt x="96" y="39"/>
                      <a:pt x="95" y="41"/>
                      <a:pt x="95" y="42"/>
                    </a:cubicBezTo>
                    <a:cubicBezTo>
                      <a:pt x="95" y="42"/>
                      <a:pt x="96" y="44"/>
                      <a:pt x="96" y="44"/>
                    </a:cubicBezTo>
                    <a:cubicBezTo>
                      <a:pt x="97" y="44"/>
                      <a:pt x="98" y="42"/>
                      <a:pt x="98" y="46"/>
                    </a:cubicBezTo>
                    <a:cubicBezTo>
                      <a:pt x="100" y="46"/>
                      <a:pt x="101" y="44"/>
                      <a:pt x="104" y="45"/>
                    </a:cubicBezTo>
                    <a:cubicBezTo>
                      <a:pt x="104" y="46"/>
                      <a:pt x="105" y="46"/>
                      <a:pt x="105" y="48"/>
                    </a:cubicBezTo>
                    <a:cubicBezTo>
                      <a:pt x="106" y="48"/>
                      <a:pt x="109" y="47"/>
                      <a:pt x="108" y="50"/>
                    </a:cubicBezTo>
                    <a:cubicBezTo>
                      <a:pt x="112" y="48"/>
                      <a:pt x="110" y="50"/>
                      <a:pt x="113" y="51"/>
                    </a:cubicBezTo>
                    <a:cubicBezTo>
                      <a:pt x="115" y="53"/>
                      <a:pt x="110" y="54"/>
                      <a:pt x="110" y="54"/>
                    </a:cubicBezTo>
                    <a:cubicBezTo>
                      <a:pt x="110" y="54"/>
                      <a:pt x="111" y="55"/>
                      <a:pt x="111" y="54"/>
                    </a:cubicBezTo>
                    <a:cubicBezTo>
                      <a:pt x="109" y="57"/>
                      <a:pt x="107" y="57"/>
                      <a:pt x="106" y="60"/>
                    </a:cubicBezTo>
                    <a:cubicBezTo>
                      <a:pt x="105" y="60"/>
                      <a:pt x="104" y="60"/>
                      <a:pt x="104" y="61"/>
                    </a:cubicBezTo>
                    <a:cubicBezTo>
                      <a:pt x="103" y="61"/>
                      <a:pt x="99" y="61"/>
                      <a:pt x="99" y="59"/>
                    </a:cubicBezTo>
                    <a:cubicBezTo>
                      <a:pt x="99" y="57"/>
                      <a:pt x="94" y="59"/>
                      <a:pt x="95" y="55"/>
                    </a:cubicBezTo>
                    <a:cubicBezTo>
                      <a:pt x="94" y="56"/>
                      <a:pt x="93" y="55"/>
                      <a:pt x="93" y="54"/>
                    </a:cubicBezTo>
                    <a:cubicBezTo>
                      <a:pt x="92" y="54"/>
                      <a:pt x="91" y="54"/>
                      <a:pt x="89" y="54"/>
                    </a:cubicBezTo>
                    <a:cubicBezTo>
                      <a:pt x="87" y="53"/>
                      <a:pt x="89" y="57"/>
                      <a:pt x="88" y="58"/>
                    </a:cubicBezTo>
                    <a:cubicBezTo>
                      <a:pt x="89" y="60"/>
                      <a:pt x="91" y="60"/>
                      <a:pt x="91" y="62"/>
                    </a:cubicBezTo>
                    <a:cubicBezTo>
                      <a:pt x="93" y="61"/>
                      <a:pt x="95" y="65"/>
                      <a:pt x="95" y="62"/>
                    </a:cubicBezTo>
                    <a:cubicBezTo>
                      <a:pt x="97" y="63"/>
                      <a:pt x="97" y="65"/>
                      <a:pt x="97" y="68"/>
                    </a:cubicBezTo>
                    <a:cubicBezTo>
                      <a:pt x="97" y="69"/>
                      <a:pt x="99" y="68"/>
                      <a:pt x="99" y="69"/>
                    </a:cubicBezTo>
                    <a:cubicBezTo>
                      <a:pt x="100" y="71"/>
                      <a:pt x="98" y="75"/>
                      <a:pt x="98" y="77"/>
                    </a:cubicBezTo>
                    <a:cubicBezTo>
                      <a:pt x="96" y="78"/>
                      <a:pt x="97" y="76"/>
                      <a:pt x="96" y="75"/>
                    </a:cubicBezTo>
                    <a:cubicBezTo>
                      <a:pt x="95" y="74"/>
                      <a:pt x="92" y="75"/>
                      <a:pt x="91" y="73"/>
                    </a:cubicBezTo>
                    <a:cubicBezTo>
                      <a:pt x="87" y="73"/>
                      <a:pt x="88" y="70"/>
                      <a:pt x="84" y="71"/>
                    </a:cubicBezTo>
                    <a:cubicBezTo>
                      <a:pt x="84" y="72"/>
                      <a:pt x="87" y="71"/>
                      <a:pt x="87" y="73"/>
                    </a:cubicBezTo>
                    <a:cubicBezTo>
                      <a:pt x="84" y="76"/>
                      <a:pt x="91" y="74"/>
                      <a:pt x="87" y="75"/>
                    </a:cubicBezTo>
                    <a:cubicBezTo>
                      <a:pt x="88" y="77"/>
                      <a:pt x="90" y="77"/>
                      <a:pt x="91" y="77"/>
                    </a:cubicBezTo>
                    <a:cubicBezTo>
                      <a:pt x="92" y="78"/>
                      <a:pt x="91" y="78"/>
                      <a:pt x="92" y="78"/>
                    </a:cubicBezTo>
                    <a:cubicBezTo>
                      <a:pt x="94" y="78"/>
                      <a:pt x="94" y="79"/>
                      <a:pt x="94" y="80"/>
                    </a:cubicBezTo>
                    <a:cubicBezTo>
                      <a:pt x="91" y="81"/>
                      <a:pt x="90" y="80"/>
                      <a:pt x="87" y="78"/>
                    </a:cubicBezTo>
                    <a:cubicBezTo>
                      <a:pt x="86" y="78"/>
                      <a:pt x="84" y="78"/>
                      <a:pt x="82" y="76"/>
                    </a:cubicBezTo>
                    <a:cubicBezTo>
                      <a:pt x="81" y="76"/>
                      <a:pt x="78" y="75"/>
                      <a:pt x="77" y="75"/>
                    </a:cubicBezTo>
                    <a:cubicBezTo>
                      <a:pt x="76" y="74"/>
                      <a:pt x="76" y="73"/>
                      <a:pt x="75" y="73"/>
                    </a:cubicBezTo>
                    <a:cubicBezTo>
                      <a:pt x="74" y="72"/>
                      <a:pt x="72" y="72"/>
                      <a:pt x="71" y="72"/>
                    </a:cubicBezTo>
                    <a:cubicBezTo>
                      <a:pt x="70" y="71"/>
                      <a:pt x="71" y="70"/>
                      <a:pt x="70" y="69"/>
                    </a:cubicBezTo>
                    <a:cubicBezTo>
                      <a:pt x="70" y="68"/>
                      <a:pt x="68" y="69"/>
                      <a:pt x="68" y="67"/>
                    </a:cubicBezTo>
                    <a:cubicBezTo>
                      <a:pt x="64" y="67"/>
                      <a:pt x="64" y="63"/>
                      <a:pt x="62" y="61"/>
                    </a:cubicBezTo>
                    <a:cubicBezTo>
                      <a:pt x="63" y="61"/>
                      <a:pt x="61" y="58"/>
                      <a:pt x="63" y="56"/>
                    </a:cubicBezTo>
                    <a:cubicBezTo>
                      <a:pt x="63" y="56"/>
                      <a:pt x="64" y="57"/>
                      <a:pt x="65" y="56"/>
                    </a:cubicBezTo>
                    <a:cubicBezTo>
                      <a:pt x="65" y="56"/>
                      <a:pt x="63" y="55"/>
                      <a:pt x="64" y="54"/>
                    </a:cubicBezTo>
                    <a:cubicBezTo>
                      <a:pt x="64" y="53"/>
                      <a:pt x="65" y="54"/>
                      <a:pt x="66" y="54"/>
                    </a:cubicBezTo>
                    <a:cubicBezTo>
                      <a:pt x="66" y="53"/>
                      <a:pt x="65" y="50"/>
                      <a:pt x="66" y="50"/>
                    </a:cubicBezTo>
                    <a:cubicBezTo>
                      <a:pt x="66" y="49"/>
                      <a:pt x="67" y="50"/>
                      <a:pt x="67" y="50"/>
                    </a:cubicBezTo>
                    <a:cubicBezTo>
                      <a:pt x="69" y="48"/>
                      <a:pt x="67" y="46"/>
                      <a:pt x="68" y="45"/>
                    </a:cubicBezTo>
                    <a:cubicBezTo>
                      <a:pt x="68" y="44"/>
                      <a:pt x="67" y="44"/>
                      <a:pt x="66" y="44"/>
                    </a:cubicBezTo>
                    <a:cubicBezTo>
                      <a:pt x="66" y="42"/>
                      <a:pt x="66" y="41"/>
                      <a:pt x="66" y="39"/>
                    </a:cubicBezTo>
                    <a:cubicBezTo>
                      <a:pt x="64" y="39"/>
                      <a:pt x="64" y="39"/>
                      <a:pt x="64" y="40"/>
                    </a:cubicBezTo>
                    <a:cubicBezTo>
                      <a:pt x="62" y="39"/>
                      <a:pt x="63" y="37"/>
                      <a:pt x="62" y="36"/>
                    </a:cubicBezTo>
                    <a:cubicBezTo>
                      <a:pt x="61" y="36"/>
                      <a:pt x="60" y="37"/>
                      <a:pt x="60" y="37"/>
                    </a:cubicBezTo>
                    <a:cubicBezTo>
                      <a:pt x="60" y="37"/>
                      <a:pt x="59" y="36"/>
                      <a:pt x="59" y="36"/>
                    </a:cubicBezTo>
                    <a:cubicBezTo>
                      <a:pt x="58" y="36"/>
                      <a:pt x="57" y="35"/>
                      <a:pt x="57" y="34"/>
                    </a:cubicBezTo>
                    <a:cubicBezTo>
                      <a:pt x="56" y="34"/>
                      <a:pt x="56" y="36"/>
                      <a:pt x="55" y="35"/>
                    </a:cubicBezTo>
                    <a:cubicBezTo>
                      <a:pt x="55" y="35"/>
                      <a:pt x="53" y="33"/>
                      <a:pt x="51" y="33"/>
                    </a:cubicBezTo>
                    <a:cubicBezTo>
                      <a:pt x="55" y="29"/>
                      <a:pt x="46" y="32"/>
                      <a:pt x="47" y="27"/>
                    </a:cubicBezTo>
                    <a:cubicBezTo>
                      <a:pt x="45" y="27"/>
                      <a:pt x="42" y="27"/>
                      <a:pt x="43" y="30"/>
                    </a:cubicBezTo>
                    <a:cubicBezTo>
                      <a:pt x="41" y="31"/>
                      <a:pt x="40" y="29"/>
                      <a:pt x="40" y="29"/>
                    </a:cubicBezTo>
                    <a:cubicBezTo>
                      <a:pt x="39" y="29"/>
                      <a:pt x="38" y="30"/>
                      <a:pt x="37" y="30"/>
                    </a:cubicBezTo>
                    <a:cubicBezTo>
                      <a:pt x="35" y="29"/>
                      <a:pt x="35" y="29"/>
                      <a:pt x="33" y="29"/>
                    </a:cubicBezTo>
                    <a:cubicBezTo>
                      <a:pt x="31" y="29"/>
                      <a:pt x="31" y="30"/>
                      <a:pt x="29" y="30"/>
                    </a:cubicBezTo>
                    <a:cubicBezTo>
                      <a:pt x="27" y="30"/>
                      <a:pt x="27" y="29"/>
                      <a:pt x="25" y="29"/>
                    </a:cubicBezTo>
                    <a:cubicBezTo>
                      <a:pt x="21" y="28"/>
                      <a:pt x="17" y="29"/>
                      <a:pt x="13" y="28"/>
                    </a:cubicBezTo>
                    <a:cubicBezTo>
                      <a:pt x="13" y="28"/>
                      <a:pt x="11" y="26"/>
                      <a:pt x="11" y="26"/>
                    </a:cubicBezTo>
                    <a:cubicBezTo>
                      <a:pt x="9" y="25"/>
                      <a:pt x="8" y="26"/>
                      <a:pt x="8" y="24"/>
                    </a:cubicBezTo>
                    <a:cubicBezTo>
                      <a:pt x="7" y="24"/>
                      <a:pt x="3" y="25"/>
                      <a:pt x="4" y="22"/>
                    </a:cubicBezTo>
                    <a:cubicBezTo>
                      <a:pt x="8" y="23"/>
                      <a:pt x="8" y="21"/>
                      <a:pt x="10" y="20"/>
                    </a:cubicBezTo>
                    <a:cubicBezTo>
                      <a:pt x="9" y="18"/>
                      <a:pt x="4" y="20"/>
                      <a:pt x="3" y="17"/>
                    </a:cubicBezTo>
                    <a:cubicBezTo>
                      <a:pt x="2" y="17"/>
                      <a:pt x="2" y="18"/>
                      <a:pt x="2" y="18"/>
                    </a:cubicBezTo>
                    <a:cubicBezTo>
                      <a:pt x="0" y="18"/>
                      <a:pt x="3" y="14"/>
                      <a:pt x="3" y="13"/>
                    </a:cubicBezTo>
                    <a:cubicBezTo>
                      <a:pt x="3" y="10"/>
                      <a:pt x="5" y="9"/>
                      <a:pt x="4" y="6"/>
                    </a:cubicBezTo>
                    <a:close/>
                    <a:moveTo>
                      <a:pt x="74" y="55"/>
                    </a:moveTo>
                    <a:cubicBezTo>
                      <a:pt x="75" y="53"/>
                      <a:pt x="79" y="55"/>
                      <a:pt x="81" y="54"/>
                    </a:cubicBezTo>
                    <a:cubicBezTo>
                      <a:pt x="81" y="53"/>
                      <a:pt x="80" y="53"/>
                      <a:pt x="79" y="52"/>
                    </a:cubicBezTo>
                    <a:cubicBezTo>
                      <a:pt x="78" y="50"/>
                      <a:pt x="75" y="51"/>
                      <a:pt x="73" y="50"/>
                    </a:cubicBezTo>
                    <a:cubicBezTo>
                      <a:pt x="74" y="51"/>
                      <a:pt x="72" y="55"/>
                      <a:pt x="74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7" name="Freeform 89"/>
              <p:cNvSpPr>
                <a:spLocks/>
              </p:cNvSpPr>
              <p:nvPr/>
            </p:nvSpPr>
            <p:spPr bwMode="auto">
              <a:xfrm>
                <a:off x="2600622" y="1973085"/>
                <a:ext cx="464608" cy="229604"/>
              </a:xfrm>
              <a:custGeom>
                <a:avLst/>
                <a:gdLst>
                  <a:gd name="T0" fmla="*/ 8 w 71"/>
                  <a:gd name="T1" fmla="*/ 27 h 35"/>
                  <a:gd name="T2" fmla="*/ 9 w 71"/>
                  <a:gd name="T3" fmla="*/ 24 h 35"/>
                  <a:gd name="T4" fmla="*/ 12 w 71"/>
                  <a:gd name="T5" fmla="*/ 23 h 35"/>
                  <a:gd name="T6" fmla="*/ 14 w 71"/>
                  <a:gd name="T7" fmla="*/ 22 h 35"/>
                  <a:gd name="T8" fmla="*/ 25 w 71"/>
                  <a:gd name="T9" fmla="*/ 21 h 35"/>
                  <a:gd name="T10" fmla="*/ 14 w 71"/>
                  <a:gd name="T11" fmla="*/ 20 h 35"/>
                  <a:gd name="T12" fmla="*/ 13 w 71"/>
                  <a:gd name="T13" fmla="*/ 19 h 35"/>
                  <a:gd name="T14" fmla="*/ 11 w 71"/>
                  <a:gd name="T15" fmla="*/ 20 h 35"/>
                  <a:gd name="T16" fmla="*/ 5 w 71"/>
                  <a:gd name="T17" fmla="*/ 19 h 35"/>
                  <a:gd name="T18" fmla="*/ 10 w 71"/>
                  <a:gd name="T19" fmla="*/ 15 h 35"/>
                  <a:gd name="T20" fmla="*/ 12 w 71"/>
                  <a:gd name="T21" fmla="*/ 15 h 35"/>
                  <a:gd name="T22" fmla="*/ 2 w 71"/>
                  <a:gd name="T23" fmla="*/ 13 h 35"/>
                  <a:gd name="T24" fmla="*/ 0 w 71"/>
                  <a:gd name="T25" fmla="*/ 10 h 35"/>
                  <a:gd name="T26" fmla="*/ 5 w 71"/>
                  <a:gd name="T27" fmla="*/ 7 h 35"/>
                  <a:gd name="T28" fmla="*/ 5 w 71"/>
                  <a:gd name="T29" fmla="*/ 6 h 35"/>
                  <a:gd name="T30" fmla="*/ 14 w 71"/>
                  <a:gd name="T31" fmla="*/ 2 h 35"/>
                  <a:gd name="T32" fmla="*/ 17 w 71"/>
                  <a:gd name="T33" fmla="*/ 0 h 35"/>
                  <a:gd name="T34" fmla="*/ 19 w 71"/>
                  <a:gd name="T35" fmla="*/ 1 h 35"/>
                  <a:gd name="T36" fmla="*/ 21 w 71"/>
                  <a:gd name="T37" fmla="*/ 5 h 35"/>
                  <a:gd name="T38" fmla="*/ 19 w 71"/>
                  <a:gd name="T39" fmla="*/ 6 h 35"/>
                  <a:gd name="T40" fmla="*/ 21 w 71"/>
                  <a:gd name="T41" fmla="*/ 7 h 35"/>
                  <a:gd name="T42" fmla="*/ 22 w 71"/>
                  <a:gd name="T43" fmla="*/ 5 h 35"/>
                  <a:gd name="T44" fmla="*/ 28 w 71"/>
                  <a:gd name="T45" fmla="*/ 4 h 35"/>
                  <a:gd name="T46" fmla="*/ 31 w 71"/>
                  <a:gd name="T47" fmla="*/ 8 h 35"/>
                  <a:gd name="T48" fmla="*/ 34 w 71"/>
                  <a:gd name="T49" fmla="*/ 7 h 35"/>
                  <a:gd name="T50" fmla="*/ 37 w 71"/>
                  <a:gd name="T51" fmla="*/ 4 h 35"/>
                  <a:gd name="T52" fmla="*/ 40 w 71"/>
                  <a:gd name="T53" fmla="*/ 5 h 35"/>
                  <a:gd name="T54" fmla="*/ 41 w 71"/>
                  <a:gd name="T55" fmla="*/ 8 h 35"/>
                  <a:gd name="T56" fmla="*/ 43 w 71"/>
                  <a:gd name="T57" fmla="*/ 12 h 35"/>
                  <a:gd name="T58" fmla="*/ 47 w 71"/>
                  <a:gd name="T59" fmla="*/ 9 h 35"/>
                  <a:gd name="T60" fmla="*/ 44 w 71"/>
                  <a:gd name="T61" fmla="*/ 7 h 35"/>
                  <a:gd name="T62" fmla="*/ 44 w 71"/>
                  <a:gd name="T63" fmla="*/ 2 h 35"/>
                  <a:gd name="T64" fmla="*/ 48 w 71"/>
                  <a:gd name="T65" fmla="*/ 1 h 35"/>
                  <a:gd name="T66" fmla="*/ 52 w 71"/>
                  <a:gd name="T67" fmla="*/ 7 h 35"/>
                  <a:gd name="T68" fmla="*/ 54 w 71"/>
                  <a:gd name="T69" fmla="*/ 9 h 35"/>
                  <a:gd name="T70" fmla="*/ 56 w 71"/>
                  <a:gd name="T71" fmla="*/ 12 h 35"/>
                  <a:gd name="T72" fmla="*/ 55 w 71"/>
                  <a:gd name="T73" fmla="*/ 15 h 35"/>
                  <a:gd name="T74" fmla="*/ 58 w 71"/>
                  <a:gd name="T75" fmla="*/ 19 h 35"/>
                  <a:gd name="T76" fmla="*/ 67 w 71"/>
                  <a:gd name="T77" fmla="*/ 20 h 35"/>
                  <a:gd name="T78" fmla="*/ 70 w 71"/>
                  <a:gd name="T79" fmla="*/ 23 h 35"/>
                  <a:gd name="T80" fmla="*/ 71 w 71"/>
                  <a:gd name="T81" fmla="*/ 25 h 35"/>
                  <a:gd name="T82" fmla="*/ 63 w 71"/>
                  <a:gd name="T83" fmla="*/ 25 h 35"/>
                  <a:gd name="T84" fmla="*/ 65 w 71"/>
                  <a:gd name="T85" fmla="*/ 31 h 35"/>
                  <a:gd name="T86" fmla="*/ 54 w 71"/>
                  <a:gd name="T87" fmla="*/ 31 h 35"/>
                  <a:gd name="T88" fmla="*/ 41 w 71"/>
                  <a:gd name="T89" fmla="*/ 31 h 35"/>
                  <a:gd name="T90" fmla="*/ 36 w 71"/>
                  <a:gd name="T91" fmla="*/ 32 h 35"/>
                  <a:gd name="T92" fmla="*/ 35 w 71"/>
                  <a:gd name="T93" fmla="*/ 34 h 35"/>
                  <a:gd name="T94" fmla="*/ 23 w 71"/>
                  <a:gd name="T95" fmla="*/ 34 h 35"/>
                  <a:gd name="T96" fmla="*/ 19 w 71"/>
                  <a:gd name="T97" fmla="*/ 28 h 35"/>
                  <a:gd name="T98" fmla="*/ 11 w 71"/>
                  <a:gd name="T99" fmla="*/ 27 h 35"/>
                  <a:gd name="T100" fmla="*/ 11 w 71"/>
                  <a:gd name="T101" fmla="*/ 28 h 35"/>
                  <a:gd name="T102" fmla="*/ 11 w 71"/>
                  <a:gd name="T103" fmla="*/ 26 h 35"/>
                  <a:gd name="T104" fmla="*/ 8 w 71"/>
                  <a:gd name="T10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1" h="35">
                    <a:moveTo>
                      <a:pt x="8" y="27"/>
                    </a:moveTo>
                    <a:cubicBezTo>
                      <a:pt x="6" y="27"/>
                      <a:pt x="8" y="24"/>
                      <a:pt x="9" y="24"/>
                    </a:cubicBezTo>
                    <a:cubicBezTo>
                      <a:pt x="9" y="22"/>
                      <a:pt x="11" y="23"/>
                      <a:pt x="12" y="23"/>
                    </a:cubicBezTo>
                    <a:cubicBezTo>
                      <a:pt x="13" y="23"/>
                      <a:pt x="13" y="22"/>
                      <a:pt x="14" y="22"/>
                    </a:cubicBezTo>
                    <a:cubicBezTo>
                      <a:pt x="18" y="21"/>
                      <a:pt x="22" y="23"/>
                      <a:pt x="25" y="21"/>
                    </a:cubicBezTo>
                    <a:cubicBezTo>
                      <a:pt x="24" y="18"/>
                      <a:pt x="18" y="21"/>
                      <a:pt x="14" y="20"/>
                    </a:cubicBezTo>
                    <a:cubicBezTo>
                      <a:pt x="14" y="20"/>
                      <a:pt x="13" y="19"/>
                      <a:pt x="13" y="19"/>
                    </a:cubicBezTo>
                    <a:cubicBezTo>
                      <a:pt x="13" y="19"/>
                      <a:pt x="12" y="20"/>
                      <a:pt x="11" y="20"/>
                    </a:cubicBezTo>
                    <a:cubicBezTo>
                      <a:pt x="9" y="20"/>
                      <a:pt x="7" y="18"/>
                      <a:pt x="5" y="19"/>
                    </a:cubicBezTo>
                    <a:cubicBezTo>
                      <a:pt x="3" y="16"/>
                      <a:pt x="9" y="17"/>
                      <a:pt x="10" y="15"/>
                    </a:cubicBezTo>
                    <a:cubicBezTo>
                      <a:pt x="10" y="13"/>
                      <a:pt x="12" y="15"/>
                      <a:pt x="12" y="15"/>
                    </a:cubicBezTo>
                    <a:cubicBezTo>
                      <a:pt x="12" y="10"/>
                      <a:pt x="7" y="15"/>
                      <a:pt x="2" y="13"/>
                    </a:cubicBezTo>
                    <a:cubicBezTo>
                      <a:pt x="0" y="12"/>
                      <a:pt x="4" y="10"/>
                      <a:pt x="0" y="10"/>
                    </a:cubicBezTo>
                    <a:cubicBezTo>
                      <a:pt x="1" y="9"/>
                      <a:pt x="1" y="6"/>
                      <a:pt x="5" y="7"/>
                    </a:cubicBezTo>
                    <a:cubicBezTo>
                      <a:pt x="6" y="7"/>
                      <a:pt x="5" y="5"/>
                      <a:pt x="5" y="6"/>
                    </a:cubicBezTo>
                    <a:cubicBezTo>
                      <a:pt x="7" y="3"/>
                      <a:pt x="11" y="3"/>
                      <a:pt x="14" y="2"/>
                    </a:cubicBezTo>
                    <a:cubicBezTo>
                      <a:pt x="15" y="1"/>
                      <a:pt x="15" y="0"/>
                      <a:pt x="17" y="0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19" y="3"/>
                      <a:pt x="17" y="4"/>
                      <a:pt x="21" y="5"/>
                    </a:cubicBezTo>
                    <a:cubicBezTo>
                      <a:pt x="21" y="6"/>
                      <a:pt x="20" y="5"/>
                      <a:pt x="19" y="6"/>
                    </a:cubicBezTo>
                    <a:cubicBezTo>
                      <a:pt x="19" y="6"/>
                      <a:pt x="20" y="7"/>
                      <a:pt x="21" y="7"/>
                    </a:cubicBezTo>
                    <a:cubicBezTo>
                      <a:pt x="22" y="6"/>
                      <a:pt x="21" y="5"/>
                      <a:pt x="22" y="5"/>
                    </a:cubicBezTo>
                    <a:cubicBezTo>
                      <a:pt x="24" y="4"/>
                      <a:pt x="26" y="4"/>
                      <a:pt x="28" y="4"/>
                    </a:cubicBezTo>
                    <a:cubicBezTo>
                      <a:pt x="29" y="5"/>
                      <a:pt x="31" y="6"/>
                      <a:pt x="31" y="8"/>
                    </a:cubicBezTo>
                    <a:cubicBezTo>
                      <a:pt x="32" y="8"/>
                      <a:pt x="32" y="6"/>
                      <a:pt x="34" y="7"/>
                    </a:cubicBezTo>
                    <a:cubicBezTo>
                      <a:pt x="35" y="6"/>
                      <a:pt x="36" y="5"/>
                      <a:pt x="37" y="4"/>
                    </a:cubicBezTo>
                    <a:cubicBezTo>
                      <a:pt x="38" y="4"/>
                      <a:pt x="39" y="5"/>
                      <a:pt x="40" y="5"/>
                    </a:cubicBezTo>
                    <a:cubicBezTo>
                      <a:pt x="41" y="6"/>
                      <a:pt x="40" y="7"/>
                      <a:pt x="41" y="8"/>
                    </a:cubicBezTo>
                    <a:cubicBezTo>
                      <a:pt x="42" y="10"/>
                      <a:pt x="44" y="10"/>
                      <a:pt x="43" y="12"/>
                    </a:cubicBezTo>
                    <a:cubicBezTo>
                      <a:pt x="45" y="12"/>
                      <a:pt x="45" y="10"/>
                      <a:pt x="47" y="9"/>
                    </a:cubicBezTo>
                    <a:cubicBezTo>
                      <a:pt x="47" y="8"/>
                      <a:pt x="44" y="8"/>
                      <a:pt x="44" y="7"/>
                    </a:cubicBezTo>
                    <a:cubicBezTo>
                      <a:pt x="43" y="6"/>
                      <a:pt x="45" y="4"/>
                      <a:pt x="44" y="2"/>
                    </a:cubicBezTo>
                    <a:cubicBezTo>
                      <a:pt x="46" y="2"/>
                      <a:pt x="46" y="1"/>
                      <a:pt x="48" y="1"/>
                    </a:cubicBezTo>
                    <a:cubicBezTo>
                      <a:pt x="48" y="3"/>
                      <a:pt x="50" y="5"/>
                      <a:pt x="52" y="7"/>
                    </a:cubicBezTo>
                    <a:cubicBezTo>
                      <a:pt x="52" y="8"/>
                      <a:pt x="54" y="12"/>
                      <a:pt x="54" y="9"/>
                    </a:cubicBezTo>
                    <a:cubicBezTo>
                      <a:pt x="56" y="10"/>
                      <a:pt x="55" y="12"/>
                      <a:pt x="56" y="12"/>
                    </a:cubicBezTo>
                    <a:cubicBezTo>
                      <a:pt x="56" y="14"/>
                      <a:pt x="56" y="15"/>
                      <a:pt x="55" y="15"/>
                    </a:cubicBezTo>
                    <a:cubicBezTo>
                      <a:pt x="56" y="17"/>
                      <a:pt x="59" y="16"/>
                      <a:pt x="58" y="19"/>
                    </a:cubicBezTo>
                    <a:cubicBezTo>
                      <a:pt x="62" y="17"/>
                      <a:pt x="62" y="21"/>
                      <a:pt x="67" y="20"/>
                    </a:cubicBezTo>
                    <a:cubicBezTo>
                      <a:pt x="65" y="24"/>
                      <a:pt x="69" y="22"/>
                      <a:pt x="70" y="23"/>
                    </a:cubicBezTo>
                    <a:cubicBezTo>
                      <a:pt x="70" y="23"/>
                      <a:pt x="68" y="25"/>
                      <a:pt x="71" y="25"/>
                    </a:cubicBezTo>
                    <a:cubicBezTo>
                      <a:pt x="69" y="29"/>
                      <a:pt x="67" y="23"/>
                      <a:pt x="63" y="25"/>
                    </a:cubicBezTo>
                    <a:cubicBezTo>
                      <a:pt x="62" y="28"/>
                      <a:pt x="66" y="27"/>
                      <a:pt x="65" y="31"/>
                    </a:cubicBezTo>
                    <a:cubicBezTo>
                      <a:pt x="62" y="32"/>
                      <a:pt x="57" y="33"/>
                      <a:pt x="54" y="31"/>
                    </a:cubicBezTo>
                    <a:cubicBezTo>
                      <a:pt x="51" y="29"/>
                      <a:pt x="45" y="29"/>
                      <a:pt x="41" y="31"/>
                    </a:cubicBezTo>
                    <a:cubicBezTo>
                      <a:pt x="40" y="32"/>
                      <a:pt x="39" y="31"/>
                      <a:pt x="36" y="32"/>
                    </a:cubicBezTo>
                    <a:cubicBezTo>
                      <a:pt x="35" y="33"/>
                      <a:pt x="35" y="33"/>
                      <a:pt x="35" y="34"/>
                    </a:cubicBezTo>
                    <a:cubicBezTo>
                      <a:pt x="33" y="33"/>
                      <a:pt x="28" y="35"/>
                      <a:pt x="23" y="34"/>
                    </a:cubicBezTo>
                    <a:cubicBezTo>
                      <a:pt x="22" y="32"/>
                      <a:pt x="20" y="30"/>
                      <a:pt x="19" y="28"/>
                    </a:cubicBezTo>
                    <a:cubicBezTo>
                      <a:pt x="16" y="28"/>
                      <a:pt x="12" y="30"/>
                      <a:pt x="11" y="27"/>
                    </a:cubicBezTo>
                    <a:cubicBezTo>
                      <a:pt x="11" y="26"/>
                      <a:pt x="11" y="27"/>
                      <a:pt x="11" y="28"/>
                    </a:cubicBezTo>
                    <a:cubicBezTo>
                      <a:pt x="9" y="27"/>
                      <a:pt x="10" y="26"/>
                      <a:pt x="11" y="26"/>
                    </a:cubicBezTo>
                    <a:cubicBezTo>
                      <a:pt x="11" y="24"/>
                      <a:pt x="8" y="26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90"/>
              <p:cNvSpPr>
                <a:spLocks noEditPoints="1"/>
              </p:cNvSpPr>
              <p:nvPr/>
            </p:nvSpPr>
            <p:spPr bwMode="auto">
              <a:xfrm>
                <a:off x="1360463" y="2025515"/>
                <a:ext cx="3319142" cy="3861668"/>
              </a:xfrm>
              <a:custGeom>
                <a:avLst/>
                <a:gdLst>
                  <a:gd name="T0" fmla="*/ 331 w 506"/>
                  <a:gd name="T1" fmla="*/ 39 h 587"/>
                  <a:gd name="T2" fmla="*/ 298 w 506"/>
                  <a:gd name="T3" fmla="*/ 62 h 587"/>
                  <a:gd name="T4" fmla="*/ 294 w 506"/>
                  <a:gd name="T5" fmla="*/ 96 h 587"/>
                  <a:gd name="T6" fmla="*/ 335 w 506"/>
                  <a:gd name="T7" fmla="*/ 124 h 587"/>
                  <a:gd name="T8" fmla="*/ 348 w 506"/>
                  <a:gd name="T9" fmla="*/ 86 h 587"/>
                  <a:gd name="T10" fmla="*/ 383 w 506"/>
                  <a:gd name="T11" fmla="*/ 85 h 587"/>
                  <a:gd name="T12" fmla="*/ 414 w 506"/>
                  <a:gd name="T13" fmla="*/ 94 h 587"/>
                  <a:gd name="T14" fmla="*/ 427 w 506"/>
                  <a:gd name="T15" fmla="*/ 126 h 587"/>
                  <a:gd name="T16" fmla="*/ 388 w 506"/>
                  <a:gd name="T17" fmla="*/ 141 h 587"/>
                  <a:gd name="T18" fmla="*/ 411 w 506"/>
                  <a:gd name="T19" fmla="*/ 155 h 587"/>
                  <a:gd name="T20" fmla="*/ 402 w 506"/>
                  <a:gd name="T21" fmla="*/ 160 h 587"/>
                  <a:gd name="T22" fmla="*/ 359 w 506"/>
                  <a:gd name="T23" fmla="*/ 191 h 587"/>
                  <a:gd name="T24" fmla="*/ 341 w 506"/>
                  <a:gd name="T25" fmla="*/ 245 h 587"/>
                  <a:gd name="T26" fmla="*/ 304 w 506"/>
                  <a:gd name="T27" fmla="*/ 224 h 587"/>
                  <a:gd name="T28" fmla="*/ 274 w 506"/>
                  <a:gd name="T29" fmla="*/ 264 h 587"/>
                  <a:gd name="T30" fmla="*/ 307 w 506"/>
                  <a:gd name="T31" fmla="*/ 280 h 587"/>
                  <a:gd name="T32" fmla="*/ 354 w 506"/>
                  <a:gd name="T33" fmla="*/ 312 h 587"/>
                  <a:gd name="T34" fmla="*/ 392 w 506"/>
                  <a:gd name="T35" fmla="*/ 306 h 587"/>
                  <a:gd name="T36" fmla="*/ 452 w 506"/>
                  <a:gd name="T37" fmla="*/ 332 h 587"/>
                  <a:gd name="T38" fmla="*/ 506 w 506"/>
                  <a:gd name="T39" fmla="*/ 364 h 587"/>
                  <a:gd name="T40" fmla="*/ 483 w 506"/>
                  <a:gd name="T41" fmla="*/ 438 h 587"/>
                  <a:gd name="T42" fmla="*/ 453 w 506"/>
                  <a:gd name="T43" fmla="*/ 470 h 587"/>
                  <a:gd name="T44" fmla="*/ 425 w 506"/>
                  <a:gd name="T45" fmla="*/ 502 h 587"/>
                  <a:gd name="T46" fmla="*/ 399 w 506"/>
                  <a:gd name="T47" fmla="*/ 531 h 587"/>
                  <a:gd name="T48" fmla="*/ 388 w 506"/>
                  <a:gd name="T49" fmla="*/ 554 h 587"/>
                  <a:gd name="T50" fmla="*/ 367 w 506"/>
                  <a:gd name="T51" fmla="*/ 577 h 587"/>
                  <a:gd name="T52" fmla="*/ 360 w 506"/>
                  <a:gd name="T53" fmla="*/ 545 h 587"/>
                  <a:gd name="T54" fmla="*/ 376 w 506"/>
                  <a:gd name="T55" fmla="*/ 480 h 587"/>
                  <a:gd name="T56" fmla="*/ 374 w 506"/>
                  <a:gd name="T57" fmla="*/ 417 h 587"/>
                  <a:gd name="T58" fmla="*/ 341 w 506"/>
                  <a:gd name="T59" fmla="*/ 374 h 587"/>
                  <a:gd name="T60" fmla="*/ 347 w 506"/>
                  <a:gd name="T61" fmla="*/ 338 h 587"/>
                  <a:gd name="T62" fmla="*/ 318 w 506"/>
                  <a:gd name="T63" fmla="*/ 301 h 587"/>
                  <a:gd name="T64" fmla="*/ 286 w 506"/>
                  <a:gd name="T65" fmla="*/ 282 h 587"/>
                  <a:gd name="T66" fmla="*/ 238 w 506"/>
                  <a:gd name="T67" fmla="*/ 254 h 587"/>
                  <a:gd name="T68" fmla="*/ 210 w 506"/>
                  <a:gd name="T69" fmla="*/ 226 h 587"/>
                  <a:gd name="T70" fmla="*/ 210 w 506"/>
                  <a:gd name="T71" fmla="*/ 237 h 587"/>
                  <a:gd name="T72" fmla="*/ 181 w 506"/>
                  <a:gd name="T73" fmla="*/ 201 h 587"/>
                  <a:gd name="T74" fmla="*/ 163 w 506"/>
                  <a:gd name="T75" fmla="*/ 137 h 587"/>
                  <a:gd name="T76" fmla="*/ 153 w 506"/>
                  <a:gd name="T77" fmla="*/ 120 h 587"/>
                  <a:gd name="T78" fmla="*/ 125 w 506"/>
                  <a:gd name="T79" fmla="*/ 89 h 587"/>
                  <a:gd name="T80" fmla="*/ 77 w 506"/>
                  <a:gd name="T81" fmla="*/ 74 h 587"/>
                  <a:gd name="T82" fmla="*/ 53 w 506"/>
                  <a:gd name="T83" fmla="*/ 86 h 587"/>
                  <a:gd name="T84" fmla="*/ 30 w 506"/>
                  <a:gd name="T85" fmla="*/ 102 h 587"/>
                  <a:gd name="T86" fmla="*/ 12 w 506"/>
                  <a:gd name="T87" fmla="*/ 79 h 587"/>
                  <a:gd name="T88" fmla="*/ 5 w 506"/>
                  <a:gd name="T89" fmla="*/ 50 h 587"/>
                  <a:gd name="T90" fmla="*/ 14 w 506"/>
                  <a:gd name="T91" fmla="*/ 32 h 587"/>
                  <a:gd name="T92" fmla="*/ 49 w 506"/>
                  <a:gd name="T93" fmla="*/ 11 h 587"/>
                  <a:gd name="T94" fmla="*/ 131 w 506"/>
                  <a:gd name="T95" fmla="*/ 20 h 587"/>
                  <a:gd name="T96" fmla="*/ 170 w 506"/>
                  <a:gd name="T97" fmla="*/ 21 h 587"/>
                  <a:gd name="T98" fmla="*/ 231 w 506"/>
                  <a:gd name="T99" fmla="*/ 38 h 587"/>
                  <a:gd name="T100" fmla="*/ 275 w 506"/>
                  <a:gd name="T101" fmla="*/ 27 h 587"/>
                  <a:gd name="T102" fmla="*/ 287 w 506"/>
                  <a:gd name="T103" fmla="*/ 6 h 587"/>
                  <a:gd name="T104" fmla="*/ 310 w 506"/>
                  <a:gd name="T105" fmla="*/ 26 h 587"/>
                  <a:gd name="T106" fmla="*/ 166 w 506"/>
                  <a:gd name="T107" fmla="*/ 44 h 587"/>
                  <a:gd name="T108" fmla="*/ 214 w 506"/>
                  <a:gd name="T109" fmla="*/ 69 h 587"/>
                  <a:gd name="T110" fmla="*/ 206 w 506"/>
                  <a:gd name="T111" fmla="*/ 68 h 587"/>
                  <a:gd name="T112" fmla="*/ 273 w 506"/>
                  <a:gd name="T113" fmla="*/ 128 h 587"/>
                  <a:gd name="T114" fmla="*/ 295 w 506"/>
                  <a:gd name="T115" fmla="*/ 151 h 587"/>
                  <a:gd name="T116" fmla="*/ 314 w 506"/>
                  <a:gd name="T117" fmla="*/ 139 h 587"/>
                  <a:gd name="T118" fmla="*/ 310 w 506"/>
                  <a:gd name="T119" fmla="*/ 174 h 587"/>
                  <a:gd name="T120" fmla="*/ 344 w 506"/>
                  <a:gd name="T121" fmla="*/ 163 h 587"/>
                  <a:gd name="T122" fmla="*/ 334 w 506"/>
                  <a:gd name="T123" fmla="*/ 17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06" h="587">
                    <a:moveTo>
                      <a:pt x="308" y="32"/>
                    </a:moveTo>
                    <a:cubicBezTo>
                      <a:pt x="309" y="34"/>
                      <a:pt x="311" y="30"/>
                      <a:pt x="310" y="35"/>
                    </a:cubicBezTo>
                    <a:cubicBezTo>
                      <a:pt x="311" y="35"/>
                      <a:pt x="312" y="35"/>
                      <a:pt x="313" y="35"/>
                    </a:cubicBezTo>
                    <a:cubicBezTo>
                      <a:pt x="315" y="34"/>
                      <a:pt x="315" y="32"/>
                      <a:pt x="315" y="30"/>
                    </a:cubicBezTo>
                    <a:cubicBezTo>
                      <a:pt x="316" y="30"/>
                      <a:pt x="317" y="29"/>
                      <a:pt x="317" y="27"/>
                    </a:cubicBezTo>
                    <a:cubicBezTo>
                      <a:pt x="320" y="28"/>
                      <a:pt x="318" y="24"/>
                      <a:pt x="321" y="25"/>
                    </a:cubicBezTo>
                    <a:cubicBezTo>
                      <a:pt x="321" y="23"/>
                      <a:pt x="321" y="21"/>
                      <a:pt x="321" y="19"/>
                    </a:cubicBezTo>
                    <a:cubicBezTo>
                      <a:pt x="324" y="18"/>
                      <a:pt x="326" y="17"/>
                      <a:pt x="328" y="19"/>
                    </a:cubicBezTo>
                    <a:cubicBezTo>
                      <a:pt x="329" y="19"/>
                      <a:pt x="329" y="21"/>
                      <a:pt x="329" y="21"/>
                    </a:cubicBezTo>
                    <a:cubicBezTo>
                      <a:pt x="330" y="22"/>
                      <a:pt x="331" y="21"/>
                      <a:pt x="331" y="21"/>
                    </a:cubicBezTo>
                    <a:cubicBezTo>
                      <a:pt x="332" y="22"/>
                      <a:pt x="333" y="23"/>
                      <a:pt x="334" y="23"/>
                    </a:cubicBezTo>
                    <a:cubicBezTo>
                      <a:pt x="335" y="26"/>
                      <a:pt x="333" y="27"/>
                      <a:pt x="331" y="28"/>
                    </a:cubicBezTo>
                    <a:cubicBezTo>
                      <a:pt x="333" y="29"/>
                      <a:pt x="333" y="33"/>
                      <a:pt x="335" y="34"/>
                    </a:cubicBezTo>
                    <a:cubicBezTo>
                      <a:pt x="334" y="36"/>
                      <a:pt x="332" y="36"/>
                      <a:pt x="331" y="39"/>
                    </a:cubicBezTo>
                    <a:cubicBezTo>
                      <a:pt x="330" y="38"/>
                      <a:pt x="329" y="40"/>
                      <a:pt x="328" y="39"/>
                    </a:cubicBezTo>
                    <a:cubicBezTo>
                      <a:pt x="327" y="39"/>
                      <a:pt x="327" y="42"/>
                      <a:pt x="326" y="43"/>
                    </a:cubicBezTo>
                    <a:cubicBezTo>
                      <a:pt x="324" y="43"/>
                      <a:pt x="326" y="41"/>
                      <a:pt x="322" y="41"/>
                    </a:cubicBezTo>
                    <a:cubicBezTo>
                      <a:pt x="322" y="41"/>
                      <a:pt x="323" y="41"/>
                      <a:pt x="324" y="41"/>
                    </a:cubicBezTo>
                    <a:cubicBezTo>
                      <a:pt x="322" y="38"/>
                      <a:pt x="318" y="41"/>
                      <a:pt x="315" y="41"/>
                    </a:cubicBezTo>
                    <a:cubicBezTo>
                      <a:pt x="316" y="44"/>
                      <a:pt x="315" y="43"/>
                      <a:pt x="315" y="46"/>
                    </a:cubicBezTo>
                    <a:cubicBezTo>
                      <a:pt x="314" y="46"/>
                      <a:pt x="314" y="45"/>
                      <a:pt x="314" y="44"/>
                    </a:cubicBezTo>
                    <a:cubicBezTo>
                      <a:pt x="312" y="45"/>
                      <a:pt x="312" y="48"/>
                      <a:pt x="309" y="47"/>
                    </a:cubicBezTo>
                    <a:cubicBezTo>
                      <a:pt x="310" y="48"/>
                      <a:pt x="311" y="48"/>
                      <a:pt x="311" y="49"/>
                    </a:cubicBezTo>
                    <a:cubicBezTo>
                      <a:pt x="311" y="51"/>
                      <a:pt x="310" y="51"/>
                      <a:pt x="310" y="53"/>
                    </a:cubicBezTo>
                    <a:cubicBezTo>
                      <a:pt x="308" y="51"/>
                      <a:pt x="305" y="57"/>
                      <a:pt x="304" y="56"/>
                    </a:cubicBezTo>
                    <a:cubicBezTo>
                      <a:pt x="304" y="55"/>
                      <a:pt x="303" y="54"/>
                      <a:pt x="303" y="58"/>
                    </a:cubicBezTo>
                    <a:cubicBezTo>
                      <a:pt x="301" y="58"/>
                      <a:pt x="300" y="58"/>
                      <a:pt x="299" y="58"/>
                    </a:cubicBezTo>
                    <a:cubicBezTo>
                      <a:pt x="297" y="58"/>
                      <a:pt x="298" y="60"/>
                      <a:pt x="298" y="62"/>
                    </a:cubicBezTo>
                    <a:cubicBezTo>
                      <a:pt x="297" y="60"/>
                      <a:pt x="296" y="61"/>
                      <a:pt x="296" y="62"/>
                    </a:cubicBezTo>
                    <a:cubicBezTo>
                      <a:pt x="294" y="61"/>
                      <a:pt x="294" y="62"/>
                      <a:pt x="291" y="62"/>
                    </a:cubicBezTo>
                    <a:cubicBezTo>
                      <a:pt x="292" y="63"/>
                      <a:pt x="292" y="65"/>
                      <a:pt x="292" y="66"/>
                    </a:cubicBezTo>
                    <a:cubicBezTo>
                      <a:pt x="290" y="64"/>
                      <a:pt x="291" y="67"/>
                      <a:pt x="289" y="69"/>
                    </a:cubicBezTo>
                    <a:cubicBezTo>
                      <a:pt x="288" y="71"/>
                      <a:pt x="286" y="73"/>
                      <a:pt x="285" y="78"/>
                    </a:cubicBezTo>
                    <a:cubicBezTo>
                      <a:pt x="283" y="79"/>
                      <a:pt x="282" y="82"/>
                      <a:pt x="281" y="83"/>
                    </a:cubicBezTo>
                    <a:cubicBezTo>
                      <a:pt x="281" y="85"/>
                      <a:pt x="282" y="83"/>
                      <a:pt x="282" y="83"/>
                    </a:cubicBezTo>
                    <a:cubicBezTo>
                      <a:pt x="283" y="84"/>
                      <a:pt x="282" y="84"/>
                      <a:pt x="283" y="84"/>
                    </a:cubicBezTo>
                    <a:cubicBezTo>
                      <a:pt x="283" y="85"/>
                      <a:pt x="284" y="86"/>
                      <a:pt x="284" y="86"/>
                    </a:cubicBezTo>
                    <a:cubicBezTo>
                      <a:pt x="285" y="87"/>
                      <a:pt x="286" y="84"/>
                      <a:pt x="288" y="86"/>
                    </a:cubicBezTo>
                    <a:cubicBezTo>
                      <a:pt x="289" y="87"/>
                      <a:pt x="289" y="87"/>
                      <a:pt x="290" y="87"/>
                    </a:cubicBezTo>
                    <a:cubicBezTo>
                      <a:pt x="290" y="89"/>
                      <a:pt x="290" y="90"/>
                      <a:pt x="290" y="91"/>
                    </a:cubicBezTo>
                    <a:cubicBezTo>
                      <a:pt x="290" y="92"/>
                      <a:pt x="292" y="92"/>
                      <a:pt x="292" y="93"/>
                    </a:cubicBezTo>
                    <a:cubicBezTo>
                      <a:pt x="293" y="94"/>
                      <a:pt x="294" y="94"/>
                      <a:pt x="294" y="96"/>
                    </a:cubicBezTo>
                    <a:cubicBezTo>
                      <a:pt x="299" y="95"/>
                      <a:pt x="303" y="97"/>
                      <a:pt x="305" y="96"/>
                    </a:cubicBezTo>
                    <a:cubicBezTo>
                      <a:pt x="306" y="99"/>
                      <a:pt x="310" y="99"/>
                      <a:pt x="312" y="101"/>
                    </a:cubicBezTo>
                    <a:cubicBezTo>
                      <a:pt x="313" y="101"/>
                      <a:pt x="313" y="101"/>
                      <a:pt x="313" y="102"/>
                    </a:cubicBezTo>
                    <a:cubicBezTo>
                      <a:pt x="313" y="103"/>
                      <a:pt x="314" y="102"/>
                      <a:pt x="314" y="102"/>
                    </a:cubicBezTo>
                    <a:cubicBezTo>
                      <a:pt x="315" y="102"/>
                      <a:pt x="315" y="103"/>
                      <a:pt x="316" y="104"/>
                    </a:cubicBezTo>
                    <a:cubicBezTo>
                      <a:pt x="318" y="104"/>
                      <a:pt x="319" y="103"/>
                      <a:pt x="319" y="105"/>
                    </a:cubicBezTo>
                    <a:cubicBezTo>
                      <a:pt x="324" y="105"/>
                      <a:pt x="327" y="107"/>
                      <a:pt x="331" y="107"/>
                    </a:cubicBezTo>
                    <a:cubicBezTo>
                      <a:pt x="331" y="110"/>
                      <a:pt x="331" y="113"/>
                      <a:pt x="332" y="115"/>
                    </a:cubicBezTo>
                    <a:cubicBezTo>
                      <a:pt x="332" y="115"/>
                      <a:pt x="333" y="116"/>
                      <a:pt x="333" y="116"/>
                    </a:cubicBezTo>
                    <a:cubicBezTo>
                      <a:pt x="333" y="117"/>
                      <a:pt x="332" y="118"/>
                      <a:pt x="332" y="118"/>
                    </a:cubicBezTo>
                    <a:cubicBezTo>
                      <a:pt x="333" y="119"/>
                      <a:pt x="334" y="118"/>
                      <a:pt x="334" y="119"/>
                    </a:cubicBezTo>
                    <a:cubicBezTo>
                      <a:pt x="334" y="119"/>
                      <a:pt x="332" y="121"/>
                      <a:pt x="335" y="121"/>
                    </a:cubicBezTo>
                    <a:cubicBezTo>
                      <a:pt x="335" y="121"/>
                      <a:pt x="334" y="122"/>
                      <a:pt x="334" y="124"/>
                    </a:cubicBezTo>
                    <a:cubicBezTo>
                      <a:pt x="334" y="125"/>
                      <a:pt x="335" y="124"/>
                      <a:pt x="335" y="124"/>
                    </a:cubicBezTo>
                    <a:cubicBezTo>
                      <a:pt x="336" y="123"/>
                      <a:pt x="336" y="125"/>
                      <a:pt x="336" y="125"/>
                    </a:cubicBezTo>
                    <a:cubicBezTo>
                      <a:pt x="336" y="126"/>
                      <a:pt x="338" y="125"/>
                      <a:pt x="338" y="125"/>
                    </a:cubicBezTo>
                    <a:cubicBezTo>
                      <a:pt x="339" y="127"/>
                      <a:pt x="343" y="127"/>
                      <a:pt x="346" y="125"/>
                    </a:cubicBezTo>
                    <a:cubicBezTo>
                      <a:pt x="346" y="122"/>
                      <a:pt x="346" y="120"/>
                      <a:pt x="346" y="116"/>
                    </a:cubicBezTo>
                    <a:cubicBezTo>
                      <a:pt x="346" y="115"/>
                      <a:pt x="344" y="115"/>
                      <a:pt x="344" y="115"/>
                    </a:cubicBezTo>
                    <a:cubicBezTo>
                      <a:pt x="343" y="114"/>
                      <a:pt x="345" y="110"/>
                      <a:pt x="342" y="111"/>
                    </a:cubicBezTo>
                    <a:cubicBezTo>
                      <a:pt x="342" y="110"/>
                      <a:pt x="344" y="110"/>
                      <a:pt x="344" y="108"/>
                    </a:cubicBezTo>
                    <a:cubicBezTo>
                      <a:pt x="348" y="109"/>
                      <a:pt x="347" y="106"/>
                      <a:pt x="350" y="106"/>
                    </a:cubicBezTo>
                    <a:cubicBezTo>
                      <a:pt x="352" y="107"/>
                      <a:pt x="351" y="104"/>
                      <a:pt x="351" y="104"/>
                    </a:cubicBezTo>
                    <a:cubicBezTo>
                      <a:pt x="351" y="103"/>
                      <a:pt x="354" y="105"/>
                      <a:pt x="354" y="104"/>
                    </a:cubicBezTo>
                    <a:cubicBezTo>
                      <a:pt x="352" y="99"/>
                      <a:pt x="355" y="95"/>
                      <a:pt x="353" y="93"/>
                    </a:cubicBezTo>
                    <a:cubicBezTo>
                      <a:pt x="353" y="92"/>
                      <a:pt x="352" y="93"/>
                      <a:pt x="352" y="93"/>
                    </a:cubicBezTo>
                    <a:cubicBezTo>
                      <a:pt x="351" y="92"/>
                      <a:pt x="352" y="90"/>
                      <a:pt x="349" y="90"/>
                    </a:cubicBezTo>
                    <a:cubicBezTo>
                      <a:pt x="349" y="88"/>
                      <a:pt x="348" y="88"/>
                      <a:pt x="348" y="86"/>
                    </a:cubicBezTo>
                    <a:cubicBezTo>
                      <a:pt x="348" y="84"/>
                      <a:pt x="349" y="83"/>
                      <a:pt x="351" y="83"/>
                    </a:cubicBezTo>
                    <a:cubicBezTo>
                      <a:pt x="350" y="83"/>
                      <a:pt x="353" y="77"/>
                      <a:pt x="348" y="77"/>
                    </a:cubicBezTo>
                    <a:cubicBezTo>
                      <a:pt x="349" y="76"/>
                      <a:pt x="349" y="75"/>
                      <a:pt x="349" y="74"/>
                    </a:cubicBezTo>
                    <a:cubicBezTo>
                      <a:pt x="349" y="74"/>
                      <a:pt x="348" y="74"/>
                      <a:pt x="348" y="73"/>
                    </a:cubicBezTo>
                    <a:cubicBezTo>
                      <a:pt x="348" y="73"/>
                      <a:pt x="350" y="73"/>
                      <a:pt x="349" y="72"/>
                    </a:cubicBezTo>
                    <a:cubicBezTo>
                      <a:pt x="349" y="71"/>
                      <a:pt x="348" y="71"/>
                      <a:pt x="348" y="70"/>
                    </a:cubicBezTo>
                    <a:cubicBezTo>
                      <a:pt x="348" y="69"/>
                      <a:pt x="350" y="67"/>
                      <a:pt x="348" y="66"/>
                    </a:cubicBezTo>
                    <a:cubicBezTo>
                      <a:pt x="349" y="65"/>
                      <a:pt x="356" y="64"/>
                      <a:pt x="355" y="67"/>
                    </a:cubicBezTo>
                    <a:cubicBezTo>
                      <a:pt x="359" y="67"/>
                      <a:pt x="364" y="68"/>
                      <a:pt x="366" y="65"/>
                    </a:cubicBezTo>
                    <a:cubicBezTo>
                      <a:pt x="368" y="68"/>
                      <a:pt x="373" y="68"/>
                      <a:pt x="372" y="73"/>
                    </a:cubicBezTo>
                    <a:cubicBezTo>
                      <a:pt x="375" y="73"/>
                      <a:pt x="377" y="73"/>
                      <a:pt x="380" y="73"/>
                    </a:cubicBezTo>
                    <a:cubicBezTo>
                      <a:pt x="380" y="75"/>
                      <a:pt x="381" y="75"/>
                      <a:pt x="382" y="75"/>
                    </a:cubicBezTo>
                    <a:cubicBezTo>
                      <a:pt x="382" y="77"/>
                      <a:pt x="382" y="79"/>
                      <a:pt x="382" y="81"/>
                    </a:cubicBezTo>
                    <a:cubicBezTo>
                      <a:pt x="382" y="83"/>
                      <a:pt x="384" y="85"/>
                      <a:pt x="383" y="85"/>
                    </a:cubicBezTo>
                    <a:cubicBezTo>
                      <a:pt x="383" y="86"/>
                      <a:pt x="385" y="86"/>
                      <a:pt x="386" y="86"/>
                    </a:cubicBezTo>
                    <a:cubicBezTo>
                      <a:pt x="385" y="89"/>
                      <a:pt x="389" y="88"/>
                      <a:pt x="387" y="90"/>
                    </a:cubicBezTo>
                    <a:cubicBezTo>
                      <a:pt x="391" y="91"/>
                      <a:pt x="391" y="89"/>
                      <a:pt x="395" y="89"/>
                    </a:cubicBezTo>
                    <a:cubicBezTo>
                      <a:pt x="395" y="88"/>
                      <a:pt x="395" y="87"/>
                      <a:pt x="394" y="87"/>
                    </a:cubicBezTo>
                    <a:cubicBezTo>
                      <a:pt x="395" y="85"/>
                      <a:pt x="396" y="85"/>
                      <a:pt x="397" y="86"/>
                    </a:cubicBezTo>
                    <a:cubicBezTo>
                      <a:pt x="396" y="83"/>
                      <a:pt x="399" y="83"/>
                      <a:pt x="400" y="83"/>
                    </a:cubicBezTo>
                    <a:cubicBezTo>
                      <a:pt x="401" y="82"/>
                      <a:pt x="399" y="82"/>
                      <a:pt x="399" y="82"/>
                    </a:cubicBezTo>
                    <a:cubicBezTo>
                      <a:pt x="399" y="81"/>
                      <a:pt x="401" y="80"/>
                      <a:pt x="403" y="80"/>
                    </a:cubicBezTo>
                    <a:cubicBezTo>
                      <a:pt x="401" y="82"/>
                      <a:pt x="402" y="82"/>
                      <a:pt x="405" y="84"/>
                    </a:cubicBezTo>
                    <a:cubicBezTo>
                      <a:pt x="406" y="86"/>
                      <a:pt x="407" y="88"/>
                      <a:pt x="410" y="88"/>
                    </a:cubicBezTo>
                    <a:cubicBezTo>
                      <a:pt x="410" y="89"/>
                      <a:pt x="409" y="89"/>
                      <a:pt x="409" y="90"/>
                    </a:cubicBezTo>
                    <a:cubicBezTo>
                      <a:pt x="409" y="91"/>
                      <a:pt x="411" y="91"/>
                      <a:pt x="410" y="93"/>
                    </a:cubicBezTo>
                    <a:cubicBezTo>
                      <a:pt x="412" y="93"/>
                      <a:pt x="411" y="91"/>
                      <a:pt x="411" y="91"/>
                    </a:cubicBezTo>
                    <a:cubicBezTo>
                      <a:pt x="414" y="90"/>
                      <a:pt x="411" y="95"/>
                      <a:pt x="414" y="94"/>
                    </a:cubicBezTo>
                    <a:cubicBezTo>
                      <a:pt x="413" y="97"/>
                      <a:pt x="415" y="98"/>
                      <a:pt x="412" y="100"/>
                    </a:cubicBezTo>
                    <a:cubicBezTo>
                      <a:pt x="413" y="102"/>
                      <a:pt x="415" y="101"/>
                      <a:pt x="416" y="102"/>
                    </a:cubicBezTo>
                    <a:cubicBezTo>
                      <a:pt x="416" y="102"/>
                      <a:pt x="415" y="103"/>
                      <a:pt x="415" y="104"/>
                    </a:cubicBezTo>
                    <a:cubicBezTo>
                      <a:pt x="416" y="104"/>
                      <a:pt x="418" y="104"/>
                      <a:pt x="418" y="104"/>
                    </a:cubicBezTo>
                    <a:cubicBezTo>
                      <a:pt x="419" y="105"/>
                      <a:pt x="419" y="106"/>
                      <a:pt x="420" y="106"/>
                    </a:cubicBezTo>
                    <a:cubicBezTo>
                      <a:pt x="421" y="107"/>
                      <a:pt x="424" y="108"/>
                      <a:pt x="425" y="109"/>
                    </a:cubicBezTo>
                    <a:cubicBezTo>
                      <a:pt x="426" y="110"/>
                      <a:pt x="427" y="106"/>
                      <a:pt x="428" y="108"/>
                    </a:cubicBezTo>
                    <a:cubicBezTo>
                      <a:pt x="428" y="111"/>
                      <a:pt x="425" y="111"/>
                      <a:pt x="423" y="111"/>
                    </a:cubicBezTo>
                    <a:cubicBezTo>
                      <a:pt x="424" y="113"/>
                      <a:pt x="427" y="114"/>
                      <a:pt x="430" y="114"/>
                    </a:cubicBezTo>
                    <a:cubicBezTo>
                      <a:pt x="430" y="116"/>
                      <a:pt x="431" y="116"/>
                      <a:pt x="432" y="116"/>
                    </a:cubicBezTo>
                    <a:cubicBezTo>
                      <a:pt x="432" y="118"/>
                      <a:pt x="433" y="119"/>
                      <a:pt x="434" y="119"/>
                    </a:cubicBezTo>
                    <a:cubicBezTo>
                      <a:pt x="433" y="120"/>
                      <a:pt x="433" y="121"/>
                      <a:pt x="433" y="124"/>
                    </a:cubicBezTo>
                    <a:cubicBezTo>
                      <a:pt x="431" y="124"/>
                      <a:pt x="430" y="124"/>
                      <a:pt x="428" y="125"/>
                    </a:cubicBezTo>
                    <a:cubicBezTo>
                      <a:pt x="427" y="126"/>
                      <a:pt x="428" y="126"/>
                      <a:pt x="427" y="126"/>
                    </a:cubicBezTo>
                    <a:cubicBezTo>
                      <a:pt x="426" y="126"/>
                      <a:pt x="425" y="126"/>
                      <a:pt x="425" y="127"/>
                    </a:cubicBezTo>
                    <a:cubicBezTo>
                      <a:pt x="425" y="129"/>
                      <a:pt x="423" y="128"/>
                      <a:pt x="423" y="127"/>
                    </a:cubicBezTo>
                    <a:cubicBezTo>
                      <a:pt x="422" y="128"/>
                      <a:pt x="421" y="129"/>
                      <a:pt x="421" y="129"/>
                    </a:cubicBezTo>
                    <a:cubicBezTo>
                      <a:pt x="421" y="130"/>
                      <a:pt x="420" y="132"/>
                      <a:pt x="420" y="132"/>
                    </a:cubicBezTo>
                    <a:cubicBezTo>
                      <a:pt x="419" y="133"/>
                      <a:pt x="416" y="132"/>
                      <a:pt x="418" y="133"/>
                    </a:cubicBezTo>
                    <a:cubicBezTo>
                      <a:pt x="417" y="135"/>
                      <a:pt x="414" y="134"/>
                      <a:pt x="412" y="134"/>
                    </a:cubicBezTo>
                    <a:cubicBezTo>
                      <a:pt x="410" y="134"/>
                      <a:pt x="408" y="134"/>
                      <a:pt x="407" y="134"/>
                    </a:cubicBezTo>
                    <a:cubicBezTo>
                      <a:pt x="405" y="134"/>
                      <a:pt x="405" y="133"/>
                      <a:pt x="404" y="133"/>
                    </a:cubicBezTo>
                    <a:cubicBezTo>
                      <a:pt x="399" y="132"/>
                      <a:pt x="395" y="134"/>
                      <a:pt x="391" y="134"/>
                    </a:cubicBezTo>
                    <a:cubicBezTo>
                      <a:pt x="388" y="135"/>
                      <a:pt x="387" y="139"/>
                      <a:pt x="383" y="140"/>
                    </a:cubicBezTo>
                    <a:cubicBezTo>
                      <a:pt x="385" y="142"/>
                      <a:pt x="381" y="142"/>
                      <a:pt x="380" y="144"/>
                    </a:cubicBezTo>
                    <a:cubicBezTo>
                      <a:pt x="380" y="144"/>
                      <a:pt x="381" y="145"/>
                      <a:pt x="381" y="146"/>
                    </a:cubicBezTo>
                    <a:cubicBezTo>
                      <a:pt x="382" y="146"/>
                      <a:pt x="382" y="144"/>
                      <a:pt x="384" y="143"/>
                    </a:cubicBezTo>
                    <a:cubicBezTo>
                      <a:pt x="385" y="142"/>
                      <a:pt x="387" y="143"/>
                      <a:pt x="388" y="141"/>
                    </a:cubicBezTo>
                    <a:cubicBezTo>
                      <a:pt x="388" y="137"/>
                      <a:pt x="389" y="143"/>
                      <a:pt x="389" y="139"/>
                    </a:cubicBezTo>
                    <a:cubicBezTo>
                      <a:pt x="390" y="138"/>
                      <a:pt x="391" y="140"/>
                      <a:pt x="391" y="140"/>
                    </a:cubicBezTo>
                    <a:cubicBezTo>
                      <a:pt x="392" y="140"/>
                      <a:pt x="392" y="138"/>
                      <a:pt x="392" y="138"/>
                    </a:cubicBezTo>
                    <a:cubicBezTo>
                      <a:pt x="394" y="138"/>
                      <a:pt x="396" y="138"/>
                      <a:pt x="399" y="138"/>
                    </a:cubicBezTo>
                    <a:cubicBezTo>
                      <a:pt x="399" y="139"/>
                      <a:pt x="400" y="138"/>
                      <a:pt x="400" y="138"/>
                    </a:cubicBezTo>
                    <a:cubicBezTo>
                      <a:pt x="402" y="138"/>
                      <a:pt x="402" y="143"/>
                      <a:pt x="399" y="142"/>
                    </a:cubicBezTo>
                    <a:cubicBezTo>
                      <a:pt x="401" y="144"/>
                      <a:pt x="397" y="145"/>
                      <a:pt x="398" y="148"/>
                    </a:cubicBezTo>
                    <a:cubicBezTo>
                      <a:pt x="399" y="149"/>
                      <a:pt x="399" y="150"/>
                      <a:pt x="399" y="151"/>
                    </a:cubicBezTo>
                    <a:cubicBezTo>
                      <a:pt x="400" y="151"/>
                      <a:pt x="401" y="150"/>
                      <a:pt x="401" y="151"/>
                    </a:cubicBezTo>
                    <a:cubicBezTo>
                      <a:pt x="401" y="152"/>
                      <a:pt x="402" y="152"/>
                      <a:pt x="403" y="152"/>
                    </a:cubicBezTo>
                    <a:cubicBezTo>
                      <a:pt x="403" y="152"/>
                      <a:pt x="404" y="154"/>
                      <a:pt x="405" y="154"/>
                    </a:cubicBezTo>
                    <a:cubicBezTo>
                      <a:pt x="405" y="154"/>
                      <a:pt x="406" y="154"/>
                      <a:pt x="407" y="154"/>
                    </a:cubicBezTo>
                    <a:cubicBezTo>
                      <a:pt x="407" y="154"/>
                      <a:pt x="407" y="155"/>
                      <a:pt x="408" y="155"/>
                    </a:cubicBezTo>
                    <a:cubicBezTo>
                      <a:pt x="409" y="155"/>
                      <a:pt x="410" y="153"/>
                      <a:pt x="411" y="155"/>
                    </a:cubicBezTo>
                    <a:cubicBezTo>
                      <a:pt x="413" y="155"/>
                      <a:pt x="412" y="153"/>
                      <a:pt x="412" y="153"/>
                    </a:cubicBezTo>
                    <a:cubicBezTo>
                      <a:pt x="413" y="153"/>
                      <a:pt x="414" y="153"/>
                      <a:pt x="414" y="153"/>
                    </a:cubicBezTo>
                    <a:cubicBezTo>
                      <a:pt x="415" y="152"/>
                      <a:pt x="414" y="151"/>
                      <a:pt x="414" y="150"/>
                    </a:cubicBezTo>
                    <a:cubicBezTo>
                      <a:pt x="416" y="150"/>
                      <a:pt x="416" y="151"/>
                      <a:pt x="416" y="152"/>
                    </a:cubicBezTo>
                    <a:cubicBezTo>
                      <a:pt x="417" y="154"/>
                      <a:pt x="419" y="153"/>
                      <a:pt x="418" y="156"/>
                    </a:cubicBezTo>
                    <a:cubicBezTo>
                      <a:pt x="417" y="157"/>
                      <a:pt x="416" y="155"/>
                      <a:pt x="415" y="155"/>
                    </a:cubicBezTo>
                    <a:cubicBezTo>
                      <a:pt x="414" y="155"/>
                      <a:pt x="414" y="157"/>
                      <a:pt x="412" y="158"/>
                    </a:cubicBezTo>
                    <a:cubicBezTo>
                      <a:pt x="412" y="158"/>
                      <a:pt x="410" y="158"/>
                      <a:pt x="409" y="158"/>
                    </a:cubicBezTo>
                    <a:cubicBezTo>
                      <a:pt x="408" y="158"/>
                      <a:pt x="408" y="160"/>
                      <a:pt x="405" y="160"/>
                    </a:cubicBezTo>
                    <a:cubicBezTo>
                      <a:pt x="403" y="159"/>
                      <a:pt x="404" y="162"/>
                      <a:pt x="403" y="163"/>
                    </a:cubicBezTo>
                    <a:cubicBezTo>
                      <a:pt x="402" y="163"/>
                      <a:pt x="402" y="162"/>
                      <a:pt x="402" y="162"/>
                    </a:cubicBezTo>
                    <a:cubicBezTo>
                      <a:pt x="400" y="163"/>
                      <a:pt x="400" y="165"/>
                      <a:pt x="397" y="165"/>
                    </a:cubicBezTo>
                    <a:cubicBezTo>
                      <a:pt x="399" y="163"/>
                      <a:pt x="397" y="163"/>
                      <a:pt x="397" y="161"/>
                    </a:cubicBezTo>
                    <a:cubicBezTo>
                      <a:pt x="399" y="160"/>
                      <a:pt x="400" y="158"/>
                      <a:pt x="402" y="160"/>
                    </a:cubicBezTo>
                    <a:cubicBezTo>
                      <a:pt x="403" y="157"/>
                      <a:pt x="400" y="157"/>
                      <a:pt x="399" y="156"/>
                    </a:cubicBezTo>
                    <a:cubicBezTo>
                      <a:pt x="397" y="155"/>
                      <a:pt x="395" y="159"/>
                      <a:pt x="393" y="159"/>
                    </a:cubicBezTo>
                    <a:cubicBezTo>
                      <a:pt x="393" y="159"/>
                      <a:pt x="391" y="160"/>
                      <a:pt x="390" y="160"/>
                    </a:cubicBezTo>
                    <a:cubicBezTo>
                      <a:pt x="390" y="160"/>
                      <a:pt x="389" y="161"/>
                      <a:pt x="389" y="162"/>
                    </a:cubicBezTo>
                    <a:cubicBezTo>
                      <a:pt x="384" y="161"/>
                      <a:pt x="385" y="164"/>
                      <a:pt x="380" y="163"/>
                    </a:cubicBezTo>
                    <a:cubicBezTo>
                      <a:pt x="382" y="164"/>
                      <a:pt x="383" y="165"/>
                      <a:pt x="378" y="165"/>
                    </a:cubicBezTo>
                    <a:cubicBezTo>
                      <a:pt x="376" y="166"/>
                      <a:pt x="375" y="171"/>
                      <a:pt x="378" y="172"/>
                    </a:cubicBezTo>
                    <a:cubicBezTo>
                      <a:pt x="378" y="174"/>
                      <a:pt x="375" y="173"/>
                      <a:pt x="376" y="176"/>
                    </a:cubicBezTo>
                    <a:cubicBezTo>
                      <a:pt x="375" y="176"/>
                      <a:pt x="374" y="176"/>
                      <a:pt x="373" y="176"/>
                    </a:cubicBezTo>
                    <a:cubicBezTo>
                      <a:pt x="372" y="176"/>
                      <a:pt x="372" y="178"/>
                      <a:pt x="371" y="178"/>
                    </a:cubicBezTo>
                    <a:cubicBezTo>
                      <a:pt x="370" y="179"/>
                      <a:pt x="367" y="178"/>
                      <a:pt x="366" y="180"/>
                    </a:cubicBezTo>
                    <a:cubicBezTo>
                      <a:pt x="365" y="181"/>
                      <a:pt x="364" y="181"/>
                      <a:pt x="364" y="182"/>
                    </a:cubicBezTo>
                    <a:cubicBezTo>
                      <a:pt x="363" y="183"/>
                      <a:pt x="362" y="185"/>
                      <a:pt x="361" y="187"/>
                    </a:cubicBezTo>
                    <a:cubicBezTo>
                      <a:pt x="360" y="187"/>
                      <a:pt x="358" y="188"/>
                      <a:pt x="359" y="191"/>
                    </a:cubicBezTo>
                    <a:cubicBezTo>
                      <a:pt x="357" y="191"/>
                      <a:pt x="357" y="189"/>
                      <a:pt x="355" y="188"/>
                    </a:cubicBezTo>
                    <a:cubicBezTo>
                      <a:pt x="354" y="189"/>
                      <a:pt x="354" y="190"/>
                      <a:pt x="353" y="190"/>
                    </a:cubicBezTo>
                    <a:cubicBezTo>
                      <a:pt x="357" y="194"/>
                      <a:pt x="357" y="197"/>
                      <a:pt x="357" y="203"/>
                    </a:cubicBezTo>
                    <a:cubicBezTo>
                      <a:pt x="355" y="202"/>
                      <a:pt x="356" y="204"/>
                      <a:pt x="355" y="205"/>
                    </a:cubicBezTo>
                    <a:cubicBezTo>
                      <a:pt x="355" y="205"/>
                      <a:pt x="353" y="204"/>
                      <a:pt x="353" y="205"/>
                    </a:cubicBezTo>
                    <a:cubicBezTo>
                      <a:pt x="352" y="206"/>
                      <a:pt x="352" y="206"/>
                      <a:pt x="351" y="207"/>
                    </a:cubicBezTo>
                    <a:cubicBezTo>
                      <a:pt x="350" y="207"/>
                      <a:pt x="349" y="209"/>
                      <a:pt x="348" y="209"/>
                    </a:cubicBezTo>
                    <a:cubicBezTo>
                      <a:pt x="347" y="210"/>
                      <a:pt x="345" y="209"/>
                      <a:pt x="345" y="210"/>
                    </a:cubicBezTo>
                    <a:cubicBezTo>
                      <a:pt x="342" y="211"/>
                      <a:pt x="342" y="213"/>
                      <a:pt x="341" y="215"/>
                    </a:cubicBezTo>
                    <a:cubicBezTo>
                      <a:pt x="338" y="215"/>
                      <a:pt x="339" y="218"/>
                      <a:pt x="336" y="218"/>
                    </a:cubicBezTo>
                    <a:cubicBezTo>
                      <a:pt x="337" y="221"/>
                      <a:pt x="334" y="228"/>
                      <a:pt x="338" y="229"/>
                    </a:cubicBezTo>
                    <a:cubicBezTo>
                      <a:pt x="336" y="232"/>
                      <a:pt x="340" y="232"/>
                      <a:pt x="339" y="237"/>
                    </a:cubicBezTo>
                    <a:cubicBezTo>
                      <a:pt x="339" y="238"/>
                      <a:pt x="340" y="238"/>
                      <a:pt x="341" y="238"/>
                    </a:cubicBezTo>
                    <a:cubicBezTo>
                      <a:pt x="340" y="241"/>
                      <a:pt x="341" y="241"/>
                      <a:pt x="341" y="245"/>
                    </a:cubicBezTo>
                    <a:cubicBezTo>
                      <a:pt x="339" y="245"/>
                      <a:pt x="338" y="245"/>
                      <a:pt x="337" y="247"/>
                    </a:cubicBezTo>
                    <a:cubicBezTo>
                      <a:pt x="336" y="247"/>
                      <a:pt x="337" y="245"/>
                      <a:pt x="336" y="244"/>
                    </a:cubicBezTo>
                    <a:cubicBezTo>
                      <a:pt x="335" y="243"/>
                      <a:pt x="334" y="244"/>
                      <a:pt x="333" y="243"/>
                    </a:cubicBezTo>
                    <a:cubicBezTo>
                      <a:pt x="333" y="242"/>
                      <a:pt x="333" y="240"/>
                      <a:pt x="331" y="241"/>
                    </a:cubicBezTo>
                    <a:cubicBezTo>
                      <a:pt x="332" y="239"/>
                      <a:pt x="333" y="237"/>
                      <a:pt x="329" y="236"/>
                    </a:cubicBezTo>
                    <a:cubicBezTo>
                      <a:pt x="331" y="232"/>
                      <a:pt x="329" y="232"/>
                      <a:pt x="328" y="228"/>
                    </a:cubicBezTo>
                    <a:cubicBezTo>
                      <a:pt x="328" y="228"/>
                      <a:pt x="327" y="229"/>
                      <a:pt x="326" y="229"/>
                    </a:cubicBezTo>
                    <a:cubicBezTo>
                      <a:pt x="326" y="228"/>
                      <a:pt x="326" y="227"/>
                      <a:pt x="326" y="227"/>
                    </a:cubicBezTo>
                    <a:cubicBezTo>
                      <a:pt x="325" y="227"/>
                      <a:pt x="320" y="228"/>
                      <a:pt x="319" y="227"/>
                    </a:cubicBezTo>
                    <a:cubicBezTo>
                      <a:pt x="318" y="226"/>
                      <a:pt x="318" y="225"/>
                      <a:pt x="317" y="225"/>
                    </a:cubicBezTo>
                    <a:cubicBezTo>
                      <a:pt x="316" y="225"/>
                      <a:pt x="315" y="226"/>
                      <a:pt x="313" y="226"/>
                    </a:cubicBezTo>
                    <a:cubicBezTo>
                      <a:pt x="313" y="226"/>
                      <a:pt x="317" y="222"/>
                      <a:pt x="313" y="224"/>
                    </a:cubicBezTo>
                    <a:cubicBezTo>
                      <a:pt x="313" y="224"/>
                      <a:pt x="313" y="225"/>
                      <a:pt x="312" y="225"/>
                    </a:cubicBezTo>
                    <a:cubicBezTo>
                      <a:pt x="310" y="225"/>
                      <a:pt x="306" y="225"/>
                      <a:pt x="304" y="224"/>
                    </a:cubicBezTo>
                    <a:cubicBezTo>
                      <a:pt x="301" y="224"/>
                      <a:pt x="303" y="227"/>
                      <a:pt x="303" y="229"/>
                    </a:cubicBezTo>
                    <a:cubicBezTo>
                      <a:pt x="297" y="228"/>
                      <a:pt x="291" y="227"/>
                      <a:pt x="285" y="227"/>
                    </a:cubicBezTo>
                    <a:cubicBezTo>
                      <a:pt x="285" y="227"/>
                      <a:pt x="284" y="228"/>
                      <a:pt x="284" y="228"/>
                    </a:cubicBezTo>
                    <a:cubicBezTo>
                      <a:pt x="282" y="228"/>
                      <a:pt x="283" y="229"/>
                      <a:pt x="282" y="229"/>
                    </a:cubicBezTo>
                    <a:cubicBezTo>
                      <a:pt x="281" y="230"/>
                      <a:pt x="281" y="231"/>
                      <a:pt x="281" y="231"/>
                    </a:cubicBezTo>
                    <a:cubicBezTo>
                      <a:pt x="279" y="232"/>
                      <a:pt x="278" y="231"/>
                      <a:pt x="277" y="231"/>
                    </a:cubicBezTo>
                    <a:cubicBezTo>
                      <a:pt x="276" y="232"/>
                      <a:pt x="276" y="234"/>
                      <a:pt x="274" y="233"/>
                    </a:cubicBezTo>
                    <a:cubicBezTo>
                      <a:pt x="275" y="235"/>
                      <a:pt x="273" y="240"/>
                      <a:pt x="275" y="240"/>
                    </a:cubicBezTo>
                    <a:cubicBezTo>
                      <a:pt x="274" y="241"/>
                      <a:pt x="273" y="243"/>
                      <a:pt x="272" y="244"/>
                    </a:cubicBezTo>
                    <a:cubicBezTo>
                      <a:pt x="272" y="246"/>
                      <a:pt x="272" y="249"/>
                      <a:pt x="272" y="251"/>
                    </a:cubicBezTo>
                    <a:cubicBezTo>
                      <a:pt x="272" y="253"/>
                      <a:pt x="273" y="253"/>
                      <a:pt x="273" y="254"/>
                    </a:cubicBezTo>
                    <a:cubicBezTo>
                      <a:pt x="273" y="257"/>
                      <a:pt x="274" y="259"/>
                      <a:pt x="272" y="261"/>
                    </a:cubicBezTo>
                    <a:cubicBezTo>
                      <a:pt x="272" y="262"/>
                      <a:pt x="274" y="261"/>
                      <a:pt x="275" y="262"/>
                    </a:cubicBezTo>
                    <a:cubicBezTo>
                      <a:pt x="275" y="262"/>
                      <a:pt x="274" y="263"/>
                      <a:pt x="274" y="264"/>
                    </a:cubicBezTo>
                    <a:cubicBezTo>
                      <a:pt x="274" y="264"/>
                      <a:pt x="275" y="265"/>
                      <a:pt x="275" y="265"/>
                    </a:cubicBezTo>
                    <a:cubicBezTo>
                      <a:pt x="275" y="266"/>
                      <a:pt x="276" y="265"/>
                      <a:pt x="277" y="266"/>
                    </a:cubicBezTo>
                    <a:cubicBezTo>
                      <a:pt x="277" y="266"/>
                      <a:pt x="277" y="267"/>
                      <a:pt x="277" y="268"/>
                    </a:cubicBezTo>
                    <a:cubicBezTo>
                      <a:pt x="277" y="268"/>
                      <a:pt x="278" y="268"/>
                      <a:pt x="278" y="268"/>
                    </a:cubicBezTo>
                    <a:cubicBezTo>
                      <a:pt x="278" y="268"/>
                      <a:pt x="277" y="269"/>
                      <a:pt x="278" y="270"/>
                    </a:cubicBezTo>
                    <a:cubicBezTo>
                      <a:pt x="278" y="270"/>
                      <a:pt x="280" y="272"/>
                      <a:pt x="281" y="273"/>
                    </a:cubicBezTo>
                    <a:cubicBezTo>
                      <a:pt x="288" y="274"/>
                      <a:pt x="292" y="272"/>
                      <a:pt x="296" y="273"/>
                    </a:cubicBezTo>
                    <a:cubicBezTo>
                      <a:pt x="297" y="273"/>
                      <a:pt x="297" y="272"/>
                      <a:pt x="298" y="271"/>
                    </a:cubicBezTo>
                    <a:cubicBezTo>
                      <a:pt x="299" y="270"/>
                      <a:pt x="300" y="269"/>
                      <a:pt x="301" y="267"/>
                    </a:cubicBezTo>
                    <a:cubicBezTo>
                      <a:pt x="301" y="266"/>
                      <a:pt x="302" y="265"/>
                      <a:pt x="301" y="265"/>
                    </a:cubicBezTo>
                    <a:cubicBezTo>
                      <a:pt x="303" y="262"/>
                      <a:pt x="310" y="260"/>
                      <a:pt x="315" y="262"/>
                    </a:cubicBezTo>
                    <a:cubicBezTo>
                      <a:pt x="313" y="264"/>
                      <a:pt x="312" y="268"/>
                      <a:pt x="310" y="271"/>
                    </a:cubicBezTo>
                    <a:cubicBezTo>
                      <a:pt x="309" y="273"/>
                      <a:pt x="312" y="273"/>
                      <a:pt x="311" y="275"/>
                    </a:cubicBezTo>
                    <a:cubicBezTo>
                      <a:pt x="309" y="276"/>
                      <a:pt x="308" y="278"/>
                      <a:pt x="307" y="280"/>
                    </a:cubicBezTo>
                    <a:cubicBezTo>
                      <a:pt x="307" y="281"/>
                      <a:pt x="307" y="281"/>
                      <a:pt x="306" y="281"/>
                    </a:cubicBezTo>
                    <a:cubicBezTo>
                      <a:pt x="306" y="283"/>
                      <a:pt x="311" y="281"/>
                      <a:pt x="309" y="284"/>
                    </a:cubicBezTo>
                    <a:cubicBezTo>
                      <a:pt x="312" y="284"/>
                      <a:pt x="312" y="282"/>
                      <a:pt x="315" y="283"/>
                    </a:cubicBezTo>
                    <a:cubicBezTo>
                      <a:pt x="314" y="285"/>
                      <a:pt x="317" y="284"/>
                      <a:pt x="317" y="286"/>
                    </a:cubicBezTo>
                    <a:cubicBezTo>
                      <a:pt x="322" y="284"/>
                      <a:pt x="323" y="287"/>
                      <a:pt x="328" y="287"/>
                    </a:cubicBezTo>
                    <a:cubicBezTo>
                      <a:pt x="326" y="289"/>
                      <a:pt x="330" y="292"/>
                      <a:pt x="326" y="293"/>
                    </a:cubicBezTo>
                    <a:cubicBezTo>
                      <a:pt x="328" y="296"/>
                      <a:pt x="327" y="301"/>
                      <a:pt x="326" y="304"/>
                    </a:cubicBezTo>
                    <a:cubicBezTo>
                      <a:pt x="327" y="306"/>
                      <a:pt x="328" y="306"/>
                      <a:pt x="330" y="306"/>
                    </a:cubicBezTo>
                    <a:cubicBezTo>
                      <a:pt x="330" y="308"/>
                      <a:pt x="332" y="307"/>
                      <a:pt x="332" y="309"/>
                    </a:cubicBezTo>
                    <a:cubicBezTo>
                      <a:pt x="332" y="310"/>
                      <a:pt x="335" y="309"/>
                      <a:pt x="335" y="311"/>
                    </a:cubicBezTo>
                    <a:cubicBezTo>
                      <a:pt x="338" y="308"/>
                      <a:pt x="344" y="311"/>
                      <a:pt x="346" y="310"/>
                    </a:cubicBezTo>
                    <a:cubicBezTo>
                      <a:pt x="346" y="310"/>
                      <a:pt x="346" y="311"/>
                      <a:pt x="346" y="312"/>
                    </a:cubicBezTo>
                    <a:cubicBezTo>
                      <a:pt x="348" y="311"/>
                      <a:pt x="351" y="310"/>
                      <a:pt x="351" y="313"/>
                    </a:cubicBezTo>
                    <a:cubicBezTo>
                      <a:pt x="352" y="312"/>
                      <a:pt x="353" y="312"/>
                      <a:pt x="354" y="312"/>
                    </a:cubicBezTo>
                    <a:cubicBezTo>
                      <a:pt x="355" y="311"/>
                      <a:pt x="356" y="310"/>
                      <a:pt x="356" y="310"/>
                    </a:cubicBezTo>
                    <a:cubicBezTo>
                      <a:pt x="356" y="309"/>
                      <a:pt x="357" y="310"/>
                      <a:pt x="357" y="309"/>
                    </a:cubicBezTo>
                    <a:cubicBezTo>
                      <a:pt x="357" y="307"/>
                      <a:pt x="358" y="309"/>
                      <a:pt x="359" y="308"/>
                    </a:cubicBezTo>
                    <a:cubicBezTo>
                      <a:pt x="359" y="307"/>
                      <a:pt x="359" y="306"/>
                      <a:pt x="359" y="306"/>
                    </a:cubicBezTo>
                    <a:cubicBezTo>
                      <a:pt x="360" y="305"/>
                      <a:pt x="360" y="307"/>
                      <a:pt x="360" y="307"/>
                    </a:cubicBezTo>
                    <a:cubicBezTo>
                      <a:pt x="361" y="306"/>
                      <a:pt x="361" y="305"/>
                      <a:pt x="362" y="305"/>
                    </a:cubicBezTo>
                    <a:cubicBezTo>
                      <a:pt x="363" y="304"/>
                      <a:pt x="364" y="303"/>
                      <a:pt x="366" y="302"/>
                    </a:cubicBezTo>
                    <a:cubicBezTo>
                      <a:pt x="366" y="302"/>
                      <a:pt x="367" y="301"/>
                      <a:pt x="367" y="300"/>
                    </a:cubicBezTo>
                    <a:cubicBezTo>
                      <a:pt x="368" y="301"/>
                      <a:pt x="377" y="302"/>
                      <a:pt x="372" y="303"/>
                    </a:cubicBezTo>
                    <a:cubicBezTo>
                      <a:pt x="373" y="304"/>
                      <a:pt x="375" y="304"/>
                      <a:pt x="376" y="304"/>
                    </a:cubicBezTo>
                    <a:cubicBezTo>
                      <a:pt x="377" y="304"/>
                      <a:pt x="377" y="303"/>
                      <a:pt x="377" y="302"/>
                    </a:cubicBezTo>
                    <a:cubicBezTo>
                      <a:pt x="380" y="302"/>
                      <a:pt x="382" y="302"/>
                      <a:pt x="385" y="302"/>
                    </a:cubicBezTo>
                    <a:cubicBezTo>
                      <a:pt x="383" y="305"/>
                      <a:pt x="389" y="304"/>
                      <a:pt x="391" y="305"/>
                    </a:cubicBezTo>
                    <a:cubicBezTo>
                      <a:pt x="392" y="305"/>
                      <a:pt x="391" y="306"/>
                      <a:pt x="392" y="306"/>
                    </a:cubicBezTo>
                    <a:cubicBezTo>
                      <a:pt x="393" y="306"/>
                      <a:pt x="393" y="307"/>
                      <a:pt x="394" y="307"/>
                    </a:cubicBezTo>
                    <a:cubicBezTo>
                      <a:pt x="396" y="307"/>
                      <a:pt x="397" y="306"/>
                      <a:pt x="398" y="306"/>
                    </a:cubicBezTo>
                    <a:cubicBezTo>
                      <a:pt x="403" y="305"/>
                      <a:pt x="408" y="307"/>
                      <a:pt x="412" y="307"/>
                    </a:cubicBezTo>
                    <a:cubicBezTo>
                      <a:pt x="412" y="309"/>
                      <a:pt x="413" y="310"/>
                      <a:pt x="413" y="309"/>
                    </a:cubicBezTo>
                    <a:cubicBezTo>
                      <a:pt x="414" y="309"/>
                      <a:pt x="414" y="310"/>
                      <a:pt x="413" y="310"/>
                    </a:cubicBezTo>
                    <a:cubicBezTo>
                      <a:pt x="413" y="312"/>
                      <a:pt x="416" y="310"/>
                      <a:pt x="417" y="312"/>
                    </a:cubicBezTo>
                    <a:cubicBezTo>
                      <a:pt x="417" y="312"/>
                      <a:pt x="417" y="313"/>
                      <a:pt x="417" y="314"/>
                    </a:cubicBezTo>
                    <a:cubicBezTo>
                      <a:pt x="418" y="314"/>
                      <a:pt x="420" y="313"/>
                      <a:pt x="421" y="314"/>
                    </a:cubicBezTo>
                    <a:cubicBezTo>
                      <a:pt x="420" y="316"/>
                      <a:pt x="422" y="316"/>
                      <a:pt x="423" y="317"/>
                    </a:cubicBezTo>
                    <a:cubicBezTo>
                      <a:pt x="424" y="319"/>
                      <a:pt x="426" y="320"/>
                      <a:pt x="427" y="322"/>
                    </a:cubicBezTo>
                    <a:cubicBezTo>
                      <a:pt x="433" y="322"/>
                      <a:pt x="435" y="325"/>
                      <a:pt x="440" y="323"/>
                    </a:cubicBezTo>
                    <a:cubicBezTo>
                      <a:pt x="439" y="327"/>
                      <a:pt x="445" y="323"/>
                      <a:pt x="444" y="327"/>
                    </a:cubicBezTo>
                    <a:cubicBezTo>
                      <a:pt x="447" y="325"/>
                      <a:pt x="447" y="330"/>
                      <a:pt x="450" y="330"/>
                    </a:cubicBezTo>
                    <a:cubicBezTo>
                      <a:pt x="451" y="330"/>
                      <a:pt x="451" y="332"/>
                      <a:pt x="452" y="332"/>
                    </a:cubicBezTo>
                    <a:cubicBezTo>
                      <a:pt x="450" y="334"/>
                      <a:pt x="454" y="334"/>
                      <a:pt x="453" y="336"/>
                    </a:cubicBezTo>
                    <a:cubicBezTo>
                      <a:pt x="453" y="338"/>
                      <a:pt x="455" y="338"/>
                      <a:pt x="456" y="338"/>
                    </a:cubicBezTo>
                    <a:cubicBezTo>
                      <a:pt x="457" y="339"/>
                      <a:pt x="456" y="341"/>
                      <a:pt x="458" y="340"/>
                    </a:cubicBezTo>
                    <a:cubicBezTo>
                      <a:pt x="455" y="344"/>
                      <a:pt x="463" y="345"/>
                      <a:pt x="460" y="348"/>
                    </a:cubicBezTo>
                    <a:cubicBezTo>
                      <a:pt x="462" y="348"/>
                      <a:pt x="463" y="348"/>
                      <a:pt x="463" y="350"/>
                    </a:cubicBezTo>
                    <a:cubicBezTo>
                      <a:pt x="468" y="349"/>
                      <a:pt x="474" y="350"/>
                      <a:pt x="476" y="355"/>
                    </a:cubicBezTo>
                    <a:cubicBezTo>
                      <a:pt x="481" y="354"/>
                      <a:pt x="484" y="356"/>
                      <a:pt x="489" y="355"/>
                    </a:cubicBezTo>
                    <a:cubicBezTo>
                      <a:pt x="489" y="356"/>
                      <a:pt x="487" y="357"/>
                      <a:pt x="487" y="356"/>
                    </a:cubicBezTo>
                    <a:cubicBezTo>
                      <a:pt x="488" y="358"/>
                      <a:pt x="494" y="357"/>
                      <a:pt x="497" y="357"/>
                    </a:cubicBezTo>
                    <a:cubicBezTo>
                      <a:pt x="497" y="358"/>
                      <a:pt x="498" y="358"/>
                      <a:pt x="499" y="358"/>
                    </a:cubicBezTo>
                    <a:cubicBezTo>
                      <a:pt x="499" y="360"/>
                      <a:pt x="501" y="359"/>
                      <a:pt x="502" y="360"/>
                    </a:cubicBezTo>
                    <a:cubicBezTo>
                      <a:pt x="502" y="361"/>
                      <a:pt x="502" y="362"/>
                      <a:pt x="502" y="362"/>
                    </a:cubicBezTo>
                    <a:cubicBezTo>
                      <a:pt x="502" y="362"/>
                      <a:pt x="504" y="362"/>
                      <a:pt x="504" y="362"/>
                    </a:cubicBezTo>
                    <a:cubicBezTo>
                      <a:pt x="505" y="363"/>
                      <a:pt x="504" y="365"/>
                      <a:pt x="506" y="364"/>
                    </a:cubicBezTo>
                    <a:cubicBezTo>
                      <a:pt x="506" y="374"/>
                      <a:pt x="506" y="384"/>
                      <a:pt x="506" y="394"/>
                    </a:cubicBezTo>
                    <a:cubicBezTo>
                      <a:pt x="502" y="392"/>
                      <a:pt x="506" y="399"/>
                      <a:pt x="502" y="397"/>
                    </a:cubicBezTo>
                    <a:cubicBezTo>
                      <a:pt x="502" y="401"/>
                      <a:pt x="501" y="404"/>
                      <a:pt x="501" y="407"/>
                    </a:cubicBezTo>
                    <a:cubicBezTo>
                      <a:pt x="501" y="409"/>
                      <a:pt x="503" y="413"/>
                      <a:pt x="502" y="417"/>
                    </a:cubicBezTo>
                    <a:cubicBezTo>
                      <a:pt x="502" y="416"/>
                      <a:pt x="501" y="417"/>
                      <a:pt x="501" y="418"/>
                    </a:cubicBezTo>
                    <a:cubicBezTo>
                      <a:pt x="501" y="418"/>
                      <a:pt x="501" y="419"/>
                      <a:pt x="501" y="419"/>
                    </a:cubicBezTo>
                    <a:cubicBezTo>
                      <a:pt x="501" y="420"/>
                      <a:pt x="498" y="421"/>
                      <a:pt x="499" y="424"/>
                    </a:cubicBezTo>
                    <a:cubicBezTo>
                      <a:pt x="497" y="425"/>
                      <a:pt x="496" y="426"/>
                      <a:pt x="494" y="427"/>
                    </a:cubicBezTo>
                    <a:cubicBezTo>
                      <a:pt x="494" y="428"/>
                      <a:pt x="495" y="429"/>
                      <a:pt x="494" y="430"/>
                    </a:cubicBezTo>
                    <a:cubicBezTo>
                      <a:pt x="494" y="430"/>
                      <a:pt x="493" y="430"/>
                      <a:pt x="493" y="430"/>
                    </a:cubicBezTo>
                    <a:cubicBezTo>
                      <a:pt x="492" y="430"/>
                      <a:pt x="493" y="432"/>
                      <a:pt x="493" y="432"/>
                    </a:cubicBezTo>
                    <a:cubicBezTo>
                      <a:pt x="492" y="433"/>
                      <a:pt x="489" y="432"/>
                      <a:pt x="489" y="434"/>
                    </a:cubicBezTo>
                    <a:cubicBezTo>
                      <a:pt x="489" y="435"/>
                      <a:pt x="487" y="435"/>
                      <a:pt x="485" y="436"/>
                    </a:cubicBezTo>
                    <a:cubicBezTo>
                      <a:pt x="484" y="436"/>
                      <a:pt x="483" y="437"/>
                      <a:pt x="483" y="438"/>
                    </a:cubicBezTo>
                    <a:cubicBezTo>
                      <a:pt x="483" y="438"/>
                      <a:pt x="482" y="437"/>
                      <a:pt x="481" y="437"/>
                    </a:cubicBezTo>
                    <a:cubicBezTo>
                      <a:pt x="481" y="437"/>
                      <a:pt x="481" y="438"/>
                      <a:pt x="480" y="438"/>
                    </a:cubicBezTo>
                    <a:cubicBezTo>
                      <a:pt x="479" y="438"/>
                      <a:pt x="478" y="438"/>
                      <a:pt x="478" y="439"/>
                    </a:cubicBezTo>
                    <a:cubicBezTo>
                      <a:pt x="475" y="438"/>
                      <a:pt x="472" y="442"/>
                      <a:pt x="471" y="443"/>
                    </a:cubicBezTo>
                    <a:cubicBezTo>
                      <a:pt x="470" y="444"/>
                      <a:pt x="469" y="443"/>
                      <a:pt x="469" y="443"/>
                    </a:cubicBezTo>
                    <a:cubicBezTo>
                      <a:pt x="468" y="444"/>
                      <a:pt x="467" y="445"/>
                      <a:pt x="467" y="445"/>
                    </a:cubicBezTo>
                    <a:cubicBezTo>
                      <a:pt x="466" y="446"/>
                      <a:pt x="465" y="447"/>
                      <a:pt x="465" y="447"/>
                    </a:cubicBezTo>
                    <a:cubicBezTo>
                      <a:pt x="465" y="448"/>
                      <a:pt x="467" y="450"/>
                      <a:pt x="464" y="449"/>
                    </a:cubicBezTo>
                    <a:cubicBezTo>
                      <a:pt x="465" y="454"/>
                      <a:pt x="462" y="455"/>
                      <a:pt x="463" y="460"/>
                    </a:cubicBezTo>
                    <a:cubicBezTo>
                      <a:pt x="460" y="459"/>
                      <a:pt x="462" y="461"/>
                      <a:pt x="461" y="462"/>
                    </a:cubicBezTo>
                    <a:cubicBezTo>
                      <a:pt x="461" y="463"/>
                      <a:pt x="459" y="462"/>
                      <a:pt x="459" y="462"/>
                    </a:cubicBezTo>
                    <a:cubicBezTo>
                      <a:pt x="459" y="463"/>
                      <a:pt x="461" y="464"/>
                      <a:pt x="459" y="464"/>
                    </a:cubicBezTo>
                    <a:cubicBezTo>
                      <a:pt x="458" y="464"/>
                      <a:pt x="458" y="468"/>
                      <a:pt x="455" y="468"/>
                    </a:cubicBezTo>
                    <a:cubicBezTo>
                      <a:pt x="455" y="468"/>
                      <a:pt x="454" y="470"/>
                      <a:pt x="453" y="470"/>
                    </a:cubicBezTo>
                    <a:cubicBezTo>
                      <a:pt x="452" y="471"/>
                      <a:pt x="451" y="474"/>
                      <a:pt x="449" y="476"/>
                    </a:cubicBezTo>
                    <a:cubicBezTo>
                      <a:pt x="449" y="477"/>
                      <a:pt x="449" y="478"/>
                      <a:pt x="449" y="480"/>
                    </a:cubicBezTo>
                    <a:cubicBezTo>
                      <a:pt x="447" y="480"/>
                      <a:pt x="446" y="481"/>
                      <a:pt x="446" y="483"/>
                    </a:cubicBezTo>
                    <a:cubicBezTo>
                      <a:pt x="444" y="483"/>
                      <a:pt x="443" y="483"/>
                      <a:pt x="441" y="483"/>
                    </a:cubicBezTo>
                    <a:cubicBezTo>
                      <a:pt x="441" y="484"/>
                      <a:pt x="442" y="484"/>
                      <a:pt x="443" y="484"/>
                    </a:cubicBezTo>
                    <a:cubicBezTo>
                      <a:pt x="443" y="485"/>
                      <a:pt x="441" y="485"/>
                      <a:pt x="440" y="485"/>
                    </a:cubicBezTo>
                    <a:cubicBezTo>
                      <a:pt x="439" y="486"/>
                      <a:pt x="438" y="487"/>
                      <a:pt x="438" y="489"/>
                    </a:cubicBezTo>
                    <a:cubicBezTo>
                      <a:pt x="437" y="488"/>
                      <a:pt x="436" y="488"/>
                      <a:pt x="436" y="490"/>
                    </a:cubicBezTo>
                    <a:cubicBezTo>
                      <a:pt x="435" y="490"/>
                      <a:pt x="435" y="489"/>
                      <a:pt x="435" y="488"/>
                    </a:cubicBezTo>
                    <a:cubicBezTo>
                      <a:pt x="434" y="488"/>
                      <a:pt x="433" y="488"/>
                      <a:pt x="432" y="487"/>
                    </a:cubicBezTo>
                    <a:cubicBezTo>
                      <a:pt x="431" y="488"/>
                      <a:pt x="431" y="489"/>
                      <a:pt x="430" y="489"/>
                    </a:cubicBezTo>
                    <a:cubicBezTo>
                      <a:pt x="429" y="491"/>
                      <a:pt x="431" y="492"/>
                      <a:pt x="431" y="494"/>
                    </a:cubicBezTo>
                    <a:cubicBezTo>
                      <a:pt x="432" y="496"/>
                      <a:pt x="428" y="498"/>
                      <a:pt x="430" y="500"/>
                    </a:cubicBezTo>
                    <a:cubicBezTo>
                      <a:pt x="430" y="502"/>
                      <a:pt x="425" y="500"/>
                      <a:pt x="425" y="502"/>
                    </a:cubicBezTo>
                    <a:cubicBezTo>
                      <a:pt x="424" y="501"/>
                      <a:pt x="424" y="503"/>
                      <a:pt x="424" y="503"/>
                    </a:cubicBezTo>
                    <a:cubicBezTo>
                      <a:pt x="423" y="504"/>
                      <a:pt x="419" y="503"/>
                      <a:pt x="420" y="506"/>
                    </a:cubicBezTo>
                    <a:cubicBezTo>
                      <a:pt x="418" y="505"/>
                      <a:pt x="411" y="505"/>
                      <a:pt x="410" y="507"/>
                    </a:cubicBezTo>
                    <a:cubicBezTo>
                      <a:pt x="411" y="508"/>
                      <a:pt x="411" y="508"/>
                      <a:pt x="411" y="507"/>
                    </a:cubicBezTo>
                    <a:cubicBezTo>
                      <a:pt x="414" y="507"/>
                      <a:pt x="411" y="510"/>
                      <a:pt x="409" y="509"/>
                    </a:cubicBezTo>
                    <a:cubicBezTo>
                      <a:pt x="410" y="511"/>
                      <a:pt x="407" y="514"/>
                      <a:pt x="409" y="515"/>
                    </a:cubicBezTo>
                    <a:cubicBezTo>
                      <a:pt x="409" y="516"/>
                      <a:pt x="407" y="516"/>
                      <a:pt x="407" y="516"/>
                    </a:cubicBezTo>
                    <a:cubicBezTo>
                      <a:pt x="406" y="516"/>
                      <a:pt x="405" y="515"/>
                      <a:pt x="406" y="515"/>
                    </a:cubicBezTo>
                    <a:cubicBezTo>
                      <a:pt x="405" y="515"/>
                      <a:pt x="402" y="518"/>
                      <a:pt x="403" y="514"/>
                    </a:cubicBezTo>
                    <a:cubicBezTo>
                      <a:pt x="402" y="514"/>
                      <a:pt x="401" y="517"/>
                      <a:pt x="401" y="515"/>
                    </a:cubicBezTo>
                    <a:cubicBezTo>
                      <a:pt x="400" y="515"/>
                      <a:pt x="402" y="520"/>
                      <a:pt x="402" y="523"/>
                    </a:cubicBezTo>
                    <a:cubicBezTo>
                      <a:pt x="402" y="525"/>
                      <a:pt x="400" y="524"/>
                      <a:pt x="400" y="526"/>
                    </a:cubicBezTo>
                    <a:cubicBezTo>
                      <a:pt x="400" y="528"/>
                      <a:pt x="400" y="530"/>
                      <a:pt x="397" y="529"/>
                    </a:cubicBezTo>
                    <a:cubicBezTo>
                      <a:pt x="397" y="530"/>
                      <a:pt x="399" y="531"/>
                      <a:pt x="399" y="531"/>
                    </a:cubicBezTo>
                    <a:cubicBezTo>
                      <a:pt x="399" y="533"/>
                      <a:pt x="398" y="531"/>
                      <a:pt x="397" y="531"/>
                    </a:cubicBezTo>
                    <a:cubicBezTo>
                      <a:pt x="396" y="532"/>
                      <a:pt x="396" y="534"/>
                      <a:pt x="397" y="534"/>
                    </a:cubicBezTo>
                    <a:cubicBezTo>
                      <a:pt x="397" y="535"/>
                      <a:pt x="396" y="534"/>
                      <a:pt x="395" y="534"/>
                    </a:cubicBezTo>
                    <a:cubicBezTo>
                      <a:pt x="395" y="534"/>
                      <a:pt x="395" y="536"/>
                      <a:pt x="394" y="535"/>
                    </a:cubicBezTo>
                    <a:cubicBezTo>
                      <a:pt x="393" y="533"/>
                      <a:pt x="395" y="535"/>
                      <a:pt x="393" y="537"/>
                    </a:cubicBezTo>
                    <a:cubicBezTo>
                      <a:pt x="392" y="539"/>
                      <a:pt x="391" y="536"/>
                      <a:pt x="389" y="538"/>
                    </a:cubicBezTo>
                    <a:cubicBezTo>
                      <a:pt x="388" y="540"/>
                      <a:pt x="394" y="540"/>
                      <a:pt x="390" y="542"/>
                    </a:cubicBezTo>
                    <a:cubicBezTo>
                      <a:pt x="391" y="543"/>
                      <a:pt x="392" y="542"/>
                      <a:pt x="393" y="543"/>
                    </a:cubicBezTo>
                    <a:cubicBezTo>
                      <a:pt x="393" y="544"/>
                      <a:pt x="393" y="546"/>
                      <a:pt x="395" y="545"/>
                    </a:cubicBezTo>
                    <a:cubicBezTo>
                      <a:pt x="397" y="548"/>
                      <a:pt x="393" y="548"/>
                      <a:pt x="393" y="549"/>
                    </a:cubicBezTo>
                    <a:cubicBezTo>
                      <a:pt x="393" y="550"/>
                      <a:pt x="394" y="551"/>
                      <a:pt x="394" y="550"/>
                    </a:cubicBezTo>
                    <a:cubicBezTo>
                      <a:pt x="393" y="551"/>
                      <a:pt x="394" y="550"/>
                      <a:pt x="393" y="550"/>
                    </a:cubicBezTo>
                    <a:cubicBezTo>
                      <a:pt x="392" y="550"/>
                      <a:pt x="392" y="552"/>
                      <a:pt x="389" y="552"/>
                    </a:cubicBezTo>
                    <a:cubicBezTo>
                      <a:pt x="391" y="554"/>
                      <a:pt x="390" y="554"/>
                      <a:pt x="388" y="554"/>
                    </a:cubicBezTo>
                    <a:cubicBezTo>
                      <a:pt x="388" y="557"/>
                      <a:pt x="386" y="556"/>
                      <a:pt x="387" y="559"/>
                    </a:cubicBezTo>
                    <a:cubicBezTo>
                      <a:pt x="383" y="559"/>
                      <a:pt x="387" y="563"/>
                      <a:pt x="384" y="561"/>
                    </a:cubicBezTo>
                    <a:cubicBezTo>
                      <a:pt x="384" y="563"/>
                      <a:pt x="383" y="565"/>
                      <a:pt x="384" y="567"/>
                    </a:cubicBezTo>
                    <a:cubicBezTo>
                      <a:pt x="384" y="568"/>
                      <a:pt x="385" y="569"/>
                      <a:pt x="385" y="568"/>
                    </a:cubicBezTo>
                    <a:cubicBezTo>
                      <a:pt x="385" y="570"/>
                      <a:pt x="383" y="570"/>
                      <a:pt x="385" y="572"/>
                    </a:cubicBezTo>
                    <a:cubicBezTo>
                      <a:pt x="386" y="573"/>
                      <a:pt x="384" y="574"/>
                      <a:pt x="386" y="577"/>
                    </a:cubicBezTo>
                    <a:cubicBezTo>
                      <a:pt x="387" y="579"/>
                      <a:pt x="388" y="580"/>
                      <a:pt x="389" y="582"/>
                    </a:cubicBezTo>
                    <a:cubicBezTo>
                      <a:pt x="392" y="584"/>
                      <a:pt x="393" y="580"/>
                      <a:pt x="395" y="583"/>
                    </a:cubicBezTo>
                    <a:cubicBezTo>
                      <a:pt x="396" y="586"/>
                      <a:pt x="392" y="584"/>
                      <a:pt x="390" y="585"/>
                    </a:cubicBezTo>
                    <a:cubicBezTo>
                      <a:pt x="386" y="586"/>
                      <a:pt x="382" y="587"/>
                      <a:pt x="379" y="586"/>
                    </a:cubicBezTo>
                    <a:cubicBezTo>
                      <a:pt x="379" y="586"/>
                      <a:pt x="379" y="585"/>
                      <a:pt x="379" y="585"/>
                    </a:cubicBezTo>
                    <a:cubicBezTo>
                      <a:pt x="375" y="585"/>
                      <a:pt x="374" y="583"/>
                      <a:pt x="370" y="583"/>
                    </a:cubicBezTo>
                    <a:cubicBezTo>
                      <a:pt x="370" y="582"/>
                      <a:pt x="370" y="581"/>
                      <a:pt x="370" y="580"/>
                    </a:cubicBezTo>
                    <a:cubicBezTo>
                      <a:pt x="370" y="577"/>
                      <a:pt x="367" y="579"/>
                      <a:pt x="367" y="577"/>
                    </a:cubicBezTo>
                    <a:cubicBezTo>
                      <a:pt x="366" y="576"/>
                      <a:pt x="366" y="576"/>
                      <a:pt x="366" y="575"/>
                    </a:cubicBezTo>
                    <a:cubicBezTo>
                      <a:pt x="366" y="574"/>
                      <a:pt x="365" y="574"/>
                      <a:pt x="365" y="574"/>
                    </a:cubicBezTo>
                    <a:cubicBezTo>
                      <a:pt x="365" y="573"/>
                      <a:pt x="367" y="571"/>
                      <a:pt x="365" y="571"/>
                    </a:cubicBezTo>
                    <a:cubicBezTo>
                      <a:pt x="363" y="571"/>
                      <a:pt x="365" y="570"/>
                      <a:pt x="365" y="569"/>
                    </a:cubicBezTo>
                    <a:cubicBezTo>
                      <a:pt x="365" y="568"/>
                      <a:pt x="363" y="568"/>
                      <a:pt x="363" y="567"/>
                    </a:cubicBezTo>
                    <a:cubicBezTo>
                      <a:pt x="362" y="567"/>
                      <a:pt x="364" y="566"/>
                      <a:pt x="364" y="565"/>
                    </a:cubicBezTo>
                    <a:cubicBezTo>
                      <a:pt x="364" y="566"/>
                      <a:pt x="363" y="565"/>
                      <a:pt x="363" y="565"/>
                    </a:cubicBezTo>
                    <a:cubicBezTo>
                      <a:pt x="362" y="564"/>
                      <a:pt x="362" y="562"/>
                      <a:pt x="361" y="562"/>
                    </a:cubicBezTo>
                    <a:cubicBezTo>
                      <a:pt x="360" y="560"/>
                      <a:pt x="362" y="560"/>
                      <a:pt x="362" y="559"/>
                    </a:cubicBezTo>
                    <a:cubicBezTo>
                      <a:pt x="362" y="559"/>
                      <a:pt x="360" y="557"/>
                      <a:pt x="360" y="558"/>
                    </a:cubicBezTo>
                    <a:cubicBezTo>
                      <a:pt x="360" y="557"/>
                      <a:pt x="363" y="556"/>
                      <a:pt x="361" y="555"/>
                    </a:cubicBezTo>
                    <a:cubicBezTo>
                      <a:pt x="361" y="554"/>
                      <a:pt x="362" y="554"/>
                      <a:pt x="363" y="554"/>
                    </a:cubicBezTo>
                    <a:cubicBezTo>
                      <a:pt x="363" y="552"/>
                      <a:pt x="363" y="550"/>
                      <a:pt x="363" y="547"/>
                    </a:cubicBezTo>
                    <a:cubicBezTo>
                      <a:pt x="362" y="546"/>
                      <a:pt x="361" y="546"/>
                      <a:pt x="360" y="545"/>
                    </a:cubicBezTo>
                    <a:cubicBezTo>
                      <a:pt x="361" y="543"/>
                      <a:pt x="363" y="540"/>
                      <a:pt x="362" y="537"/>
                    </a:cubicBezTo>
                    <a:cubicBezTo>
                      <a:pt x="364" y="538"/>
                      <a:pt x="364" y="535"/>
                      <a:pt x="367" y="536"/>
                    </a:cubicBezTo>
                    <a:cubicBezTo>
                      <a:pt x="367" y="533"/>
                      <a:pt x="367" y="530"/>
                      <a:pt x="367" y="527"/>
                    </a:cubicBezTo>
                    <a:cubicBezTo>
                      <a:pt x="371" y="527"/>
                      <a:pt x="369" y="521"/>
                      <a:pt x="371" y="519"/>
                    </a:cubicBezTo>
                    <a:cubicBezTo>
                      <a:pt x="370" y="519"/>
                      <a:pt x="370" y="520"/>
                      <a:pt x="369" y="519"/>
                    </a:cubicBezTo>
                    <a:cubicBezTo>
                      <a:pt x="367" y="520"/>
                      <a:pt x="366" y="522"/>
                      <a:pt x="367" y="524"/>
                    </a:cubicBezTo>
                    <a:cubicBezTo>
                      <a:pt x="365" y="524"/>
                      <a:pt x="364" y="523"/>
                      <a:pt x="364" y="521"/>
                    </a:cubicBezTo>
                    <a:cubicBezTo>
                      <a:pt x="362" y="519"/>
                      <a:pt x="366" y="517"/>
                      <a:pt x="366" y="517"/>
                    </a:cubicBezTo>
                    <a:cubicBezTo>
                      <a:pt x="364" y="515"/>
                      <a:pt x="366" y="517"/>
                      <a:pt x="367" y="516"/>
                    </a:cubicBezTo>
                    <a:cubicBezTo>
                      <a:pt x="368" y="511"/>
                      <a:pt x="366" y="506"/>
                      <a:pt x="367" y="502"/>
                    </a:cubicBezTo>
                    <a:cubicBezTo>
                      <a:pt x="367" y="502"/>
                      <a:pt x="368" y="503"/>
                      <a:pt x="368" y="502"/>
                    </a:cubicBezTo>
                    <a:cubicBezTo>
                      <a:pt x="368" y="498"/>
                      <a:pt x="368" y="497"/>
                      <a:pt x="368" y="492"/>
                    </a:cubicBezTo>
                    <a:cubicBezTo>
                      <a:pt x="370" y="489"/>
                      <a:pt x="374" y="486"/>
                      <a:pt x="372" y="482"/>
                    </a:cubicBezTo>
                    <a:cubicBezTo>
                      <a:pt x="376" y="486"/>
                      <a:pt x="373" y="476"/>
                      <a:pt x="376" y="480"/>
                    </a:cubicBezTo>
                    <a:cubicBezTo>
                      <a:pt x="376" y="478"/>
                      <a:pt x="376" y="475"/>
                      <a:pt x="375" y="473"/>
                    </a:cubicBezTo>
                    <a:cubicBezTo>
                      <a:pt x="375" y="472"/>
                      <a:pt x="373" y="470"/>
                      <a:pt x="373" y="469"/>
                    </a:cubicBezTo>
                    <a:cubicBezTo>
                      <a:pt x="373" y="468"/>
                      <a:pt x="374" y="467"/>
                      <a:pt x="374" y="466"/>
                    </a:cubicBezTo>
                    <a:cubicBezTo>
                      <a:pt x="375" y="464"/>
                      <a:pt x="373" y="461"/>
                      <a:pt x="376" y="463"/>
                    </a:cubicBezTo>
                    <a:cubicBezTo>
                      <a:pt x="376" y="461"/>
                      <a:pt x="376" y="458"/>
                      <a:pt x="377" y="456"/>
                    </a:cubicBezTo>
                    <a:cubicBezTo>
                      <a:pt x="378" y="454"/>
                      <a:pt x="377" y="455"/>
                      <a:pt x="377" y="453"/>
                    </a:cubicBezTo>
                    <a:cubicBezTo>
                      <a:pt x="377" y="452"/>
                      <a:pt x="379" y="449"/>
                      <a:pt x="378" y="448"/>
                    </a:cubicBezTo>
                    <a:cubicBezTo>
                      <a:pt x="377" y="447"/>
                      <a:pt x="378" y="447"/>
                      <a:pt x="378" y="445"/>
                    </a:cubicBezTo>
                    <a:cubicBezTo>
                      <a:pt x="378" y="444"/>
                      <a:pt x="378" y="443"/>
                      <a:pt x="378" y="441"/>
                    </a:cubicBezTo>
                    <a:cubicBezTo>
                      <a:pt x="378" y="440"/>
                      <a:pt x="379" y="440"/>
                      <a:pt x="379" y="439"/>
                    </a:cubicBezTo>
                    <a:cubicBezTo>
                      <a:pt x="379" y="435"/>
                      <a:pt x="379" y="431"/>
                      <a:pt x="379" y="428"/>
                    </a:cubicBezTo>
                    <a:cubicBezTo>
                      <a:pt x="379" y="427"/>
                      <a:pt x="380" y="426"/>
                      <a:pt x="380" y="425"/>
                    </a:cubicBezTo>
                    <a:cubicBezTo>
                      <a:pt x="380" y="422"/>
                      <a:pt x="377" y="420"/>
                      <a:pt x="377" y="417"/>
                    </a:cubicBezTo>
                    <a:cubicBezTo>
                      <a:pt x="377" y="415"/>
                      <a:pt x="376" y="417"/>
                      <a:pt x="374" y="417"/>
                    </a:cubicBezTo>
                    <a:cubicBezTo>
                      <a:pt x="373" y="415"/>
                      <a:pt x="370" y="412"/>
                      <a:pt x="367" y="412"/>
                    </a:cubicBezTo>
                    <a:cubicBezTo>
                      <a:pt x="367" y="412"/>
                      <a:pt x="366" y="409"/>
                      <a:pt x="366" y="410"/>
                    </a:cubicBezTo>
                    <a:cubicBezTo>
                      <a:pt x="364" y="411"/>
                      <a:pt x="366" y="410"/>
                      <a:pt x="365" y="409"/>
                    </a:cubicBezTo>
                    <a:cubicBezTo>
                      <a:pt x="363" y="408"/>
                      <a:pt x="360" y="410"/>
                      <a:pt x="363" y="407"/>
                    </a:cubicBezTo>
                    <a:cubicBezTo>
                      <a:pt x="363" y="405"/>
                      <a:pt x="360" y="407"/>
                      <a:pt x="359" y="406"/>
                    </a:cubicBezTo>
                    <a:cubicBezTo>
                      <a:pt x="359" y="406"/>
                      <a:pt x="359" y="404"/>
                      <a:pt x="359" y="404"/>
                    </a:cubicBezTo>
                    <a:cubicBezTo>
                      <a:pt x="358" y="404"/>
                      <a:pt x="357" y="404"/>
                      <a:pt x="357" y="403"/>
                    </a:cubicBezTo>
                    <a:cubicBezTo>
                      <a:pt x="356" y="402"/>
                      <a:pt x="354" y="399"/>
                      <a:pt x="354" y="397"/>
                    </a:cubicBezTo>
                    <a:cubicBezTo>
                      <a:pt x="354" y="395"/>
                      <a:pt x="353" y="396"/>
                      <a:pt x="352" y="396"/>
                    </a:cubicBezTo>
                    <a:cubicBezTo>
                      <a:pt x="351" y="395"/>
                      <a:pt x="352" y="391"/>
                      <a:pt x="350" y="391"/>
                    </a:cubicBezTo>
                    <a:cubicBezTo>
                      <a:pt x="349" y="391"/>
                      <a:pt x="348" y="385"/>
                      <a:pt x="346" y="383"/>
                    </a:cubicBezTo>
                    <a:cubicBezTo>
                      <a:pt x="345" y="382"/>
                      <a:pt x="344" y="380"/>
                      <a:pt x="343" y="377"/>
                    </a:cubicBezTo>
                    <a:cubicBezTo>
                      <a:pt x="342" y="377"/>
                      <a:pt x="341" y="376"/>
                      <a:pt x="341" y="376"/>
                    </a:cubicBezTo>
                    <a:cubicBezTo>
                      <a:pt x="340" y="375"/>
                      <a:pt x="341" y="374"/>
                      <a:pt x="341" y="374"/>
                    </a:cubicBezTo>
                    <a:cubicBezTo>
                      <a:pt x="340" y="373"/>
                      <a:pt x="339" y="373"/>
                      <a:pt x="339" y="373"/>
                    </a:cubicBezTo>
                    <a:cubicBezTo>
                      <a:pt x="339" y="373"/>
                      <a:pt x="338" y="365"/>
                      <a:pt x="337" y="371"/>
                    </a:cubicBezTo>
                    <a:cubicBezTo>
                      <a:pt x="335" y="370"/>
                      <a:pt x="337" y="365"/>
                      <a:pt x="336" y="362"/>
                    </a:cubicBezTo>
                    <a:cubicBezTo>
                      <a:pt x="339" y="362"/>
                      <a:pt x="338" y="359"/>
                      <a:pt x="340" y="358"/>
                    </a:cubicBezTo>
                    <a:cubicBezTo>
                      <a:pt x="340" y="356"/>
                      <a:pt x="338" y="357"/>
                      <a:pt x="337" y="355"/>
                    </a:cubicBezTo>
                    <a:cubicBezTo>
                      <a:pt x="337" y="352"/>
                      <a:pt x="339" y="351"/>
                      <a:pt x="338" y="348"/>
                    </a:cubicBezTo>
                    <a:cubicBezTo>
                      <a:pt x="339" y="347"/>
                      <a:pt x="339" y="347"/>
                      <a:pt x="341" y="347"/>
                    </a:cubicBezTo>
                    <a:cubicBezTo>
                      <a:pt x="341" y="346"/>
                      <a:pt x="340" y="345"/>
                      <a:pt x="341" y="344"/>
                    </a:cubicBezTo>
                    <a:cubicBezTo>
                      <a:pt x="341" y="344"/>
                      <a:pt x="342" y="344"/>
                      <a:pt x="343" y="344"/>
                    </a:cubicBezTo>
                    <a:cubicBezTo>
                      <a:pt x="343" y="344"/>
                      <a:pt x="343" y="343"/>
                      <a:pt x="343" y="343"/>
                    </a:cubicBezTo>
                    <a:cubicBezTo>
                      <a:pt x="343" y="343"/>
                      <a:pt x="345" y="341"/>
                      <a:pt x="345" y="341"/>
                    </a:cubicBezTo>
                    <a:cubicBezTo>
                      <a:pt x="345" y="341"/>
                      <a:pt x="344" y="341"/>
                      <a:pt x="344" y="341"/>
                    </a:cubicBezTo>
                    <a:cubicBezTo>
                      <a:pt x="344" y="341"/>
                      <a:pt x="344" y="340"/>
                      <a:pt x="345" y="340"/>
                    </a:cubicBezTo>
                    <a:cubicBezTo>
                      <a:pt x="347" y="343"/>
                      <a:pt x="345" y="338"/>
                      <a:pt x="347" y="338"/>
                    </a:cubicBezTo>
                    <a:cubicBezTo>
                      <a:pt x="349" y="338"/>
                      <a:pt x="348" y="336"/>
                      <a:pt x="349" y="334"/>
                    </a:cubicBezTo>
                    <a:cubicBezTo>
                      <a:pt x="349" y="335"/>
                      <a:pt x="354" y="331"/>
                      <a:pt x="351" y="329"/>
                    </a:cubicBezTo>
                    <a:cubicBezTo>
                      <a:pt x="350" y="328"/>
                      <a:pt x="351" y="328"/>
                      <a:pt x="351" y="327"/>
                    </a:cubicBezTo>
                    <a:cubicBezTo>
                      <a:pt x="351" y="325"/>
                      <a:pt x="349" y="318"/>
                      <a:pt x="350" y="315"/>
                    </a:cubicBezTo>
                    <a:cubicBezTo>
                      <a:pt x="346" y="316"/>
                      <a:pt x="346" y="312"/>
                      <a:pt x="341" y="314"/>
                    </a:cubicBezTo>
                    <a:cubicBezTo>
                      <a:pt x="339" y="314"/>
                      <a:pt x="341" y="315"/>
                      <a:pt x="340" y="317"/>
                    </a:cubicBezTo>
                    <a:cubicBezTo>
                      <a:pt x="335" y="317"/>
                      <a:pt x="333" y="315"/>
                      <a:pt x="328" y="314"/>
                    </a:cubicBezTo>
                    <a:cubicBezTo>
                      <a:pt x="328" y="313"/>
                      <a:pt x="326" y="313"/>
                      <a:pt x="326" y="311"/>
                    </a:cubicBezTo>
                    <a:cubicBezTo>
                      <a:pt x="325" y="310"/>
                      <a:pt x="324" y="310"/>
                      <a:pt x="323" y="310"/>
                    </a:cubicBezTo>
                    <a:cubicBezTo>
                      <a:pt x="322" y="309"/>
                      <a:pt x="323" y="308"/>
                      <a:pt x="323" y="308"/>
                    </a:cubicBezTo>
                    <a:cubicBezTo>
                      <a:pt x="322" y="307"/>
                      <a:pt x="321" y="308"/>
                      <a:pt x="321" y="308"/>
                    </a:cubicBezTo>
                    <a:cubicBezTo>
                      <a:pt x="320" y="307"/>
                      <a:pt x="321" y="305"/>
                      <a:pt x="319" y="305"/>
                    </a:cubicBezTo>
                    <a:cubicBezTo>
                      <a:pt x="319" y="302"/>
                      <a:pt x="320" y="303"/>
                      <a:pt x="319" y="301"/>
                    </a:cubicBezTo>
                    <a:cubicBezTo>
                      <a:pt x="319" y="300"/>
                      <a:pt x="318" y="301"/>
                      <a:pt x="318" y="301"/>
                    </a:cubicBezTo>
                    <a:cubicBezTo>
                      <a:pt x="316" y="300"/>
                      <a:pt x="316" y="298"/>
                      <a:pt x="313" y="298"/>
                    </a:cubicBezTo>
                    <a:cubicBezTo>
                      <a:pt x="314" y="295"/>
                      <a:pt x="310" y="297"/>
                      <a:pt x="311" y="294"/>
                    </a:cubicBezTo>
                    <a:cubicBezTo>
                      <a:pt x="310" y="294"/>
                      <a:pt x="305" y="294"/>
                      <a:pt x="306" y="294"/>
                    </a:cubicBezTo>
                    <a:cubicBezTo>
                      <a:pt x="305" y="294"/>
                      <a:pt x="306" y="293"/>
                      <a:pt x="305" y="292"/>
                    </a:cubicBezTo>
                    <a:cubicBezTo>
                      <a:pt x="305" y="292"/>
                      <a:pt x="304" y="293"/>
                      <a:pt x="304" y="292"/>
                    </a:cubicBezTo>
                    <a:cubicBezTo>
                      <a:pt x="303" y="292"/>
                      <a:pt x="301" y="291"/>
                      <a:pt x="298" y="292"/>
                    </a:cubicBezTo>
                    <a:cubicBezTo>
                      <a:pt x="299" y="288"/>
                      <a:pt x="296" y="290"/>
                      <a:pt x="294" y="289"/>
                    </a:cubicBezTo>
                    <a:cubicBezTo>
                      <a:pt x="294" y="288"/>
                      <a:pt x="294" y="287"/>
                      <a:pt x="294" y="287"/>
                    </a:cubicBezTo>
                    <a:cubicBezTo>
                      <a:pt x="294" y="286"/>
                      <a:pt x="292" y="287"/>
                      <a:pt x="292" y="287"/>
                    </a:cubicBezTo>
                    <a:cubicBezTo>
                      <a:pt x="292" y="286"/>
                      <a:pt x="292" y="285"/>
                      <a:pt x="292" y="285"/>
                    </a:cubicBezTo>
                    <a:cubicBezTo>
                      <a:pt x="292" y="285"/>
                      <a:pt x="290" y="285"/>
                      <a:pt x="290" y="285"/>
                    </a:cubicBezTo>
                    <a:cubicBezTo>
                      <a:pt x="290" y="285"/>
                      <a:pt x="290" y="283"/>
                      <a:pt x="290" y="283"/>
                    </a:cubicBezTo>
                    <a:cubicBezTo>
                      <a:pt x="289" y="282"/>
                      <a:pt x="289" y="284"/>
                      <a:pt x="289" y="284"/>
                    </a:cubicBezTo>
                    <a:cubicBezTo>
                      <a:pt x="289" y="284"/>
                      <a:pt x="286" y="283"/>
                      <a:pt x="286" y="282"/>
                    </a:cubicBezTo>
                    <a:cubicBezTo>
                      <a:pt x="285" y="284"/>
                      <a:pt x="285" y="282"/>
                      <a:pt x="284" y="282"/>
                    </a:cubicBezTo>
                    <a:cubicBezTo>
                      <a:pt x="282" y="282"/>
                      <a:pt x="280" y="284"/>
                      <a:pt x="279" y="284"/>
                    </a:cubicBezTo>
                    <a:cubicBezTo>
                      <a:pt x="277" y="284"/>
                      <a:pt x="276" y="283"/>
                      <a:pt x="275" y="283"/>
                    </a:cubicBezTo>
                    <a:cubicBezTo>
                      <a:pt x="272" y="283"/>
                      <a:pt x="273" y="284"/>
                      <a:pt x="271" y="283"/>
                    </a:cubicBezTo>
                    <a:cubicBezTo>
                      <a:pt x="270" y="282"/>
                      <a:pt x="269" y="283"/>
                      <a:pt x="266" y="282"/>
                    </a:cubicBezTo>
                    <a:cubicBezTo>
                      <a:pt x="266" y="282"/>
                      <a:pt x="266" y="280"/>
                      <a:pt x="265" y="280"/>
                    </a:cubicBezTo>
                    <a:cubicBezTo>
                      <a:pt x="265" y="280"/>
                      <a:pt x="264" y="280"/>
                      <a:pt x="263" y="280"/>
                    </a:cubicBezTo>
                    <a:cubicBezTo>
                      <a:pt x="262" y="280"/>
                      <a:pt x="258" y="279"/>
                      <a:pt x="261" y="277"/>
                    </a:cubicBezTo>
                    <a:cubicBezTo>
                      <a:pt x="258" y="277"/>
                      <a:pt x="258" y="275"/>
                      <a:pt x="255" y="275"/>
                    </a:cubicBezTo>
                    <a:cubicBezTo>
                      <a:pt x="254" y="275"/>
                      <a:pt x="254" y="274"/>
                      <a:pt x="254" y="272"/>
                    </a:cubicBezTo>
                    <a:cubicBezTo>
                      <a:pt x="250" y="272"/>
                      <a:pt x="249" y="269"/>
                      <a:pt x="244" y="269"/>
                    </a:cubicBezTo>
                    <a:cubicBezTo>
                      <a:pt x="244" y="265"/>
                      <a:pt x="242" y="264"/>
                      <a:pt x="242" y="259"/>
                    </a:cubicBezTo>
                    <a:cubicBezTo>
                      <a:pt x="242" y="255"/>
                      <a:pt x="237" y="257"/>
                      <a:pt x="240" y="253"/>
                    </a:cubicBezTo>
                    <a:cubicBezTo>
                      <a:pt x="238" y="253"/>
                      <a:pt x="238" y="254"/>
                      <a:pt x="238" y="254"/>
                    </a:cubicBezTo>
                    <a:cubicBezTo>
                      <a:pt x="237" y="254"/>
                      <a:pt x="237" y="253"/>
                      <a:pt x="237" y="252"/>
                    </a:cubicBezTo>
                    <a:cubicBezTo>
                      <a:pt x="236" y="251"/>
                      <a:pt x="234" y="251"/>
                      <a:pt x="234" y="250"/>
                    </a:cubicBezTo>
                    <a:cubicBezTo>
                      <a:pt x="234" y="248"/>
                      <a:pt x="232" y="249"/>
                      <a:pt x="231" y="249"/>
                    </a:cubicBezTo>
                    <a:cubicBezTo>
                      <a:pt x="231" y="248"/>
                      <a:pt x="232" y="247"/>
                      <a:pt x="232" y="247"/>
                    </a:cubicBezTo>
                    <a:cubicBezTo>
                      <a:pt x="232" y="247"/>
                      <a:pt x="231" y="245"/>
                      <a:pt x="231" y="245"/>
                    </a:cubicBezTo>
                    <a:cubicBezTo>
                      <a:pt x="231" y="245"/>
                      <a:pt x="229" y="245"/>
                      <a:pt x="229" y="245"/>
                    </a:cubicBezTo>
                    <a:cubicBezTo>
                      <a:pt x="228" y="244"/>
                      <a:pt x="229" y="243"/>
                      <a:pt x="228" y="242"/>
                    </a:cubicBezTo>
                    <a:cubicBezTo>
                      <a:pt x="226" y="240"/>
                      <a:pt x="223" y="239"/>
                      <a:pt x="222" y="235"/>
                    </a:cubicBezTo>
                    <a:cubicBezTo>
                      <a:pt x="220" y="234"/>
                      <a:pt x="221" y="236"/>
                      <a:pt x="219" y="234"/>
                    </a:cubicBezTo>
                    <a:cubicBezTo>
                      <a:pt x="219" y="232"/>
                      <a:pt x="217" y="232"/>
                      <a:pt x="217" y="231"/>
                    </a:cubicBezTo>
                    <a:cubicBezTo>
                      <a:pt x="216" y="230"/>
                      <a:pt x="217" y="227"/>
                      <a:pt x="214" y="227"/>
                    </a:cubicBezTo>
                    <a:cubicBezTo>
                      <a:pt x="214" y="222"/>
                      <a:pt x="212" y="220"/>
                      <a:pt x="209" y="219"/>
                    </a:cubicBezTo>
                    <a:cubicBezTo>
                      <a:pt x="208" y="220"/>
                      <a:pt x="208" y="221"/>
                      <a:pt x="207" y="222"/>
                    </a:cubicBezTo>
                    <a:cubicBezTo>
                      <a:pt x="206" y="224"/>
                      <a:pt x="209" y="225"/>
                      <a:pt x="210" y="226"/>
                    </a:cubicBezTo>
                    <a:cubicBezTo>
                      <a:pt x="210" y="226"/>
                      <a:pt x="210" y="227"/>
                      <a:pt x="210" y="228"/>
                    </a:cubicBezTo>
                    <a:cubicBezTo>
                      <a:pt x="210" y="228"/>
                      <a:pt x="211" y="227"/>
                      <a:pt x="211" y="228"/>
                    </a:cubicBezTo>
                    <a:cubicBezTo>
                      <a:pt x="212" y="229"/>
                      <a:pt x="210" y="231"/>
                      <a:pt x="212" y="231"/>
                    </a:cubicBezTo>
                    <a:cubicBezTo>
                      <a:pt x="213" y="231"/>
                      <a:pt x="213" y="234"/>
                      <a:pt x="214" y="236"/>
                    </a:cubicBezTo>
                    <a:cubicBezTo>
                      <a:pt x="214" y="237"/>
                      <a:pt x="215" y="236"/>
                      <a:pt x="215" y="237"/>
                    </a:cubicBezTo>
                    <a:cubicBezTo>
                      <a:pt x="215" y="239"/>
                      <a:pt x="217" y="238"/>
                      <a:pt x="217" y="242"/>
                    </a:cubicBezTo>
                    <a:cubicBezTo>
                      <a:pt x="217" y="243"/>
                      <a:pt x="218" y="243"/>
                      <a:pt x="220" y="243"/>
                    </a:cubicBezTo>
                    <a:cubicBezTo>
                      <a:pt x="219" y="244"/>
                      <a:pt x="220" y="244"/>
                      <a:pt x="221" y="245"/>
                    </a:cubicBezTo>
                    <a:cubicBezTo>
                      <a:pt x="221" y="246"/>
                      <a:pt x="220" y="247"/>
                      <a:pt x="220" y="247"/>
                    </a:cubicBezTo>
                    <a:cubicBezTo>
                      <a:pt x="220" y="248"/>
                      <a:pt x="223" y="248"/>
                      <a:pt x="221" y="251"/>
                    </a:cubicBezTo>
                    <a:cubicBezTo>
                      <a:pt x="220" y="249"/>
                      <a:pt x="220" y="248"/>
                      <a:pt x="217" y="249"/>
                    </a:cubicBezTo>
                    <a:cubicBezTo>
                      <a:pt x="218" y="245"/>
                      <a:pt x="215" y="246"/>
                      <a:pt x="215" y="243"/>
                    </a:cubicBezTo>
                    <a:cubicBezTo>
                      <a:pt x="214" y="241"/>
                      <a:pt x="213" y="241"/>
                      <a:pt x="212" y="240"/>
                    </a:cubicBezTo>
                    <a:cubicBezTo>
                      <a:pt x="211" y="239"/>
                      <a:pt x="211" y="238"/>
                      <a:pt x="210" y="237"/>
                    </a:cubicBezTo>
                    <a:cubicBezTo>
                      <a:pt x="208" y="237"/>
                      <a:pt x="207" y="237"/>
                      <a:pt x="206" y="235"/>
                    </a:cubicBezTo>
                    <a:cubicBezTo>
                      <a:pt x="206" y="233"/>
                      <a:pt x="207" y="234"/>
                      <a:pt x="208" y="234"/>
                    </a:cubicBezTo>
                    <a:cubicBezTo>
                      <a:pt x="209" y="230"/>
                      <a:pt x="205" y="231"/>
                      <a:pt x="205" y="228"/>
                    </a:cubicBezTo>
                    <a:cubicBezTo>
                      <a:pt x="203" y="227"/>
                      <a:pt x="203" y="226"/>
                      <a:pt x="200" y="226"/>
                    </a:cubicBezTo>
                    <a:cubicBezTo>
                      <a:pt x="201" y="223"/>
                      <a:pt x="202" y="223"/>
                      <a:pt x="200" y="221"/>
                    </a:cubicBezTo>
                    <a:cubicBezTo>
                      <a:pt x="200" y="221"/>
                      <a:pt x="200" y="220"/>
                      <a:pt x="200" y="220"/>
                    </a:cubicBezTo>
                    <a:cubicBezTo>
                      <a:pt x="198" y="218"/>
                      <a:pt x="199" y="215"/>
                      <a:pt x="195" y="215"/>
                    </a:cubicBezTo>
                    <a:cubicBezTo>
                      <a:pt x="196" y="214"/>
                      <a:pt x="195" y="213"/>
                      <a:pt x="195" y="212"/>
                    </a:cubicBezTo>
                    <a:cubicBezTo>
                      <a:pt x="195" y="212"/>
                      <a:pt x="194" y="210"/>
                      <a:pt x="194" y="210"/>
                    </a:cubicBezTo>
                    <a:cubicBezTo>
                      <a:pt x="193" y="210"/>
                      <a:pt x="191" y="211"/>
                      <a:pt x="191" y="210"/>
                    </a:cubicBezTo>
                    <a:cubicBezTo>
                      <a:pt x="190" y="210"/>
                      <a:pt x="193" y="209"/>
                      <a:pt x="193" y="209"/>
                    </a:cubicBezTo>
                    <a:cubicBezTo>
                      <a:pt x="192" y="207"/>
                      <a:pt x="187" y="207"/>
                      <a:pt x="184" y="206"/>
                    </a:cubicBezTo>
                    <a:cubicBezTo>
                      <a:pt x="184" y="205"/>
                      <a:pt x="184" y="204"/>
                      <a:pt x="183" y="204"/>
                    </a:cubicBezTo>
                    <a:cubicBezTo>
                      <a:pt x="183" y="203"/>
                      <a:pt x="182" y="202"/>
                      <a:pt x="181" y="201"/>
                    </a:cubicBezTo>
                    <a:cubicBezTo>
                      <a:pt x="181" y="200"/>
                      <a:pt x="181" y="197"/>
                      <a:pt x="179" y="195"/>
                    </a:cubicBezTo>
                    <a:cubicBezTo>
                      <a:pt x="179" y="195"/>
                      <a:pt x="178" y="195"/>
                      <a:pt x="178" y="194"/>
                    </a:cubicBezTo>
                    <a:cubicBezTo>
                      <a:pt x="177" y="193"/>
                      <a:pt x="178" y="191"/>
                      <a:pt x="176" y="191"/>
                    </a:cubicBezTo>
                    <a:cubicBezTo>
                      <a:pt x="176" y="188"/>
                      <a:pt x="174" y="185"/>
                      <a:pt x="172" y="183"/>
                    </a:cubicBezTo>
                    <a:cubicBezTo>
                      <a:pt x="171" y="182"/>
                      <a:pt x="171" y="179"/>
                      <a:pt x="169" y="180"/>
                    </a:cubicBezTo>
                    <a:cubicBezTo>
                      <a:pt x="170" y="169"/>
                      <a:pt x="169" y="162"/>
                      <a:pt x="169" y="148"/>
                    </a:cubicBezTo>
                    <a:cubicBezTo>
                      <a:pt x="169" y="148"/>
                      <a:pt x="168" y="147"/>
                      <a:pt x="168" y="146"/>
                    </a:cubicBezTo>
                    <a:cubicBezTo>
                      <a:pt x="167" y="146"/>
                      <a:pt x="167" y="145"/>
                      <a:pt x="166" y="145"/>
                    </a:cubicBezTo>
                    <a:cubicBezTo>
                      <a:pt x="166" y="144"/>
                      <a:pt x="165" y="143"/>
                      <a:pt x="164" y="144"/>
                    </a:cubicBezTo>
                    <a:cubicBezTo>
                      <a:pt x="164" y="139"/>
                      <a:pt x="160" y="136"/>
                      <a:pt x="157" y="133"/>
                    </a:cubicBezTo>
                    <a:cubicBezTo>
                      <a:pt x="156" y="133"/>
                      <a:pt x="155" y="132"/>
                      <a:pt x="156" y="131"/>
                    </a:cubicBezTo>
                    <a:cubicBezTo>
                      <a:pt x="156" y="132"/>
                      <a:pt x="158" y="133"/>
                      <a:pt x="158" y="131"/>
                    </a:cubicBezTo>
                    <a:cubicBezTo>
                      <a:pt x="160" y="131"/>
                      <a:pt x="160" y="134"/>
                      <a:pt x="162" y="133"/>
                    </a:cubicBezTo>
                    <a:cubicBezTo>
                      <a:pt x="163" y="134"/>
                      <a:pt x="163" y="135"/>
                      <a:pt x="163" y="137"/>
                    </a:cubicBezTo>
                    <a:cubicBezTo>
                      <a:pt x="168" y="136"/>
                      <a:pt x="169" y="139"/>
                      <a:pt x="172" y="141"/>
                    </a:cubicBezTo>
                    <a:cubicBezTo>
                      <a:pt x="171" y="144"/>
                      <a:pt x="173" y="145"/>
                      <a:pt x="175" y="146"/>
                    </a:cubicBezTo>
                    <a:cubicBezTo>
                      <a:pt x="176" y="146"/>
                      <a:pt x="176" y="145"/>
                      <a:pt x="176" y="144"/>
                    </a:cubicBezTo>
                    <a:cubicBezTo>
                      <a:pt x="175" y="143"/>
                      <a:pt x="174" y="142"/>
                      <a:pt x="174" y="142"/>
                    </a:cubicBezTo>
                    <a:cubicBezTo>
                      <a:pt x="173" y="140"/>
                      <a:pt x="173" y="139"/>
                      <a:pt x="173" y="138"/>
                    </a:cubicBezTo>
                    <a:cubicBezTo>
                      <a:pt x="173" y="137"/>
                      <a:pt x="172" y="137"/>
                      <a:pt x="172" y="137"/>
                    </a:cubicBezTo>
                    <a:cubicBezTo>
                      <a:pt x="172" y="136"/>
                      <a:pt x="173" y="136"/>
                      <a:pt x="173" y="136"/>
                    </a:cubicBezTo>
                    <a:cubicBezTo>
                      <a:pt x="172" y="134"/>
                      <a:pt x="169" y="134"/>
                      <a:pt x="170" y="132"/>
                    </a:cubicBezTo>
                    <a:cubicBezTo>
                      <a:pt x="165" y="133"/>
                      <a:pt x="165" y="129"/>
                      <a:pt x="160" y="129"/>
                    </a:cubicBezTo>
                    <a:cubicBezTo>
                      <a:pt x="162" y="126"/>
                      <a:pt x="157" y="129"/>
                      <a:pt x="158" y="125"/>
                    </a:cubicBezTo>
                    <a:cubicBezTo>
                      <a:pt x="158" y="124"/>
                      <a:pt x="156" y="126"/>
                      <a:pt x="155" y="124"/>
                    </a:cubicBezTo>
                    <a:cubicBezTo>
                      <a:pt x="155" y="123"/>
                      <a:pt x="156" y="123"/>
                      <a:pt x="157" y="123"/>
                    </a:cubicBezTo>
                    <a:cubicBezTo>
                      <a:pt x="158" y="120"/>
                      <a:pt x="153" y="121"/>
                      <a:pt x="154" y="122"/>
                    </a:cubicBezTo>
                    <a:cubicBezTo>
                      <a:pt x="153" y="121"/>
                      <a:pt x="153" y="120"/>
                      <a:pt x="153" y="120"/>
                    </a:cubicBezTo>
                    <a:cubicBezTo>
                      <a:pt x="153" y="120"/>
                      <a:pt x="151" y="120"/>
                      <a:pt x="151" y="120"/>
                    </a:cubicBezTo>
                    <a:cubicBezTo>
                      <a:pt x="151" y="119"/>
                      <a:pt x="152" y="119"/>
                      <a:pt x="152" y="118"/>
                    </a:cubicBezTo>
                    <a:cubicBezTo>
                      <a:pt x="151" y="116"/>
                      <a:pt x="151" y="118"/>
                      <a:pt x="149" y="118"/>
                    </a:cubicBezTo>
                    <a:cubicBezTo>
                      <a:pt x="147" y="116"/>
                      <a:pt x="148" y="114"/>
                      <a:pt x="147" y="113"/>
                    </a:cubicBezTo>
                    <a:cubicBezTo>
                      <a:pt x="146" y="112"/>
                      <a:pt x="146" y="112"/>
                      <a:pt x="144" y="112"/>
                    </a:cubicBezTo>
                    <a:cubicBezTo>
                      <a:pt x="148" y="106"/>
                      <a:pt x="137" y="110"/>
                      <a:pt x="137" y="104"/>
                    </a:cubicBezTo>
                    <a:cubicBezTo>
                      <a:pt x="138" y="104"/>
                      <a:pt x="139" y="104"/>
                      <a:pt x="140" y="104"/>
                    </a:cubicBezTo>
                    <a:cubicBezTo>
                      <a:pt x="141" y="102"/>
                      <a:pt x="136" y="105"/>
                      <a:pt x="137" y="102"/>
                    </a:cubicBezTo>
                    <a:cubicBezTo>
                      <a:pt x="136" y="102"/>
                      <a:pt x="134" y="102"/>
                      <a:pt x="132" y="102"/>
                    </a:cubicBezTo>
                    <a:cubicBezTo>
                      <a:pt x="134" y="100"/>
                      <a:pt x="131" y="99"/>
                      <a:pt x="133" y="99"/>
                    </a:cubicBezTo>
                    <a:cubicBezTo>
                      <a:pt x="133" y="97"/>
                      <a:pt x="130" y="97"/>
                      <a:pt x="131" y="98"/>
                    </a:cubicBezTo>
                    <a:cubicBezTo>
                      <a:pt x="129" y="96"/>
                      <a:pt x="131" y="95"/>
                      <a:pt x="129" y="93"/>
                    </a:cubicBezTo>
                    <a:cubicBezTo>
                      <a:pt x="127" y="93"/>
                      <a:pt x="125" y="93"/>
                      <a:pt x="123" y="93"/>
                    </a:cubicBezTo>
                    <a:cubicBezTo>
                      <a:pt x="124" y="92"/>
                      <a:pt x="125" y="91"/>
                      <a:pt x="125" y="89"/>
                    </a:cubicBezTo>
                    <a:cubicBezTo>
                      <a:pt x="124" y="87"/>
                      <a:pt x="122" y="89"/>
                      <a:pt x="124" y="86"/>
                    </a:cubicBezTo>
                    <a:cubicBezTo>
                      <a:pt x="121" y="87"/>
                      <a:pt x="119" y="88"/>
                      <a:pt x="115" y="87"/>
                    </a:cubicBezTo>
                    <a:cubicBezTo>
                      <a:pt x="115" y="85"/>
                      <a:pt x="112" y="84"/>
                      <a:pt x="110" y="83"/>
                    </a:cubicBezTo>
                    <a:cubicBezTo>
                      <a:pt x="109" y="82"/>
                      <a:pt x="108" y="82"/>
                      <a:pt x="107" y="82"/>
                    </a:cubicBezTo>
                    <a:cubicBezTo>
                      <a:pt x="107" y="81"/>
                      <a:pt x="107" y="80"/>
                      <a:pt x="107" y="80"/>
                    </a:cubicBezTo>
                    <a:cubicBezTo>
                      <a:pt x="107" y="79"/>
                      <a:pt x="105" y="80"/>
                      <a:pt x="105" y="79"/>
                    </a:cubicBezTo>
                    <a:cubicBezTo>
                      <a:pt x="102" y="77"/>
                      <a:pt x="95" y="81"/>
                      <a:pt x="94" y="79"/>
                    </a:cubicBezTo>
                    <a:cubicBezTo>
                      <a:pt x="94" y="79"/>
                      <a:pt x="94" y="78"/>
                      <a:pt x="94" y="78"/>
                    </a:cubicBezTo>
                    <a:cubicBezTo>
                      <a:pt x="93" y="78"/>
                      <a:pt x="92" y="79"/>
                      <a:pt x="92" y="79"/>
                    </a:cubicBezTo>
                    <a:cubicBezTo>
                      <a:pt x="90" y="78"/>
                      <a:pt x="91" y="76"/>
                      <a:pt x="87" y="77"/>
                    </a:cubicBezTo>
                    <a:cubicBezTo>
                      <a:pt x="87" y="74"/>
                      <a:pt x="82" y="75"/>
                      <a:pt x="85" y="73"/>
                    </a:cubicBezTo>
                    <a:cubicBezTo>
                      <a:pt x="84" y="73"/>
                      <a:pt x="84" y="74"/>
                      <a:pt x="83" y="74"/>
                    </a:cubicBezTo>
                    <a:cubicBezTo>
                      <a:pt x="83" y="74"/>
                      <a:pt x="82" y="73"/>
                      <a:pt x="82" y="73"/>
                    </a:cubicBezTo>
                    <a:cubicBezTo>
                      <a:pt x="80" y="73"/>
                      <a:pt x="79" y="75"/>
                      <a:pt x="77" y="74"/>
                    </a:cubicBezTo>
                    <a:cubicBezTo>
                      <a:pt x="75" y="74"/>
                      <a:pt x="77" y="77"/>
                      <a:pt x="76" y="79"/>
                    </a:cubicBezTo>
                    <a:cubicBezTo>
                      <a:pt x="76" y="78"/>
                      <a:pt x="75" y="78"/>
                      <a:pt x="74" y="78"/>
                    </a:cubicBezTo>
                    <a:cubicBezTo>
                      <a:pt x="72" y="78"/>
                      <a:pt x="73" y="79"/>
                      <a:pt x="73" y="80"/>
                    </a:cubicBezTo>
                    <a:cubicBezTo>
                      <a:pt x="71" y="80"/>
                      <a:pt x="68" y="80"/>
                      <a:pt x="67" y="81"/>
                    </a:cubicBezTo>
                    <a:cubicBezTo>
                      <a:pt x="66" y="81"/>
                      <a:pt x="66" y="82"/>
                      <a:pt x="65" y="83"/>
                    </a:cubicBezTo>
                    <a:cubicBezTo>
                      <a:pt x="63" y="83"/>
                      <a:pt x="63" y="81"/>
                      <a:pt x="61" y="82"/>
                    </a:cubicBezTo>
                    <a:cubicBezTo>
                      <a:pt x="62" y="80"/>
                      <a:pt x="65" y="80"/>
                      <a:pt x="64" y="76"/>
                    </a:cubicBezTo>
                    <a:cubicBezTo>
                      <a:pt x="66" y="76"/>
                      <a:pt x="66" y="75"/>
                      <a:pt x="66" y="74"/>
                    </a:cubicBezTo>
                    <a:cubicBezTo>
                      <a:pt x="66" y="73"/>
                      <a:pt x="64" y="73"/>
                      <a:pt x="63" y="73"/>
                    </a:cubicBezTo>
                    <a:cubicBezTo>
                      <a:pt x="62" y="74"/>
                      <a:pt x="62" y="76"/>
                      <a:pt x="60" y="77"/>
                    </a:cubicBezTo>
                    <a:cubicBezTo>
                      <a:pt x="59" y="77"/>
                      <a:pt x="59" y="79"/>
                      <a:pt x="58" y="79"/>
                    </a:cubicBezTo>
                    <a:cubicBezTo>
                      <a:pt x="57" y="79"/>
                      <a:pt x="57" y="81"/>
                      <a:pt x="55" y="81"/>
                    </a:cubicBezTo>
                    <a:cubicBezTo>
                      <a:pt x="56" y="82"/>
                      <a:pt x="55" y="82"/>
                      <a:pt x="53" y="83"/>
                    </a:cubicBezTo>
                    <a:cubicBezTo>
                      <a:pt x="53" y="84"/>
                      <a:pt x="53" y="85"/>
                      <a:pt x="53" y="86"/>
                    </a:cubicBezTo>
                    <a:cubicBezTo>
                      <a:pt x="51" y="87"/>
                      <a:pt x="50" y="90"/>
                      <a:pt x="48" y="92"/>
                    </a:cubicBezTo>
                    <a:cubicBezTo>
                      <a:pt x="47" y="92"/>
                      <a:pt x="46" y="92"/>
                      <a:pt x="46" y="92"/>
                    </a:cubicBezTo>
                    <a:cubicBezTo>
                      <a:pt x="46" y="92"/>
                      <a:pt x="46" y="94"/>
                      <a:pt x="46" y="94"/>
                    </a:cubicBezTo>
                    <a:cubicBezTo>
                      <a:pt x="46" y="94"/>
                      <a:pt x="42" y="94"/>
                      <a:pt x="43" y="95"/>
                    </a:cubicBezTo>
                    <a:cubicBezTo>
                      <a:pt x="45" y="96"/>
                      <a:pt x="41" y="96"/>
                      <a:pt x="39" y="98"/>
                    </a:cubicBezTo>
                    <a:cubicBezTo>
                      <a:pt x="39" y="98"/>
                      <a:pt x="38" y="101"/>
                      <a:pt x="37" y="101"/>
                    </a:cubicBezTo>
                    <a:cubicBezTo>
                      <a:pt x="36" y="100"/>
                      <a:pt x="37" y="100"/>
                      <a:pt x="36" y="102"/>
                    </a:cubicBezTo>
                    <a:cubicBezTo>
                      <a:pt x="35" y="102"/>
                      <a:pt x="34" y="102"/>
                      <a:pt x="32" y="102"/>
                    </a:cubicBezTo>
                    <a:cubicBezTo>
                      <a:pt x="30" y="103"/>
                      <a:pt x="34" y="103"/>
                      <a:pt x="30" y="104"/>
                    </a:cubicBezTo>
                    <a:cubicBezTo>
                      <a:pt x="28" y="104"/>
                      <a:pt x="26" y="103"/>
                      <a:pt x="24" y="104"/>
                    </a:cubicBezTo>
                    <a:cubicBezTo>
                      <a:pt x="22" y="105"/>
                      <a:pt x="22" y="108"/>
                      <a:pt x="20" y="106"/>
                    </a:cubicBezTo>
                    <a:cubicBezTo>
                      <a:pt x="20" y="104"/>
                      <a:pt x="23" y="104"/>
                      <a:pt x="25" y="104"/>
                    </a:cubicBezTo>
                    <a:cubicBezTo>
                      <a:pt x="26" y="103"/>
                      <a:pt x="26" y="104"/>
                      <a:pt x="26" y="103"/>
                    </a:cubicBezTo>
                    <a:cubicBezTo>
                      <a:pt x="26" y="101"/>
                      <a:pt x="28" y="102"/>
                      <a:pt x="30" y="102"/>
                    </a:cubicBezTo>
                    <a:cubicBezTo>
                      <a:pt x="31" y="102"/>
                      <a:pt x="30" y="99"/>
                      <a:pt x="31" y="99"/>
                    </a:cubicBezTo>
                    <a:cubicBezTo>
                      <a:pt x="31" y="98"/>
                      <a:pt x="32" y="100"/>
                      <a:pt x="33" y="98"/>
                    </a:cubicBezTo>
                    <a:cubicBezTo>
                      <a:pt x="34" y="97"/>
                      <a:pt x="34" y="98"/>
                      <a:pt x="34" y="97"/>
                    </a:cubicBezTo>
                    <a:cubicBezTo>
                      <a:pt x="34" y="95"/>
                      <a:pt x="37" y="96"/>
                      <a:pt x="38" y="95"/>
                    </a:cubicBezTo>
                    <a:cubicBezTo>
                      <a:pt x="38" y="93"/>
                      <a:pt x="38" y="92"/>
                      <a:pt x="38" y="90"/>
                    </a:cubicBezTo>
                    <a:cubicBezTo>
                      <a:pt x="41" y="93"/>
                      <a:pt x="39" y="87"/>
                      <a:pt x="42" y="88"/>
                    </a:cubicBezTo>
                    <a:cubicBezTo>
                      <a:pt x="42" y="86"/>
                      <a:pt x="38" y="89"/>
                      <a:pt x="39" y="85"/>
                    </a:cubicBezTo>
                    <a:cubicBezTo>
                      <a:pt x="38" y="88"/>
                      <a:pt x="32" y="85"/>
                      <a:pt x="32" y="87"/>
                    </a:cubicBezTo>
                    <a:cubicBezTo>
                      <a:pt x="30" y="88"/>
                      <a:pt x="31" y="86"/>
                      <a:pt x="31" y="85"/>
                    </a:cubicBezTo>
                    <a:cubicBezTo>
                      <a:pt x="29" y="85"/>
                      <a:pt x="27" y="86"/>
                      <a:pt x="25" y="85"/>
                    </a:cubicBezTo>
                    <a:cubicBezTo>
                      <a:pt x="26" y="83"/>
                      <a:pt x="23" y="84"/>
                      <a:pt x="23" y="83"/>
                    </a:cubicBezTo>
                    <a:cubicBezTo>
                      <a:pt x="23" y="83"/>
                      <a:pt x="24" y="82"/>
                      <a:pt x="24" y="83"/>
                    </a:cubicBezTo>
                    <a:cubicBezTo>
                      <a:pt x="22" y="80"/>
                      <a:pt x="21" y="81"/>
                      <a:pt x="19" y="78"/>
                    </a:cubicBezTo>
                    <a:cubicBezTo>
                      <a:pt x="18" y="79"/>
                      <a:pt x="15" y="79"/>
                      <a:pt x="12" y="79"/>
                    </a:cubicBezTo>
                    <a:cubicBezTo>
                      <a:pt x="12" y="78"/>
                      <a:pt x="13" y="77"/>
                      <a:pt x="13" y="77"/>
                    </a:cubicBezTo>
                    <a:cubicBezTo>
                      <a:pt x="13" y="75"/>
                      <a:pt x="10" y="76"/>
                      <a:pt x="11" y="72"/>
                    </a:cubicBezTo>
                    <a:cubicBezTo>
                      <a:pt x="10" y="71"/>
                      <a:pt x="9" y="70"/>
                      <a:pt x="9" y="71"/>
                    </a:cubicBezTo>
                    <a:cubicBezTo>
                      <a:pt x="6" y="71"/>
                      <a:pt x="8" y="68"/>
                      <a:pt x="9" y="67"/>
                    </a:cubicBezTo>
                    <a:cubicBezTo>
                      <a:pt x="9" y="67"/>
                      <a:pt x="8" y="66"/>
                      <a:pt x="9" y="65"/>
                    </a:cubicBezTo>
                    <a:cubicBezTo>
                      <a:pt x="9" y="65"/>
                      <a:pt x="10" y="66"/>
                      <a:pt x="11" y="65"/>
                    </a:cubicBezTo>
                    <a:cubicBezTo>
                      <a:pt x="11" y="65"/>
                      <a:pt x="11" y="63"/>
                      <a:pt x="11" y="62"/>
                    </a:cubicBezTo>
                    <a:cubicBezTo>
                      <a:pt x="14" y="62"/>
                      <a:pt x="17" y="62"/>
                      <a:pt x="19" y="61"/>
                    </a:cubicBezTo>
                    <a:cubicBezTo>
                      <a:pt x="20" y="60"/>
                      <a:pt x="21" y="60"/>
                      <a:pt x="23" y="60"/>
                    </a:cubicBezTo>
                    <a:cubicBezTo>
                      <a:pt x="25" y="59"/>
                      <a:pt x="21" y="57"/>
                      <a:pt x="27" y="58"/>
                    </a:cubicBezTo>
                    <a:cubicBezTo>
                      <a:pt x="26" y="55"/>
                      <a:pt x="26" y="54"/>
                      <a:pt x="25" y="50"/>
                    </a:cubicBezTo>
                    <a:cubicBezTo>
                      <a:pt x="23" y="48"/>
                      <a:pt x="18" y="53"/>
                      <a:pt x="15" y="51"/>
                    </a:cubicBezTo>
                    <a:cubicBezTo>
                      <a:pt x="14" y="49"/>
                      <a:pt x="15" y="52"/>
                      <a:pt x="11" y="52"/>
                    </a:cubicBezTo>
                    <a:cubicBezTo>
                      <a:pt x="11" y="50"/>
                      <a:pt x="7" y="51"/>
                      <a:pt x="5" y="50"/>
                    </a:cubicBezTo>
                    <a:cubicBezTo>
                      <a:pt x="5" y="50"/>
                      <a:pt x="7" y="48"/>
                      <a:pt x="5" y="48"/>
                    </a:cubicBezTo>
                    <a:cubicBezTo>
                      <a:pt x="3" y="48"/>
                      <a:pt x="1" y="47"/>
                      <a:pt x="1" y="44"/>
                    </a:cubicBezTo>
                    <a:cubicBezTo>
                      <a:pt x="7" y="45"/>
                      <a:pt x="0" y="41"/>
                      <a:pt x="7" y="42"/>
                    </a:cubicBezTo>
                    <a:cubicBezTo>
                      <a:pt x="8" y="42"/>
                      <a:pt x="7" y="41"/>
                      <a:pt x="7" y="41"/>
                    </a:cubicBezTo>
                    <a:cubicBezTo>
                      <a:pt x="7" y="40"/>
                      <a:pt x="9" y="41"/>
                      <a:pt x="9" y="41"/>
                    </a:cubicBezTo>
                    <a:cubicBezTo>
                      <a:pt x="10" y="41"/>
                      <a:pt x="11" y="40"/>
                      <a:pt x="12" y="41"/>
                    </a:cubicBezTo>
                    <a:cubicBezTo>
                      <a:pt x="13" y="41"/>
                      <a:pt x="13" y="42"/>
                      <a:pt x="14" y="42"/>
                    </a:cubicBezTo>
                    <a:cubicBezTo>
                      <a:pt x="16" y="43"/>
                      <a:pt x="18" y="42"/>
                      <a:pt x="21" y="42"/>
                    </a:cubicBezTo>
                    <a:cubicBezTo>
                      <a:pt x="22" y="43"/>
                      <a:pt x="22" y="43"/>
                      <a:pt x="24" y="42"/>
                    </a:cubicBezTo>
                    <a:cubicBezTo>
                      <a:pt x="25" y="42"/>
                      <a:pt x="24" y="42"/>
                      <a:pt x="24" y="41"/>
                    </a:cubicBezTo>
                    <a:cubicBezTo>
                      <a:pt x="25" y="41"/>
                      <a:pt x="26" y="40"/>
                      <a:pt x="26" y="40"/>
                    </a:cubicBezTo>
                    <a:cubicBezTo>
                      <a:pt x="26" y="37"/>
                      <a:pt x="21" y="40"/>
                      <a:pt x="23" y="37"/>
                    </a:cubicBezTo>
                    <a:cubicBezTo>
                      <a:pt x="20" y="36"/>
                      <a:pt x="18" y="35"/>
                      <a:pt x="15" y="35"/>
                    </a:cubicBezTo>
                    <a:cubicBezTo>
                      <a:pt x="16" y="33"/>
                      <a:pt x="16" y="33"/>
                      <a:pt x="14" y="32"/>
                    </a:cubicBezTo>
                    <a:cubicBezTo>
                      <a:pt x="14" y="32"/>
                      <a:pt x="14" y="31"/>
                      <a:pt x="13" y="31"/>
                    </a:cubicBezTo>
                    <a:cubicBezTo>
                      <a:pt x="13" y="31"/>
                      <a:pt x="11" y="31"/>
                      <a:pt x="10" y="30"/>
                    </a:cubicBezTo>
                    <a:cubicBezTo>
                      <a:pt x="10" y="30"/>
                      <a:pt x="11" y="27"/>
                      <a:pt x="10" y="27"/>
                    </a:cubicBezTo>
                    <a:cubicBezTo>
                      <a:pt x="9" y="27"/>
                      <a:pt x="10" y="28"/>
                      <a:pt x="9" y="28"/>
                    </a:cubicBezTo>
                    <a:cubicBezTo>
                      <a:pt x="8" y="28"/>
                      <a:pt x="7" y="27"/>
                      <a:pt x="6" y="27"/>
                    </a:cubicBezTo>
                    <a:cubicBezTo>
                      <a:pt x="8" y="24"/>
                      <a:pt x="12" y="24"/>
                      <a:pt x="15" y="22"/>
                    </a:cubicBezTo>
                    <a:cubicBezTo>
                      <a:pt x="14" y="19"/>
                      <a:pt x="18" y="19"/>
                      <a:pt x="19" y="18"/>
                    </a:cubicBezTo>
                    <a:cubicBezTo>
                      <a:pt x="20" y="16"/>
                      <a:pt x="19" y="15"/>
                      <a:pt x="20" y="14"/>
                    </a:cubicBezTo>
                    <a:cubicBezTo>
                      <a:pt x="22" y="16"/>
                      <a:pt x="23" y="15"/>
                      <a:pt x="27" y="15"/>
                    </a:cubicBezTo>
                    <a:cubicBezTo>
                      <a:pt x="29" y="12"/>
                      <a:pt x="32" y="10"/>
                      <a:pt x="37" y="11"/>
                    </a:cubicBezTo>
                    <a:cubicBezTo>
                      <a:pt x="38" y="11"/>
                      <a:pt x="38" y="9"/>
                      <a:pt x="38" y="9"/>
                    </a:cubicBezTo>
                    <a:cubicBezTo>
                      <a:pt x="40" y="8"/>
                      <a:pt x="44" y="10"/>
                      <a:pt x="44" y="7"/>
                    </a:cubicBezTo>
                    <a:cubicBezTo>
                      <a:pt x="45" y="7"/>
                      <a:pt x="45" y="9"/>
                      <a:pt x="46" y="9"/>
                    </a:cubicBezTo>
                    <a:cubicBezTo>
                      <a:pt x="47" y="10"/>
                      <a:pt x="49" y="8"/>
                      <a:pt x="49" y="11"/>
                    </a:cubicBezTo>
                    <a:cubicBezTo>
                      <a:pt x="53" y="11"/>
                      <a:pt x="57" y="11"/>
                      <a:pt x="61" y="11"/>
                    </a:cubicBezTo>
                    <a:cubicBezTo>
                      <a:pt x="57" y="15"/>
                      <a:pt x="67" y="9"/>
                      <a:pt x="64" y="14"/>
                    </a:cubicBezTo>
                    <a:cubicBezTo>
                      <a:pt x="66" y="14"/>
                      <a:pt x="68" y="14"/>
                      <a:pt x="68" y="12"/>
                    </a:cubicBezTo>
                    <a:cubicBezTo>
                      <a:pt x="70" y="14"/>
                      <a:pt x="74" y="13"/>
                      <a:pt x="76" y="14"/>
                    </a:cubicBezTo>
                    <a:cubicBezTo>
                      <a:pt x="77" y="14"/>
                      <a:pt x="76" y="15"/>
                      <a:pt x="77" y="15"/>
                    </a:cubicBezTo>
                    <a:cubicBezTo>
                      <a:pt x="78" y="15"/>
                      <a:pt x="78" y="16"/>
                      <a:pt x="79" y="16"/>
                    </a:cubicBezTo>
                    <a:cubicBezTo>
                      <a:pt x="82" y="16"/>
                      <a:pt x="82" y="14"/>
                      <a:pt x="84" y="16"/>
                    </a:cubicBezTo>
                    <a:cubicBezTo>
                      <a:pt x="84" y="16"/>
                      <a:pt x="95" y="16"/>
                      <a:pt x="96" y="17"/>
                    </a:cubicBezTo>
                    <a:cubicBezTo>
                      <a:pt x="98" y="18"/>
                      <a:pt x="103" y="18"/>
                      <a:pt x="107" y="19"/>
                    </a:cubicBezTo>
                    <a:cubicBezTo>
                      <a:pt x="108" y="20"/>
                      <a:pt x="110" y="20"/>
                      <a:pt x="110" y="22"/>
                    </a:cubicBezTo>
                    <a:cubicBezTo>
                      <a:pt x="113" y="23"/>
                      <a:pt x="114" y="25"/>
                      <a:pt x="117" y="23"/>
                    </a:cubicBezTo>
                    <a:cubicBezTo>
                      <a:pt x="118" y="26"/>
                      <a:pt x="122" y="25"/>
                      <a:pt x="125" y="25"/>
                    </a:cubicBezTo>
                    <a:cubicBezTo>
                      <a:pt x="125" y="24"/>
                      <a:pt x="124" y="24"/>
                      <a:pt x="123" y="24"/>
                    </a:cubicBezTo>
                    <a:cubicBezTo>
                      <a:pt x="125" y="22"/>
                      <a:pt x="127" y="20"/>
                      <a:pt x="131" y="20"/>
                    </a:cubicBezTo>
                    <a:cubicBezTo>
                      <a:pt x="131" y="21"/>
                      <a:pt x="132" y="21"/>
                      <a:pt x="132" y="20"/>
                    </a:cubicBezTo>
                    <a:cubicBezTo>
                      <a:pt x="133" y="21"/>
                      <a:pt x="132" y="22"/>
                      <a:pt x="134" y="22"/>
                    </a:cubicBezTo>
                    <a:cubicBezTo>
                      <a:pt x="136" y="23"/>
                      <a:pt x="135" y="21"/>
                      <a:pt x="136" y="20"/>
                    </a:cubicBezTo>
                    <a:cubicBezTo>
                      <a:pt x="138" y="19"/>
                      <a:pt x="138" y="20"/>
                      <a:pt x="139" y="20"/>
                    </a:cubicBezTo>
                    <a:cubicBezTo>
                      <a:pt x="140" y="20"/>
                      <a:pt x="139" y="18"/>
                      <a:pt x="141" y="17"/>
                    </a:cubicBezTo>
                    <a:cubicBezTo>
                      <a:pt x="143" y="16"/>
                      <a:pt x="144" y="18"/>
                      <a:pt x="144" y="17"/>
                    </a:cubicBezTo>
                    <a:cubicBezTo>
                      <a:pt x="146" y="17"/>
                      <a:pt x="145" y="19"/>
                      <a:pt x="143" y="19"/>
                    </a:cubicBezTo>
                    <a:cubicBezTo>
                      <a:pt x="144" y="21"/>
                      <a:pt x="151" y="16"/>
                      <a:pt x="153" y="20"/>
                    </a:cubicBezTo>
                    <a:cubicBezTo>
                      <a:pt x="156" y="20"/>
                      <a:pt x="150" y="17"/>
                      <a:pt x="154" y="17"/>
                    </a:cubicBezTo>
                    <a:cubicBezTo>
                      <a:pt x="154" y="15"/>
                      <a:pt x="155" y="15"/>
                      <a:pt x="157" y="15"/>
                    </a:cubicBezTo>
                    <a:cubicBezTo>
                      <a:pt x="157" y="16"/>
                      <a:pt x="157" y="17"/>
                      <a:pt x="157" y="18"/>
                    </a:cubicBezTo>
                    <a:cubicBezTo>
                      <a:pt x="159" y="15"/>
                      <a:pt x="159" y="19"/>
                      <a:pt x="161" y="20"/>
                    </a:cubicBezTo>
                    <a:cubicBezTo>
                      <a:pt x="164" y="20"/>
                      <a:pt x="166" y="19"/>
                      <a:pt x="167" y="18"/>
                    </a:cubicBezTo>
                    <a:cubicBezTo>
                      <a:pt x="168" y="18"/>
                      <a:pt x="171" y="18"/>
                      <a:pt x="170" y="21"/>
                    </a:cubicBezTo>
                    <a:cubicBezTo>
                      <a:pt x="172" y="21"/>
                      <a:pt x="174" y="20"/>
                      <a:pt x="175" y="18"/>
                    </a:cubicBezTo>
                    <a:cubicBezTo>
                      <a:pt x="177" y="19"/>
                      <a:pt x="178" y="17"/>
                      <a:pt x="180" y="20"/>
                    </a:cubicBezTo>
                    <a:cubicBezTo>
                      <a:pt x="183" y="20"/>
                      <a:pt x="185" y="20"/>
                      <a:pt x="187" y="20"/>
                    </a:cubicBezTo>
                    <a:cubicBezTo>
                      <a:pt x="187" y="20"/>
                      <a:pt x="186" y="21"/>
                      <a:pt x="186" y="21"/>
                    </a:cubicBezTo>
                    <a:cubicBezTo>
                      <a:pt x="186" y="21"/>
                      <a:pt x="189" y="22"/>
                      <a:pt x="188" y="22"/>
                    </a:cubicBezTo>
                    <a:cubicBezTo>
                      <a:pt x="189" y="22"/>
                      <a:pt x="190" y="21"/>
                      <a:pt x="191" y="21"/>
                    </a:cubicBezTo>
                    <a:cubicBezTo>
                      <a:pt x="191" y="21"/>
                      <a:pt x="191" y="23"/>
                      <a:pt x="191" y="23"/>
                    </a:cubicBezTo>
                    <a:cubicBezTo>
                      <a:pt x="194" y="25"/>
                      <a:pt x="197" y="22"/>
                      <a:pt x="200" y="23"/>
                    </a:cubicBezTo>
                    <a:cubicBezTo>
                      <a:pt x="201" y="24"/>
                      <a:pt x="202" y="24"/>
                      <a:pt x="203" y="24"/>
                    </a:cubicBezTo>
                    <a:cubicBezTo>
                      <a:pt x="202" y="28"/>
                      <a:pt x="207" y="25"/>
                      <a:pt x="206" y="27"/>
                    </a:cubicBezTo>
                    <a:cubicBezTo>
                      <a:pt x="207" y="29"/>
                      <a:pt x="204" y="29"/>
                      <a:pt x="204" y="30"/>
                    </a:cubicBezTo>
                    <a:cubicBezTo>
                      <a:pt x="204" y="32"/>
                      <a:pt x="205" y="32"/>
                      <a:pt x="205" y="33"/>
                    </a:cubicBezTo>
                    <a:cubicBezTo>
                      <a:pt x="215" y="32"/>
                      <a:pt x="224" y="32"/>
                      <a:pt x="232" y="35"/>
                    </a:cubicBezTo>
                    <a:cubicBezTo>
                      <a:pt x="231" y="36"/>
                      <a:pt x="231" y="36"/>
                      <a:pt x="231" y="38"/>
                    </a:cubicBezTo>
                    <a:cubicBezTo>
                      <a:pt x="233" y="38"/>
                      <a:pt x="233" y="36"/>
                      <a:pt x="235" y="37"/>
                    </a:cubicBezTo>
                    <a:cubicBezTo>
                      <a:pt x="234" y="33"/>
                      <a:pt x="235" y="34"/>
                      <a:pt x="234" y="31"/>
                    </a:cubicBezTo>
                    <a:cubicBezTo>
                      <a:pt x="235" y="29"/>
                      <a:pt x="242" y="29"/>
                      <a:pt x="240" y="28"/>
                    </a:cubicBezTo>
                    <a:cubicBezTo>
                      <a:pt x="240" y="26"/>
                      <a:pt x="241" y="28"/>
                      <a:pt x="242" y="28"/>
                    </a:cubicBezTo>
                    <a:cubicBezTo>
                      <a:pt x="243" y="29"/>
                      <a:pt x="244" y="29"/>
                      <a:pt x="244" y="30"/>
                    </a:cubicBezTo>
                    <a:cubicBezTo>
                      <a:pt x="248" y="31"/>
                      <a:pt x="251" y="29"/>
                      <a:pt x="254" y="30"/>
                    </a:cubicBezTo>
                    <a:cubicBezTo>
                      <a:pt x="254" y="30"/>
                      <a:pt x="254" y="31"/>
                      <a:pt x="255" y="31"/>
                    </a:cubicBezTo>
                    <a:cubicBezTo>
                      <a:pt x="256" y="31"/>
                      <a:pt x="256" y="32"/>
                      <a:pt x="257" y="32"/>
                    </a:cubicBezTo>
                    <a:cubicBezTo>
                      <a:pt x="260" y="32"/>
                      <a:pt x="263" y="30"/>
                      <a:pt x="268" y="31"/>
                    </a:cubicBezTo>
                    <a:cubicBezTo>
                      <a:pt x="271" y="29"/>
                      <a:pt x="270" y="27"/>
                      <a:pt x="271" y="25"/>
                    </a:cubicBezTo>
                    <a:cubicBezTo>
                      <a:pt x="270" y="22"/>
                      <a:pt x="268" y="23"/>
                      <a:pt x="267" y="22"/>
                    </a:cubicBezTo>
                    <a:cubicBezTo>
                      <a:pt x="268" y="17"/>
                      <a:pt x="276" y="20"/>
                      <a:pt x="279" y="21"/>
                    </a:cubicBezTo>
                    <a:cubicBezTo>
                      <a:pt x="278" y="23"/>
                      <a:pt x="277" y="23"/>
                      <a:pt x="276" y="23"/>
                    </a:cubicBezTo>
                    <a:cubicBezTo>
                      <a:pt x="278" y="25"/>
                      <a:pt x="276" y="26"/>
                      <a:pt x="275" y="27"/>
                    </a:cubicBezTo>
                    <a:cubicBezTo>
                      <a:pt x="274" y="29"/>
                      <a:pt x="276" y="29"/>
                      <a:pt x="278" y="29"/>
                    </a:cubicBezTo>
                    <a:cubicBezTo>
                      <a:pt x="276" y="32"/>
                      <a:pt x="279" y="32"/>
                      <a:pt x="277" y="35"/>
                    </a:cubicBezTo>
                    <a:cubicBezTo>
                      <a:pt x="280" y="36"/>
                      <a:pt x="282" y="30"/>
                      <a:pt x="281" y="31"/>
                    </a:cubicBezTo>
                    <a:cubicBezTo>
                      <a:pt x="281" y="31"/>
                      <a:pt x="284" y="33"/>
                      <a:pt x="283" y="29"/>
                    </a:cubicBezTo>
                    <a:cubicBezTo>
                      <a:pt x="287" y="30"/>
                      <a:pt x="286" y="25"/>
                      <a:pt x="288" y="24"/>
                    </a:cubicBezTo>
                    <a:cubicBezTo>
                      <a:pt x="287" y="22"/>
                      <a:pt x="285" y="19"/>
                      <a:pt x="282" y="20"/>
                    </a:cubicBezTo>
                    <a:cubicBezTo>
                      <a:pt x="283" y="18"/>
                      <a:pt x="280" y="16"/>
                      <a:pt x="277" y="15"/>
                    </a:cubicBezTo>
                    <a:cubicBezTo>
                      <a:pt x="277" y="13"/>
                      <a:pt x="277" y="12"/>
                      <a:pt x="276" y="12"/>
                    </a:cubicBezTo>
                    <a:cubicBezTo>
                      <a:pt x="276" y="10"/>
                      <a:pt x="279" y="9"/>
                      <a:pt x="279" y="7"/>
                    </a:cubicBezTo>
                    <a:cubicBezTo>
                      <a:pt x="279" y="7"/>
                      <a:pt x="281" y="6"/>
                      <a:pt x="281" y="5"/>
                    </a:cubicBezTo>
                    <a:cubicBezTo>
                      <a:pt x="278" y="3"/>
                      <a:pt x="284" y="6"/>
                      <a:pt x="282" y="3"/>
                    </a:cubicBezTo>
                    <a:cubicBezTo>
                      <a:pt x="282" y="0"/>
                      <a:pt x="284" y="4"/>
                      <a:pt x="284" y="4"/>
                    </a:cubicBezTo>
                    <a:cubicBezTo>
                      <a:pt x="285" y="5"/>
                      <a:pt x="287" y="4"/>
                      <a:pt x="288" y="4"/>
                    </a:cubicBezTo>
                    <a:cubicBezTo>
                      <a:pt x="289" y="4"/>
                      <a:pt x="287" y="6"/>
                      <a:pt x="287" y="6"/>
                    </a:cubicBezTo>
                    <a:cubicBezTo>
                      <a:pt x="288" y="7"/>
                      <a:pt x="290" y="6"/>
                      <a:pt x="290" y="6"/>
                    </a:cubicBezTo>
                    <a:cubicBezTo>
                      <a:pt x="291" y="7"/>
                      <a:pt x="290" y="9"/>
                      <a:pt x="290" y="9"/>
                    </a:cubicBezTo>
                    <a:cubicBezTo>
                      <a:pt x="290" y="9"/>
                      <a:pt x="292" y="9"/>
                      <a:pt x="292" y="9"/>
                    </a:cubicBezTo>
                    <a:cubicBezTo>
                      <a:pt x="293" y="11"/>
                      <a:pt x="290" y="10"/>
                      <a:pt x="292" y="13"/>
                    </a:cubicBezTo>
                    <a:cubicBezTo>
                      <a:pt x="292" y="13"/>
                      <a:pt x="293" y="14"/>
                      <a:pt x="293" y="15"/>
                    </a:cubicBezTo>
                    <a:cubicBezTo>
                      <a:pt x="293" y="15"/>
                      <a:pt x="292" y="15"/>
                      <a:pt x="292" y="16"/>
                    </a:cubicBezTo>
                    <a:cubicBezTo>
                      <a:pt x="292" y="17"/>
                      <a:pt x="291" y="17"/>
                      <a:pt x="291" y="19"/>
                    </a:cubicBezTo>
                    <a:cubicBezTo>
                      <a:pt x="291" y="20"/>
                      <a:pt x="297" y="20"/>
                      <a:pt x="296" y="18"/>
                    </a:cubicBezTo>
                    <a:cubicBezTo>
                      <a:pt x="298" y="18"/>
                      <a:pt x="297" y="20"/>
                      <a:pt x="300" y="20"/>
                    </a:cubicBezTo>
                    <a:cubicBezTo>
                      <a:pt x="298" y="21"/>
                      <a:pt x="300" y="21"/>
                      <a:pt x="300" y="24"/>
                    </a:cubicBezTo>
                    <a:cubicBezTo>
                      <a:pt x="304" y="25"/>
                      <a:pt x="303" y="21"/>
                      <a:pt x="306" y="23"/>
                    </a:cubicBezTo>
                    <a:cubicBezTo>
                      <a:pt x="307" y="24"/>
                      <a:pt x="307" y="23"/>
                      <a:pt x="307" y="22"/>
                    </a:cubicBezTo>
                    <a:cubicBezTo>
                      <a:pt x="310" y="23"/>
                      <a:pt x="306" y="23"/>
                      <a:pt x="308" y="25"/>
                    </a:cubicBezTo>
                    <a:cubicBezTo>
                      <a:pt x="308" y="25"/>
                      <a:pt x="310" y="26"/>
                      <a:pt x="310" y="26"/>
                    </a:cubicBezTo>
                    <a:cubicBezTo>
                      <a:pt x="310" y="28"/>
                      <a:pt x="307" y="29"/>
                      <a:pt x="308" y="32"/>
                    </a:cubicBezTo>
                    <a:close/>
                    <a:moveTo>
                      <a:pt x="195" y="42"/>
                    </a:moveTo>
                    <a:cubicBezTo>
                      <a:pt x="194" y="41"/>
                      <a:pt x="196" y="40"/>
                      <a:pt x="195" y="40"/>
                    </a:cubicBezTo>
                    <a:cubicBezTo>
                      <a:pt x="195" y="40"/>
                      <a:pt x="195" y="41"/>
                      <a:pt x="194" y="41"/>
                    </a:cubicBezTo>
                    <a:cubicBezTo>
                      <a:pt x="194" y="39"/>
                      <a:pt x="194" y="38"/>
                      <a:pt x="193" y="38"/>
                    </a:cubicBezTo>
                    <a:cubicBezTo>
                      <a:pt x="192" y="39"/>
                      <a:pt x="187" y="42"/>
                      <a:pt x="185" y="40"/>
                    </a:cubicBezTo>
                    <a:cubicBezTo>
                      <a:pt x="185" y="37"/>
                      <a:pt x="190" y="40"/>
                      <a:pt x="188" y="37"/>
                    </a:cubicBezTo>
                    <a:cubicBezTo>
                      <a:pt x="187" y="36"/>
                      <a:pt x="186" y="37"/>
                      <a:pt x="186" y="36"/>
                    </a:cubicBezTo>
                    <a:cubicBezTo>
                      <a:pt x="184" y="35"/>
                      <a:pt x="184" y="37"/>
                      <a:pt x="182" y="38"/>
                    </a:cubicBezTo>
                    <a:cubicBezTo>
                      <a:pt x="180" y="38"/>
                      <a:pt x="178" y="38"/>
                      <a:pt x="176" y="39"/>
                    </a:cubicBezTo>
                    <a:cubicBezTo>
                      <a:pt x="176" y="39"/>
                      <a:pt x="175" y="39"/>
                      <a:pt x="175" y="40"/>
                    </a:cubicBezTo>
                    <a:cubicBezTo>
                      <a:pt x="171" y="40"/>
                      <a:pt x="168" y="41"/>
                      <a:pt x="165" y="41"/>
                    </a:cubicBezTo>
                    <a:cubicBezTo>
                      <a:pt x="166" y="42"/>
                      <a:pt x="164" y="43"/>
                      <a:pt x="165" y="43"/>
                    </a:cubicBezTo>
                    <a:cubicBezTo>
                      <a:pt x="165" y="42"/>
                      <a:pt x="166" y="43"/>
                      <a:pt x="166" y="44"/>
                    </a:cubicBezTo>
                    <a:cubicBezTo>
                      <a:pt x="170" y="45"/>
                      <a:pt x="176" y="41"/>
                      <a:pt x="178" y="44"/>
                    </a:cubicBezTo>
                    <a:cubicBezTo>
                      <a:pt x="175" y="42"/>
                      <a:pt x="177" y="45"/>
                      <a:pt x="175" y="45"/>
                    </a:cubicBezTo>
                    <a:cubicBezTo>
                      <a:pt x="173" y="45"/>
                      <a:pt x="172" y="46"/>
                      <a:pt x="171" y="47"/>
                    </a:cubicBezTo>
                    <a:cubicBezTo>
                      <a:pt x="176" y="48"/>
                      <a:pt x="179" y="46"/>
                      <a:pt x="183" y="46"/>
                    </a:cubicBezTo>
                    <a:cubicBezTo>
                      <a:pt x="183" y="47"/>
                      <a:pt x="183" y="49"/>
                      <a:pt x="184" y="49"/>
                    </a:cubicBezTo>
                    <a:cubicBezTo>
                      <a:pt x="184" y="48"/>
                      <a:pt x="186" y="48"/>
                      <a:pt x="187" y="48"/>
                    </a:cubicBezTo>
                    <a:cubicBezTo>
                      <a:pt x="187" y="46"/>
                      <a:pt x="188" y="45"/>
                      <a:pt x="189" y="44"/>
                    </a:cubicBezTo>
                    <a:cubicBezTo>
                      <a:pt x="191" y="43"/>
                      <a:pt x="190" y="44"/>
                      <a:pt x="193" y="44"/>
                    </a:cubicBezTo>
                    <a:cubicBezTo>
                      <a:pt x="193" y="43"/>
                      <a:pt x="193" y="42"/>
                      <a:pt x="195" y="42"/>
                    </a:cubicBezTo>
                    <a:close/>
                    <a:moveTo>
                      <a:pt x="201" y="75"/>
                    </a:moveTo>
                    <a:cubicBezTo>
                      <a:pt x="202" y="72"/>
                      <a:pt x="205" y="73"/>
                      <a:pt x="206" y="72"/>
                    </a:cubicBezTo>
                    <a:cubicBezTo>
                      <a:pt x="206" y="72"/>
                      <a:pt x="208" y="72"/>
                      <a:pt x="208" y="72"/>
                    </a:cubicBezTo>
                    <a:cubicBezTo>
                      <a:pt x="210" y="71"/>
                      <a:pt x="211" y="72"/>
                      <a:pt x="213" y="71"/>
                    </a:cubicBezTo>
                    <a:cubicBezTo>
                      <a:pt x="213" y="71"/>
                      <a:pt x="214" y="69"/>
                      <a:pt x="214" y="69"/>
                    </a:cubicBezTo>
                    <a:cubicBezTo>
                      <a:pt x="216" y="67"/>
                      <a:pt x="218" y="70"/>
                      <a:pt x="219" y="68"/>
                    </a:cubicBezTo>
                    <a:cubicBezTo>
                      <a:pt x="218" y="68"/>
                      <a:pt x="218" y="67"/>
                      <a:pt x="219" y="67"/>
                    </a:cubicBezTo>
                    <a:cubicBezTo>
                      <a:pt x="221" y="67"/>
                      <a:pt x="221" y="66"/>
                      <a:pt x="221" y="67"/>
                    </a:cubicBezTo>
                    <a:cubicBezTo>
                      <a:pt x="222" y="68"/>
                      <a:pt x="223" y="66"/>
                      <a:pt x="222" y="66"/>
                    </a:cubicBezTo>
                    <a:cubicBezTo>
                      <a:pt x="221" y="67"/>
                      <a:pt x="223" y="64"/>
                      <a:pt x="224" y="66"/>
                    </a:cubicBezTo>
                    <a:cubicBezTo>
                      <a:pt x="225" y="64"/>
                      <a:pt x="226" y="64"/>
                      <a:pt x="226" y="62"/>
                    </a:cubicBezTo>
                    <a:cubicBezTo>
                      <a:pt x="223" y="61"/>
                      <a:pt x="222" y="63"/>
                      <a:pt x="219" y="62"/>
                    </a:cubicBezTo>
                    <a:cubicBezTo>
                      <a:pt x="219" y="64"/>
                      <a:pt x="218" y="65"/>
                      <a:pt x="217" y="65"/>
                    </a:cubicBezTo>
                    <a:cubicBezTo>
                      <a:pt x="214" y="67"/>
                      <a:pt x="214" y="65"/>
                      <a:pt x="212" y="65"/>
                    </a:cubicBezTo>
                    <a:cubicBezTo>
                      <a:pt x="211" y="65"/>
                      <a:pt x="212" y="66"/>
                      <a:pt x="210" y="66"/>
                    </a:cubicBezTo>
                    <a:cubicBezTo>
                      <a:pt x="209" y="66"/>
                      <a:pt x="208" y="65"/>
                      <a:pt x="206" y="65"/>
                    </a:cubicBezTo>
                    <a:cubicBezTo>
                      <a:pt x="206" y="65"/>
                      <a:pt x="206" y="63"/>
                      <a:pt x="205" y="63"/>
                    </a:cubicBezTo>
                    <a:cubicBezTo>
                      <a:pt x="205" y="65"/>
                      <a:pt x="205" y="66"/>
                      <a:pt x="204" y="66"/>
                    </a:cubicBezTo>
                    <a:cubicBezTo>
                      <a:pt x="204" y="68"/>
                      <a:pt x="206" y="67"/>
                      <a:pt x="206" y="68"/>
                    </a:cubicBezTo>
                    <a:cubicBezTo>
                      <a:pt x="203" y="68"/>
                      <a:pt x="203" y="69"/>
                      <a:pt x="202" y="70"/>
                    </a:cubicBezTo>
                    <a:cubicBezTo>
                      <a:pt x="201" y="71"/>
                      <a:pt x="199" y="70"/>
                      <a:pt x="199" y="72"/>
                    </a:cubicBezTo>
                    <a:cubicBezTo>
                      <a:pt x="198" y="74"/>
                      <a:pt x="194" y="72"/>
                      <a:pt x="196" y="75"/>
                    </a:cubicBezTo>
                    <a:cubicBezTo>
                      <a:pt x="198" y="75"/>
                      <a:pt x="200" y="75"/>
                      <a:pt x="201" y="75"/>
                    </a:cubicBezTo>
                    <a:close/>
                    <a:moveTo>
                      <a:pt x="271" y="112"/>
                    </a:moveTo>
                    <a:cubicBezTo>
                      <a:pt x="270" y="112"/>
                      <a:pt x="271" y="113"/>
                      <a:pt x="270" y="113"/>
                    </a:cubicBezTo>
                    <a:cubicBezTo>
                      <a:pt x="270" y="113"/>
                      <a:pt x="267" y="114"/>
                      <a:pt x="267" y="114"/>
                    </a:cubicBezTo>
                    <a:cubicBezTo>
                      <a:pt x="267" y="115"/>
                      <a:pt x="268" y="118"/>
                      <a:pt x="266" y="118"/>
                    </a:cubicBezTo>
                    <a:cubicBezTo>
                      <a:pt x="266" y="117"/>
                      <a:pt x="266" y="115"/>
                      <a:pt x="265" y="115"/>
                    </a:cubicBezTo>
                    <a:cubicBezTo>
                      <a:pt x="265" y="116"/>
                      <a:pt x="265" y="118"/>
                      <a:pt x="265" y="119"/>
                    </a:cubicBezTo>
                    <a:cubicBezTo>
                      <a:pt x="267" y="119"/>
                      <a:pt x="269" y="119"/>
                      <a:pt x="270" y="119"/>
                    </a:cubicBezTo>
                    <a:cubicBezTo>
                      <a:pt x="269" y="120"/>
                      <a:pt x="272" y="121"/>
                      <a:pt x="272" y="123"/>
                    </a:cubicBezTo>
                    <a:cubicBezTo>
                      <a:pt x="273" y="126"/>
                      <a:pt x="273" y="125"/>
                      <a:pt x="275" y="126"/>
                    </a:cubicBezTo>
                    <a:cubicBezTo>
                      <a:pt x="274" y="127"/>
                      <a:pt x="273" y="127"/>
                      <a:pt x="273" y="128"/>
                    </a:cubicBezTo>
                    <a:cubicBezTo>
                      <a:pt x="273" y="130"/>
                      <a:pt x="274" y="130"/>
                      <a:pt x="274" y="131"/>
                    </a:cubicBezTo>
                    <a:cubicBezTo>
                      <a:pt x="275" y="131"/>
                      <a:pt x="277" y="131"/>
                      <a:pt x="278" y="131"/>
                    </a:cubicBezTo>
                    <a:cubicBezTo>
                      <a:pt x="279" y="130"/>
                      <a:pt x="279" y="128"/>
                      <a:pt x="279" y="125"/>
                    </a:cubicBezTo>
                    <a:cubicBezTo>
                      <a:pt x="278" y="125"/>
                      <a:pt x="277" y="124"/>
                      <a:pt x="276" y="124"/>
                    </a:cubicBezTo>
                    <a:cubicBezTo>
                      <a:pt x="278" y="118"/>
                      <a:pt x="276" y="121"/>
                      <a:pt x="275" y="120"/>
                    </a:cubicBezTo>
                    <a:cubicBezTo>
                      <a:pt x="274" y="118"/>
                      <a:pt x="274" y="114"/>
                      <a:pt x="273" y="112"/>
                    </a:cubicBezTo>
                    <a:cubicBezTo>
                      <a:pt x="272" y="112"/>
                      <a:pt x="272" y="112"/>
                      <a:pt x="271" y="112"/>
                    </a:cubicBezTo>
                    <a:close/>
                    <a:moveTo>
                      <a:pt x="308" y="142"/>
                    </a:moveTo>
                    <a:cubicBezTo>
                      <a:pt x="305" y="141"/>
                      <a:pt x="306" y="143"/>
                      <a:pt x="304" y="144"/>
                    </a:cubicBezTo>
                    <a:cubicBezTo>
                      <a:pt x="304" y="143"/>
                      <a:pt x="304" y="142"/>
                      <a:pt x="303" y="143"/>
                    </a:cubicBezTo>
                    <a:cubicBezTo>
                      <a:pt x="303" y="146"/>
                      <a:pt x="299" y="144"/>
                      <a:pt x="298" y="145"/>
                    </a:cubicBezTo>
                    <a:cubicBezTo>
                      <a:pt x="297" y="146"/>
                      <a:pt x="298" y="147"/>
                      <a:pt x="297" y="147"/>
                    </a:cubicBezTo>
                    <a:cubicBezTo>
                      <a:pt x="296" y="148"/>
                      <a:pt x="295" y="147"/>
                      <a:pt x="295" y="148"/>
                    </a:cubicBezTo>
                    <a:cubicBezTo>
                      <a:pt x="297" y="149"/>
                      <a:pt x="295" y="150"/>
                      <a:pt x="295" y="151"/>
                    </a:cubicBezTo>
                    <a:cubicBezTo>
                      <a:pt x="297" y="153"/>
                      <a:pt x="297" y="150"/>
                      <a:pt x="299" y="149"/>
                    </a:cubicBezTo>
                    <a:cubicBezTo>
                      <a:pt x="301" y="149"/>
                      <a:pt x="302" y="150"/>
                      <a:pt x="304" y="149"/>
                    </a:cubicBezTo>
                    <a:cubicBezTo>
                      <a:pt x="306" y="149"/>
                      <a:pt x="306" y="148"/>
                      <a:pt x="307" y="148"/>
                    </a:cubicBezTo>
                    <a:cubicBezTo>
                      <a:pt x="310" y="148"/>
                      <a:pt x="312" y="149"/>
                      <a:pt x="313" y="150"/>
                    </a:cubicBezTo>
                    <a:cubicBezTo>
                      <a:pt x="312" y="150"/>
                      <a:pt x="311" y="150"/>
                      <a:pt x="311" y="151"/>
                    </a:cubicBezTo>
                    <a:cubicBezTo>
                      <a:pt x="312" y="151"/>
                      <a:pt x="312" y="152"/>
                      <a:pt x="312" y="152"/>
                    </a:cubicBezTo>
                    <a:cubicBezTo>
                      <a:pt x="313" y="152"/>
                      <a:pt x="313" y="151"/>
                      <a:pt x="313" y="151"/>
                    </a:cubicBezTo>
                    <a:cubicBezTo>
                      <a:pt x="317" y="152"/>
                      <a:pt x="315" y="152"/>
                      <a:pt x="318" y="150"/>
                    </a:cubicBezTo>
                    <a:cubicBezTo>
                      <a:pt x="321" y="149"/>
                      <a:pt x="323" y="151"/>
                      <a:pt x="325" y="149"/>
                    </a:cubicBezTo>
                    <a:cubicBezTo>
                      <a:pt x="322" y="149"/>
                      <a:pt x="325" y="145"/>
                      <a:pt x="323" y="147"/>
                    </a:cubicBezTo>
                    <a:cubicBezTo>
                      <a:pt x="321" y="149"/>
                      <a:pt x="321" y="144"/>
                      <a:pt x="321" y="144"/>
                    </a:cubicBezTo>
                    <a:cubicBezTo>
                      <a:pt x="320" y="143"/>
                      <a:pt x="318" y="144"/>
                      <a:pt x="319" y="142"/>
                    </a:cubicBezTo>
                    <a:cubicBezTo>
                      <a:pt x="317" y="142"/>
                      <a:pt x="316" y="142"/>
                      <a:pt x="314" y="142"/>
                    </a:cubicBezTo>
                    <a:cubicBezTo>
                      <a:pt x="314" y="140"/>
                      <a:pt x="315" y="140"/>
                      <a:pt x="314" y="139"/>
                    </a:cubicBezTo>
                    <a:cubicBezTo>
                      <a:pt x="311" y="140"/>
                      <a:pt x="312" y="139"/>
                      <a:pt x="308" y="139"/>
                    </a:cubicBezTo>
                    <a:cubicBezTo>
                      <a:pt x="308" y="140"/>
                      <a:pt x="307" y="140"/>
                      <a:pt x="308" y="142"/>
                    </a:cubicBezTo>
                    <a:close/>
                    <a:moveTo>
                      <a:pt x="334" y="166"/>
                    </a:moveTo>
                    <a:cubicBezTo>
                      <a:pt x="334" y="166"/>
                      <a:pt x="333" y="165"/>
                      <a:pt x="333" y="165"/>
                    </a:cubicBezTo>
                    <a:cubicBezTo>
                      <a:pt x="337" y="165"/>
                      <a:pt x="333" y="158"/>
                      <a:pt x="337" y="159"/>
                    </a:cubicBezTo>
                    <a:cubicBezTo>
                      <a:pt x="339" y="161"/>
                      <a:pt x="340" y="158"/>
                      <a:pt x="343" y="159"/>
                    </a:cubicBezTo>
                    <a:cubicBezTo>
                      <a:pt x="341" y="153"/>
                      <a:pt x="334" y="152"/>
                      <a:pt x="328" y="153"/>
                    </a:cubicBezTo>
                    <a:cubicBezTo>
                      <a:pt x="328" y="153"/>
                      <a:pt x="327" y="152"/>
                      <a:pt x="327" y="151"/>
                    </a:cubicBezTo>
                    <a:cubicBezTo>
                      <a:pt x="325" y="151"/>
                      <a:pt x="325" y="153"/>
                      <a:pt x="323" y="153"/>
                    </a:cubicBezTo>
                    <a:cubicBezTo>
                      <a:pt x="321" y="153"/>
                      <a:pt x="321" y="152"/>
                      <a:pt x="320" y="152"/>
                    </a:cubicBezTo>
                    <a:cubicBezTo>
                      <a:pt x="318" y="153"/>
                      <a:pt x="318" y="154"/>
                      <a:pt x="317" y="154"/>
                    </a:cubicBezTo>
                    <a:cubicBezTo>
                      <a:pt x="316" y="155"/>
                      <a:pt x="315" y="155"/>
                      <a:pt x="313" y="155"/>
                    </a:cubicBezTo>
                    <a:cubicBezTo>
                      <a:pt x="313" y="157"/>
                      <a:pt x="312" y="157"/>
                      <a:pt x="311" y="158"/>
                    </a:cubicBezTo>
                    <a:cubicBezTo>
                      <a:pt x="311" y="166"/>
                      <a:pt x="310" y="166"/>
                      <a:pt x="310" y="174"/>
                    </a:cubicBezTo>
                    <a:cubicBezTo>
                      <a:pt x="314" y="176"/>
                      <a:pt x="312" y="172"/>
                      <a:pt x="315" y="172"/>
                    </a:cubicBezTo>
                    <a:cubicBezTo>
                      <a:pt x="315" y="171"/>
                      <a:pt x="315" y="169"/>
                      <a:pt x="316" y="168"/>
                    </a:cubicBezTo>
                    <a:cubicBezTo>
                      <a:pt x="317" y="166"/>
                      <a:pt x="316" y="164"/>
                      <a:pt x="317" y="161"/>
                    </a:cubicBezTo>
                    <a:cubicBezTo>
                      <a:pt x="317" y="161"/>
                      <a:pt x="319" y="159"/>
                      <a:pt x="319" y="159"/>
                    </a:cubicBezTo>
                    <a:cubicBezTo>
                      <a:pt x="319" y="158"/>
                      <a:pt x="318" y="156"/>
                      <a:pt x="320" y="156"/>
                    </a:cubicBezTo>
                    <a:cubicBezTo>
                      <a:pt x="321" y="156"/>
                      <a:pt x="323" y="156"/>
                      <a:pt x="324" y="155"/>
                    </a:cubicBezTo>
                    <a:cubicBezTo>
                      <a:pt x="322" y="158"/>
                      <a:pt x="327" y="156"/>
                      <a:pt x="326" y="158"/>
                    </a:cubicBezTo>
                    <a:cubicBezTo>
                      <a:pt x="327" y="161"/>
                      <a:pt x="327" y="160"/>
                      <a:pt x="326" y="163"/>
                    </a:cubicBezTo>
                    <a:cubicBezTo>
                      <a:pt x="327" y="163"/>
                      <a:pt x="328" y="163"/>
                      <a:pt x="328" y="164"/>
                    </a:cubicBezTo>
                    <a:cubicBezTo>
                      <a:pt x="328" y="164"/>
                      <a:pt x="326" y="164"/>
                      <a:pt x="326" y="165"/>
                    </a:cubicBezTo>
                    <a:cubicBezTo>
                      <a:pt x="330" y="163"/>
                      <a:pt x="333" y="167"/>
                      <a:pt x="334" y="166"/>
                    </a:cubicBezTo>
                    <a:close/>
                    <a:moveTo>
                      <a:pt x="351" y="162"/>
                    </a:moveTo>
                    <a:cubicBezTo>
                      <a:pt x="351" y="162"/>
                      <a:pt x="351" y="164"/>
                      <a:pt x="351" y="164"/>
                    </a:cubicBezTo>
                    <a:cubicBezTo>
                      <a:pt x="350" y="165"/>
                      <a:pt x="345" y="161"/>
                      <a:pt x="344" y="163"/>
                    </a:cubicBezTo>
                    <a:cubicBezTo>
                      <a:pt x="344" y="165"/>
                      <a:pt x="342" y="165"/>
                      <a:pt x="342" y="166"/>
                    </a:cubicBezTo>
                    <a:cubicBezTo>
                      <a:pt x="344" y="168"/>
                      <a:pt x="345" y="167"/>
                      <a:pt x="347" y="167"/>
                    </a:cubicBezTo>
                    <a:cubicBezTo>
                      <a:pt x="350" y="166"/>
                      <a:pt x="353" y="167"/>
                      <a:pt x="354" y="166"/>
                    </a:cubicBezTo>
                    <a:cubicBezTo>
                      <a:pt x="354" y="166"/>
                      <a:pt x="353" y="165"/>
                      <a:pt x="354" y="165"/>
                    </a:cubicBezTo>
                    <a:cubicBezTo>
                      <a:pt x="355" y="164"/>
                      <a:pt x="356" y="165"/>
                      <a:pt x="356" y="164"/>
                    </a:cubicBezTo>
                    <a:cubicBezTo>
                      <a:pt x="354" y="164"/>
                      <a:pt x="353" y="162"/>
                      <a:pt x="351" y="162"/>
                    </a:cubicBezTo>
                    <a:close/>
                    <a:moveTo>
                      <a:pt x="338" y="169"/>
                    </a:moveTo>
                    <a:cubicBezTo>
                      <a:pt x="338" y="169"/>
                      <a:pt x="337" y="168"/>
                      <a:pt x="336" y="168"/>
                    </a:cubicBezTo>
                    <a:cubicBezTo>
                      <a:pt x="336" y="169"/>
                      <a:pt x="336" y="170"/>
                      <a:pt x="336" y="170"/>
                    </a:cubicBezTo>
                    <a:cubicBezTo>
                      <a:pt x="334" y="170"/>
                      <a:pt x="333" y="170"/>
                      <a:pt x="331" y="170"/>
                    </a:cubicBezTo>
                    <a:cubicBezTo>
                      <a:pt x="333" y="174"/>
                      <a:pt x="328" y="171"/>
                      <a:pt x="328" y="173"/>
                    </a:cubicBezTo>
                    <a:cubicBezTo>
                      <a:pt x="329" y="173"/>
                      <a:pt x="330" y="173"/>
                      <a:pt x="331" y="173"/>
                    </a:cubicBezTo>
                    <a:cubicBezTo>
                      <a:pt x="331" y="174"/>
                      <a:pt x="330" y="174"/>
                      <a:pt x="330" y="175"/>
                    </a:cubicBezTo>
                    <a:cubicBezTo>
                      <a:pt x="333" y="176"/>
                      <a:pt x="332" y="173"/>
                      <a:pt x="334" y="173"/>
                    </a:cubicBezTo>
                    <a:cubicBezTo>
                      <a:pt x="335" y="174"/>
                      <a:pt x="337" y="174"/>
                      <a:pt x="339" y="174"/>
                    </a:cubicBezTo>
                    <a:cubicBezTo>
                      <a:pt x="338" y="170"/>
                      <a:pt x="345" y="173"/>
                      <a:pt x="344" y="168"/>
                    </a:cubicBezTo>
                    <a:cubicBezTo>
                      <a:pt x="341" y="167"/>
                      <a:pt x="339" y="169"/>
                      <a:pt x="33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91"/>
              <p:cNvSpPr>
                <a:spLocks/>
              </p:cNvSpPr>
              <p:nvPr/>
            </p:nvSpPr>
            <p:spPr bwMode="auto">
              <a:xfrm>
                <a:off x="5473235" y="2604042"/>
                <a:ext cx="204282" cy="309150"/>
              </a:xfrm>
              <a:custGeom>
                <a:avLst/>
                <a:gdLst>
                  <a:gd name="T0" fmla="*/ 9 w 31"/>
                  <a:gd name="T1" fmla="*/ 5 h 47"/>
                  <a:gd name="T2" fmla="*/ 15 w 31"/>
                  <a:gd name="T3" fmla="*/ 4 h 47"/>
                  <a:gd name="T4" fmla="*/ 16 w 31"/>
                  <a:gd name="T5" fmla="*/ 10 h 47"/>
                  <a:gd name="T6" fmla="*/ 12 w 31"/>
                  <a:gd name="T7" fmla="*/ 13 h 47"/>
                  <a:gd name="T8" fmla="*/ 17 w 31"/>
                  <a:gd name="T9" fmla="*/ 16 h 47"/>
                  <a:gd name="T10" fmla="*/ 20 w 31"/>
                  <a:gd name="T11" fmla="*/ 22 h 47"/>
                  <a:gd name="T12" fmla="*/ 22 w 31"/>
                  <a:gd name="T13" fmla="*/ 24 h 47"/>
                  <a:gd name="T14" fmla="*/ 26 w 31"/>
                  <a:gd name="T15" fmla="*/ 26 h 47"/>
                  <a:gd name="T16" fmla="*/ 24 w 31"/>
                  <a:gd name="T17" fmla="*/ 30 h 47"/>
                  <a:gd name="T18" fmla="*/ 30 w 31"/>
                  <a:gd name="T19" fmla="*/ 31 h 47"/>
                  <a:gd name="T20" fmla="*/ 30 w 31"/>
                  <a:gd name="T21" fmla="*/ 37 h 47"/>
                  <a:gd name="T22" fmla="*/ 28 w 31"/>
                  <a:gd name="T23" fmla="*/ 37 h 47"/>
                  <a:gd name="T24" fmla="*/ 30 w 31"/>
                  <a:gd name="T25" fmla="*/ 37 h 47"/>
                  <a:gd name="T26" fmla="*/ 28 w 31"/>
                  <a:gd name="T27" fmla="*/ 40 h 47"/>
                  <a:gd name="T28" fmla="*/ 25 w 31"/>
                  <a:gd name="T29" fmla="*/ 42 h 47"/>
                  <a:gd name="T30" fmla="*/ 15 w 31"/>
                  <a:gd name="T31" fmla="*/ 41 h 47"/>
                  <a:gd name="T32" fmla="*/ 12 w 31"/>
                  <a:gd name="T33" fmla="*/ 42 h 47"/>
                  <a:gd name="T34" fmla="*/ 5 w 31"/>
                  <a:gd name="T35" fmla="*/ 42 h 47"/>
                  <a:gd name="T36" fmla="*/ 7 w 31"/>
                  <a:gd name="T37" fmla="*/ 41 h 47"/>
                  <a:gd name="T38" fmla="*/ 8 w 31"/>
                  <a:gd name="T39" fmla="*/ 42 h 47"/>
                  <a:gd name="T40" fmla="*/ 9 w 31"/>
                  <a:gd name="T41" fmla="*/ 40 h 47"/>
                  <a:gd name="T42" fmla="*/ 14 w 31"/>
                  <a:gd name="T43" fmla="*/ 39 h 47"/>
                  <a:gd name="T44" fmla="*/ 7 w 31"/>
                  <a:gd name="T45" fmla="*/ 37 h 47"/>
                  <a:gd name="T46" fmla="*/ 7 w 31"/>
                  <a:gd name="T47" fmla="*/ 31 h 47"/>
                  <a:gd name="T48" fmla="*/ 9 w 31"/>
                  <a:gd name="T49" fmla="*/ 30 h 47"/>
                  <a:gd name="T50" fmla="*/ 13 w 31"/>
                  <a:gd name="T51" fmla="*/ 30 h 47"/>
                  <a:gd name="T52" fmla="*/ 13 w 31"/>
                  <a:gd name="T53" fmla="*/ 24 h 47"/>
                  <a:gd name="T54" fmla="*/ 11 w 31"/>
                  <a:gd name="T55" fmla="*/ 20 h 47"/>
                  <a:gd name="T56" fmla="*/ 7 w 31"/>
                  <a:gd name="T57" fmla="*/ 21 h 47"/>
                  <a:gd name="T58" fmla="*/ 7 w 31"/>
                  <a:gd name="T59" fmla="*/ 16 h 47"/>
                  <a:gd name="T60" fmla="*/ 3 w 31"/>
                  <a:gd name="T61" fmla="*/ 15 h 47"/>
                  <a:gd name="T62" fmla="*/ 0 w 31"/>
                  <a:gd name="T63" fmla="*/ 5 h 47"/>
                  <a:gd name="T64" fmla="*/ 5 w 31"/>
                  <a:gd name="T65" fmla="*/ 0 h 47"/>
                  <a:gd name="T66" fmla="*/ 13 w 31"/>
                  <a:gd name="T67" fmla="*/ 0 h 47"/>
                  <a:gd name="T68" fmla="*/ 9 w 31"/>
                  <a:gd name="T6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" h="47">
                    <a:moveTo>
                      <a:pt x="9" y="5"/>
                    </a:moveTo>
                    <a:cubicBezTo>
                      <a:pt x="9" y="7"/>
                      <a:pt x="13" y="4"/>
                      <a:pt x="15" y="4"/>
                    </a:cubicBezTo>
                    <a:cubicBezTo>
                      <a:pt x="16" y="5"/>
                      <a:pt x="16" y="7"/>
                      <a:pt x="16" y="10"/>
                    </a:cubicBezTo>
                    <a:cubicBezTo>
                      <a:pt x="14" y="10"/>
                      <a:pt x="12" y="11"/>
                      <a:pt x="12" y="13"/>
                    </a:cubicBezTo>
                    <a:cubicBezTo>
                      <a:pt x="12" y="15"/>
                      <a:pt x="14" y="16"/>
                      <a:pt x="17" y="16"/>
                    </a:cubicBezTo>
                    <a:cubicBezTo>
                      <a:pt x="17" y="19"/>
                      <a:pt x="21" y="18"/>
                      <a:pt x="20" y="22"/>
                    </a:cubicBezTo>
                    <a:cubicBezTo>
                      <a:pt x="20" y="23"/>
                      <a:pt x="22" y="23"/>
                      <a:pt x="22" y="24"/>
                    </a:cubicBezTo>
                    <a:cubicBezTo>
                      <a:pt x="22" y="26"/>
                      <a:pt x="25" y="25"/>
                      <a:pt x="26" y="26"/>
                    </a:cubicBezTo>
                    <a:cubicBezTo>
                      <a:pt x="25" y="27"/>
                      <a:pt x="24" y="28"/>
                      <a:pt x="24" y="30"/>
                    </a:cubicBezTo>
                    <a:cubicBezTo>
                      <a:pt x="26" y="30"/>
                      <a:pt x="29" y="30"/>
                      <a:pt x="30" y="31"/>
                    </a:cubicBezTo>
                    <a:cubicBezTo>
                      <a:pt x="29" y="32"/>
                      <a:pt x="31" y="35"/>
                      <a:pt x="30" y="37"/>
                    </a:cubicBezTo>
                    <a:cubicBezTo>
                      <a:pt x="30" y="37"/>
                      <a:pt x="28" y="36"/>
                      <a:pt x="28" y="37"/>
                    </a:cubicBezTo>
                    <a:cubicBezTo>
                      <a:pt x="28" y="37"/>
                      <a:pt x="29" y="37"/>
                      <a:pt x="30" y="37"/>
                    </a:cubicBezTo>
                    <a:cubicBezTo>
                      <a:pt x="29" y="38"/>
                      <a:pt x="28" y="38"/>
                      <a:pt x="28" y="40"/>
                    </a:cubicBezTo>
                    <a:cubicBezTo>
                      <a:pt x="27" y="41"/>
                      <a:pt x="26" y="42"/>
                      <a:pt x="25" y="42"/>
                    </a:cubicBezTo>
                    <a:cubicBezTo>
                      <a:pt x="22" y="42"/>
                      <a:pt x="19" y="41"/>
                      <a:pt x="15" y="41"/>
                    </a:cubicBezTo>
                    <a:cubicBezTo>
                      <a:pt x="14" y="43"/>
                      <a:pt x="15" y="43"/>
                      <a:pt x="12" y="42"/>
                    </a:cubicBezTo>
                    <a:cubicBezTo>
                      <a:pt x="10" y="44"/>
                      <a:pt x="5" y="47"/>
                      <a:pt x="5" y="42"/>
                    </a:cubicBezTo>
                    <a:cubicBezTo>
                      <a:pt x="6" y="43"/>
                      <a:pt x="7" y="41"/>
                      <a:pt x="7" y="41"/>
                    </a:cubicBezTo>
                    <a:cubicBezTo>
                      <a:pt x="7" y="41"/>
                      <a:pt x="8" y="42"/>
                      <a:pt x="8" y="42"/>
                    </a:cubicBezTo>
                    <a:cubicBezTo>
                      <a:pt x="9" y="42"/>
                      <a:pt x="8" y="41"/>
                      <a:pt x="9" y="40"/>
                    </a:cubicBezTo>
                    <a:cubicBezTo>
                      <a:pt x="10" y="39"/>
                      <a:pt x="12" y="40"/>
                      <a:pt x="14" y="39"/>
                    </a:cubicBezTo>
                    <a:cubicBezTo>
                      <a:pt x="14" y="35"/>
                      <a:pt x="9" y="38"/>
                      <a:pt x="7" y="37"/>
                    </a:cubicBezTo>
                    <a:cubicBezTo>
                      <a:pt x="7" y="35"/>
                      <a:pt x="7" y="33"/>
                      <a:pt x="7" y="31"/>
                    </a:cubicBezTo>
                    <a:cubicBezTo>
                      <a:pt x="9" y="31"/>
                      <a:pt x="10" y="30"/>
                      <a:pt x="9" y="30"/>
                    </a:cubicBezTo>
                    <a:cubicBezTo>
                      <a:pt x="9" y="27"/>
                      <a:pt x="11" y="31"/>
                      <a:pt x="13" y="30"/>
                    </a:cubicBezTo>
                    <a:cubicBezTo>
                      <a:pt x="14" y="30"/>
                      <a:pt x="11" y="26"/>
                      <a:pt x="13" y="24"/>
                    </a:cubicBezTo>
                    <a:cubicBezTo>
                      <a:pt x="13" y="22"/>
                      <a:pt x="10" y="23"/>
                      <a:pt x="11" y="20"/>
                    </a:cubicBezTo>
                    <a:cubicBezTo>
                      <a:pt x="10" y="21"/>
                      <a:pt x="8" y="21"/>
                      <a:pt x="7" y="21"/>
                    </a:cubicBezTo>
                    <a:cubicBezTo>
                      <a:pt x="7" y="20"/>
                      <a:pt x="7" y="18"/>
                      <a:pt x="7" y="16"/>
                    </a:cubicBezTo>
                    <a:cubicBezTo>
                      <a:pt x="7" y="15"/>
                      <a:pt x="4" y="16"/>
                      <a:pt x="3" y="15"/>
                    </a:cubicBezTo>
                    <a:cubicBezTo>
                      <a:pt x="5" y="11"/>
                      <a:pt x="4" y="5"/>
                      <a:pt x="0" y="5"/>
                    </a:cubicBezTo>
                    <a:cubicBezTo>
                      <a:pt x="2" y="3"/>
                      <a:pt x="4" y="3"/>
                      <a:pt x="5" y="0"/>
                    </a:cubicBezTo>
                    <a:cubicBezTo>
                      <a:pt x="8" y="0"/>
                      <a:pt x="11" y="0"/>
                      <a:pt x="13" y="0"/>
                    </a:cubicBezTo>
                    <a:cubicBezTo>
                      <a:pt x="12" y="2"/>
                      <a:pt x="10" y="3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92"/>
              <p:cNvSpPr>
                <a:spLocks/>
              </p:cNvSpPr>
              <p:nvPr/>
            </p:nvSpPr>
            <p:spPr bwMode="auto">
              <a:xfrm>
                <a:off x="1687677" y="2616696"/>
                <a:ext cx="54234" cy="47005"/>
              </a:xfrm>
              <a:custGeom>
                <a:avLst/>
                <a:gdLst>
                  <a:gd name="T0" fmla="*/ 7 w 8"/>
                  <a:gd name="T1" fmla="*/ 1 h 7"/>
                  <a:gd name="T2" fmla="*/ 8 w 8"/>
                  <a:gd name="T3" fmla="*/ 5 h 7"/>
                  <a:gd name="T4" fmla="*/ 3 w 8"/>
                  <a:gd name="T5" fmla="*/ 7 h 7"/>
                  <a:gd name="T6" fmla="*/ 3 w 8"/>
                  <a:gd name="T7" fmla="*/ 5 h 7"/>
                  <a:gd name="T8" fmla="*/ 2 w 8"/>
                  <a:gd name="T9" fmla="*/ 6 h 7"/>
                  <a:gd name="T10" fmla="*/ 3 w 8"/>
                  <a:gd name="T11" fmla="*/ 5 h 7"/>
                  <a:gd name="T12" fmla="*/ 7 w 8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7" y="1"/>
                    </a:moveTo>
                    <a:cubicBezTo>
                      <a:pt x="6" y="2"/>
                      <a:pt x="7" y="4"/>
                      <a:pt x="8" y="5"/>
                    </a:cubicBezTo>
                    <a:cubicBezTo>
                      <a:pt x="7" y="6"/>
                      <a:pt x="5" y="6"/>
                      <a:pt x="3" y="7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5"/>
                      <a:pt x="2" y="5"/>
                      <a:pt x="3" y="5"/>
                    </a:cubicBezTo>
                    <a:cubicBezTo>
                      <a:pt x="3" y="4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93"/>
              <p:cNvSpPr>
                <a:spLocks/>
              </p:cNvSpPr>
              <p:nvPr/>
            </p:nvSpPr>
            <p:spPr bwMode="auto">
              <a:xfrm>
                <a:off x="9206365" y="3124716"/>
                <a:ext cx="32541" cy="37965"/>
              </a:xfrm>
              <a:custGeom>
                <a:avLst/>
                <a:gdLst>
                  <a:gd name="T0" fmla="*/ 1 w 5"/>
                  <a:gd name="T1" fmla="*/ 1 h 6"/>
                  <a:gd name="T2" fmla="*/ 5 w 5"/>
                  <a:gd name="T3" fmla="*/ 0 h 6"/>
                  <a:gd name="T4" fmla="*/ 0 w 5"/>
                  <a:gd name="T5" fmla="*/ 5 h 6"/>
                  <a:gd name="T6" fmla="*/ 1 w 5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2" y="0"/>
                      <a:pt x="2" y="2"/>
                      <a:pt x="5" y="0"/>
                    </a:cubicBezTo>
                    <a:cubicBezTo>
                      <a:pt x="4" y="3"/>
                      <a:pt x="4" y="6"/>
                      <a:pt x="0" y="5"/>
                    </a:cubicBezTo>
                    <a:cubicBezTo>
                      <a:pt x="0" y="4"/>
                      <a:pt x="4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94"/>
              <p:cNvSpPr>
                <a:spLocks/>
              </p:cNvSpPr>
              <p:nvPr/>
            </p:nvSpPr>
            <p:spPr bwMode="auto">
              <a:xfrm>
                <a:off x="8412736" y="4117251"/>
                <a:ext cx="254901" cy="291072"/>
              </a:xfrm>
              <a:custGeom>
                <a:avLst/>
                <a:gdLst>
                  <a:gd name="T0" fmla="*/ 31 w 39"/>
                  <a:gd name="T1" fmla="*/ 2 h 44"/>
                  <a:gd name="T2" fmla="*/ 35 w 39"/>
                  <a:gd name="T3" fmla="*/ 4 h 44"/>
                  <a:gd name="T4" fmla="*/ 39 w 39"/>
                  <a:gd name="T5" fmla="*/ 7 h 44"/>
                  <a:gd name="T6" fmla="*/ 35 w 39"/>
                  <a:gd name="T7" fmla="*/ 12 h 44"/>
                  <a:gd name="T8" fmla="*/ 34 w 39"/>
                  <a:gd name="T9" fmla="*/ 17 h 44"/>
                  <a:gd name="T10" fmla="*/ 36 w 39"/>
                  <a:gd name="T11" fmla="*/ 19 h 44"/>
                  <a:gd name="T12" fmla="*/ 36 w 39"/>
                  <a:gd name="T13" fmla="*/ 22 h 44"/>
                  <a:gd name="T14" fmla="*/ 38 w 39"/>
                  <a:gd name="T15" fmla="*/ 24 h 44"/>
                  <a:gd name="T16" fmla="*/ 33 w 39"/>
                  <a:gd name="T17" fmla="*/ 27 h 44"/>
                  <a:gd name="T18" fmla="*/ 32 w 39"/>
                  <a:gd name="T19" fmla="*/ 32 h 44"/>
                  <a:gd name="T20" fmla="*/ 32 w 39"/>
                  <a:gd name="T21" fmla="*/ 34 h 44"/>
                  <a:gd name="T22" fmla="*/ 30 w 39"/>
                  <a:gd name="T23" fmla="*/ 34 h 44"/>
                  <a:gd name="T24" fmla="*/ 27 w 39"/>
                  <a:gd name="T25" fmla="*/ 37 h 44"/>
                  <a:gd name="T26" fmla="*/ 27 w 39"/>
                  <a:gd name="T27" fmla="*/ 43 h 44"/>
                  <a:gd name="T28" fmla="*/ 18 w 39"/>
                  <a:gd name="T29" fmla="*/ 40 h 44"/>
                  <a:gd name="T30" fmla="*/ 17 w 39"/>
                  <a:gd name="T31" fmla="*/ 42 h 44"/>
                  <a:gd name="T32" fmla="*/ 14 w 39"/>
                  <a:gd name="T33" fmla="*/ 40 h 44"/>
                  <a:gd name="T34" fmla="*/ 9 w 39"/>
                  <a:gd name="T35" fmla="*/ 40 h 44"/>
                  <a:gd name="T36" fmla="*/ 6 w 39"/>
                  <a:gd name="T37" fmla="*/ 39 h 44"/>
                  <a:gd name="T38" fmla="*/ 3 w 39"/>
                  <a:gd name="T39" fmla="*/ 34 h 44"/>
                  <a:gd name="T40" fmla="*/ 4 w 39"/>
                  <a:gd name="T41" fmla="*/ 30 h 44"/>
                  <a:gd name="T42" fmla="*/ 3 w 39"/>
                  <a:gd name="T43" fmla="*/ 30 h 44"/>
                  <a:gd name="T44" fmla="*/ 2 w 39"/>
                  <a:gd name="T45" fmla="*/ 22 h 44"/>
                  <a:gd name="T46" fmla="*/ 11 w 39"/>
                  <a:gd name="T47" fmla="*/ 21 h 44"/>
                  <a:gd name="T48" fmla="*/ 11 w 39"/>
                  <a:gd name="T49" fmla="*/ 18 h 44"/>
                  <a:gd name="T50" fmla="*/ 18 w 39"/>
                  <a:gd name="T51" fmla="*/ 14 h 44"/>
                  <a:gd name="T52" fmla="*/ 24 w 39"/>
                  <a:gd name="T53" fmla="*/ 12 h 44"/>
                  <a:gd name="T54" fmla="*/ 25 w 39"/>
                  <a:gd name="T55" fmla="*/ 9 h 44"/>
                  <a:gd name="T56" fmla="*/ 26 w 39"/>
                  <a:gd name="T57" fmla="*/ 9 h 44"/>
                  <a:gd name="T58" fmla="*/ 28 w 39"/>
                  <a:gd name="T59" fmla="*/ 7 h 44"/>
                  <a:gd name="T60" fmla="*/ 32 w 39"/>
                  <a:gd name="T61" fmla="*/ 2 h 44"/>
                  <a:gd name="T62" fmla="*/ 31 w 39"/>
                  <a:gd name="T63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" h="44">
                    <a:moveTo>
                      <a:pt x="31" y="2"/>
                    </a:moveTo>
                    <a:cubicBezTo>
                      <a:pt x="32" y="0"/>
                      <a:pt x="33" y="4"/>
                      <a:pt x="35" y="4"/>
                    </a:cubicBezTo>
                    <a:cubicBezTo>
                      <a:pt x="36" y="5"/>
                      <a:pt x="37" y="7"/>
                      <a:pt x="39" y="7"/>
                    </a:cubicBezTo>
                    <a:cubicBezTo>
                      <a:pt x="38" y="9"/>
                      <a:pt x="38" y="12"/>
                      <a:pt x="35" y="12"/>
                    </a:cubicBezTo>
                    <a:cubicBezTo>
                      <a:pt x="35" y="13"/>
                      <a:pt x="36" y="17"/>
                      <a:pt x="34" y="17"/>
                    </a:cubicBezTo>
                    <a:cubicBezTo>
                      <a:pt x="34" y="19"/>
                      <a:pt x="36" y="19"/>
                      <a:pt x="36" y="19"/>
                    </a:cubicBezTo>
                    <a:cubicBezTo>
                      <a:pt x="36" y="20"/>
                      <a:pt x="36" y="21"/>
                      <a:pt x="36" y="22"/>
                    </a:cubicBezTo>
                    <a:cubicBezTo>
                      <a:pt x="37" y="23"/>
                      <a:pt x="38" y="23"/>
                      <a:pt x="38" y="24"/>
                    </a:cubicBezTo>
                    <a:cubicBezTo>
                      <a:pt x="38" y="27"/>
                      <a:pt x="35" y="29"/>
                      <a:pt x="33" y="27"/>
                    </a:cubicBezTo>
                    <a:cubicBezTo>
                      <a:pt x="33" y="29"/>
                      <a:pt x="35" y="30"/>
                      <a:pt x="32" y="32"/>
                    </a:cubicBezTo>
                    <a:cubicBezTo>
                      <a:pt x="32" y="32"/>
                      <a:pt x="33" y="33"/>
                      <a:pt x="32" y="34"/>
                    </a:cubicBezTo>
                    <a:cubicBezTo>
                      <a:pt x="32" y="34"/>
                      <a:pt x="31" y="33"/>
                      <a:pt x="30" y="34"/>
                    </a:cubicBezTo>
                    <a:cubicBezTo>
                      <a:pt x="29" y="35"/>
                      <a:pt x="30" y="38"/>
                      <a:pt x="27" y="37"/>
                    </a:cubicBezTo>
                    <a:cubicBezTo>
                      <a:pt x="29" y="39"/>
                      <a:pt x="27" y="40"/>
                      <a:pt x="27" y="43"/>
                    </a:cubicBezTo>
                    <a:cubicBezTo>
                      <a:pt x="23" y="44"/>
                      <a:pt x="21" y="41"/>
                      <a:pt x="18" y="40"/>
                    </a:cubicBezTo>
                    <a:cubicBezTo>
                      <a:pt x="17" y="40"/>
                      <a:pt x="17" y="42"/>
                      <a:pt x="17" y="42"/>
                    </a:cubicBezTo>
                    <a:cubicBezTo>
                      <a:pt x="15" y="43"/>
                      <a:pt x="15" y="41"/>
                      <a:pt x="14" y="40"/>
                    </a:cubicBezTo>
                    <a:cubicBezTo>
                      <a:pt x="13" y="40"/>
                      <a:pt x="11" y="41"/>
                      <a:pt x="9" y="40"/>
                    </a:cubicBezTo>
                    <a:cubicBezTo>
                      <a:pt x="8" y="40"/>
                      <a:pt x="10" y="37"/>
                      <a:pt x="6" y="39"/>
                    </a:cubicBezTo>
                    <a:cubicBezTo>
                      <a:pt x="6" y="37"/>
                      <a:pt x="6" y="34"/>
                      <a:pt x="3" y="34"/>
                    </a:cubicBezTo>
                    <a:cubicBezTo>
                      <a:pt x="2" y="32"/>
                      <a:pt x="4" y="32"/>
                      <a:pt x="4" y="30"/>
                    </a:cubicBezTo>
                    <a:cubicBezTo>
                      <a:pt x="4" y="29"/>
                      <a:pt x="2" y="30"/>
                      <a:pt x="3" y="30"/>
                    </a:cubicBezTo>
                    <a:cubicBezTo>
                      <a:pt x="0" y="28"/>
                      <a:pt x="2" y="26"/>
                      <a:pt x="2" y="22"/>
                    </a:cubicBezTo>
                    <a:cubicBezTo>
                      <a:pt x="5" y="22"/>
                      <a:pt x="9" y="22"/>
                      <a:pt x="11" y="21"/>
                    </a:cubicBezTo>
                    <a:cubicBezTo>
                      <a:pt x="11" y="20"/>
                      <a:pt x="13" y="19"/>
                      <a:pt x="11" y="18"/>
                    </a:cubicBezTo>
                    <a:cubicBezTo>
                      <a:pt x="12" y="17"/>
                      <a:pt x="20" y="15"/>
                      <a:pt x="18" y="14"/>
                    </a:cubicBezTo>
                    <a:cubicBezTo>
                      <a:pt x="19" y="12"/>
                      <a:pt x="21" y="12"/>
                      <a:pt x="24" y="12"/>
                    </a:cubicBezTo>
                    <a:cubicBezTo>
                      <a:pt x="25" y="12"/>
                      <a:pt x="24" y="10"/>
                      <a:pt x="25" y="9"/>
                    </a:cubicBezTo>
                    <a:cubicBezTo>
                      <a:pt x="25" y="9"/>
                      <a:pt x="26" y="9"/>
                      <a:pt x="26" y="9"/>
                    </a:cubicBezTo>
                    <a:cubicBezTo>
                      <a:pt x="27" y="8"/>
                      <a:pt x="26" y="6"/>
                      <a:pt x="28" y="7"/>
                    </a:cubicBezTo>
                    <a:cubicBezTo>
                      <a:pt x="27" y="3"/>
                      <a:pt x="31" y="4"/>
                      <a:pt x="32" y="2"/>
                    </a:cubicBezTo>
                    <a:cubicBezTo>
                      <a:pt x="32" y="2"/>
                      <a:pt x="32" y="2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95"/>
              <p:cNvSpPr>
                <a:spLocks/>
              </p:cNvSpPr>
              <p:nvPr/>
            </p:nvSpPr>
            <p:spPr bwMode="auto">
              <a:xfrm>
                <a:off x="8674868" y="4328776"/>
                <a:ext cx="112084" cy="124744"/>
              </a:xfrm>
              <a:custGeom>
                <a:avLst/>
                <a:gdLst>
                  <a:gd name="T0" fmla="*/ 15 w 17"/>
                  <a:gd name="T1" fmla="*/ 0 h 19"/>
                  <a:gd name="T2" fmla="*/ 12 w 17"/>
                  <a:gd name="T3" fmla="*/ 4 h 19"/>
                  <a:gd name="T4" fmla="*/ 11 w 17"/>
                  <a:gd name="T5" fmla="*/ 4 h 19"/>
                  <a:gd name="T6" fmla="*/ 12 w 17"/>
                  <a:gd name="T7" fmla="*/ 6 h 19"/>
                  <a:gd name="T8" fmla="*/ 14 w 17"/>
                  <a:gd name="T9" fmla="*/ 8 h 19"/>
                  <a:gd name="T10" fmla="*/ 15 w 17"/>
                  <a:gd name="T11" fmla="*/ 17 h 19"/>
                  <a:gd name="T12" fmla="*/ 11 w 17"/>
                  <a:gd name="T13" fmla="*/ 17 h 19"/>
                  <a:gd name="T14" fmla="*/ 8 w 17"/>
                  <a:gd name="T15" fmla="*/ 7 h 19"/>
                  <a:gd name="T16" fmla="*/ 5 w 17"/>
                  <a:gd name="T17" fmla="*/ 10 h 19"/>
                  <a:gd name="T18" fmla="*/ 5 w 17"/>
                  <a:gd name="T19" fmla="*/ 16 h 19"/>
                  <a:gd name="T20" fmla="*/ 2 w 17"/>
                  <a:gd name="T21" fmla="*/ 19 h 19"/>
                  <a:gd name="T22" fmla="*/ 1 w 17"/>
                  <a:gd name="T23" fmla="*/ 14 h 19"/>
                  <a:gd name="T24" fmla="*/ 2 w 17"/>
                  <a:gd name="T25" fmla="*/ 13 h 19"/>
                  <a:gd name="T26" fmla="*/ 1 w 17"/>
                  <a:gd name="T27" fmla="*/ 12 h 19"/>
                  <a:gd name="T28" fmla="*/ 2 w 17"/>
                  <a:gd name="T29" fmla="*/ 8 h 19"/>
                  <a:gd name="T30" fmla="*/ 0 w 17"/>
                  <a:gd name="T31" fmla="*/ 6 h 19"/>
                  <a:gd name="T32" fmla="*/ 7 w 17"/>
                  <a:gd name="T33" fmla="*/ 0 h 19"/>
                  <a:gd name="T34" fmla="*/ 15 w 17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9">
                    <a:moveTo>
                      <a:pt x="15" y="0"/>
                    </a:moveTo>
                    <a:cubicBezTo>
                      <a:pt x="17" y="4"/>
                      <a:pt x="11" y="2"/>
                      <a:pt x="12" y="4"/>
                    </a:cubicBezTo>
                    <a:cubicBezTo>
                      <a:pt x="14" y="5"/>
                      <a:pt x="12" y="4"/>
                      <a:pt x="11" y="4"/>
                    </a:cubicBezTo>
                    <a:cubicBezTo>
                      <a:pt x="11" y="5"/>
                      <a:pt x="12" y="6"/>
                      <a:pt x="12" y="6"/>
                    </a:cubicBezTo>
                    <a:cubicBezTo>
                      <a:pt x="13" y="7"/>
                      <a:pt x="14" y="8"/>
                      <a:pt x="14" y="8"/>
                    </a:cubicBezTo>
                    <a:cubicBezTo>
                      <a:pt x="15" y="11"/>
                      <a:pt x="14" y="14"/>
                      <a:pt x="15" y="17"/>
                    </a:cubicBezTo>
                    <a:cubicBezTo>
                      <a:pt x="14" y="17"/>
                      <a:pt x="13" y="17"/>
                      <a:pt x="11" y="17"/>
                    </a:cubicBezTo>
                    <a:cubicBezTo>
                      <a:pt x="10" y="14"/>
                      <a:pt x="9" y="11"/>
                      <a:pt x="8" y="7"/>
                    </a:cubicBezTo>
                    <a:cubicBezTo>
                      <a:pt x="7" y="8"/>
                      <a:pt x="8" y="11"/>
                      <a:pt x="5" y="10"/>
                    </a:cubicBezTo>
                    <a:cubicBezTo>
                      <a:pt x="5" y="12"/>
                      <a:pt x="5" y="14"/>
                      <a:pt x="5" y="16"/>
                    </a:cubicBezTo>
                    <a:cubicBezTo>
                      <a:pt x="5" y="18"/>
                      <a:pt x="2" y="17"/>
                      <a:pt x="2" y="19"/>
                    </a:cubicBezTo>
                    <a:cubicBezTo>
                      <a:pt x="0" y="19"/>
                      <a:pt x="0" y="16"/>
                      <a:pt x="1" y="14"/>
                    </a:cubicBezTo>
                    <a:cubicBezTo>
                      <a:pt x="1" y="14"/>
                      <a:pt x="2" y="13"/>
                      <a:pt x="2" y="13"/>
                    </a:cubicBezTo>
                    <a:cubicBezTo>
                      <a:pt x="2" y="12"/>
                      <a:pt x="1" y="13"/>
                      <a:pt x="1" y="12"/>
                    </a:cubicBezTo>
                    <a:cubicBezTo>
                      <a:pt x="1" y="11"/>
                      <a:pt x="2" y="10"/>
                      <a:pt x="2" y="8"/>
                    </a:cubicBezTo>
                    <a:cubicBezTo>
                      <a:pt x="2" y="7"/>
                      <a:pt x="1" y="7"/>
                      <a:pt x="0" y="6"/>
                    </a:cubicBezTo>
                    <a:cubicBezTo>
                      <a:pt x="1" y="3"/>
                      <a:pt x="2" y="0"/>
                      <a:pt x="7" y="0"/>
                    </a:cubicBezTo>
                    <a:cubicBezTo>
                      <a:pt x="4" y="3"/>
                      <a:pt x="13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96"/>
              <p:cNvSpPr>
                <a:spLocks/>
              </p:cNvSpPr>
              <p:nvPr/>
            </p:nvSpPr>
            <p:spPr bwMode="auto">
              <a:xfrm>
                <a:off x="8325961" y="4453520"/>
                <a:ext cx="271172" cy="77740"/>
              </a:xfrm>
              <a:custGeom>
                <a:avLst/>
                <a:gdLst>
                  <a:gd name="T0" fmla="*/ 1 w 41"/>
                  <a:gd name="T1" fmla="*/ 4 h 12"/>
                  <a:gd name="T2" fmla="*/ 5 w 41"/>
                  <a:gd name="T3" fmla="*/ 1 h 12"/>
                  <a:gd name="T4" fmla="*/ 7 w 41"/>
                  <a:gd name="T5" fmla="*/ 3 h 12"/>
                  <a:gd name="T6" fmla="*/ 9 w 41"/>
                  <a:gd name="T7" fmla="*/ 4 h 12"/>
                  <a:gd name="T8" fmla="*/ 18 w 41"/>
                  <a:gd name="T9" fmla="*/ 6 h 12"/>
                  <a:gd name="T10" fmla="*/ 28 w 41"/>
                  <a:gd name="T11" fmla="*/ 5 h 12"/>
                  <a:gd name="T12" fmla="*/ 30 w 41"/>
                  <a:gd name="T13" fmla="*/ 7 h 12"/>
                  <a:gd name="T14" fmla="*/ 33 w 41"/>
                  <a:gd name="T15" fmla="*/ 7 h 12"/>
                  <a:gd name="T16" fmla="*/ 38 w 41"/>
                  <a:gd name="T17" fmla="*/ 7 h 12"/>
                  <a:gd name="T18" fmla="*/ 39 w 41"/>
                  <a:gd name="T19" fmla="*/ 10 h 12"/>
                  <a:gd name="T20" fmla="*/ 37 w 41"/>
                  <a:gd name="T21" fmla="*/ 10 h 12"/>
                  <a:gd name="T22" fmla="*/ 18 w 41"/>
                  <a:gd name="T23" fmla="*/ 7 h 12"/>
                  <a:gd name="T24" fmla="*/ 13 w 41"/>
                  <a:gd name="T25" fmla="*/ 7 h 12"/>
                  <a:gd name="T26" fmla="*/ 6 w 41"/>
                  <a:gd name="T27" fmla="*/ 6 h 12"/>
                  <a:gd name="T28" fmla="*/ 1 w 41"/>
                  <a:gd name="T2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2">
                    <a:moveTo>
                      <a:pt x="1" y="4"/>
                    </a:moveTo>
                    <a:cubicBezTo>
                      <a:pt x="0" y="1"/>
                      <a:pt x="4" y="2"/>
                      <a:pt x="5" y="1"/>
                    </a:cubicBezTo>
                    <a:cubicBezTo>
                      <a:pt x="7" y="0"/>
                      <a:pt x="6" y="2"/>
                      <a:pt x="7" y="3"/>
                    </a:cubicBezTo>
                    <a:cubicBezTo>
                      <a:pt x="8" y="3"/>
                      <a:pt x="9" y="2"/>
                      <a:pt x="9" y="4"/>
                    </a:cubicBezTo>
                    <a:cubicBezTo>
                      <a:pt x="13" y="2"/>
                      <a:pt x="15" y="3"/>
                      <a:pt x="18" y="6"/>
                    </a:cubicBezTo>
                    <a:cubicBezTo>
                      <a:pt x="22" y="3"/>
                      <a:pt x="23" y="5"/>
                      <a:pt x="28" y="5"/>
                    </a:cubicBezTo>
                    <a:cubicBezTo>
                      <a:pt x="30" y="4"/>
                      <a:pt x="30" y="5"/>
                      <a:pt x="30" y="7"/>
                    </a:cubicBezTo>
                    <a:cubicBezTo>
                      <a:pt x="31" y="6"/>
                      <a:pt x="33" y="6"/>
                      <a:pt x="33" y="7"/>
                    </a:cubicBezTo>
                    <a:cubicBezTo>
                      <a:pt x="35" y="6"/>
                      <a:pt x="37" y="10"/>
                      <a:pt x="38" y="7"/>
                    </a:cubicBezTo>
                    <a:cubicBezTo>
                      <a:pt x="41" y="8"/>
                      <a:pt x="36" y="11"/>
                      <a:pt x="39" y="10"/>
                    </a:cubicBezTo>
                    <a:cubicBezTo>
                      <a:pt x="38" y="12"/>
                      <a:pt x="38" y="10"/>
                      <a:pt x="37" y="10"/>
                    </a:cubicBezTo>
                    <a:cubicBezTo>
                      <a:pt x="29" y="12"/>
                      <a:pt x="23" y="9"/>
                      <a:pt x="18" y="7"/>
                    </a:cubicBezTo>
                    <a:cubicBezTo>
                      <a:pt x="16" y="7"/>
                      <a:pt x="14" y="8"/>
                      <a:pt x="13" y="7"/>
                    </a:cubicBezTo>
                    <a:cubicBezTo>
                      <a:pt x="10" y="7"/>
                      <a:pt x="8" y="6"/>
                      <a:pt x="6" y="6"/>
                    </a:cubicBezTo>
                    <a:cubicBezTo>
                      <a:pt x="4" y="5"/>
                      <a:pt x="2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97"/>
              <p:cNvSpPr>
                <a:spLocks/>
              </p:cNvSpPr>
              <p:nvPr/>
            </p:nvSpPr>
            <p:spPr bwMode="auto">
              <a:xfrm>
                <a:off x="8682099" y="4545723"/>
                <a:ext cx="37965" cy="12655"/>
              </a:xfrm>
              <a:custGeom>
                <a:avLst/>
                <a:gdLst>
                  <a:gd name="T0" fmla="*/ 3 w 6"/>
                  <a:gd name="T1" fmla="*/ 1 h 2"/>
                  <a:gd name="T2" fmla="*/ 6 w 6"/>
                  <a:gd name="T3" fmla="*/ 2 h 2"/>
                  <a:gd name="T4" fmla="*/ 3 w 6"/>
                  <a:gd name="T5" fmla="*/ 2 h 2"/>
                  <a:gd name="T6" fmla="*/ 2 w 6"/>
                  <a:gd name="T7" fmla="*/ 1 h 2"/>
                  <a:gd name="T8" fmla="*/ 3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1"/>
                    </a:moveTo>
                    <a:cubicBezTo>
                      <a:pt x="4" y="1"/>
                      <a:pt x="6" y="1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98"/>
              <p:cNvSpPr>
                <a:spLocks/>
              </p:cNvSpPr>
              <p:nvPr/>
            </p:nvSpPr>
            <p:spPr bwMode="auto">
              <a:xfrm>
                <a:off x="9882486" y="5406282"/>
                <a:ext cx="189821" cy="198869"/>
              </a:xfrm>
              <a:custGeom>
                <a:avLst/>
                <a:gdLst>
                  <a:gd name="T0" fmla="*/ 0 w 29"/>
                  <a:gd name="T1" fmla="*/ 26 h 30"/>
                  <a:gd name="T2" fmla="*/ 2 w 29"/>
                  <a:gd name="T3" fmla="*/ 22 h 30"/>
                  <a:gd name="T4" fmla="*/ 4 w 29"/>
                  <a:gd name="T5" fmla="*/ 21 h 30"/>
                  <a:gd name="T6" fmla="*/ 4 w 29"/>
                  <a:gd name="T7" fmla="*/ 19 h 30"/>
                  <a:gd name="T8" fmla="*/ 6 w 29"/>
                  <a:gd name="T9" fmla="*/ 19 h 30"/>
                  <a:gd name="T10" fmla="*/ 7 w 29"/>
                  <a:gd name="T11" fmla="*/ 17 h 30"/>
                  <a:gd name="T12" fmla="*/ 11 w 29"/>
                  <a:gd name="T13" fmla="*/ 16 h 30"/>
                  <a:gd name="T14" fmla="*/ 12 w 29"/>
                  <a:gd name="T15" fmla="*/ 14 h 30"/>
                  <a:gd name="T16" fmla="*/ 14 w 29"/>
                  <a:gd name="T17" fmla="*/ 11 h 30"/>
                  <a:gd name="T18" fmla="*/ 16 w 29"/>
                  <a:gd name="T19" fmla="*/ 9 h 30"/>
                  <a:gd name="T20" fmla="*/ 19 w 29"/>
                  <a:gd name="T21" fmla="*/ 10 h 30"/>
                  <a:gd name="T22" fmla="*/ 18 w 29"/>
                  <a:gd name="T23" fmla="*/ 7 h 30"/>
                  <a:gd name="T24" fmla="*/ 22 w 29"/>
                  <a:gd name="T25" fmla="*/ 2 h 30"/>
                  <a:gd name="T26" fmla="*/ 25 w 29"/>
                  <a:gd name="T27" fmla="*/ 0 h 30"/>
                  <a:gd name="T28" fmla="*/ 28 w 29"/>
                  <a:gd name="T29" fmla="*/ 2 h 30"/>
                  <a:gd name="T30" fmla="*/ 29 w 29"/>
                  <a:gd name="T31" fmla="*/ 7 h 30"/>
                  <a:gd name="T32" fmla="*/ 28 w 29"/>
                  <a:gd name="T33" fmla="*/ 9 h 30"/>
                  <a:gd name="T34" fmla="*/ 26 w 29"/>
                  <a:gd name="T35" fmla="*/ 9 h 30"/>
                  <a:gd name="T36" fmla="*/ 25 w 29"/>
                  <a:gd name="T37" fmla="*/ 14 h 30"/>
                  <a:gd name="T38" fmla="*/ 21 w 29"/>
                  <a:gd name="T39" fmla="*/ 15 h 30"/>
                  <a:gd name="T40" fmla="*/ 18 w 29"/>
                  <a:gd name="T41" fmla="*/ 22 h 30"/>
                  <a:gd name="T42" fmla="*/ 16 w 29"/>
                  <a:gd name="T43" fmla="*/ 26 h 30"/>
                  <a:gd name="T44" fmla="*/ 14 w 29"/>
                  <a:gd name="T45" fmla="*/ 28 h 30"/>
                  <a:gd name="T46" fmla="*/ 7 w 29"/>
                  <a:gd name="T47" fmla="*/ 25 h 30"/>
                  <a:gd name="T48" fmla="*/ 3 w 29"/>
                  <a:gd name="T49" fmla="*/ 26 h 30"/>
                  <a:gd name="T50" fmla="*/ 2 w 29"/>
                  <a:gd name="T51" fmla="*/ 24 h 30"/>
                  <a:gd name="T52" fmla="*/ 0 w 29"/>
                  <a:gd name="T53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30">
                    <a:moveTo>
                      <a:pt x="0" y="26"/>
                    </a:moveTo>
                    <a:cubicBezTo>
                      <a:pt x="0" y="24"/>
                      <a:pt x="1" y="23"/>
                      <a:pt x="2" y="22"/>
                    </a:cubicBezTo>
                    <a:cubicBezTo>
                      <a:pt x="2" y="22"/>
                      <a:pt x="4" y="21"/>
                      <a:pt x="4" y="21"/>
                    </a:cubicBezTo>
                    <a:cubicBezTo>
                      <a:pt x="4" y="21"/>
                      <a:pt x="4" y="19"/>
                      <a:pt x="4" y="19"/>
                    </a:cubicBezTo>
                    <a:cubicBezTo>
                      <a:pt x="4" y="19"/>
                      <a:pt x="6" y="19"/>
                      <a:pt x="6" y="19"/>
                    </a:cubicBezTo>
                    <a:cubicBezTo>
                      <a:pt x="6" y="19"/>
                      <a:pt x="6" y="17"/>
                      <a:pt x="7" y="17"/>
                    </a:cubicBezTo>
                    <a:cubicBezTo>
                      <a:pt x="8" y="16"/>
                      <a:pt x="10" y="17"/>
                      <a:pt x="11" y="16"/>
                    </a:cubicBezTo>
                    <a:cubicBezTo>
                      <a:pt x="11" y="15"/>
                      <a:pt x="11" y="15"/>
                      <a:pt x="12" y="14"/>
                    </a:cubicBezTo>
                    <a:cubicBezTo>
                      <a:pt x="14" y="14"/>
                      <a:pt x="13" y="13"/>
                      <a:pt x="14" y="11"/>
                    </a:cubicBezTo>
                    <a:cubicBezTo>
                      <a:pt x="14" y="11"/>
                      <a:pt x="17" y="14"/>
                      <a:pt x="16" y="9"/>
                    </a:cubicBezTo>
                    <a:cubicBezTo>
                      <a:pt x="18" y="9"/>
                      <a:pt x="18" y="10"/>
                      <a:pt x="19" y="10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22" y="7"/>
                      <a:pt x="21" y="3"/>
                      <a:pt x="22" y="2"/>
                    </a:cubicBezTo>
                    <a:cubicBezTo>
                      <a:pt x="23" y="1"/>
                      <a:pt x="25" y="2"/>
                      <a:pt x="25" y="0"/>
                    </a:cubicBezTo>
                    <a:cubicBezTo>
                      <a:pt x="26" y="1"/>
                      <a:pt x="26" y="2"/>
                      <a:pt x="28" y="2"/>
                    </a:cubicBezTo>
                    <a:cubicBezTo>
                      <a:pt x="27" y="5"/>
                      <a:pt x="29" y="4"/>
                      <a:pt x="29" y="7"/>
                    </a:cubicBezTo>
                    <a:cubicBezTo>
                      <a:pt x="27" y="7"/>
                      <a:pt x="28" y="9"/>
                      <a:pt x="28" y="9"/>
                    </a:cubicBezTo>
                    <a:cubicBezTo>
                      <a:pt x="28" y="10"/>
                      <a:pt x="26" y="9"/>
                      <a:pt x="26" y="9"/>
                    </a:cubicBezTo>
                    <a:cubicBezTo>
                      <a:pt x="25" y="10"/>
                      <a:pt x="25" y="12"/>
                      <a:pt x="25" y="14"/>
                    </a:cubicBezTo>
                    <a:cubicBezTo>
                      <a:pt x="23" y="16"/>
                      <a:pt x="23" y="14"/>
                      <a:pt x="21" y="15"/>
                    </a:cubicBezTo>
                    <a:cubicBezTo>
                      <a:pt x="19" y="17"/>
                      <a:pt x="19" y="20"/>
                      <a:pt x="18" y="22"/>
                    </a:cubicBezTo>
                    <a:cubicBezTo>
                      <a:pt x="18" y="23"/>
                      <a:pt x="15" y="23"/>
                      <a:pt x="16" y="26"/>
                    </a:cubicBezTo>
                    <a:cubicBezTo>
                      <a:pt x="15" y="25"/>
                      <a:pt x="14" y="26"/>
                      <a:pt x="14" y="28"/>
                    </a:cubicBezTo>
                    <a:cubicBezTo>
                      <a:pt x="12" y="25"/>
                      <a:pt x="7" y="30"/>
                      <a:pt x="7" y="25"/>
                    </a:cubicBezTo>
                    <a:cubicBezTo>
                      <a:pt x="6" y="25"/>
                      <a:pt x="4" y="26"/>
                      <a:pt x="3" y="26"/>
                    </a:cubicBezTo>
                    <a:cubicBezTo>
                      <a:pt x="3" y="26"/>
                      <a:pt x="2" y="24"/>
                      <a:pt x="2" y="24"/>
                    </a:cubicBezTo>
                    <a:cubicBezTo>
                      <a:pt x="0" y="24"/>
                      <a:pt x="4" y="27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99"/>
              <p:cNvSpPr>
                <a:spLocks/>
              </p:cNvSpPr>
              <p:nvPr/>
            </p:nvSpPr>
            <p:spPr bwMode="auto">
              <a:xfrm>
                <a:off x="3177314" y="1539190"/>
                <a:ext cx="274787" cy="202484"/>
              </a:xfrm>
              <a:custGeom>
                <a:avLst/>
                <a:gdLst>
                  <a:gd name="T0" fmla="*/ 11 w 42"/>
                  <a:gd name="T1" fmla="*/ 0 h 31"/>
                  <a:gd name="T2" fmla="*/ 16 w 42"/>
                  <a:gd name="T3" fmla="*/ 4 h 31"/>
                  <a:gd name="T4" fmla="*/ 19 w 42"/>
                  <a:gd name="T5" fmla="*/ 5 h 31"/>
                  <a:gd name="T6" fmla="*/ 21 w 42"/>
                  <a:gd name="T7" fmla="*/ 5 h 31"/>
                  <a:gd name="T8" fmla="*/ 22 w 42"/>
                  <a:gd name="T9" fmla="*/ 6 h 31"/>
                  <a:gd name="T10" fmla="*/ 25 w 42"/>
                  <a:gd name="T11" fmla="*/ 8 h 31"/>
                  <a:gd name="T12" fmla="*/ 27 w 42"/>
                  <a:gd name="T13" fmla="*/ 8 h 31"/>
                  <a:gd name="T14" fmla="*/ 33 w 42"/>
                  <a:gd name="T15" fmla="*/ 10 h 31"/>
                  <a:gd name="T16" fmla="*/ 33 w 42"/>
                  <a:gd name="T17" fmla="*/ 12 h 31"/>
                  <a:gd name="T18" fmla="*/ 36 w 42"/>
                  <a:gd name="T19" fmla="*/ 12 h 31"/>
                  <a:gd name="T20" fmla="*/ 36 w 42"/>
                  <a:gd name="T21" fmla="*/ 14 h 31"/>
                  <a:gd name="T22" fmla="*/ 42 w 42"/>
                  <a:gd name="T23" fmla="*/ 18 h 31"/>
                  <a:gd name="T24" fmla="*/ 41 w 42"/>
                  <a:gd name="T25" fmla="*/ 21 h 31"/>
                  <a:gd name="T26" fmla="*/ 39 w 42"/>
                  <a:gd name="T27" fmla="*/ 20 h 31"/>
                  <a:gd name="T28" fmla="*/ 34 w 42"/>
                  <a:gd name="T29" fmla="*/ 23 h 31"/>
                  <a:gd name="T30" fmla="*/ 33 w 42"/>
                  <a:gd name="T31" fmla="*/ 25 h 31"/>
                  <a:gd name="T32" fmla="*/ 31 w 42"/>
                  <a:gd name="T33" fmla="*/ 27 h 31"/>
                  <a:gd name="T34" fmla="*/ 26 w 42"/>
                  <a:gd name="T35" fmla="*/ 27 h 31"/>
                  <a:gd name="T36" fmla="*/ 26 w 42"/>
                  <a:gd name="T37" fmla="*/ 28 h 31"/>
                  <a:gd name="T38" fmla="*/ 22 w 42"/>
                  <a:gd name="T39" fmla="*/ 29 h 31"/>
                  <a:gd name="T40" fmla="*/ 21 w 42"/>
                  <a:gd name="T41" fmla="*/ 27 h 31"/>
                  <a:gd name="T42" fmla="*/ 15 w 42"/>
                  <a:gd name="T43" fmla="*/ 27 h 31"/>
                  <a:gd name="T44" fmla="*/ 13 w 42"/>
                  <a:gd name="T45" fmla="*/ 25 h 31"/>
                  <a:gd name="T46" fmla="*/ 16 w 42"/>
                  <a:gd name="T47" fmla="*/ 23 h 31"/>
                  <a:gd name="T48" fmla="*/ 11 w 42"/>
                  <a:gd name="T49" fmla="*/ 22 h 31"/>
                  <a:gd name="T50" fmla="*/ 14 w 42"/>
                  <a:gd name="T51" fmla="*/ 20 h 31"/>
                  <a:gd name="T52" fmla="*/ 16 w 42"/>
                  <a:gd name="T53" fmla="*/ 18 h 31"/>
                  <a:gd name="T54" fmla="*/ 19 w 42"/>
                  <a:gd name="T55" fmla="*/ 19 h 31"/>
                  <a:gd name="T56" fmla="*/ 18 w 42"/>
                  <a:gd name="T57" fmla="*/ 16 h 31"/>
                  <a:gd name="T58" fmla="*/ 9 w 42"/>
                  <a:gd name="T59" fmla="*/ 18 h 31"/>
                  <a:gd name="T60" fmla="*/ 7 w 42"/>
                  <a:gd name="T61" fmla="*/ 17 h 31"/>
                  <a:gd name="T62" fmla="*/ 5 w 42"/>
                  <a:gd name="T63" fmla="*/ 15 h 31"/>
                  <a:gd name="T64" fmla="*/ 1 w 42"/>
                  <a:gd name="T65" fmla="*/ 13 h 31"/>
                  <a:gd name="T66" fmla="*/ 0 w 42"/>
                  <a:gd name="T67" fmla="*/ 10 h 31"/>
                  <a:gd name="T68" fmla="*/ 3 w 42"/>
                  <a:gd name="T69" fmla="*/ 9 h 31"/>
                  <a:gd name="T70" fmla="*/ 5 w 42"/>
                  <a:gd name="T71" fmla="*/ 7 h 31"/>
                  <a:gd name="T72" fmla="*/ 6 w 42"/>
                  <a:gd name="T73" fmla="*/ 4 h 31"/>
                  <a:gd name="T74" fmla="*/ 7 w 42"/>
                  <a:gd name="T75" fmla="*/ 4 h 31"/>
                  <a:gd name="T76" fmla="*/ 9 w 42"/>
                  <a:gd name="T77" fmla="*/ 2 h 31"/>
                  <a:gd name="T78" fmla="*/ 11 w 42"/>
                  <a:gd name="T7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2" h="31">
                    <a:moveTo>
                      <a:pt x="11" y="0"/>
                    </a:moveTo>
                    <a:cubicBezTo>
                      <a:pt x="13" y="1"/>
                      <a:pt x="15" y="2"/>
                      <a:pt x="16" y="4"/>
                    </a:cubicBezTo>
                    <a:cubicBezTo>
                      <a:pt x="18" y="3"/>
                      <a:pt x="18" y="4"/>
                      <a:pt x="19" y="5"/>
                    </a:cubicBezTo>
                    <a:cubicBezTo>
                      <a:pt x="19" y="5"/>
                      <a:pt x="21" y="4"/>
                      <a:pt x="21" y="5"/>
                    </a:cubicBezTo>
                    <a:cubicBezTo>
                      <a:pt x="21" y="5"/>
                      <a:pt x="21" y="6"/>
                      <a:pt x="22" y="6"/>
                    </a:cubicBezTo>
                    <a:cubicBezTo>
                      <a:pt x="23" y="4"/>
                      <a:pt x="23" y="6"/>
                      <a:pt x="25" y="8"/>
                    </a:cubicBezTo>
                    <a:cubicBezTo>
                      <a:pt x="25" y="8"/>
                      <a:pt x="27" y="7"/>
                      <a:pt x="27" y="8"/>
                    </a:cubicBezTo>
                    <a:cubicBezTo>
                      <a:pt x="28" y="8"/>
                      <a:pt x="30" y="11"/>
                      <a:pt x="33" y="10"/>
                    </a:cubicBezTo>
                    <a:cubicBezTo>
                      <a:pt x="33" y="10"/>
                      <a:pt x="33" y="11"/>
                      <a:pt x="33" y="12"/>
                    </a:cubicBezTo>
                    <a:cubicBezTo>
                      <a:pt x="34" y="13"/>
                      <a:pt x="36" y="12"/>
                      <a:pt x="36" y="12"/>
                    </a:cubicBezTo>
                    <a:cubicBezTo>
                      <a:pt x="36" y="13"/>
                      <a:pt x="36" y="14"/>
                      <a:pt x="36" y="14"/>
                    </a:cubicBezTo>
                    <a:cubicBezTo>
                      <a:pt x="38" y="16"/>
                      <a:pt x="40" y="16"/>
                      <a:pt x="42" y="18"/>
                    </a:cubicBezTo>
                    <a:cubicBezTo>
                      <a:pt x="42" y="19"/>
                      <a:pt x="41" y="21"/>
                      <a:pt x="41" y="21"/>
                    </a:cubicBezTo>
                    <a:cubicBezTo>
                      <a:pt x="40" y="21"/>
                      <a:pt x="39" y="20"/>
                      <a:pt x="39" y="20"/>
                    </a:cubicBezTo>
                    <a:cubicBezTo>
                      <a:pt x="37" y="21"/>
                      <a:pt x="36" y="22"/>
                      <a:pt x="34" y="23"/>
                    </a:cubicBezTo>
                    <a:cubicBezTo>
                      <a:pt x="33" y="23"/>
                      <a:pt x="33" y="24"/>
                      <a:pt x="33" y="25"/>
                    </a:cubicBezTo>
                    <a:cubicBezTo>
                      <a:pt x="32" y="24"/>
                      <a:pt x="31" y="26"/>
                      <a:pt x="31" y="27"/>
                    </a:cubicBezTo>
                    <a:cubicBezTo>
                      <a:pt x="28" y="27"/>
                      <a:pt x="28" y="25"/>
                      <a:pt x="26" y="27"/>
                    </a:cubicBezTo>
                    <a:cubicBezTo>
                      <a:pt x="25" y="27"/>
                      <a:pt x="25" y="28"/>
                      <a:pt x="26" y="28"/>
                    </a:cubicBezTo>
                    <a:cubicBezTo>
                      <a:pt x="25" y="31"/>
                      <a:pt x="22" y="25"/>
                      <a:pt x="22" y="29"/>
                    </a:cubicBezTo>
                    <a:cubicBezTo>
                      <a:pt x="21" y="29"/>
                      <a:pt x="21" y="27"/>
                      <a:pt x="21" y="27"/>
                    </a:cubicBezTo>
                    <a:cubicBezTo>
                      <a:pt x="19" y="29"/>
                      <a:pt x="18" y="26"/>
                      <a:pt x="15" y="27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13" y="23"/>
                      <a:pt x="16" y="24"/>
                      <a:pt x="16" y="23"/>
                    </a:cubicBezTo>
                    <a:cubicBezTo>
                      <a:pt x="16" y="21"/>
                      <a:pt x="13" y="22"/>
                      <a:pt x="11" y="22"/>
                    </a:cubicBezTo>
                    <a:cubicBezTo>
                      <a:pt x="11" y="19"/>
                      <a:pt x="13" y="21"/>
                      <a:pt x="14" y="20"/>
                    </a:cubicBezTo>
                    <a:cubicBezTo>
                      <a:pt x="14" y="20"/>
                      <a:pt x="16" y="18"/>
                      <a:pt x="16" y="18"/>
                    </a:cubicBezTo>
                    <a:cubicBezTo>
                      <a:pt x="17" y="18"/>
                      <a:pt x="18" y="20"/>
                      <a:pt x="19" y="19"/>
                    </a:cubicBezTo>
                    <a:cubicBezTo>
                      <a:pt x="19" y="18"/>
                      <a:pt x="18" y="17"/>
                      <a:pt x="18" y="16"/>
                    </a:cubicBezTo>
                    <a:cubicBezTo>
                      <a:pt x="17" y="17"/>
                      <a:pt x="11" y="16"/>
                      <a:pt x="9" y="18"/>
                    </a:cubicBezTo>
                    <a:cubicBezTo>
                      <a:pt x="8" y="20"/>
                      <a:pt x="9" y="18"/>
                      <a:pt x="7" y="17"/>
                    </a:cubicBezTo>
                    <a:cubicBezTo>
                      <a:pt x="4" y="16"/>
                      <a:pt x="2" y="18"/>
                      <a:pt x="5" y="15"/>
                    </a:cubicBezTo>
                    <a:cubicBezTo>
                      <a:pt x="4" y="13"/>
                      <a:pt x="1" y="15"/>
                      <a:pt x="1" y="13"/>
                    </a:cubicBezTo>
                    <a:cubicBezTo>
                      <a:pt x="2" y="11"/>
                      <a:pt x="4" y="9"/>
                      <a:pt x="0" y="10"/>
                    </a:cubicBezTo>
                    <a:cubicBezTo>
                      <a:pt x="0" y="9"/>
                      <a:pt x="1" y="9"/>
                      <a:pt x="3" y="9"/>
                    </a:cubicBezTo>
                    <a:cubicBezTo>
                      <a:pt x="4" y="8"/>
                      <a:pt x="3" y="7"/>
                      <a:pt x="5" y="7"/>
                    </a:cubicBezTo>
                    <a:cubicBezTo>
                      <a:pt x="6" y="7"/>
                      <a:pt x="5" y="5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1"/>
                      <a:pt x="11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00"/>
              <p:cNvSpPr>
                <a:spLocks/>
              </p:cNvSpPr>
              <p:nvPr/>
            </p:nvSpPr>
            <p:spPr bwMode="auto">
              <a:xfrm>
                <a:off x="5912532" y="1609698"/>
                <a:ext cx="361562" cy="186213"/>
              </a:xfrm>
              <a:custGeom>
                <a:avLst/>
                <a:gdLst>
                  <a:gd name="T0" fmla="*/ 19 w 55"/>
                  <a:gd name="T1" fmla="*/ 20 h 28"/>
                  <a:gd name="T2" fmla="*/ 17 w 55"/>
                  <a:gd name="T3" fmla="*/ 20 h 28"/>
                  <a:gd name="T4" fmla="*/ 12 w 55"/>
                  <a:gd name="T5" fmla="*/ 20 h 28"/>
                  <a:gd name="T6" fmla="*/ 15 w 55"/>
                  <a:gd name="T7" fmla="*/ 18 h 28"/>
                  <a:gd name="T8" fmla="*/ 21 w 55"/>
                  <a:gd name="T9" fmla="*/ 14 h 28"/>
                  <a:gd name="T10" fmla="*/ 19 w 55"/>
                  <a:gd name="T11" fmla="*/ 11 h 28"/>
                  <a:gd name="T12" fmla="*/ 14 w 55"/>
                  <a:gd name="T13" fmla="*/ 11 h 28"/>
                  <a:gd name="T14" fmla="*/ 9 w 55"/>
                  <a:gd name="T15" fmla="*/ 15 h 28"/>
                  <a:gd name="T16" fmla="*/ 3 w 55"/>
                  <a:gd name="T17" fmla="*/ 14 h 28"/>
                  <a:gd name="T18" fmla="*/ 4 w 55"/>
                  <a:gd name="T19" fmla="*/ 7 h 28"/>
                  <a:gd name="T20" fmla="*/ 2 w 55"/>
                  <a:gd name="T21" fmla="*/ 8 h 28"/>
                  <a:gd name="T22" fmla="*/ 1 w 55"/>
                  <a:gd name="T23" fmla="*/ 3 h 28"/>
                  <a:gd name="T24" fmla="*/ 3 w 55"/>
                  <a:gd name="T25" fmla="*/ 4 h 28"/>
                  <a:gd name="T26" fmla="*/ 9 w 55"/>
                  <a:gd name="T27" fmla="*/ 2 h 28"/>
                  <a:gd name="T28" fmla="*/ 9 w 55"/>
                  <a:gd name="T29" fmla="*/ 5 h 28"/>
                  <a:gd name="T30" fmla="*/ 17 w 55"/>
                  <a:gd name="T31" fmla="*/ 6 h 28"/>
                  <a:gd name="T32" fmla="*/ 20 w 55"/>
                  <a:gd name="T33" fmla="*/ 2 h 28"/>
                  <a:gd name="T34" fmla="*/ 30 w 55"/>
                  <a:gd name="T35" fmla="*/ 3 h 28"/>
                  <a:gd name="T36" fmla="*/ 30 w 55"/>
                  <a:gd name="T37" fmla="*/ 3 h 28"/>
                  <a:gd name="T38" fmla="*/ 34 w 55"/>
                  <a:gd name="T39" fmla="*/ 6 h 28"/>
                  <a:gd name="T40" fmla="*/ 33 w 55"/>
                  <a:gd name="T41" fmla="*/ 8 h 28"/>
                  <a:gd name="T42" fmla="*/ 38 w 55"/>
                  <a:gd name="T43" fmla="*/ 7 h 28"/>
                  <a:gd name="T44" fmla="*/ 44 w 55"/>
                  <a:gd name="T45" fmla="*/ 9 h 28"/>
                  <a:gd name="T46" fmla="*/ 45 w 55"/>
                  <a:gd name="T47" fmla="*/ 11 h 28"/>
                  <a:gd name="T48" fmla="*/ 46 w 55"/>
                  <a:gd name="T49" fmla="*/ 12 h 28"/>
                  <a:gd name="T50" fmla="*/ 47 w 55"/>
                  <a:gd name="T51" fmla="*/ 14 h 28"/>
                  <a:gd name="T52" fmla="*/ 49 w 55"/>
                  <a:gd name="T53" fmla="*/ 14 h 28"/>
                  <a:gd name="T54" fmla="*/ 49 w 55"/>
                  <a:gd name="T55" fmla="*/ 16 h 28"/>
                  <a:gd name="T56" fmla="*/ 51 w 55"/>
                  <a:gd name="T57" fmla="*/ 16 h 28"/>
                  <a:gd name="T58" fmla="*/ 51 w 55"/>
                  <a:gd name="T59" fmla="*/ 19 h 28"/>
                  <a:gd name="T60" fmla="*/ 54 w 55"/>
                  <a:gd name="T61" fmla="*/ 19 h 28"/>
                  <a:gd name="T62" fmla="*/ 51 w 55"/>
                  <a:gd name="T63" fmla="*/ 20 h 28"/>
                  <a:gd name="T64" fmla="*/ 51 w 55"/>
                  <a:gd name="T65" fmla="*/ 21 h 28"/>
                  <a:gd name="T66" fmla="*/ 42 w 55"/>
                  <a:gd name="T67" fmla="*/ 21 h 28"/>
                  <a:gd name="T68" fmla="*/ 42 w 55"/>
                  <a:gd name="T69" fmla="*/ 16 h 28"/>
                  <a:gd name="T70" fmla="*/ 32 w 55"/>
                  <a:gd name="T71" fmla="*/ 15 h 28"/>
                  <a:gd name="T72" fmla="*/ 31 w 55"/>
                  <a:gd name="T73" fmla="*/ 18 h 28"/>
                  <a:gd name="T74" fmla="*/ 30 w 55"/>
                  <a:gd name="T75" fmla="*/ 18 h 28"/>
                  <a:gd name="T76" fmla="*/ 28 w 55"/>
                  <a:gd name="T77" fmla="*/ 20 h 28"/>
                  <a:gd name="T78" fmla="*/ 29 w 55"/>
                  <a:gd name="T79" fmla="*/ 20 h 28"/>
                  <a:gd name="T80" fmla="*/ 26 w 55"/>
                  <a:gd name="T81" fmla="*/ 21 h 28"/>
                  <a:gd name="T82" fmla="*/ 26 w 55"/>
                  <a:gd name="T83" fmla="*/ 27 h 28"/>
                  <a:gd name="T84" fmla="*/ 13 w 55"/>
                  <a:gd name="T85" fmla="*/ 23 h 28"/>
                  <a:gd name="T86" fmla="*/ 16 w 55"/>
                  <a:gd name="T87" fmla="*/ 21 h 28"/>
                  <a:gd name="T88" fmla="*/ 20 w 55"/>
                  <a:gd name="T89" fmla="*/ 21 h 28"/>
                  <a:gd name="T90" fmla="*/ 19 w 55"/>
                  <a:gd name="T91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5" h="28">
                    <a:moveTo>
                      <a:pt x="19" y="20"/>
                    </a:moveTo>
                    <a:cubicBezTo>
                      <a:pt x="19" y="17"/>
                      <a:pt x="17" y="20"/>
                      <a:pt x="17" y="20"/>
                    </a:cubicBezTo>
                    <a:cubicBezTo>
                      <a:pt x="16" y="21"/>
                      <a:pt x="15" y="18"/>
                      <a:pt x="12" y="20"/>
                    </a:cubicBezTo>
                    <a:cubicBezTo>
                      <a:pt x="12" y="18"/>
                      <a:pt x="14" y="18"/>
                      <a:pt x="15" y="18"/>
                    </a:cubicBezTo>
                    <a:cubicBezTo>
                      <a:pt x="17" y="17"/>
                      <a:pt x="18" y="14"/>
                      <a:pt x="21" y="14"/>
                    </a:cubicBezTo>
                    <a:cubicBezTo>
                      <a:pt x="20" y="13"/>
                      <a:pt x="19" y="13"/>
                      <a:pt x="19" y="11"/>
                    </a:cubicBezTo>
                    <a:cubicBezTo>
                      <a:pt x="17" y="10"/>
                      <a:pt x="15" y="14"/>
                      <a:pt x="14" y="11"/>
                    </a:cubicBezTo>
                    <a:cubicBezTo>
                      <a:pt x="13" y="12"/>
                      <a:pt x="11" y="14"/>
                      <a:pt x="9" y="15"/>
                    </a:cubicBezTo>
                    <a:cubicBezTo>
                      <a:pt x="6" y="15"/>
                      <a:pt x="6" y="13"/>
                      <a:pt x="3" y="14"/>
                    </a:cubicBezTo>
                    <a:cubicBezTo>
                      <a:pt x="5" y="12"/>
                      <a:pt x="5" y="10"/>
                      <a:pt x="4" y="7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0" y="8"/>
                      <a:pt x="1" y="5"/>
                      <a:pt x="1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2"/>
                      <a:pt x="8" y="4"/>
                      <a:pt x="9" y="2"/>
                    </a:cubicBezTo>
                    <a:cubicBezTo>
                      <a:pt x="10" y="2"/>
                      <a:pt x="9" y="4"/>
                      <a:pt x="9" y="5"/>
                    </a:cubicBezTo>
                    <a:cubicBezTo>
                      <a:pt x="13" y="6"/>
                      <a:pt x="17" y="0"/>
                      <a:pt x="17" y="6"/>
                    </a:cubicBezTo>
                    <a:cubicBezTo>
                      <a:pt x="20" y="6"/>
                      <a:pt x="20" y="5"/>
                      <a:pt x="20" y="2"/>
                    </a:cubicBezTo>
                    <a:cubicBezTo>
                      <a:pt x="22" y="3"/>
                      <a:pt x="26" y="3"/>
                      <a:pt x="30" y="3"/>
                    </a:cubicBezTo>
                    <a:cubicBezTo>
                      <a:pt x="30" y="3"/>
                      <a:pt x="30" y="5"/>
                      <a:pt x="30" y="3"/>
                    </a:cubicBezTo>
                    <a:cubicBezTo>
                      <a:pt x="32" y="4"/>
                      <a:pt x="31" y="8"/>
                      <a:pt x="34" y="6"/>
                    </a:cubicBezTo>
                    <a:cubicBezTo>
                      <a:pt x="34" y="7"/>
                      <a:pt x="33" y="7"/>
                      <a:pt x="33" y="8"/>
                    </a:cubicBezTo>
                    <a:cubicBezTo>
                      <a:pt x="35" y="8"/>
                      <a:pt x="38" y="9"/>
                      <a:pt x="38" y="7"/>
                    </a:cubicBezTo>
                    <a:cubicBezTo>
                      <a:pt x="39" y="8"/>
                      <a:pt x="40" y="10"/>
                      <a:pt x="44" y="9"/>
                    </a:cubicBezTo>
                    <a:cubicBezTo>
                      <a:pt x="42" y="11"/>
                      <a:pt x="43" y="10"/>
                      <a:pt x="45" y="11"/>
                    </a:cubicBezTo>
                    <a:cubicBezTo>
                      <a:pt x="45" y="11"/>
                      <a:pt x="45" y="12"/>
                      <a:pt x="46" y="12"/>
                    </a:cubicBezTo>
                    <a:cubicBezTo>
                      <a:pt x="47" y="12"/>
                      <a:pt x="46" y="13"/>
                      <a:pt x="47" y="14"/>
                    </a:cubicBezTo>
                    <a:cubicBezTo>
                      <a:pt x="47" y="14"/>
                      <a:pt x="48" y="13"/>
                      <a:pt x="49" y="14"/>
                    </a:cubicBezTo>
                    <a:cubicBezTo>
                      <a:pt x="49" y="14"/>
                      <a:pt x="48" y="15"/>
                      <a:pt x="49" y="16"/>
                    </a:cubicBezTo>
                    <a:cubicBezTo>
                      <a:pt x="49" y="16"/>
                      <a:pt x="50" y="15"/>
                      <a:pt x="51" y="16"/>
                    </a:cubicBezTo>
                    <a:cubicBezTo>
                      <a:pt x="51" y="17"/>
                      <a:pt x="51" y="18"/>
                      <a:pt x="51" y="19"/>
                    </a:cubicBezTo>
                    <a:cubicBezTo>
                      <a:pt x="53" y="19"/>
                      <a:pt x="54" y="17"/>
                      <a:pt x="54" y="19"/>
                    </a:cubicBezTo>
                    <a:cubicBezTo>
                      <a:pt x="55" y="21"/>
                      <a:pt x="52" y="20"/>
                      <a:pt x="51" y="20"/>
                    </a:cubicBezTo>
                    <a:cubicBezTo>
                      <a:pt x="51" y="21"/>
                      <a:pt x="52" y="21"/>
                      <a:pt x="51" y="21"/>
                    </a:cubicBezTo>
                    <a:cubicBezTo>
                      <a:pt x="49" y="22"/>
                      <a:pt x="45" y="21"/>
                      <a:pt x="42" y="21"/>
                    </a:cubicBezTo>
                    <a:cubicBezTo>
                      <a:pt x="41" y="18"/>
                      <a:pt x="42" y="19"/>
                      <a:pt x="42" y="16"/>
                    </a:cubicBezTo>
                    <a:cubicBezTo>
                      <a:pt x="41" y="13"/>
                      <a:pt x="34" y="13"/>
                      <a:pt x="32" y="15"/>
                    </a:cubicBezTo>
                    <a:cubicBezTo>
                      <a:pt x="31" y="15"/>
                      <a:pt x="32" y="17"/>
                      <a:pt x="31" y="18"/>
                    </a:cubicBezTo>
                    <a:cubicBezTo>
                      <a:pt x="31" y="18"/>
                      <a:pt x="30" y="17"/>
                      <a:pt x="30" y="18"/>
                    </a:cubicBezTo>
                    <a:cubicBezTo>
                      <a:pt x="29" y="18"/>
                      <a:pt x="30" y="20"/>
                      <a:pt x="28" y="20"/>
                    </a:cubicBezTo>
                    <a:cubicBezTo>
                      <a:pt x="27" y="20"/>
                      <a:pt x="28" y="20"/>
                      <a:pt x="29" y="20"/>
                    </a:cubicBezTo>
                    <a:cubicBezTo>
                      <a:pt x="28" y="22"/>
                      <a:pt x="27" y="21"/>
                      <a:pt x="26" y="21"/>
                    </a:cubicBezTo>
                    <a:cubicBezTo>
                      <a:pt x="25" y="24"/>
                      <a:pt x="26" y="24"/>
                      <a:pt x="26" y="27"/>
                    </a:cubicBezTo>
                    <a:cubicBezTo>
                      <a:pt x="22" y="28"/>
                      <a:pt x="14" y="28"/>
                      <a:pt x="13" y="23"/>
                    </a:cubicBezTo>
                    <a:cubicBezTo>
                      <a:pt x="15" y="23"/>
                      <a:pt x="16" y="23"/>
                      <a:pt x="16" y="21"/>
                    </a:cubicBezTo>
                    <a:cubicBezTo>
                      <a:pt x="19" y="21"/>
                      <a:pt x="18" y="23"/>
                      <a:pt x="20" y="21"/>
                    </a:cubicBezTo>
                    <a:cubicBezTo>
                      <a:pt x="19" y="21"/>
                      <a:pt x="17" y="20"/>
                      <a:pt x="19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01"/>
              <p:cNvSpPr>
                <a:spLocks/>
              </p:cNvSpPr>
              <p:nvPr/>
            </p:nvSpPr>
            <p:spPr bwMode="auto">
              <a:xfrm>
                <a:off x="2501193" y="1756137"/>
                <a:ext cx="177166" cy="92203"/>
              </a:xfrm>
              <a:custGeom>
                <a:avLst/>
                <a:gdLst>
                  <a:gd name="T0" fmla="*/ 26 w 27"/>
                  <a:gd name="T1" fmla="*/ 2 h 14"/>
                  <a:gd name="T2" fmla="*/ 26 w 27"/>
                  <a:gd name="T3" fmla="*/ 5 h 14"/>
                  <a:gd name="T4" fmla="*/ 25 w 27"/>
                  <a:gd name="T5" fmla="*/ 5 h 14"/>
                  <a:gd name="T6" fmla="*/ 25 w 27"/>
                  <a:gd name="T7" fmla="*/ 8 h 14"/>
                  <a:gd name="T8" fmla="*/ 22 w 27"/>
                  <a:gd name="T9" fmla="*/ 10 h 14"/>
                  <a:gd name="T10" fmla="*/ 19 w 27"/>
                  <a:gd name="T11" fmla="*/ 7 h 14"/>
                  <a:gd name="T12" fmla="*/ 16 w 27"/>
                  <a:gd name="T13" fmla="*/ 9 h 14"/>
                  <a:gd name="T14" fmla="*/ 12 w 27"/>
                  <a:gd name="T15" fmla="*/ 13 h 14"/>
                  <a:gd name="T16" fmla="*/ 2 w 27"/>
                  <a:gd name="T17" fmla="*/ 13 h 14"/>
                  <a:gd name="T18" fmla="*/ 1 w 27"/>
                  <a:gd name="T19" fmla="*/ 9 h 14"/>
                  <a:gd name="T20" fmla="*/ 5 w 27"/>
                  <a:gd name="T21" fmla="*/ 10 h 14"/>
                  <a:gd name="T22" fmla="*/ 8 w 27"/>
                  <a:gd name="T23" fmla="*/ 7 h 14"/>
                  <a:gd name="T24" fmla="*/ 10 w 27"/>
                  <a:gd name="T25" fmla="*/ 5 h 14"/>
                  <a:gd name="T26" fmla="*/ 13 w 27"/>
                  <a:gd name="T27" fmla="*/ 4 h 14"/>
                  <a:gd name="T28" fmla="*/ 14 w 27"/>
                  <a:gd name="T29" fmla="*/ 4 h 14"/>
                  <a:gd name="T30" fmla="*/ 16 w 27"/>
                  <a:gd name="T31" fmla="*/ 2 h 14"/>
                  <a:gd name="T32" fmla="*/ 20 w 27"/>
                  <a:gd name="T33" fmla="*/ 2 h 14"/>
                  <a:gd name="T34" fmla="*/ 26 w 27"/>
                  <a:gd name="T3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4">
                    <a:moveTo>
                      <a:pt x="26" y="2"/>
                    </a:moveTo>
                    <a:cubicBezTo>
                      <a:pt x="26" y="3"/>
                      <a:pt x="27" y="5"/>
                      <a:pt x="26" y="5"/>
                    </a:cubicBezTo>
                    <a:cubicBezTo>
                      <a:pt x="26" y="5"/>
                      <a:pt x="25" y="5"/>
                      <a:pt x="25" y="5"/>
                    </a:cubicBezTo>
                    <a:cubicBezTo>
                      <a:pt x="25" y="5"/>
                      <a:pt x="26" y="8"/>
                      <a:pt x="25" y="8"/>
                    </a:cubicBezTo>
                    <a:cubicBezTo>
                      <a:pt x="24" y="8"/>
                      <a:pt x="22" y="6"/>
                      <a:pt x="22" y="10"/>
                    </a:cubicBezTo>
                    <a:cubicBezTo>
                      <a:pt x="20" y="10"/>
                      <a:pt x="21" y="7"/>
                      <a:pt x="19" y="7"/>
                    </a:cubicBezTo>
                    <a:cubicBezTo>
                      <a:pt x="17" y="7"/>
                      <a:pt x="17" y="9"/>
                      <a:pt x="16" y="9"/>
                    </a:cubicBezTo>
                    <a:cubicBezTo>
                      <a:pt x="15" y="10"/>
                      <a:pt x="12" y="10"/>
                      <a:pt x="12" y="13"/>
                    </a:cubicBezTo>
                    <a:cubicBezTo>
                      <a:pt x="8" y="14"/>
                      <a:pt x="6" y="13"/>
                      <a:pt x="2" y="13"/>
                    </a:cubicBezTo>
                    <a:cubicBezTo>
                      <a:pt x="2" y="11"/>
                      <a:pt x="0" y="11"/>
                      <a:pt x="1" y="9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6" y="7"/>
                      <a:pt x="8" y="7"/>
                    </a:cubicBezTo>
                    <a:cubicBezTo>
                      <a:pt x="9" y="7"/>
                      <a:pt x="10" y="5"/>
                      <a:pt x="10" y="5"/>
                    </a:cubicBezTo>
                    <a:cubicBezTo>
                      <a:pt x="12" y="7"/>
                      <a:pt x="10" y="4"/>
                      <a:pt x="13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5" y="4"/>
                      <a:pt x="16" y="2"/>
                      <a:pt x="16" y="2"/>
                    </a:cubicBezTo>
                    <a:cubicBezTo>
                      <a:pt x="17" y="2"/>
                      <a:pt x="19" y="3"/>
                      <a:pt x="20" y="2"/>
                    </a:cubicBezTo>
                    <a:cubicBezTo>
                      <a:pt x="21" y="2"/>
                      <a:pt x="24" y="0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02"/>
              <p:cNvSpPr>
                <a:spLocks/>
              </p:cNvSpPr>
              <p:nvPr/>
            </p:nvSpPr>
            <p:spPr bwMode="auto">
              <a:xfrm>
                <a:off x="2973031" y="1795911"/>
                <a:ext cx="178974" cy="92203"/>
              </a:xfrm>
              <a:custGeom>
                <a:avLst/>
                <a:gdLst>
                  <a:gd name="T0" fmla="*/ 24 w 27"/>
                  <a:gd name="T1" fmla="*/ 1 h 14"/>
                  <a:gd name="T2" fmla="*/ 27 w 27"/>
                  <a:gd name="T3" fmla="*/ 10 h 14"/>
                  <a:gd name="T4" fmla="*/ 25 w 27"/>
                  <a:gd name="T5" fmla="*/ 9 h 14"/>
                  <a:gd name="T6" fmla="*/ 25 w 27"/>
                  <a:gd name="T7" fmla="*/ 12 h 14"/>
                  <a:gd name="T8" fmla="*/ 21 w 27"/>
                  <a:gd name="T9" fmla="*/ 13 h 14"/>
                  <a:gd name="T10" fmla="*/ 20 w 27"/>
                  <a:gd name="T11" fmla="*/ 13 h 14"/>
                  <a:gd name="T12" fmla="*/ 17 w 27"/>
                  <a:gd name="T13" fmla="*/ 13 h 14"/>
                  <a:gd name="T14" fmla="*/ 17 w 27"/>
                  <a:gd name="T15" fmla="*/ 10 h 14"/>
                  <a:gd name="T16" fmla="*/ 8 w 27"/>
                  <a:gd name="T17" fmla="*/ 9 h 14"/>
                  <a:gd name="T18" fmla="*/ 0 w 27"/>
                  <a:gd name="T19" fmla="*/ 4 h 14"/>
                  <a:gd name="T20" fmla="*/ 1 w 27"/>
                  <a:gd name="T21" fmla="*/ 2 h 14"/>
                  <a:gd name="T22" fmla="*/ 3 w 27"/>
                  <a:gd name="T23" fmla="*/ 3 h 14"/>
                  <a:gd name="T24" fmla="*/ 8 w 27"/>
                  <a:gd name="T25" fmla="*/ 5 h 14"/>
                  <a:gd name="T26" fmla="*/ 10 w 27"/>
                  <a:gd name="T27" fmla="*/ 5 h 14"/>
                  <a:gd name="T28" fmla="*/ 11 w 27"/>
                  <a:gd name="T29" fmla="*/ 7 h 14"/>
                  <a:gd name="T30" fmla="*/ 12 w 27"/>
                  <a:gd name="T31" fmla="*/ 3 h 14"/>
                  <a:gd name="T32" fmla="*/ 14 w 27"/>
                  <a:gd name="T33" fmla="*/ 5 h 14"/>
                  <a:gd name="T34" fmla="*/ 24 w 27"/>
                  <a:gd name="T3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4">
                    <a:moveTo>
                      <a:pt x="24" y="1"/>
                    </a:moveTo>
                    <a:cubicBezTo>
                      <a:pt x="23" y="6"/>
                      <a:pt x="27" y="6"/>
                      <a:pt x="27" y="10"/>
                    </a:cubicBezTo>
                    <a:cubicBezTo>
                      <a:pt x="27" y="10"/>
                      <a:pt x="26" y="8"/>
                      <a:pt x="25" y="9"/>
                    </a:cubicBezTo>
                    <a:cubicBezTo>
                      <a:pt x="25" y="9"/>
                      <a:pt x="26" y="11"/>
                      <a:pt x="25" y="12"/>
                    </a:cubicBezTo>
                    <a:cubicBezTo>
                      <a:pt x="24" y="12"/>
                      <a:pt x="23" y="12"/>
                      <a:pt x="21" y="13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19" y="14"/>
                      <a:pt x="18" y="13"/>
                      <a:pt x="17" y="13"/>
                    </a:cubicBezTo>
                    <a:cubicBezTo>
                      <a:pt x="16" y="12"/>
                      <a:pt x="16" y="11"/>
                      <a:pt x="17" y="10"/>
                    </a:cubicBezTo>
                    <a:cubicBezTo>
                      <a:pt x="14" y="11"/>
                      <a:pt x="12" y="9"/>
                      <a:pt x="8" y="9"/>
                    </a:cubicBezTo>
                    <a:cubicBezTo>
                      <a:pt x="7" y="5"/>
                      <a:pt x="3" y="6"/>
                      <a:pt x="0" y="4"/>
                    </a:cubicBezTo>
                    <a:cubicBezTo>
                      <a:pt x="1" y="4"/>
                      <a:pt x="1" y="2"/>
                      <a:pt x="1" y="2"/>
                    </a:cubicBezTo>
                    <a:cubicBezTo>
                      <a:pt x="3" y="1"/>
                      <a:pt x="3" y="3"/>
                      <a:pt x="3" y="3"/>
                    </a:cubicBezTo>
                    <a:cubicBezTo>
                      <a:pt x="4" y="3"/>
                      <a:pt x="7" y="4"/>
                      <a:pt x="8" y="5"/>
                    </a:cubicBezTo>
                    <a:cubicBezTo>
                      <a:pt x="8" y="5"/>
                      <a:pt x="10" y="5"/>
                      <a:pt x="10" y="5"/>
                    </a:cubicBezTo>
                    <a:cubicBezTo>
                      <a:pt x="10" y="5"/>
                      <a:pt x="10" y="7"/>
                      <a:pt x="11" y="7"/>
                    </a:cubicBezTo>
                    <a:cubicBezTo>
                      <a:pt x="13" y="6"/>
                      <a:pt x="9" y="4"/>
                      <a:pt x="12" y="3"/>
                    </a:cubicBezTo>
                    <a:cubicBezTo>
                      <a:pt x="13" y="2"/>
                      <a:pt x="14" y="5"/>
                      <a:pt x="14" y="5"/>
                    </a:cubicBezTo>
                    <a:cubicBezTo>
                      <a:pt x="17" y="5"/>
                      <a:pt x="18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03"/>
              <p:cNvSpPr>
                <a:spLocks/>
              </p:cNvSpPr>
              <p:nvPr/>
            </p:nvSpPr>
            <p:spPr bwMode="auto">
              <a:xfrm>
                <a:off x="2645818" y="1795911"/>
                <a:ext cx="309135" cy="117514"/>
              </a:xfrm>
              <a:custGeom>
                <a:avLst/>
                <a:gdLst>
                  <a:gd name="T0" fmla="*/ 21 w 47"/>
                  <a:gd name="T1" fmla="*/ 7 h 18"/>
                  <a:gd name="T2" fmla="*/ 30 w 47"/>
                  <a:gd name="T3" fmla="*/ 11 h 18"/>
                  <a:gd name="T4" fmla="*/ 30 w 47"/>
                  <a:gd name="T5" fmla="*/ 6 h 18"/>
                  <a:gd name="T6" fmla="*/ 27 w 47"/>
                  <a:gd name="T7" fmla="*/ 2 h 18"/>
                  <a:gd name="T8" fmla="*/ 34 w 47"/>
                  <a:gd name="T9" fmla="*/ 1 h 18"/>
                  <a:gd name="T10" fmla="*/ 36 w 47"/>
                  <a:gd name="T11" fmla="*/ 3 h 18"/>
                  <a:gd name="T12" fmla="*/ 36 w 47"/>
                  <a:gd name="T13" fmla="*/ 5 h 18"/>
                  <a:gd name="T14" fmla="*/ 40 w 47"/>
                  <a:gd name="T15" fmla="*/ 8 h 18"/>
                  <a:gd name="T16" fmla="*/ 43 w 47"/>
                  <a:gd name="T17" fmla="*/ 6 h 18"/>
                  <a:gd name="T18" fmla="*/ 46 w 47"/>
                  <a:gd name="T19" fmla="*/ 8 h 18"/>
                  <a:gd name="T20" fmla="*/ 46 w 47"/>
                  <a:gd name="T21" fmla="*/ 10 h 18"/>
                  <a:gd name="T22" fmla="*/ 46 w 47"/>
                  <a:gd name="T23" fmla="*/ 13 h 18"/>
                  <a:gd name="T24" fmla="*/ 40 w 47"/>
                  <a:gd name="T25" fmla="*/ 14 h 18"/>
                  <a:gd name="T26" fmla="*/ 36 w 47"/>
                  <a:gd name="T27" fmla="*/ 13 h 18"/>
                  <a:gd name="T28" fmla="*/ 27 w 47"/>
                  <a:gd name="T29" fmla="*/ 15 h 18"/>
                  <a:gd name="T30" fmla="*/ 25 w 47"/>
                  <a:gd name="T31" fmla="*/ 15 h 18"/>
                  <a:gd name="T32" fmla="*/ 23 w 47"/>
                  <a:gd name="T33" fmla="*/ 16 h 18"/>
                  <a:gd name="T34" fmla="*/ 13 w 47"/>
                  <a:gd name="T35" fmla="*/ 18 h 18"/>
                  <a:gd name="T36" fmla="*/ 22 w 47"/>
                  <a:gd name="T37" fmla="*/ 15 h 18"/>
                  <a:gd name="T38" fmla="*/ 17 w 47"/>
                  <a:gd name="T39" fmla="*/ 13 h 18"/>
                  <a:gd name="T40" fmla="*/ 13 w 47"/>
                  <a:gd name="T41" fmla="*/ 12 h 18"/>
                  <a:gd name="T42" fmla="*/ 9 w 47"/>
                  <a:gd name="T43" fmla="*/ 13 h 18"/>
                  <a:gd name="T44" fmla="*/ 6 w 47"/>
                  <a:gd name="T45" fmla="*/ 13 h 18"/>
                  <a:gd name="T46" fmla="*/ 0 w 47"/>
                  <a:gd name="T47" fmla="*/ 12 h 18"/>
                  <a:gd name="T48" fmla="*/ 2 w 47"/>
                  <a:gd name="T49" fmla="*/ 10 h 18"/>
                  <a:gd name="T50" fmla="*/ 3 w 47"/>
                  <a:gd name="T51" fmla="*/ 7 h 18"/>
                  <a:gd name="T52" fmla="*/ 6 w 47"/>
                  <a:gd name="T53" fmla="*/ 6 h 18"/>
                  <a:gd name="T54" fmla="*/ 5 w 47"/>
                  <a:gd name="T55" fmla="*/ 4 h 18"/>
                  <a:gd name="T56" fmla="*/ 7 w 47"/>
                  <a:gd name="T57" fmla="*/ 4 h 18"/>
                  <a:gd name="T58" fmla="*/ 10 w 47"/>
                  <a:gd name="T59" fmla="*/ 3 h 18"/>
                  <a:gd name="T60" fmla="*/ 15 w 47"/>
                  <a:gd name="T61" fmla="*/ 4 h 18"/>
                  <a:gd name="T62" fmla="*/ 16 w 47"/>
                  <a:gd name="T63" fmla="*/ 6 h 18"/>
                  <a:gd name="T64" fmla="*/ 18 w 47"/>
                  <a:gd name="T65" fmla="*/ 6 h 18"/>
                  <a:gd name="T66" fmla="*/ 18 w 47"/>
                  <a:gd name="T67" fmla="*/ 9 h 18"/>
                  <a:gd name="T68" fmla="*/ 21 w 47"/>
                  <a:gd name="T6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18">
                    <a:moveTo>
                      <a:pt x="21" y="7"/>
                    </a:moveTo>
                    <a:cubicBezTo>
                      <a:pt x="20" y="10"/>
                      <a:pt x="28" y="8"/>
                      <a:pt x="30" y="11"/>
                    </a:cubicBezTo>
                    <a:cubicBezTo>
                      <a:pt x="32" y="7"/>
                      <a:pt x="24" y="6"/>
                      <a:pt x="30" y="6"/>
                    </a:cubicBezTo>
                    <a:cubicBezTo>
                      <a:pt x="32" y="2"/>
                      <a:pt x="26" y="6"/>
                      <a:pt x="27" y="2"/>
                    </a:cubicBezTo>
                    <a:cubicBezTo>
                      <a:pt x="30" y="2"/>
                      <a:pt x="31" y="0"/>
                      <a:pt x="34" y="1"/>
                    </a:cubicBezTo>
                    <a:cubicBezTo>
                      <a:pt x="33" y="3"/>
                      <a:pt x="35" y="2"/>
                      <a:pt x="36" y="3"/>
                    </a:cubicBezTo>
                    <a:cubicBezTo>
                      <a:pt x="36" y="3"/>
                      <a:pt x="36" y="5"/>
                      <a:pt x="36" y="5"/>
                    </a:cubicBezTo>
                    <a:cubicBezTo>
                      <a:pt x="37" y="6"/>
                      <a:pt x="39" y="6"/>
                      <a:pt x="40" y="8"/>
                    </a:cubicBezTo>
                    <a:cubicBezTo>
                      <a:pt x="41" y="7"/>
                      <a:pt x="41" y="6"/>
                      <a:pt x="43" y="6"/>
                    </a:cubicBezTo>
                    <a:cubicBezTo>
                      <a:pt x="44" y="6"/>
                      <a:pt x="45" y="7"/>
                      <a:pt x="46" y="8"/>
                    </a:cubicBezTo>
                    <a:cubicBezTo>
                      <a:pt x="46" y="8"/>
                      <a:pt x="47" y="9"/>
                      <a:pt x="46" y="10"/>
                    </a:cubicBezTo>
                    <a:cubicBezTo>
                      <a:pt x="45" y="11"/>
                      <a:pt x="47" y="10"/>
                      <a:pt x="46" y="13"/>
                    </a:cubicBezTo>
                    <a:cubicBezTo>
                      <a:pt x="44" y="11"/>
                      <a:pt x="42" y="14"/>
                      <a:pt x="40" y="14"/>
                    </a:cubicBezTo>
                    <a:cubicBezTo>
                      <a:pt x="38" y="15"/>
                      <a:pt x="38" y="14"/>
                      <a:pt x="36" y="13"/>
                    </a:cubicBezTo>
                    <a:cubicBezTo>
                      <a:pt x="33" y="13"/>
                      <a:pt x="29" y="15"/>
                      <a:pt x="27" y="15"/>
                    </a:cubicBezTo>
                    <a:cubicBezTo>
                      <a:pt x="27" y="16"/>
                      <a:pt x="26" y="15"/>
                      <a:pt x="25" y="15"/>
                    </a:cubicBezTo>
                    <a:cubicBezTo>
                      <a:pt x="25" y="16"/>
                      <a:pt x="24" y="16"/>
                      <a:pt x="23" y="16"/>
                    </a:cubicBezTo>
                    <a:cubicBezTo>
                      <a:pt x="22" y="17"/>
                      <a:pt x="16" y="18"/>
                      <a:pt x="13" y="18"/>
                    </a:cubicBezTo>
                    <a:cubicBezTo>
                      <a:pt x="13" y="15"/>
                      <a:pt x="18" y="16"/>
                      <a:pt x="22" y="15"/>
                    </a:cubicBezTo>
                    <a:cubicBezTo>
                      <a:pt x="22" y="11"/>
                      <a:pt x="19" y="14"/>
                      <a:pt x="17" y="13"/>
                    </a:cubicBezTo>
                    <a:cubicBezTo>
                      <a:pt x="15" y="13"/>
                      <a:pt x="15" y="13"/>
                      <a:pt x="13" y="12"/>
                    </a:cubicBezTo>
                    <a:cubicBezTo>
                      <a:pt x="11" y="11"/>
                      <a:pt x="11" y="13"/>
                      <a:pt x="9" y="13"/>
                    </a:cubicBezTo>
                    <a:cubicBezTo>
                      <a:pt x="8" y="14"/>
                      <a:pt x="8" y="13"/>
                      <a:pt x="6" y="13"/>
                    </a:cubicBezTo>
                    <a:cubicBezTo>
                      <a:pt x="4" y="12"/>
                      <a:pt x="1" y="13"/>
                      <a:pt x="0" y="12"/>
                    </a:cubicBezTo>
                    <a:cubicBezTo>
                      <a:pt x="0" y="10"/>
                      <a:pt x="1" y="10"/>
                      <a:pt x="2" y="10"/>
                    </a:cubicBezTo>
                    <a:cubicBezTo>
                      <a:pt x="2" y="9"/>
                      <a:pt x="2" y="7"/>
                      <a:pt x="3" y="7"/>
                    </a:cubicBezTo>
                    <a:cubicBezTo>
                      <a:pt x="4" y="6"/>
                      <a:pt x="5" y="7"/>
                      <a:pt x="6" y="6"/>
                    </a:cubicBezTo>
                    <a:cubicBezTo>
                      <a:pt x="7" y="5"/>
                      <a:pt x="3" y="5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11" y="3"/>
                      <a:pt x="14" y="3"/>
                      <a:pt x="15" y="4"/>
                    </a:cubicBezTo>
                    <a:cubicBezTo>
                      <a:pt x="16" y="4"/>
                      <a:pt x="15" y="5"/>
                      <a:pt x="16" y="6"/>
                    </a:cubicBezTo>
                    <a:cubicBezTo>
                      <a:pt x="16" y="6"/>
                      <a:pt x="18" y="6"/>
                      <a:pt x="18" y="6"/>
                    </a:cubicBezTo>
                    <a:cubicBezTo>
                      <a:pt x="18" y="7"/>
                      <a:pt x="16" y="9"/>
                      <a:pt x="18" y="9"/>
                    </a:cubicBezTo>
                    <a:cubicBezTo>
                      <a:pt x="18" y="9"/>
                      <a:pt x="19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04"/>
              <p:cNvSpPr>
                <a:spLocks/>
              </p:cNvSpPr>
              <p:nvPr/>
            </p:nvSpPr>
            <p:spPr bwMode="auto">
              <a:xfrm>
                <a:off x="2428880" y="1920657"/>
                <a:ext cx="249478" cy="164518"/>
              </a:xfrm>
              <a:custGeom>
                <a:avLst/>
                <a:gdLst>
                  <a:gd name="T0" fmla="*/ 5 w 38"/>
                  <a:gd name="T1" fmla="*/ 0 h 25"/>
                  <a:gd name="T2" fmla="*/ 21 w 38"/>
                  <a:gd name="T3" fmla="*/ 1 h 25"/>
                  <a:gd name="T4" fmla="*/ 23 w 38"/>
                  <a:gd name="T5" fmla="*/ 1 h 25"/>
                  <a:gd name="T6" fmla="*/ 27 w 38"/>
                  <a:gd name="T7" fmla="*/ 2 h 25"/>
                  <a:gd name="T8" fmla="*/ 31 w 38"/>
                  <a:gd name="T9" fmla="*/ 2 h 25"/>
                  <a:gd name="T10" fmla="*/ 32 w 38"/>
                  <a:gd name="T11" fmla="*/ 3 h 25"/>
                  <a:gd name="T12" fmla="*/ 37 w 38"/>
                  <a:gd name="T13" fmla="*/ 7 h 25"/>
                  <a:gd name="T14" fmla="*/ 29 w 38"/>
                  <a:gd name="T15" fmla="*/ 9 h 25"/>
                  <a:gd name="T16" fmla="*/ 28 w 38"/>
                  <a:gd name="T17" fmla="*/ 11 h 25"/>
                  <a:gd name="T18" fmla="*/ 26 w 38"/>
                  <a:gd name="T19" fmla="*/ 10 h 25"/>
                  <a:gd name="T20" fmla="*/ 25 w 38"/>
                  <a:gd name="T21" fmla="*/ 11 h 25"/>
                  <a:gd name="T22" fmla="*/ 26 w 38"/>
                  <a:gd name="T23" fmla="*/ 12 h 25"/>
                  <a:gd name="T24" fmla="*/ 24 w 38"/>
                  <a:gd name="T25" fmla="*/ 13 h 25"/>
                  <a:gd name="T26" fmla="*/ 24 w 38"/>
                  <a:gd name="T27" fmla="*/ 15 h 25"/>
                  <a:gd name="T28" fmla="*/ 22 w 38"/>
                  <a:gd name="T29" fmla="*/ 15 h 25"/>
                  <a:gd name="T30" fmla="*/ 20 w 38"/>
                  <a:gd name="T31" fmla="*/ 16 h 25"/>
                  <a:gd name="T32" fmla="*/ 20 w 38"/>
                  <a:gd name="T33" fmla="*/ 20 h 25"/>
                  <a:gd name="T34" fmla="*/ 9 w 38"/>
                  <a:gd name="T35" fmla="*/ 23 h 25"/>
                  <a:gd name="T36" fmla="*/ 0 w 38"/>
                  <a:gd name="T37" fmla="*/ 17 h 25"/>
                  <a:gd name="T38" fmla="*/ 3 w 38"/>
                  <a:gd name="T39" fmla="*/ 15 h 25"/>
                  <a:gd name="T40" fmla="*/ 4 w 38"/>
                  <a:gd name="T41" fmla="*/ 14 h 25"/>
                  <a:gd name="T42" fmla="*/ 3 w 38"/>
                  <a:gd name="T43" fmla="*/ 10 h 25"/>
                  <a:gd name="T44" fmla="*/ 5 w 38"/>
                  <a:gd name="T45" fmla="*/ 9 h 25"/>
                  <a:gd name="T46" fmla="*/ 7 w 38"/>
                  <a:gd name="T47" fmla="*/ 5 h 25"/>
                  <a:gd name="T48" fmla="*/ 5 w 38"/>
                  <a:gd name="T4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5">
                    <a:moveTo>
                      <a:pt x="5" y="0"/>
                    </a:moveTo>
                    <a:cubicBezTo>
                      <a:pt x="11" y="0"/>
                      <a:pt x="17" y="0"/>
                      <a:pt x="21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4" y="2"/>
                      <a:pt x="26" y="1"/>
                      <a:pt x="27" y="2"/>
                    </a:cubicBezTo>
                    <a:cubicBezTo>
                      <a:pt x="29" y="4"/>
                      <a:pt x="27" y="1"/>
                      <a:pt x="31" y="2"/>
                    </a:cubicBezTo>
                    <a:cubicBezTo>
                      <a:pt x="31" y="2"/>
                      <a:pt x="31" y="3"/>
                      <a:pt x="32" y="3"/>
                    </a:cubicBezTo>
                    <a:cubicBezTo>
                      <a:pt x="33" y="3"/>
                      <a:pt x="38" y="4"/>
                      <a:pt x="37" y="7"/>
                    </a:cubicBezTo>
                    <a:cubicBezTo>
                      <a:pt x="34" y="7"/>
                      <a:pt x="31" y="8"/>
                      <a:pt x="29" y="9"/>
                    </a:cubicBezTo>
                    <a:cubicBezTo>
                      <a:pt x="28" y="9"/>
                      <a:pt x="29" y="10"/>
                      <a:pt x="28" y="11"/>
                    </a:cubicBezTo>
                    <a:cubicBezTo>
                      <a:pt x="27" y="11"/>
                      <a:pt x="27" y="9"/>
                      <a:pt x="26" y="10"/>
                    </a:cubicBezTo>
                    <a:cubicBezTo>
                      <a:pt x="26" y="10"/>
                      <a:pt x="25" y="11"/>
                      <a:pt x="25" y="11"/>
                    </a:cubicBezTo>
                    <a:cubicBezTo>
                      <a:pt x="25" y="11"/>
                      <a:pt x="26" y="12"/>
                      <a:pt x="26" y="12"/>
                    </a:cubicBezTo>
                    <a:cubicBezTo>
                      <a:pt x="26" y="13"/>
                      <a:pt x="25" y="12"/>
                      <a:pt x="24" y="13"/>
                    </a:cubicBezTo>
                    <a:cubicBezTo>
                      <a:pt x="24" y="13"/>
                      <a:pt x="24" y="14"/>
                      <a:pt x="24" y="15"/>
                    </a:cubicBezTo>
                    <a:cubicBezTo>
                      <a:pt x="24" y="15"/>
                      <a:pt x="22" y="14"/>
                      <a:pt x="22" y="15"/>
                    </a:cubicBezTo>
                    <a:cubicBezTo>
                      <a:pt x="22" y="15"/>
                      <a:pt x="21" y="16"/>
                      <a:pt x="20" y="16"/>
                    </a:cubicBezTo>
                    <a:cubicBezTo>
                      <a:pt x="20" y="18"/>
                      <a:pt x="20" y="19"/>
                      <a:pt x="20" y="20"/>
                    </a:cubicBezTo>
                    <a:cubicBezTo>
                      <a:pt x="16" y="20"/>
                      <a:pt x="16" y="25"/>
                      <a:pt x="9" y="23"/>
                    </a:cubicBezTo>
                    <a:cubicBezTo>
                      <a:pt x="10" y="17"/>
                      <a:pt x="4" y="19"/>
                      <a:pt x="0" y="17"/>
                    </a:cubicBezTo>
                    <a:cubicBezTo>
                      <a:pt x="1" y="16"/>
                      <a:pt x="2" y="16"/>
                      <a:pt x="3" y="15"/>
                    </a:cubicBezTo>
                    <a:cubicBezTo>
                      <a:pt x="3" y="15"/>
                      <a:pt x="1" y="13"/>
                      <a:pt x="4" y="14"/>
                    </a:cubicBezTo>
                    <a:cubicBezTo>
                      <a:pt x="4" y="12"/>
                      <a:pt x="3" y="12"/>
                      <a:pt x="3" y="10"/>
                    </a:cubicBezTo>
                    <a:cubicBezTo>
                      <a:pt x="5" y="11"/>
                      <a:pt x="5" y="10"/>
                      <a:pt x="5" y="9"/>
                    </a:cubicBezTo>
                    <a:cubicBezTo>
                      <a:pt x="5" y="7"/>
                      <a:pt x="7" y="8"/>
                      <a:pt x="7" y="5"/>
                    </a:cubicBezTo>
                    <a:cubicBezTo>
                      <a:pt x="8" y="2"/>
                      <a:pt x="4" y="4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05"/>
              <p:cNvSpPr>
                <a:spLocks/>
              </p:cNvSpPr>
              <p:nvPr/>
            </p:nvSpPr>
            <p:spPr bwMode="auto">
              <a:xfrm>
                <a:off x="2927836" y="1953199"/>
                <a:ext cx="45195" cy="39774"/>
              </a:xfrm>
              <a:custGeom>
                <a:avLst/>
                <a:gdLst>
                  <a:gd name="T0" fmla="*/ 1 w 7"/>
                  <a:gd name="T1" fmla="*/ 0 h 6"/>
                  <a:gd name="T2" fmla="*/ 6 w 7"/>
                  <a:gd name="T3" fmla="*/ 0 h 6"/>
                  <a:gd name="T4" fmla="*/ 7 w 7"/>
                  <a:gd name="T5" fmla="*/ 4 h 6"/>
                  <a:gd name="T6" fmla="*/ 5 w 7"/>
                  <a:gd name="T7" fmla="*/ 6 h 6"/>
                  <a:gd name="T8" fmla="*/ 0 w 7"/>
                  <a:gd name="T9" fmla="*/ 3 h 6"/>
                  <a:gd name="T10" fmla="*/ 1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3" y="0"/>
                      <a:pt x="4" y="0"/>
                      <a:pt x="6" y="0"/>
                    </a:cubicBezTo>
                    <a:cubicBezTo>
                      <a:pt x="6" y="2"/>
                      <a:pt x="7" y="2"/>
                      <a:pt x="7" y="4"/>
                    </a:cubicBezTo>
                    <a:cubicBezTo>
                      <a:pt x="6" y="3"/>
                      <a:pt x="5" y="5"/>
                      <a:pt x="5" y="6"/>
                    </a:cubicBezTo>
                    <a:cubicBezTo>
                      <a:pt x="4" y="4"/>
                      <a:pt x="3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06"/>
              <p:cNvSpPr>
                <a:spLocks/>
              </p:cNvSpPr>
              <p:nvPr/>
            </p:nvSpPr>
            <p:spPr bwMode="auto">
              <a:xfrm>
                <a:off x="3197199" y="1935120"/>
                <a:ext cx="122931" cy="83163"/>
              </a:xfrm>
              <a:custGeom>
                <a:avLst/>
                <a:gdLst>
                  <a:gd name="T0" fmla="*/ 17 w 19"/>
                  <a:gd name="T1" fmla="*/ 1 h 13"/>
                  <a:gd name="T2" fmla="*/ 18 w 19"/>
                  <a:gd name="T3" fmla="*/ 6 h 13"/>
                  <a:gd name="T4" fmla="*/ 16 w 19"/>
                  <a:gd name="T5" fmla="*/ 8 h 13"/>
                  <a:gd name="T6" fmla="*/ 11 w 19"/>
                  <a:gd name="T7" fmla="*/ 9 h 13"/>
                  <a:gd name="T8" fmla="*/ 4 w 19"/>
                  <a:gd name="T9" fmla="*/ 13 h 13"/>
                  <a:gd name="T10" fmla="*/ 3 w 19"/>
                  <a:gd name="T11" fmla="*/ 10 h 13"/>
                  <a:gd name="T12" fmla="*/ 1 w 19"/>
                  <a:gd name="T13" fmla="*/ 8 h 13"/>
                  <a:gd name="T14" fmla="*/ 1 w 19"/>
                  <a:gd name="T15" fmla="*/ 3 h 13"/>
                  <a:gd name="T16" fmla="*/ 3 w 19"/>
                  <a:gd name="T17" fmla="*/ 1 h 13"/>
                  <a:gd name="T18" fmla="*/ 5 w 19"/>
                  <a:gd name="T19" fmla="*/ 0 h 13"/>
                  <a:gd name="T20" fmla="*/ 13 w 19"/>
                  <a:gd name="T21" fmla="*/ 2 h 13"/>
                  <a:gd name="T22" fmla="*/ 17 w 19"/>
                  <a:gd name="T2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3">
                    <a:moveTo>
                      <a:pt x="17" y="1"/>
                    </a:moveTo>
                    <a:cubicBezTo>
                      <a:pt x="19" y="1"/>
                      <a:pt x="17" y="4"/>
                      <a:pt x="18" y="6"/>
                    </a:cubicBezTo>
                    <a:cubicBezTo>
                      <a:pt x="16" y="5"/>
                      <a:pt x="16" y="7"/>
                      <a:pt x="16" y="8"/>
                    </a:cubicBezTo>
                    <a:cubicBezTo>
                      <a:pt x="13" y="6"/>
                      <a:pt x="12" y="11"/>
                      <a:pt x="11" y="9"/>
                    </a:cubicBezTo>
                    <a:cubicBezTo>
                      <a:pt x="9" y="11"/>
                      <a:pt x="7" y="13"/>
                      <a:pt x="4" y="13"/>
                    </a:cubicBezTo>
                    <a:cubicBezTo>
                      <a:pt x="3" y="13"/>
                      <a:pt x="2" y="11"/>
                      <a:pt x="3" y="10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0" y="6"/>
                      <a:pt x="1" y="4"/>
                      <a:pt x="1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7" y="2"/>
                      <a:pt x="12" y="0"/>
                      <a:pt x="13" y="2"/>
                    </a:cubicBezTo>
                    <a:cubicBezTo>
                      <a:pt x="15" y="2"/>
                      <a:pt x="17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07"/>
              <p:cNvSpPr>
                <a:spLocks/>
              </p:cNvSpPr>
              <p:nvPr/>
            </p:nvSpPr>
            <p:spPr bwMode="auto">
              <a:xfrm>
                <a:off x="5021282" y="2282236"/>
                <a:ext cx="267556" cy="124744"/>
              </a:xfrm>
              <a:custGeom>
                <a:avLst/>
                <a:gdLst>
                  <a:gd name="T0" fmla="*/ 30 w 41"/>
                  <a:gd name="T1" fmla="*/ 0 h 19"/>
                  <a:gd name="T2" fmla="*/ 34 w 41"/>
                  <a:gd name="T3" fmla="*/ 2 h 19"/>
                  <a:gd name="T4" fmla="*/ 37 w 41"/>
                  <a:gd name="T5" fmla="*/ 2 h 19"/>
                  <a:gd name="T6" fmla="*/ 36 w 41"/>
                  <a:gd name="T7" fmla="*/ 4 h 19"/>
                  <a:gd name="T8" fmla="*/ 40 w 41"/>
                  <a:gd name="T9" fmla="*/ 7 h 19"/>
                  <a:gd name="T10" fmla="*/ 38 w 41"/>
                  <a:gd name="T11" fmla="*/ 13 h 19"/>
                  <a:gd name="T12" fmla="*/ 35 w 41"/>
                  <a:gd name="T13" fmla="*/ 14 h 19"/>
                  <a:gd name="T14" fmla="*/ 31 w 41"/>
                  <a:gd name="T15" fmla="*/ 16 h 19"/>
                  <a:gd name="T16" fmla="*/ 28 w 41"/>
                  <a:gd name="T17" fmla="*/ 17 h 19"/>
                  <a:gd name="T18" fmla="*/ 26 w 41"/>
                  <a:gd name="T19" fmla="*/ 18 h 19"/>
                  <a:gd name="T20" fmla="*/ 15 w 41"/>
                  <a:gd name="T21" fmla="*/ 19 h 19"/>
                  <a:gd name="T22" fmla="*/ 14 w 41"/>
                  <a:gd name="T23" fmla="*/ 18 h 19"/>
                  <a:gd name="T24" fmla="*/ 10 w 41"/>
                  <a:gd name="T25" fmla="*/ 16 h 19"/>
                  <a:gd name="T26" fmla="*/ 8 w 41"/>
                  <a:gd name="T27" fmla="*/ 15 h 19"/>
                  <a:gd name="T28" fmla="*/ 10 w 41"/>
                  <a:gd name="T29" fmla="*/ 14 h 19"/>
                  <a:gd name="T30" fmla="*/ 7 w 41"/>
                  <a:gd name="T31" fmla="*/ 12 h 19"/>
                  <a:gd name="T32" fmla="*/ 7 w 41"/>
                  <a:gd name="T33" fmla="*/ 6 h 19"/>
                  <a:gd name="T34" fmla="*/ 1 w 41"/>
                  <a:gd name="T35" fmla="*/ 7 h 19"/>
                  <a:gd name="T36" fmla="*/ 3 w 41"/>
                  <a:gd name="T37" fmla="*/ 3 h 19"/>
                  <a:gd name="T38" fmla="*/ 11 w 41"/>
                  <a:gd name="T39" fmla="*/ 3 h 19"/>
                  <a:gd name="T40" fmla="*/ 12 w 41"/>
                  <a:gd name="T41" fmla="*/ 7 h 19"/>
                  <a:gd name="T42" fmla="*/ 15 w 41"/>
                  <a:gd name="T43" fmla="*/ 3 h 19"/>
                  <a:gd name="T44" fmla="*/ 20 w 41"/>
                  <a:gd name="T45" fmla="*/ 5 h 19"/>
                  <a:gd name="T46" fmla="*/ 22 w 41"/>
                  <a:gd name="T47" fmla="*/ 3 h 19"/>
                  <a:gd name="T48" fmla="*/ 28 w 41"/>
                  <a:gd name="T49" fmla="*/ 2 h 19"/>
                  <a:gd name="T50" fmla="*/ 30 w 41"/>
                  <a:gd name="T5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" h="19">
                    <a:moveTo>
                      <a:pt x="30" y="0"/>
                    </a:moveTo>
                    <a:cubicBezTo>
                      <a:pt x="31" y="0"/>
                      <a:pt x="32" y="1"/>
                      <a:pt x="34" y="2"/>
                    </a:cubicBezTo>
                    <a:cubicBezTo>
                      <a:pt x="34" y="2"/>
                      <a:pt x="36" y="2"/>
                      <a:pt x="37" y="2"/>
                    </a:cubicBezTo>
                    <a:cubicBezTo>
                      <a:pt x="37" y="3"/>
                      <a:pt x="36" y="4"/>
                      <a:pt x="36" y="4"/>
                    </a:cubicBezTo>
                    <a:cubicBezTo>
                      <a:pt x="36" y="6"/>
                      <a:pt x="38" y="8"/>
                      <a:pt x="40" y="7"/>
                    </a:cubicBezTo>
                    <a:cubicBezTo>
                      <a:pt x="41" y="10"/>
                      <a:pt x="40" y="11"/>
                      <a:pt x="38" y="13"/>
                    </a:cubicBezTo>
                    <a:cubicBezTo>
                      <a:pt x="37" y="14"/>
                      <a:pt x="36" y="13"/>
                      <a:pt x="35" y="14"/>
                    </a:cubicBezTo>
                    <a:cubicBezTo>
                      <a:pt x="33" y="15"/>
                      <a:pt x="34" y="15"/>
                      <a:pt x="31" y="16"/>
                    </a:cubicBezTo>
                    <a:cubicBezTo>
                      <a:pt x="31" y="16"/>
                      <a:pt x="28" y="17"/>
                      <a:pt x="28" y="17"/>
                    </a:cubicBezTo>
                    <a:cubicBezTo>
                      <a:pt x="27" y="18"/>
                      <a:pt x="27" y="17"/>
                      <a:pt x="26" y="18"/>
                    </a:cubicBezTo>
                    <a:cubicBezTo>
                      <a:pt x="25" y="18"/>
                      <a:pt x="18" y="19"/>
                      <a:pt x="15" y="19"/>
                    </a:cubicBezTo>
                    <a:cubicBezTo>
                      <a:pt x="15" y="19"/>
                      <a:pt x="15" y="18"/>
                      <a:pt x="14" y="18"/>
                    </a:cubicBezTo>
                    <a:cubicBezTo>
                      <a:pt x="12" y="18"/>
                      <a:pt x="12" y="16"/>
                      <a:pt x="10" y="16"/>
                    </a:cubicBezTo>
                    <a:cubicBezTo>
                      <a:pt x="9" y="16"/>
                      <a:pt x="9" y="15"/>
                      <a:pt x="8" y="15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0" y="13"/>
                      <a:pt x="7" y="13"/>
                      <a:pt x="7" y="12"/>
                    </a:cubicBezTo>
                    <a:cubicBezTo>
                      <a:pt x="6" y="10"/>
                      <a:pt x="8" y="9"/>
                      <a:pt x="7" y="6"/>
                    </a:cubicBezTo>
                    <a:cubicBezTo>
                      <a:pt x="3" y="5"/>
                      <a:pt x="4" y="10"/>
                      <a:pt x="1" y="7"/>
                    </a:cubicBezTo>
                    <a:cubicBezTo>
                      <a:pt x="0" y="4"/>
                      <a:pt x="4" y="7"/>
                      <a:pt x="3" y="3"/>
                    </a:cubicBezTo>
                    <a:cubicBezTo>
                      <a:pt x="7" y="4"/>
                      <a:pt x="7" y="4"/>
                      <a:pt x="11" y="3"/>
                    </a:cubicBezTo>
                    <a:cubicBezTo>
                      <a:pt x="11" y="5"/>
                      <a:pt x="14" y="5"/>
                      <a:pt x="12" y="7"/>
                    </a:cubicBezTo>
                    <a:cubicBezTo>
                      <a:pt x="14" y="8"/>
                      <a:pt x="15" y="6"/>
                      <a:pt x="15" y="3"/>
                    </a:cubicBezTo>
                    <a:cubicBezTo>
                      <a:pt x="15" y="5"/>
                      <a:pt x="23" y="1"/>
                      <a:pt x="20" y="5"/>
                    </a:cubicBezTo>
                    <a:cubicBezTo>
                      <a:pt x="22" y="6"/>
                      <a:pt x="22" y="4"/>
                      <a:pt x="22" y="3"/>
                    </a:cubicBezTo>
                    <a:cubicBezTo>
                      <a:pt x="24" y="3"/>
                      <a:pt x="26" y="3"/>
                      <a:pt x="28" y="2"/>
                    </a:cubicBezTo>
                    <a:cubicBezTo>
                      <a:pt x="29" y="2"/>
                      <a:pt x="30" y="1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08"/>
              <p:cNvSpPr>
                <a:spLocks/>
              </p:cNvSpPr>
              <p:nvPr/>
            </p:nvSpPr>
            <p:spPr bwMode="auto">
              <a:xfrm>
                <a:off x="3412330" y="2309354"/>
                <a:ext cx="166319" cy="117514"/>
              </a:xfrm>
              <a:custGeom>
                <a:avLst/>
                <a:gdLst>
                  <a:gd name="T0" fmla="*/ 7 w 25"/>
                  <a:gd name="T1" fmla="*/ 0 h 18"/>
                  <a:gd name="T2" fmla="*/ 13 w 25"/>
                  <a:gd name="T3" fmla="*/ 6 h 18"/>
                  <a:gd name="T4" fmla="*/ 14 w 25"/>
                  <a:gd name="T5" fmla="*/ 5 h 18"/>
                  <a:gd name="T6" fmla="*/ 17 w 25"/>
                  <a:gd name="T7" fmla="*/ 8 h 18"/>
                  <a:gd name="T8" fmla="*/ 21 w 25"/>
                  <a:gd name="T9" fmla="*/ 13 h 18"/>
                  <a:gd name="T10" fmla="*/ 25 w 25"/>
                  <a:gd name="T11" fmla="*/ 14 h 18"/>
                  <a:gd name="T12" fmla="*/ 13 w 25"/>
                  <a:gd name="T13" fmla="*/ 15 h 18"/>
                  <a:gd name="T14" fmla="*/ 8 w 25"/>
                  <a:gd name="T15" fmla="*/ 18 h 18"/>
                  <a:gd name="T16" fmla="*/ 0 w 25"/>
                  <a:gd name="T17" fmla="*/ 15 h 18"/>
                  <a:gd name="T18" fmla="*/ 2 w 25"/>
                  <a:gd name="T19" fmla="*/ 14 h 18"/>
                  <a:gd name="T20" fmla="*/ 3 w 25"/>
                  <a:gd name="T21" fmla="*/ 12 h 18"/>
                  <a:gd name="T22" fmla="*/ 3 w 25"/>
                  <a:gd name="T23" fmla="*/ 3 h 18"/>
                  <a:gd name="T24" fmla="*/ 7 w 25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18">
                    <a:moveTo>
                      <a:pt x="7" y="0"/>
                    </a:moveTo>
                    <a:cubicBezTo>
                      <a:pt x="8" y="3"/>
                      <a:pt x="13" y="2"/>
                      <a:pt x="13" y="6"/>
                    </a:cubicBezTo>
                    <a:cubicBezTo>
                      <a:pt x="13" y="7"/>
                      <a:pt x="14" y="5"/>
                      <a:pt x="14" y="5"/>
                    </a:cubicBezTo>
                    <a:cubicBezTo>
                      <a:pt x="16" y="6"/>
                      <a:pt x="15" y="8"/>
                      <a:pt x="17" y="8"/>
                    </a:cubicBezTo>
                    <a:cubicBezTo>
                      <a:pt x="19" y="8"/>
                      <a:pt x="20" y="11"/>
                      <a:pt x="21" y="13"/>
                    </a:cubicBezTo>
                    <a:cubicBezTo>
                      <a:pt x="24" y="12"/>
                      <a:pt x="23" y="12"/>
                      <a:pt x="25" y="14"/>
                    </a:cubicBezTo>
                    <a:cubicBezTo>
                      <a:pt x="23" y="16"/>
                      <a:pt x="16" y="14"/>
                      <a:pt x="13" y="15"/>
                    </a:cubicBezTo>
                    <a:cubicBezTo>
                      <a:pt x="11" y="16"/>
                      <a:pt x="9" y="16"/>
                      <a:pt x="8" y="18"/>
                    </a:cubicBezTo>
                    <a:cubicBezTo>
                      <a:pt x="6" y="16"/>
                      <a:pt x="5" y="14"/>
                      <a:pt x="0" y="15"/>
                    </a:cubicBezTo>
                    <a:cubicBezTo>
                      <a:pt x="0" y="14"/>
                      <a:pt x="1" y="14"/>
                      <a:pt x="2" y="14"/>
                    </a:cubicBezTo>
                    <a:cubicBezTo>
                      <a:pt x="1" y="13"/>
                      <a:pt x="1" y="12"/>
                      <a:pt x="3" y="12"/>
                    </a:cubicBezTo>
                    <a:cubicBezTo>
                      <a:pt x="1" y="9"/>
                      <a:pt x="3" y="7"/>
                      <a:pt x="3" y="3"/>
                    </a:cubicBezTo>
                    <a:cubicBezTo>
                      <a:pt x="5" y="3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09"/>
              <p:cNvSpPr>
                <a:spLocks/>
              </p:cNvSpPr>
              <p:nvPr/>
            </p:nvSpPr>
            <p:spPr bwMode="auto">
              <a:xfrm>
                <a:off x="8071059" y="4162449"/>
                <a:ext cx="269364" cy="283839"/>
              </a:xfrm>
              <a:custGeom>
                <a:avLst/>
                <a:gdLst>
                  <a:gd name="T0" fmla="*/ 4 w 41"/>
                  <a:gd name="T1" fmla="*/ 6 h 43"/>
                  <a:gd name="T2" fmla="*/ 2 w 41"/>
                  <a:gd name="T3" fmla="*/ 5 h 43"/>
                  <a:gd name="T4" fmla="*/ 0 w 41"/>
                  <a:gd name="T5" fmla="*/ 2 h 43"/>
                  <a:gd name="T6" fmla="*/ 8 w 41"/>
                  <a:gd name="T7" fmla="*/ 1 h 43"/>
                  <a:gd name="T8" fmla="*/ 12 w 41"/>
                  <a:gd name="T9" fmla="*/ 3 h 43"/>
                  <a:gd name="T10" fmla="*/ 12 w 41"/>
                  <a:gd name="T11" fmla="*/ 5 h 43"/>
                  <a:gd name="T12" fmla="*/ 14 w 41"/>
                  <a:gd name="T13" fmla="*/ 7 h 43"/>
                  <a:gd name="T14" fmla="*/ 17 w 41"/>
                  <a:gd name="T15" fmla="*/ 9 h 43"/>
                  <a:gd name="T16" fmla="*/ 24 w 41"/>
                  <a:gd name="T17" fmla="*/ 14 h 43"/>
                  <a:gd name="T18" fmla="*/ 26 w 41"/>
                  <a:gd name="T19" fmla="*/ 17 h 43"/>
                  <a:gd name="T20" fmla="*/ 29 w 41"/>
                  <a:gd name="T21" fmla="*/ 18 h 43"/>
                  <a:gd name="T22" fmla="*/ 31 w 41"/>
                  <a:gd name="T23" fmla="*/ 20 h 43"/>
                  <a:gd name="T24" fmla="*/ 31 w 41"/>
                  <a:gd name="T25" fmla="*/ 22 h 43"/>
                  <a:gd name="T26" fmla="*/ 33 w 41"/>
                  <a:gd name="T27" fmla="*/ 24 h 43"/>
                  <a:gd name="T28" fmla="*/ 36 w 41"/>
                  <a:gd name="T29" fmla="*/ 27 h 43"/>
                  <a:gd name="T30" fmla="*/ 37 w 41"/>
                  <a:gd name="T31" fmla="*/ 29 h 43"/>
                  <a:gd name="T32" fmla="*/ 39 w 41"/>
                  <a:gd name="T33" fmla="*/ 33 h 43"/>
                  <a:gd name="T34" fmla="*/ 40 w 41"/>
                  <a:gd name="T35" fmla="*/ 37 h 43"/>
                  <a:gd name="T36" fmla="*/ 41 w 41"/>
                  <a:gd name="T37" fmla="*/ 40 h 43"/>
                  <a:gd name="T38" fmla="*/ 36 w 41"/>
                  <a:gd name="T39" fmla="*/ 41 h 43"/>
                  <a:gd name="T40" fmla="*/ 33 w 41"/>
                  <a:gd name="T41" fmla="*/ 41 h 43"/>
                  <a:gd name="T42" fmla="*/ 33 w 41"/>
                  <a:gd name="T43" fmla="*/ 39 h 43"/>
                  <a:gd name="T44" fmla="*/ 31 w 41"/>
                  <a:gd name="T45" fmla="*/ 39 h 43"/>
                  <a:gd name="T46" fmla="*/ 26 w 41"/>
                  <a:gd name="T47" fmla="*/ 35 h 43"/>
                  <a:gd name="T48" fmla="*/ 27 w 41"/>
                  <a:gd name="T49" fmla="*/ 33 h 43"/>
                  <a:gd name="T50" fmla="*/ 26 w 41"/>
                  <a:gd name="T51" fmla="*/ 33 h 43"/>
                  <a:gd name="T52" fmla="*/ 25 w 41"/>
                  <a:gd name="T53" fmla="*/ 31 h 43"/>
                  <a:gd name="T54" fmla="*/ 23 w 41"/>
                  <a:gd name="T55" fmla="*/ 31 h 43"/>
                  <a:gd name="T56" fmla="*/ 19 w 41"/>
                  <a:gd name="T57" fmla="*/ 28 h 43"/>
                  <a:gd name="T58" fmla="*/ 17 w 41"/>
                  <a:gd name="T59" fmla="*/ 21 h 43"/>
                  <a:gd name="T60" fmla="*/ 16 w 41"/>
                  <a:gd name="T61" fmla="*/ 23 h 43"/>
                  <a:gd name="T62" fmla="*/ 15 w 41"/>
                  <a:gd name="T63" fmla="*/ 18 h 43"/>
                  <a:gd name="T64" fmla="*/ 13 w 41"/>
                  <a:gd name="T65" fmla="*/ 16 h 43"/>
                  <a:gd name="T66" fmla="*/ 11 w 41"/>
                  <a:gd name="T67" fmla="*/ 15 h 43"/>
                  <a:gd name="T68" fmla="*/ 10 w 41"/>
                  <a:gd name="T69" fmla="*/ 11 h 43"/>
                  <a:gd name="T70" fmla="*/ 7 w 41"/>
                  <a:gd name="T71" fmla="*/ 9 h 43"/>
                  <a:gd name="T72" fmla="*/ 5 w 41"/>
                  <a:gd name="T73" fmla="*/ 8 h 43"/>
                  <a:gd name="T74" fmla="*/ 4 w 41"/>
                  <a:gd name="T75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" h="43">
                    <a:moveTo>
                      <a:pt x="4" y="6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4"/>
                      <a:pt x="2" y="2"/>
                      <a:pt x="0" y="2"/>
                    </a:cubicBezTo>
                    <a:cubicBezTo>
                      <a:pt x="3" y="0"/>
                      <a:pt x="5" y="2"/>
                      <a:pt x="8" y="1"/>
                    </a:cubicBezTo>
                    <a:cubicBezTo>
                      <a:pt x="8" y="4"/>
                      <a:pt x="11" y="2"/>
                      <a:pt x="12" y="3"/>
                    </a:cubicBezTo>
                    <a:cubicBezTo>
                      <a:pt x="12" y="3"/>
                      <a:pt x="11" y="4"/>
                      <a:pt x="12" y="5"/>
                    </a:cubicBezTo>
                    <a:cubicBezTo>
                      <a:pt x="12" y="5"/>
                      <a:pt x="14" y="5"/>
                      <a:pt x="14" y="7"/>
                    </a:cubicBezTo>
                    <a:cubicBezTo>
                      <a:pt x="16" y="6"/>
                      <a:pt x="15" y="8"/>
                      <a:pt x="17" y="9"/>
                    </a:cubicBezTo>
                    <a:cubicBezTo>
                      <a:pt x="19" y="9"/>
                      <a:pt x="21" y="14"/>
                      <a:pt x="24" y="14"/>
                    </a:cubicBezTo>
                    <a:cubicBezTo>
                      <a:pt x="26" y="14"/>
                      <a:pt x="25" y="16"/>
                      <a:pt x="26" y="17"/>
                    </a:cubicBezTo>
                    <a:cubicBezTo>
                      <a:pt x="27" y="18"/>
                      <a:pt x="28" y="18"/>
                      <a:pt x="29" y="18"/>
                    </a:cubicBezTo>
                    <a:cubicBezTo>
                      <a:pt x="29" y="18"/>
                      <a:pt x="30" y="20"/>
                      <a:pt x="31" y="20"/>
                    </a:cubicBezTo>
                    <a:cubicBezTo>
                      <a:pt x="31" y="20"/>
                      <a:pt x="31" y="21"/>
                      <a:pt x="31" y="22"/>
                    </a:cubicBezTo>
                    <a:cubicBezTo>
                      <a:pt x="31" y="23"/>
                      <a:pt x="32" y="23"/>
                      <a:pt x="33" y="24"/>
                    </a:cubicBezTo>
                    <a:cubicBezTo>
                      <a:pt x="33" y="25"/>
                      <a:pt x="34" y="27"/>
                      <a:pt x="36" y="27"/>
                    </a:cubicBezTo>
                    <a:cubicBezTo>
                      <a:pt x="36" y="27"/>
                      <a:pt x="37" y="28"/>
                      <a:pt x="37" y="29"/>
                    </a:cubicBezTo>
                    <a:cubicBezTo>
                      <a:pt x="38" y="30"/>
                      <a:pt x="38" y="33"/>
                      <a:pt x="39" y="33"/>
                    </a:cubicBezTo>
                    <a:cubicBezTo>
                      <a:pt x="40" y="33"/>
                      <a:pt x="40" y="36"/>
                      <a:pt x="40" y="37"/>
                    </a:cubicBezTo>
                    <a:cubicBezTo>
                      <a:pt x="40" y="39"/>
                      <a:pt x="38" y="40"/>
                      <a:pt x="41" y="40"/>
                    </a:cubicBezTo>
                    <a:cubicBezTo>
                      <a:pt x="41" y="43"/>
                      <a:pt x="38" y="41"/>
                      <a:pt x="36" y="41"/>
                    </a:cubicBezTo>
                    <a:cubicBezTo>
                      <a:pt x="35" y="41"/>
                      <a:pt x="34" y="41"/>
                      <a:pt x="33" y="41"/>
                    </a:cubicBezTo>
                    <a:cubicBezTo>
                      <a:pt x="32" y="41"/>
                      <a:pt x="33" y="39"/>
                      <a:pt x="33" y="39"/>
                    </a:cubicBezTo>
                    <a:cubicBezTo>
                      <a:pt x="32" y="39"/>
                      <a:pt x="31" y="39"/>
                      <a:pt x="31" y="39"/>
                    </a:cubicBezTo>
                    <a:cubicBezTo>
                      <a:pt x="30" y="38"/>
                      <a:pt x="28" y="35"/>
                      <a:pt x="26" y="35"/>
                    </a:cubicBezTo>
                    <a:cubicBezTo>
                      <a:pt x="26" y="34"/>
                      <a:pt x="27" y="34"/>
                      <a:pt x="27" y="33"/>
                    </a:cubicBezTo>
                    <a:cubicBezTo>
                      <a:pt x="27" y="32"/>
                      <a:pt x="26" y="33"/>
                      <a:pt x="26" y="33"/>
                    </a:cubicBezTo>
                    <a:cubicBezTo>
                      <a:pt x="25" y="34"/>
                      <a:pt x="26" y="32"/>
                      <a:pt x="25" y="31"/>
                    </a:cubicBezTo>
                    <a:cubicBezTo>
                      <a:pt x="25" y="31"/>
                      <a:pt x="23" y="32"/>
                      <a:pt x="23" y="31"/>
                    </a:cubicBezTo>
                    <a:cubicBezTo>
                      <a:pt x="22" y="30"/>
                      <a:pt x="22" y="28"/>
                      <a:pt x="19" y="28"/>
                    </a:cubicBezTo>
                    <a:cubicBezTo>
                      <a:pt x="20" y="24"/>
                      <a:pt x="17" y="24"/>
                      <a:pt x="17" y="21"/>
                    </a:cubicBezTo>
                    <a:cubicBezTo>
                      <a:pt x="16" y="21"/>
                      <a:pt x="17" y="22"/>
                      <a:pt x="16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4" y="18"/>
                      <a:pt x="13" y="17"/>
                      <a:pt x="13" y="16"/>
                    </a:cubicBezTo>
                    <a:cubicBezTo>
                      <a:pt x="12" y="16"/>
                      <a:pt x="12" y="15"/>
                      <a:pt x="11" y="15"/>
                    </a:cubicBezTo>
                    <a:cubicBezTo>
                      <a:pt x="11" y="13"/>
                      <a:pt x="10" y="13"/>
                      <a:pt x="10" y="11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7" y="9"/>
                      <a:pt x="5" y="7"/>
                      <a:pt x="5" y="8"/>
                    </a:cubicBezTo>
                    <a:cubicBezTo>
                      <a:pt x="4" y="6"/>
                      <a:pt x="7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10"/>
              <p:cNvSpPr>
                <a:spLocks/>
              </p:cNvSpPr>
              <p:nvPr/>
            </p:nvSpPr>
            <p:spPr bwMode="auto">
              <a:xfrm>
                <a:off x="6745934" y="4610808"/>
                <a:ext cx="189820" cy="348924"/>
              </a:xfrm>
              <a:custGeom>
                <a:avLst/>
                <a:gdLst>
                  <a:gd name="T0" fmla="*/ 22 w 29"/>
                  <a:gd name="T1" fmla="*/ 0 h 53"/>
                  <a:gd name="T2" fmla="*/ 26 w 29"/>
                  <a:gd name="T3" fmla="*/ 1 h 53"/>
                  <a:gd name="T4" fmla="*/ 24 w 29"/>
                  <a:gd name="T5" fmla="*/ 18 h 53"/>
                  <a:gd name="T6" fmla="*/ 22 w 29"/>
                  <a:gd name="T7" fmla="*/ 29 h 53"/>
                  <a:gd name="T8" fmla="*/ 19 w 29"/>
                  <a:gd name="T9" fmla="*/ 34 h 53"/>
                  <a:gd name="T10" fmla="*/ 18 w 29"/>
                  <a:gd name="T11" fmla="*/ 40 h 53"/>
                  <a:gd name="T12" fmla="*/ 18 w 29"/>
                  <a:gd name="T13" fmla="*/ 42 h 53"/>
                  <a:gd name="T14" fmla="*/ 16 w 29"/>
                  <a:gd name="T15" fmla="*/ 43 h 53"/>
                  <a:gd name="T16" fmla="*/ 15 w 29"/>
                  <a:gd name="T17" fmla="*/ 48 h 53"/>
                  <a:gd name="T18" fmla="*/ 14 w 29"/>
                  <a:gd name="T19" fmla="*/ 49 h 53"/>
                  <a:gd name="T20" fmla="*/ 13 w 29"/>
                  <a:gd name="T21" fmla="*/ 52 h 53"/>
                  <a:gd name="T22" fmla="*/ 4 w 29"/>
                  <a:gd name="T23" fmla="*/ 53 h 53"/>
                  <a:gd name="T24" fmla="*/ 3 w 29"/>
                  <a:gd name="T25" fmla="*/ 48 h 53"/>
                  <a:gd name="T26" fmla="*/ 2 w 29"/>
                  <a:gd name="T27" fmla="*/ 46 h 53"/>
                  <a:gd name="T28" fmla="*/ 0 w 29"/>
                  <a:gd name="T29" fmla="*/ 46 h 53"/>
                  <a:gd name="T30" fmla="*/ 0 w 29"/>
                  <a:gd name="T31" fmla="*/ 42 h 53"/>
                  <a:gd name="T32" fmla="*/ 1 w 29"/>
                  <a:gd name="T33" fmla="*/ 41 h 53"/>
                  <a:gd name="T34" fmla="*/ 0 w 29"/>
                  <a:gd name="T35" fmla="*/ 40 h 53"/>
                  <a:gd name="T36" fmla="*/ 2 w 29"/>
                  <a:gd name="T37" fmla="*/ 36 h 53"/>
                  <a:gd name="T38" fmla="*/ 2 w 29"/>
                  <a:gd name="T39" fmla="*/ 34 h 53"/>
                  <a:gd name="T40" fmla="*/ 4 w 29"/>
                  <a:gd name="T41" fmla="*/ 33 h 53"/>
                  <a:gd name="T42" fmla="*/ 6 w 29"/>
                  <a:gd name="T43" fmla="*/ 28 h 53"/>
                  <a:gd name="T44" fmla="*/ 4 w 29"/>
                  <a:gd name="T45" fmla="*/ 25 h 53"/>
                  <a:gd name="T46" fmla="*/ 4 w 29"/>
                  <a:gd name="T47" fmla="*/ 20 h 53"/>
                  <a:gd name="T48" fmla="*/ 6 w 29"/>
                  <a:gd name="T49" fmla="*/ 18 h 53"/>
                  <a:gd name="T50" fmla="*/ 8 w 29"/>
                  <a:gd name="T51" fmla="*/ 16 h 53"/>
                  <a:gd name="T52" fmla="*/ 13 w 29"/>
                  <a:gd name="T53" fmla="*/ 12 h 53"/>
                  <a:gd name="T54" fmla="*/ 16 w 29"/>
                  <a:gd name="T55" fmla="*/ 13 h 53"/>
                  <a:gd name="T56" fmla="*/ 17 w 29"/>
                  <a:gd name="T57" fmla="*/ 7 h 53"/>
                  <a:gd name="T58" fmla="*/ 20 w 29"/>
                  <a:gd name="T59" fmla="*/ 6 h 53"/>
                  <a:gd name="T60" fmla="*/ 22 w 29"/>
                  <a:gd name="T6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53">
                    <a:moveTo>
                      <a:pt x="22" y="0"/>
                    </a:moveTo>
                    <a:cubicBezTo>
                      <a:pt x="23" y="0"/>
                      <a:pt x="24" y="1"/>
                      <a:pt x="26" y="1"/>
                    </a:cubicBezTo>
                    <a:cubicBezTo>
                      <a:pt x="24" y="6"/>
                      <a:pt x="29" y="14"/>
                      <a:pt x="24" y="18"/>
                    </a:cubicBezTo>
                    <a:cubicBezTo>
                      <a:pt x="24" y="22"/>
                      <a:pt x="23" y="25"/>
                      <a:pt x="22" y="29"/>
                    </a:cubicBezTo>
                    <a:cubicBezTo>
                      <a:pt x="21" y="31"/>
                      <a:pt x="21" y="34"/>
                      <a:pt x="19" y="34"/>
                    </a:cubicBezTo>
                    <a:cubicBezTo>
                      <a:pt x="20" y="36"/>
                      <a:pt x="18" y="38"/>
                      <a:pt x="18" y="40"/>
                    </a:cubicBezTo>
                    <a:cubicBezTo>
                      <a:pt x="18" y="40"/>
                      <a:pt x="18" y="41"/>
                      <a:pt x="18" y="42"/>
                    </a:cubicBezTo>
                    <a:cubicBezTo>
                      <a:pt x="18" y="42"/>
                      <a:pt x="16" y="42"/>
                      <a:pt x="16" y="43"/>
                    </a:cubicBezTo>
                    <a:cubicBezTo>
                      <a:pt x="15" y="44"/>
                      <a:pt x="16" y="46"/>
                      <a:pt x="15" y="48"/>
                    </a:cubicBezTo>
                    <a:cubicBezTo>
                      <a:pt x="15" y="49"/>
                      <a:pt x="14" y="48"/>
                      <a:pt x="14" y="49"/>
                    </a:cubicBezTo>
                    <a:cubicBezTo>
                      <a:pt x="14" y="50"/>
                      <a:pt x="13" y="51"/>
                      <a:pt x="13" y="52"/>
                    </a:cubicBezTo>
                    <a:cubicBezTo>
                      <a:pt x="11" y="53"/>
                      <a:pt x="7" y="53"/>
                      <a:pt x="4" y="53"/>
                    </a:cubicBezTo>
                    <a:cubicBezTo>
                      <a:pt x="4" y="51"/>
                      <a:pt x="2" y="51"/>
                      <a:pt x="3" y="48"/>
                    </a:cubicBezTo>
                    <a:cubicBezTo>
                      <a:pt x="2" y="48"/>
                      <a:pt x="2" y="47"/>
                      <a:pt x="2" y="46"/>
                    </a:cubicBezTo>
                    <a:cubicBezTo>
                      <a:pt x="1" y="47"/>
                      <a:pt x="0" y="46"/>
                      <a:pt x="0" y="46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41"/>
                      <a:pt x="1" y="41"/>
                      <a:pt x="1" y="41"/>
                    </a:cubicBezTo>
                    <a:cubicBezTo>
                      <a:pt x="1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2" y="36"/>
                    </a:cubicBezTo>
                    <a:cubicBezTo>
                      <a:pt x="2" y="36"/>
                      <a:pt x="1" y="34"/>
                      <a:pt x="2" y="34"/>
                    </a:cubicBezTo>
                    <a:cubicBezTo>
                      <a:pt x="2" y="34"/>
                      <a:pt x="4" y="33"/>
                      <a:pt x="4" y="33"/>
                    </a:cubicBezTo>
                    <a:cubicBezTo>
                      <a:pt x="4" y="32"/>
                      <a:pt x="2" y="25"/>
                      <a:pt x="6" y="28"/>
                    </a:cubicBezTo>
                    <a:cubicBezTo>
                      <a:pt x="6" y="26"/>
                      <a:pt x="4" y="27"/>
                      <a:pt x="4" y="25"/>
                    </a:cubicBezTo>
                    <a:cubicBezTo>
                      <a:pt x="4" y="24"/>
                      <a:pt x="4" y="22"/>
                      <a:pt x="4" y="20"/>
                    </a:cubicBezTo>
                    <a:cubicBezTo>
                      <a:pt x="5" y="20"/>
                      <a:pt x="5" y="19"/>
                      <a:pt x="6" y="18"/>
                    </a:cubicBezTo>
                    <a:cubicBezTo>
                      <a:pt x="8" y="18"/>
                      <a:pt x="8" y="16"/>
                      <a:pt x="8" y="16"/>
                    </a:cubicBezTo>
                    <a:cubicBezTo>
                      <a:pt x="10" y="15"/>
                      <a:pt x="14" y="16"/>
                      <a:pt x="13" y="12"/>
                    </a:cubicBezTo>
                    <a:cubicBezTo>
                      <a:pt x="15" y="12"/>
                      <a:pt x="15" y="13"/>
                      <a:pt x="16" y="13"/>
                    </a:cubicBezTo>
                    <a:cubicBezTo>
                      <a:pt x="15" y="10"/>
                      <a:pt x="17" y="10"/>
                      <a:pt x="17" y="7"/>
                    </a:cubicBezTo>
                    <a:cubicBezTo>
                      <a:pt x="20" y="9"/>
                      <a:pt x="19" y="1"/>
                      <a:pt x="20" y="6"/>
                    </a:cubicBezTo>
                    <a:cubicBezTo>
                      <a:pt x="23" y="5"/>
                      <a:pt x="20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11"/>
              <p:cNvSpPr>
                <a:spLocks/>
              </p:cNvSpPr>
              <p:nvPr/>
            </p:nvSpPr>
            <p:spPr bwMode="auto">
              <a:xfrm>
                <a:off x="8523012" y="4590920"/>
                <a:ext cx="1030453" cy="755701"/>
              </a:xfrm>
              <a:custGeom>
                <a:avLst/>
                <a:gdLst>
                  <a:gd name="T0" fmla="*/ 92 w 157"/>
                  <a:gd name="T1" fmla="*/ 9 h 115"/>
                  <a:gd name="T2" fmla="*/ 88 w 157"/>
                  <a:gd name="T3" fmla="*/ 11 h 115"/>
                  <a:gd name="T4" fmla="*/ 93 w 157"/>
                  <a:gd name="T5" fmla="*/ 17 h 115"/>
                  <a:gd name="T6" fmla="*/ 106 w 157"/>
                  <a:gd name="T7" fmla="*/ 25 h 115"/>
                  <a:gd name="T8" fmla="*/ 110 w 157"/>
                  <a:gd name="T9" fmla="*/ 19 h 115"/>
                  <a:gd name="T10" fmla="*/ 111 w 157"/>
                  <a:gd name="T11" fmla="*/ 15 h 115"/>
                  <a:gd name="T12" fmla="*/ 112 w 157"/>
                  <a:gd name="T13" fmla="*/ 7 h 115"/>
                  <a:gd name="T14" fmla="*/ 114 w 157"/>
                  <a:gd name="T15" fmla="*/ 2 h 115"/>
                  <a:gd name="T16" fmla="*/ 117 w 157"/>
                  <a:gd name="T17" fmla="*/ 6 h 115"/>
                  <a:gd name="T18" fmla="*/ 122 w 157"/>
                  <a:gd name="T19" fmla="*/ 15 h 115"/>
                  <a:gd name="T20" fmla="*/ 127 w 157"/>
                  <a:gd name="T21" fmla="*/ 22 h 115"/>
                  <a:gd name="T22" fmla="*/ 132 w 157"/>
                  <a:gd name="T23" fmla="*/ 28 h 115"/>
                  <a:gd name="T24" fmla="*/ 135 w 157"/>
                  <a:gd name="T25" fmla="*/ 36 h 115"/>
                  <a:gd name="T26" fmla="*/ 137 w 157"/>
                  <a:gd name="T27" fmla="*/ 38 h 115"/>
                  <a:gd name="T28" fmla="*/ 143 w 157"/>
                  <a:gd name="T29" fmla="*/ 42 h 115"/>
                  <a:gd name="T30" fmla="*/ 148 w 157"/>
                  <a:gd name="T31" fmla="*/ 51 h 115"/>
                  <a:gd name="T32" fmla="*/ 150 w 157"/>
                  <a:gd name="T33" fmla="*/ 53 h 115"/>
                  <a:gd name="T34" fmla="*/ 156 w 157"/>
                  <a:gd name="T35" fmla="*/ 57 h 115"/>
                  <a:gd name="T36" fmla="*/ 157 w 157"/>
                  <a:gd name="T37" fmla="*/ 73 h 115"/>
                  <a:gd name="T38" fmla="*/ 155 w 157"/>
                  <a:gd name="T39" fmla="*/ 81 h 115"/>
                  <a:gd name="T40" fmla="*/ 155 w 157"/>
                  <a:gd name="T41" fmla="*/ 84 h 115"/>
                  <a:gd name="T42" fmla="*/ 153 w 157"/>
                  <a:gd name="T43" fmla="*/ 90 h 115"/>
                  <a:gd name="T44" fmla="*/ 147 w 157"/>
                  <a:gd name="T45" fmla="*/ 94 h 115"/>
                  <a:gd name="T46" fmla="*/ 142 w 157"/>
                  <a:gd name="T47" fmla="*/ 109 h 115"/>
                  <a:gd name="T48" fmla="*/ 134 w 157"/>
                  <a:gd name="T49" fmla="*/ 112 h 115"/>
                  <a:gd name="T50" fmla="*/ 130 w 157"/>
                  <a:gd name="T51" fmla="*/ 115 h 115"/>
                  <a:gd name="T52" fmla="*/ 122 w 157"/>
                  <a:gd name="T53" fmla="*/ 113 h 115"/>
                  <a:gd name="T54" fmla="*/ 105 w 157"/>
                  <a:gd name="T55" fmla="*/ 111 h 115"/>
                  <a:gd name="T56" fmla="*/ 104 w 157"/>
                  <a:gd name="T57" fmla="*/ 105 h 115"/>
                  <a:gd name="T58" fmla="*/ 103 w 157"/>
                  <a:gd name="T59" fmla="*/ 102 h 115"/>
                  <a:gd name="T60" fmla="*/ 95 w 157"/>
                  <a:gd name="T61" fmla="*/ 96 h 115"/>
                  <a:gd name="T62" fmla="*/ 92 w 157"/>
                  <a:gd name="T63" fmla="*/ 91 h 115"/>
                  <a:gd name="T64" fmla="*/ 84 w 157"/>
                  <a:gd name="T65" fmla="*/ 89 h 115"/>
                  <a:gd name="T66" fmla="*/ 80 w 157"/>
                  <a:gd name="T67" fmla="*/ 87 h 115"/>
                  <a:gd name="T68" fmla="*/ 62 w 157"/>
                  <a:gd name="T69" fmla="*/ 83 h 115"/>
                  <a:gd name="T70" fmla="*/ 52 w 157"/>
                  <a:gd name="T71" fmla="*/ 86 h 115"/>
                  <a:gd name="T72" fmla="*/ 49 w 157"/>
                  <a:gd name="T73" fmla="*/ 88 h 115"/>
                  <a:gd name="T74" fmla="*/ 46 w 157"/>
                  <a:gd name="T75" fmla="*/ 91 h 115"/>
                  <a:gd name="T76" fmla="*/ 44 w 157"/>
                  <a:gd name="T77" fmla="*/ 91 h 115"/>
                  <a:gd name="T78" fmla="*/ 27 w 157"/>
                  <a:gd name="T79" fmla="*/ 93 h 115"/>
                  <a:gd name="T80" fmla="*/ 24 w 157"/>
                  <a:gd name="T81" fmla="*/ 95 h 115"/>
                  <a:gd name="T82" fmla="*/ 8 w 157"/>
                  <a:gd name="T83" fmla="*/ 98 h 115"/>
                  <a:gd name="T84" fmla="*/ 9 w 157"/>
                  <a:gd name="T85" fmla="*/ 88 h 115"/>
                  <a:gd name="T86" fmla="*/ 8 w 157"/>
                  <a:gd name="T87" fmla="*/ 82 h 115"/>
                  <a:gd name="T88" fmla="*/ 8 w 157"/>
                  <a:gd name="T89" fmla="*/ 78 h 115"/>
                  <a:gd name="T90" fmla="*/ 5 w 157"/>
                  <a:gd name="T91" fmla="*/ 72 h 115"/>
                  <a:gd name="T92" fmla="*/ 4 w 157"/>
                  <a:gd name="T93" fmla="*/ 68 h 115"/>
                  <a:gd name="T94" fmla="*/ 2 w 157"/>
                  <a:gd name="T95" fmla="*/ 62 h 115"/>
                  <a:gd name="T96" fmla="*/ 3 w 157"/>
                  <a:gd name="T97" fmla="*/ 57 h 115"/>
                  <a:gd name="T98" fmla="*/ 3 w 157"/>
                  <a:gd name="T99" fmla="*/ 45 h 115"/>
                  <a:gd name="T100" fmla="*/ 13 w 157"/>
                  <a:gd name="T101" fmla="*/ 38 h 115"/>
                  <a:gd name="T102" fmla="*/ 26 w 157"/>
                  <a:gd name="T103" fmla="*/ 35 h 115"/>
                  <a:gd name="T104" fmla="*/ 32 w 157"/>
                  <a:gd name="T105" fmla="*/ 32 h 115"/>
                  <a:gd name="T106" fmla="*/ 35 w 157"/>
                  <a:gd name="T107" fmla="*/ 22 h 115"/>
                  <a:gd name="T108" fmla="*/ 44 w 157"/>
                  <a:gd name="T109" fmla="*/ 22 h 115"/>
                  <a:gd name="T110" fmla="*/ 46 w 157"/>
                  <a:gd name="T111" fmla="*/ 15 h 115"/>
                  <a:gd name="T112" fmla="*/ 53 w 157"/>
                  <a:gd name="T113" fmla="*/ 10 h 115"/>
                  <a:gd name="T114" fmla="*/ 59 w 157"/>
                  <a:gd name="T115" fmla="*/ 13 h 115"/>
                  <a:gd name="T116" fmla="*/ 61 w 157"/>
                  <a:gd name="T117" fmla="*/ 14 h 115"/>
                  <a:gd name="T118" fmla="*/ 63 w 157"/>
                  <a:gd name="T119" fmla="*/ 12 h 115"/>
                  <a:gd name="T120" fmla="*/ 70 w 157"/>
                  <a:gd name="T121" fmla="*/ 7 h 115"/>
                  <a:gd name="T122" fmla="*/ 74 w 157"/>
                  <a:gd name="T123" fmla="*/ 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7" h="115">
                    <a:moveTo>
                      <a:pt x="92" y="5"/>
                    </a:moveTo>
                    <a:cubicBezTo>
                      <a:pt x="92" y="6"/>
                      <a:pt x="92" y="8"/>
                      <a:pt x="92" y="9"/>
                    </a:cubicBezTo>
                    <a:cubicBezTo>
                      <a:pt x="91" y="9"/>
                      <a:pt x="90" y="9"/>
                      <a:pt x="89" y="9"/>
                    </a:cubicBezTo>
                    <a:cubicBezTo>
                      <a:pt x="90" y="11"/>
                      <a:pt x="90" y="11"/>
                      <a:pt x="88" y="11"/>
                    </a:cubicBezTo>
                    <a:cubicBezTo>
                      <a:pt x="89" y="13"/>
                      <a:pt x="88" y="13"/>
                      <a:pt x="88" y="15"/>
                    </a:cubicBezTo>
                    <a:cubicBezTo>
                      <a:pt x="89" y="17"/>
                      <a:pt x="90" y="17"/>
                      <a:pt x="93" y="17"/>
                    </a:cubicBezTo>
                    <a:cubicBezTo>
                      <a:pt x="93" y="21"/>
                      <a:pt x="99" y="20"/>
                      <a:pt x="99" y="24"/>
                    </a:cubicBezTo>
                    <a:cubicBezTo>
                      <a:pt x="102" y="24"/>
                      <a:pt x="105" y="23"/>
                      <a:pt x="106" y="25"/>
                    </a:cubicBezTo>
                    <a:cubicBezTo>
                      <a:pt x="108" y="24"/>
                      <a:pt x="106" y="20"/>
                      <a:pt x="110" y="22"/>
                    </a:cubicBezTo>
                    <a:cubicBezTo>
                      <a:pt x="109" y="21"/>
                      <a:pt x="108" y="19"/>
                      <a:pt x="110" y="19"/>
                    </a:cubicBezTo>
                    <a:cubicBezTo>
                      <a:pt x="111" y="19"/>
                      <a:pt x="110" y="17"/>
                      <a:pt x="110" y="16"/>
                    </a:cubicBezTo>
                    <a:cubicBezTo>
                      <a:pt x="110" y="16"/>
                      <a:pt x="111" y="16"/>
                      <a:pt x="111" y="15"/>
                    </a:cubicBezTo>
                    <a:cubicBezTo>
                      <a:pt x="111" y="14"/>
                      <a:pt x="112" y="13"/>
                      <a:pt x="112" y="11"/>
                    </a:cubicBezTo>
                    <a:cubicBezTo>
                      <a:pt x="111" y="10"/>
                      <a:pt x="111" y="9"/>
                      <a:pt x="112" y="7"/>
                    </a:cubicBezTo>
                    <a:cubicBezTo>
                      <a:pt x="112" y="6"/>
                      <a:pt x="113" y="7"/>
                      <a:pt x="114" y="7"/>
                    </a:cubicBezTo>
                    <a:cubicBezTo>
                      <a:pt x="114" y="6"/>
                      <a:pt x="114" y="3"/>
                      <a:pt x="114" y="2"/>
                    </a:cubicBezTo>
                    <a:cubicBezTo>
                      <a:pt x="116" y="1"/>
                      <a:pt x="115" y="5"/>
                      <a:pt x="116" y="6"/>
                    </a:cubicBezTo>
                    <a:cubicBezTo>
                      <a:pt x="117" y="6"/>
                      <a:pt x="117" y="5"/>
                      <a:pt x="117" y="6"/>
                    </a:cubicBezTo>
                    <a:cubicBezTo>
                      <a:pt x="118" y="7"/>
                      <a:pt x="118" y="9"/>
                      <a:pt x="119" y="10"/>
                    </a:cubicBezTo>
                    <a:cubicBezTo>
                      <a:pt x="120" y="12"/>
                      <a:pt x="122" y="13"/>
                      <a:pt x="122" y="15"/>
                    </a:cubicBezTo>
                    <a:cubicBezTo>
                      <a:pt x="125" y="13"/>
                      <a:pt x="123" y="17"/>
                      <a:pt x="126" y="16"/>
                    </a:cubicBezTo>
                    <a:cubicBezTo>
                      <a:pt x="126" y="18"/>
                      <a:pt x="126" y="20"/>
                      <a:pt x="127" y="22"/>
                    </a:cubicBezTo>
                    <a:cubicBezTo>
                      <a:pt x="128" y="23"/>
                      <a:pt x="127" y="25"/>
                      <a:pt x="128" y="28"/>
                    </a:cubicBezTo>
                    <a:cubicBezTo>
                      <a:pt x="130" y="26"/>
                      <a:pt x="128" y="28"/>
                      <a:pt x="132" y="28"/>
                    </a:cubicBezTo>
                    <a:cubicBezTo>
                      <a:pt x="132" y="30"/>
                      <a:pt x="131" y="30"/>
                      <a:pt x="131" y="31"/>
                    </a:cubicBezTo>
                    <a:cubicBezTo>
                      <a:pt x="132" y="33"/>
                      <a:pt x="135" y="33"/>
                      <a:pt x="135" y="36"/>
                    </a:cubicBezTo>
                    <a:cubicBezTo>
                      <a:pt x="135" y="36"/>
                      <a:pt x="137" y="36"/>
                      <a:pt x="137" y="36"/>
                    </a:cubicBezTo>
                    <a:cubicBezTo>
                      <a:pt x="138" y="36"/>
                      <a:pt x="137" y="38"/>
                      <a:pt x="137" y="38"/>
                    </a:cubicBezTo>
                    <a:cubicBezTo>
                      <a:pt x="138" y="38"/>
                      <a:pt x="139" y="38"/>
                      <a:pt x="139" y="38"/>
                    </a:cubicBezTo>
                    <a:cubicBezTo>
                      <a:pt x="141" y="40"/>
                      <a:pt x="140" y="42"/>
                      <a:pt x="143" y="42"/>
                    </a:cubicBezTo>
                    <a:cubicBezTo>
                      <a:pt x="143" y="44"/>
                      <a:pt x="145" y="47"/>
                      <a:pt x="146" y="49"/>
                    </a:cubicBezTo>
                    <a:cubicBezTo>
                      <a:pt x="147" y="49"/>
                      <a:pt x="147" y="51"/>
                      <a:pt x="148" y="51"/>
                    </a:cubicBezTo>
                    <a:cubicBezTo>
                      <a:pt x="148" y="52"/>
                      <a:pt x="149" y="51"/>
                      <a:pt x="150" y="51"/>
                    </a:cubicBezTo>
                    <a:cubicBezTo>
                      <a:pt x="150" y="52"/>
                      <a:pt x="149" y="53"/>
                      <a:pt x="150" y="53"/>
                    </a:cubicBezTo>
                    <a:cubicBezTo>
                      <a:pt x="151" y="54"/>
                      <a:pt x="152" y="54"/>
                      <a:pt x="152" y="53"/>
                    </a:cubicBezTo>
                    <a:cubicBezTo>
                      <a:pt x="154" y="55"/>
                      <a:pt x="152" y="58"/>
                      <a:pt x="156" y="57"/>
                    </a:cubicBezTo>
                    <a:cubicBezTo>
                      <a:pt x="154" y="60"/>
                      <a:pt x="156" y="64"/>
                      <a:pt x="156" y="68"/>
                    </a:cubicBezTo>
                    <a:cubicBezTo>
                      <a:pt x="157" y="70"/>
                      <a:pt x="155" y="72"/>
                      <a:pt x="157" y="73"/>
                    </a:cubicBezTo>
                    <a:cubicBezTo>
                      <a:pt x="156" y="75"/>
                      <a:pt x="156" y="76"/>
                      <a:pt x="156" y="80"/>
                    </a:cubicBezTo>
                    <a:cubicBezTo>
                      <a:pt x="156" y="80"/>
                      <a:pt x="154" y="80"/>
                      <a:pt x="155" y="81"/>
                    </a:cubicBezTo>
                    <a:cubicBezTo>
                      <a:pt x="155" y="81"/>
                      <a:pt x="156" y="81"/>
                      <a:pt x="156" y="81"/>
                    </a:cubicBezTo>
                    <a:cubicBezTo>
                      <a:pt x="155" y="81"/>
                      <a:pt x="155" y="83"/>
                      <a:pt x="155" y="84"/>
                    </a:cubicBezTo>
                    <a:cubicBezTo>
                      <a:pt x="154" y="84"/>
                      <a:pt x="153" y="85"/>
                      <a:pt x="153" y="85"/>
                    </a:cubicBezTo>
                    <a:cubicBezTo>
                      <a:pt x="152" y="86"/>
                      <a:pt x="154" y="87"/>
                      <a:pt x="153" y="90"/>
                    </a:cubicBezTo>
                    <a:cubicBezTo>
                      <a:pt x="151" y="90"/>
                      <a:pt x="151" y="92"/>
                      <a:pt x="149" y="91"/>
                    </a:cubicBezTo>
                    <a:cubicBezTo>
                      <a:pt x="149" y="93"/>
                      <a:pt x="149" y="94"/>
                      <a:pt x="147" y="94"/>
                    </a:cubicBezTo>
                    <a:cubicBezTo>
                      <a:pt x="148" y="98"/>
                      <a:pt x="145" y="99"/>
                      <a:pt x="146" y="103"/>
                    </a:cubicBezTo>
                    <a:cubicBezTo>
                      <a:pt x="142" y="102"/>
                      <a:pt x="143" y="106"/>
                      <a:pt x="142" y="109"/>
                    </a:cubicBezTo>
                    <a:cubicBezTo>
                      <a:pt x="141" y="109"/>
                      <a:pt x="139" y="109"/>
                      <a:pt x="139" y="110"/>
                    </a:cubicBezTo>
                    <a:cubicBezTo>
                      <a:pt x="139" y="111"/>
                      <a:pt x="136" y="112"/>
                      <a:pt x="134" y="112"/>
                    </a:cubicBezTo>
                    <a:cubicBezTo>
                      <a:pt x="133" y="113"/>
                      <a:pt x="132" y="114"/>
                      <a:pt x="132" y="114"/>
                    </a:cubicBezTo>
                    <a:cubicBezTo>
                      <a:pt x="131" y="115"/>
                      <a:pt x="130" y="114"/>
                      <a:pt x="130" y="115"/>
                    </a:cubicBezTo>
                    <a:cubicBezTo>
                      <a:pt x="128" y="114"/>
                      <a:pt x="127" y="112"/>
                      <a:pt x="124" y="112"/>
                    </a:cubicBezTo>
                    <a:cubicBezTo>
                      <a:pt x="122" y="111"/>
                      <a:pt x="123" y="113"/>
                      <a:pt x="122" y="113"/>
                    </a:cubicBezTo>
                    <a:cubicBezTo>
                      <a:pt x="120" y="115"/>
                      <a:pt x="117" y="113"/>
                      <a:pt x="115" y="115"/>
                    </a:cubicBezTo>
                    <a:cubicBezTo>
                      <a:pt x="112" y="114"/>
                      <a:pt x="110" y="111"/>
                      <a:pt x="105" y="111"/>
                    </a:cubicBezTo>
                    <a:cubicBezTo>
                      <a:pt x="106" y="109"/>
                      <a:pt x="106" y="108"/>
                      <a:pt x="105" y="106"/>
                    </a:cubicBezTo>
                    <a:cubicBezTo>
                      <a:pt x="105" y="105"/>
                      <a:pt x="104" y="106"/>
                      <a:pt x="104" y="105"/>
                    </a:cubicBezTo>
                    <a:cubicBezTo>
                      <a:pt x="104" y="105"/>
                      <a:pt x="104" y="104"/>
                      <a:pt x="104" y="104"/>
                    </a:cubicBezTo>
                    <a:cubicBezTo>
                      <a:pt x="103" y="103"/>
                      <a:pt x="101" y="102"/>
                      <a:pt x="103" y="102"/>
                    </a:cubicBezTo>
                    <a:cubicBezTo>
                      <a:pt x="102" y="101"/>
                      <a:pt x="99" y="99"/>
                      <a:pt x="98" y="101"/>
                    </a:cubicBezTo>
                    <a:cubicBezTo>
                      <a:pt x="97" y="100"/>
                      <a:pt x="97" y="97"/>
                      <a:pt x="95" y="96"/>
                    </a:cubicBezTo>
                    <a:cubicBezTo>
                      <a:pt x="95" y="94"/>
                      <a:pt x="96" y="94"/>
                      <a:pt x="96" y="92"/>
                    </a:cubicBezTo>
                    <a:cubicBezTo>
                      <a:pt x="95" y="91"/>
                      <a:pt x="95" y="92"/>
                      <a:pt x="92" y="91"/>
                    </a:cubicBezTo>
                    <a:cubicBezTo>
                      <a:pt x="90" y="93"/>
                      <a:pt x="90" y="96"/>
                      <a:pt x="86" y="95"/>
                    </a:cubicBezTo>
                    <a:cubicBezTo>
                      <a:pt x="87" y="91"/>
                      <a:pt x="83" y="92"/>
                      <a:pt x="84" y="89"/>
                    </a:cubicBezTo>
                    <a:cubicBezTo>
                      <a:pt x="82" y="89"/>
                      <a:pt x="81" y="87"/>
                      <a:pt x="78" y="88"/>
                    </a:cubicBezTo>
                    <a:cubicBezTo>
                      <a:pt x="78" y="87"/>
                      <a:pt x="79" y="87"/>
                      <a:pt x="80" y="87"/>
                    </a:cubicBezTo>
                    <a:cubicBezTo>
                      <a:pt x="78" y="84"/>
                      <a:pt x="75" y="86"/>
                      <a:pt x="71" y="86"/>
                    </a:cubicBezTo>
                    <a:cubicBezTo>
                      <a:pt x="67" y="85"/>
                      <a:pt x="65" y="84"/>
                      <a:pt x="62" y="83"/>
                    </a:cubicBezTo>
                    <a:cubicBezTo>
                      <a:pt x="60" y="84"/>
                      <a:pt x="57" y="83"/>
                      <a:pt x="56" y="86"/>
                    </a:cubicBezTo>
                    <a:cubicBezTo>
                      <a:pt x="55" y="86"/>
                      <a:pt x="54" y="86"/>
                      <a:pt x="52" y="86"/>
                    </a:cubicBezTo>
                    <a:cubicBezTo>
                      <a:pt x="52" y="86"/>
                      <a:pt x="52" y="87"/>
                      <a:pt x="51" y="87"/>
                    </a:cubicBezTo>
                    <a:cubicBezTo>
                      <a:pt x="50" y="87"/>
                      <a:pt x="51" y="85"/>
                      <a:pt x="49" y="88"/>
                    </a:cubicBezTo>
                    <a:cubicBezTo>
                      <a:pt x="48" y="88"/>
                      <a:pt x="47" y="88"/>
                      <a:pt x="48" y="90"/>
                    </a:cubicBezTo>
                    <a:cubicBezTo>
                      <a:pt x="46" y="88"/>
                      <a:pt x="46" y="87"/>
                      <a:pt x="46" y="91"/>
                    </a:cubicBezTo>
                    <a:cubicBezTo>
                      <a:pt x="45" y="90"/>
                      <a:pt x="45" y="90"/>
                      <a:pt x="44" y="90"/>
                    </a:cubicBezTo>
                    <a:cubicBezTo>
                      <a:pt x="42" y="90"/>
                      <a:pt x="44" y="91"/>
                      <a:pt x="44" y="91"/>
                    </a:cubicBezTo>
                    <a:cubicBezTo>
                      <a:pt x="42" y="93"/>
                      <a:pt x="40" y="92"/>
                      <a:pt x="39" y="94"/>
                    </a:cubicBezTo>
                    <a:cubicBezTo>
                      <a:pt x="37" y="92"/>
                      <a:pt x="31" y="94"/>
                      <a:pt x="27" y="93"/>
                    </a:cubicBezTo>
                    <a:cubicBezTo>
                      <a:pt x="26" y="93"/>
                      <a:pt x="26" y="95"/>
                      <a:pt x="26" y="95"/>
                    </a:cubicBezTo>
                    <a:cubicBezTo>
                      <a:pt x="25" y="96"/>
                      <a:pt x="24" y="95"/>
                      <a:pt x="24" y="95"/>
                    </a:cubicBezTo>
                    <a:cubicBezTo>
                      <a:pt x="23" y="96"/>
                      <a:pt x="22" y="96"/>
                      <a:pt x="21" y="96"/>
                    </a:cubicBezTo>
                    <a:cubicBezTo>
                      <a:pt x="18" y="97"/>
                      <a:pt x="13" y="99"/>
                      <a:pt x="8" y="98"/>
                    </a:cubicBezTo>
                    <a:cubicBezTo>
                      <a:pt x="8" y="96"/>
                      <a:pt x="8" y="92"/>
                      <a:pt x="10" y="92"/>
                    </a:cubicBezTo>
                    <a:cubicBezTo>
                      <a:pt x="10" y="91"/>
                      <a:pt x="12" y="88"/>
                      <a:pt x="9" y="88"/>
                    </a:cubicBezTo>
                    <a:cubicBezTo>
                      <a:pt x="7" y="88"/>
                      <a:pt x="10" y="87"/>
                      <a:pt x="9" y="84"/>
                    </a:cubicBezTo>
                    <a:cubicBezTo>
                      <a:pt x="8" y="81"/>
                      <a:pt x="9" y="86"/>
                      <a:pt x="8" y="82"/>
                    </a:cubicBezTo>
                    <a:cubicBezTo>
                      <a:pt x="7" y="82"/>
                      <a:pt x="8" y="80"/>
                      <a:pt x="8" y="80"/>
                    </a:cubicBezTo>
                    <a:cubicBezTo>
                      <a:pt x="6" y="79"/>
                      <a:pt x="8" y="80"/>
                      <a:pt x="8" y="78"/>
                    </a:cubicBezTo>
                    <a:cubicBezTo>
                      <a:pt x="7" y="76"/>
                      <a:pt x="5" y="75"/>
                      <a:pt x="7" y="73"/>
                    </a:cubicBezTo>
                    <a:cubicBezTo>
                      <a:pt x="7" y="72"/>
                      <a:pt x="5" y="73"/>
                      <a:pt x="5" y="72"/>
                    </a:cubicBezTo>
                    <a:cubicBezTo>
                      <a:pt x="4" y="72"/>
                      <a:pt x="5" y="71"/>
                      <a:pt x="5" y="70"/>
                    </a:cubicBezTo>
                    <a:cubicBezTo>
                      <a:pt x="5" y="71"/>
                      <a:pt x="4" y="68"/>
                      <a:pt x="4" y="68"/>
                    </a:cubicBezTo>
                    <a:cubicBezTo>
                      <a:pt x="2" y="67"/>
                      <a:pt x="4" y="67"/>
                      <a:pt x="4" y="66"/>
                    </a:cubicBezTo>
                    <a:cubicBezTo>
                      <a:pt x="3" y="64"/>
                      <a:pt x="1" y="64"/>
                      <a:pt x="2" y="62"/>
                    </a:cubicBezTo>
                    <a:cubicBezTo>
                      <a:pt x="5" y="62"/>
                      <a:pt x="3" y="58"/>
                      <a:pt x="5" y="58"/>
                    </a:cubicBezTo>
                    <a:cubicBezTo>
                      <a:pt x="5" y="57"/>
                      <a:pt x="3" y="58"/>
                      <a:pt x="3" y="57"/>
                    </a:cubicBezTo>
                    <a:cubicBezTo>
                      <a:pt x="2" y="56"/>
                      <a:pt x="3" y="54"/>
                      <a:pt x="1" y="54"/>
                    </a:cubicBezTo>
                    <a:cubicBezTo>
                      <a:pt x="0" y="50"/>
                      <a:pt x="2" y="48"/>
                      <a:pt x="3" y="45"/>
                    </a:cubicBezTo>
                    <a:cubicBezTo>
                      <a:pt x="4" y="47"/>
                      <a:pt x="7" y="45"/>
                      <a:pt x="8" y="43"/>
                    </a:cubicBezTo>
                    <a:cubicBezTo>
                      <a:pt x="8" y="41"/>
                      <a:pt x="14" y="42"/>
                      <a:pt x="13" y="38"/>
                    </a:cubicBezTo>
                    <a:cubicBezTo>
                      <a:pt x="19" y="39"/>
                      <a:pt x="21" y="36"/>
                      <a:pt x="26" y="36"/>
                    </a:cubicBezTo>
                    <a:cubicBezTo>
                      <a:pt x="27" y="36"/>
                      <a:pt x="26" y="35"/>
                      <a:pt x="26" y="35"/>
                    </a:cubicBezTo>
                    <a:cubicBezTo>
                      <a:pt x="27" y="33"/>
                      <a:pt x="30" y="35"/>
                      <a:pt x="30" y="31"/>
                    </a:cubicBezTo>
                    <a:cubicBezTo>
                      <a:pt x="31" y="32"/>
                      <a:pt x="31" y="32"/>
                      <a:pt x="32" y="32"/>
                    </a:cubicBezTo>
                    <a:cubicBezTo>
                      <a:pt x="35" y="33"/>
                      <a:pt x="32" y="28"/>
                      <a:pt x="35" y="29"/>
                    </a:cubicBezTo>
                    <a:cubicBezTo>
                      <a:pt x="34" y="26"/>
                      <a:pt x="35" y="26"/>
                      <a:pt x="35" y="22"/>
                    </a:cubicBezTo>
                    <a:cubicBezTo>
                      <a:pt x="37" y="22"/>
                      <a:pt x="39" y="23"/>
                      <a:pt x="41" y="24"/>
                    </a:cubicBezTo>
                    <a:cubicBezTo>
                      <a:pt x="42" y="23"/>
                      <a:pt x="42" y="22"/>
                      <a:pt x="44" y="22"/>
                    </a:cubicBezTo>
                    <a:cubicBezTo>
                      <a:pt x="43" y="20"/>
                      <a:pt x="46" y="18"/>
                      <a:pt x="44" y="18"/>
                    </a:cubicBezTo>
                    <a:cubicBezTo>
                      <a:pt x="44" y="17"/>
                      <a:pt x="46" y="17"/>
                      <a:pt x="46" y="15"/>
                    </a:cubicBezTo>
                    <a:cubicBezTo>
                      <a:pt x="49" y="16"/>
                      <a:pt x="47" y="12"/>
                      <a:pt x="51" y="13"/>
                    </a:cubicBezTo>
                    <a:cubicBezTo>
                      <a:pt x="52" y="12"/>
                      <a:pt x="52" y="11"/>
                      <a:pt x="53" y="10"/>
                    </a:cubicBezTo>
                    <a:cubicBezTo>
                      <a:pt x="55" y="11"/>
                      <a:pt x="56" y="12"/>
                      <a:pt x="58" y="11"/>
                    </a:cubicBezTo>
                    <a:cubicBezTo>
                      <a:pt x="56" y="13"/>
                      <a:pt x="58" y="12"/>
                      <a:pt x="59" y="13"/>
                    </a:cubicBezTo>
                    <a:cubicBezTo>
                      <a:pt x="59" y="13"/>
                      <a:pt x="59" y="14"/>
                      <a:pt x="59" y="14"/>
                    </a:cubicBezTo>
                    <a:cubicBezTo>
                      <a:pt x="59" y="14"/>
                      <a:pt x="61" y="14"/>
                      <a:pt x="61" y="14"/>
                    </a:cubicBezTo>
                    <a:cubicBezTo>
                      <a:pt x="61" y="14"/>
                      <a:pt x="62" y="17"/>
                      <a:pt x="65" y="16"/>
                    </a:cubicBezTo>
                    <a:cubicBezTo>
                      <a:pt x="66" y="17"/>
                      <a:pt x="65" y="11"/>
                      <a:pt x="63" y="12"/>
                    </a:cubicBezTo>
                    <a:cubicBezTo>
                      <a:pt x="64" y="11"/>
                      <a:pt x="65" y="11"/>
                      <a:pt x="66" y="10"/>
                    </a:cubicBezTo>
                    <a:cubicBezTo>
                      <a:pt x="66" y="8"/>
                      <a:pt x="67" y="7"/>
                      <a:pt x="70" y="7"/>
                    </a:cubicBezTo>
                    <a:cubicBezTo>
                      <a:pt x="69" y="4"/>
                      <a:pt x="70" y="4"/>
                      <a:pt x="72" y="4"/>
                    </a:cubicBezTo>
                    <a:cubicBezTo>
                      <a:pt x="71" y="6"/>
                      <a:pt x="72" y="5"/>
                      <a:pt x="74" y="5"/>
                    </a:cubicBezTo>
                    <a:cubicBezTo>
                      <a:pt x="78" y="0"/>
                      <a:pt x="86" y="5"/>
                      <a:pt x="9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694212" y="1893473"/>
              <a:ext cx="474680" cy="474780"/>
            </a:xfrm>
            <a:prstGeom prst="ellipse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91037" y="3624275"/>
              <a:ext cx="474680" cy="473192"/>
            </a:xfrm>
            <a:prstGeom prst="ellipse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256" name="文本框 37"/>
            <p:cNvSpPr txBox="1">
              <a:spLocks noChangeArrowheads="1"/>
            </p:cNvSpPr>
            <p:nvPr/>
          </p:nvSpPr>
          <p:spPr bwMode="auto">
            <a:xfrm>
              <a:off x="1324944" y="1777557"/>
              <a:ext cx="196731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300%</a:t>
              </a:r>
              <a:endParaRPr lang="zh-CN" altLang="en-US" sz="4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257" name="文本框 38"/>
            <p:cNvSpPr txBox="1">
              <a:spLocks noChangeArrowheads="1"/>
            </p:cNvSpPr>
            <p:nvPr/>
          </p:nvSpPr>
          <p:spPr bwMode="auto">
            <a:xfrm>
              <a:off x="1253683" y="3520079"/>
              <a:ext cx="196731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150%</a:t>
              </a:r>
              <a:endParaRPr lang="zh-CN" altLang="en-US" sz="4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258" name="文本框 39"/>
            <p:cNvSpPr txBox="1">
              <a:spLocks noChangeArrowheads="1"/>
            </p:cNvSpPr>
            <p:nvPr/>
          </p:nvSpPr>
          <p:spPr bwMode="auto">
            <a:xfrm>
              <a:off x="1321703" y="4363032"/>
              <a:ext cx="32258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53259" name="文本框 40"/>
            <p:cNvSpPr txBox="1">
              <a:spLocks noChangeArrowheads="1"/>
            </p:cNvSpPr>
            <p:nvPr/>
          </p:nvSpPr>
          <p:spPr bwMode="auto">
            <a:xfrm>
              <a:off x="1321704" y="2589679"/>
              <a:ext cx="32258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5523570" y="2814450"/>
              <a:ext cx="417528" cy="417616"/>
            </a:xfrm>
            <a:prstGeom prst="ellipse">
              <a:avLst/>
            </a:prstGeom>
            <a:solidFill>
              <a:srgbClr val="FE8E8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9865547" y="2712825"/>
              <a:ext cx="358789" cy="360452"/>
            </a:xfrm>
            <a:prstGeom prst="ellipse">
              <a:avLst/>
            </a:prstGeom>
            <a:solidFill>
              <a:srgbClr val="58C4C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671376" y="4232439"/>
              <a:ext cx="239722" cy="239771"/>
            </a:xfrm>
            <a:prstGeom prst="ellipse">
              <a:avLst/>
            </a:prstGeom>
            <a:solidFill>
              <a:srgbClr val="A6CC8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0316414" y="4448392"/>
              <a:ext cx="233372" cy="231832"/>
            </a:xfrm>
            <a:prstGeom prst="ellipse">
              <a:avLst/>
            </a:prstGeom>
            <a:solidFill>
              <a:srgbClr val="4DB00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5950623" y="3324164"/>
              <a:ext cx="690589" cy="84158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 flipH="1">
              <a:off x="8555810" y="2722352"/>
              <a:ext cx="401652" cy="15878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>
              <a:stCxn id="138" idx="58"/>
            </p:cNvCxnSpPr>
            <p:nvPr/>
          </p:nvCxnSpPr>
          <p:spPr>
            <a:xfrm flipV="1">
              <a:off x="6196696" y="3012937"/>
              <a:ext cx="1806644" cy="3652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9008264" y="2504812"/>
              <a:ext cx="231784" cy="231832"/>
            </a:xfrm>
            <a:prstGeom prst="ellipse">
              <a:avLst/>
            </a:prstGeom>
            <a:solidFill>
              <a:srgbClr val="FE8E8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235123" y="2827153"/>
              <a:ext cx="233371" cy="231832"/>
            </a:xfrm>
            <a:prstGeom prst="ellipse">
              <a:avLst/>
            </a:prstGeom>
            <a:solidFill>
              <a:srgbClr val="FBD58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1" name="直接箭头连接符 50"/>
            <p:cNvCxnSpPr/>
            <p:nvPr/>
          </p:nvCxnSpPr>
          <p:spPr>
            <a:xfrm flipH="1" flipV="1">
              <a:off x="9387692" y="2722352"/>
              <a:ext cx="374664" cy="11591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>
              <a:endCxn id="159" idx="51"/>
            </p:cNvCxnSpPr>
            <p:nvPr/>
          </p:nvCxnSpPr>
          <p:spPr>
            <a:xfrm>
              <a:off x="8487545" y="3286055"/>
              <a:ext cx="1654238" cy="117027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4276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303463"/>
            <a:ext cx="100965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2414588"/>
            <a:ext cx="100965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2303463"/>
            <a:ext cx="1009650" cy="2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9" name="组合 19"/>
          <p:cNvGrpSpPr>
            <a:grpSpLocks/>
          </p:cNvGrpSpPr>
          <p:nvPr/>
        </p:nvGrpSpPr>
        <p:grpSpPr bwMode="auto">
          <a:xfrm>
            <a:off x="2857500" y="3065463"/>
            <a:ext cx="1395413" cy="1085850"/>
            <a:chOff x="1758699" y="1760886"/>
            <a:chExt cx="1395815" cy="1085045"/>
          </a:xfrm>
        </p:grpSpPr>
        <p:sp>
          <p:nvSpPr>
            <p:cNvPr id="54288" name="文本框 20"/>
            <p:cNvSpPr txBox="1">
              <a:spLocks noChangeArrowheads="1"/>
            </p:cNvSpPr>
            <p:nvPr/>
          </p:nvSpPr>
          <p:spPr bwMode="auto">
            <a:xfrm>
              <a:off x="1758699" y="2199600"/>
              <a:ext cx="10975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54289" name="文本框 21"/>
            <p:cNvSpPr txBox="1">
              <a:spLocks noChangeArrowheads="1"/>
            </p:cNvSpPr>
            <p:nvPr/>
          </p:nvSpPr>
          <p:spPr bwMode="auto">
            <a:xfrm>
              <a:off x="1758699" y="1760886"/>
              <a:ext cx="13958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BD58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511675" y="2414588"/>
            <a:ext cx="14288" cy="2157412"/>
          </a:xfrm>
          <a:prstGeom prst="line">
            <a:avLst/>
          </a:prstGeom>
          <a:ln w="63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694613" y="2414588"/>
            <a:ext cx="14287" cy="2157412"/>
          </a:xfrm>
          <a:prstGeom prst="line">
            <a:avLst/>
          </a:prstGeom>
          <a:ln w="63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282" name="组合 25"/>
          <p:cNvGrpSpPr>
            <a:grpSpLocks/>
          </p:cNvGrpSpPr>
          <p:nvPr/>
        </p:nvGrpSpPr>
        <p:grpSpPr bwMode="auto">
          <a:xfrm>
            <a:off x="6096000" y="3065463"/>
            <a:ext cx="1395413" cy="1085850"/>
            <a:chOff x="1758699" y="1760886"/>
            <a:chExt cx="1395815" cy="1085045"/>
          </a:xfrm>
        </p:grpSpPr>
        <p:sp>
          <p:nvSpPr>
            <p:cNvPr id="54286" name="文本框 26"/>
            <p:cNvSpPr txBox="1">
              <a:spLocks noChangeArrowheads="1"/>
            </p:cNvSpPr>
            <p:nvPr/>
          </p:nvSpPr>
          <p:spPr bwMode="auto">
            <a:xfrm>
              <a:off x="1758699" y="2199600"/>
              <a:ext cx="10975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54287" name="文本框 27"/>
            <p:cNvSpPr txBox="1">
              <a:spLocks noChangeArrowheads="1"/>
            </p:cNvSpPr>
            <p:nvPr/>
          </p:nvSpPr>
          <p:spPr bwMode="auto">
            <a:xfrm>
              <a:off x="1758699" y="1760886"/>
              <a:ext cx="13958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E8E82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54283" name="组合 28"/>
          <p:cNvGrpSpPr>
            <a:grpSpLocks/>
          </p:cNvGrpSpPr>
          <p:nvPr/>
        </p:nvGrpSpPr>
        <p:grpSpPr bwMode="auto">
          <a:xfrm>
            <a:off x="9355138" y="3065463"/>
            <a:ext cx="1395412" cy="1085850"/>
            <a:chOff x="1758699" y="1760886"/>
            <a:chExt cx="1395815" cy="1085045"/>
          </a:xfrm>
        </p:grpSpPr>
        <p:sp>
          <p:nvSpPr>
            <p:cNvPr id="54284" name="文本框 29"/>
            <p:cNvSpPr txBox="1">
              <a:spLocks noChangeArrowheads="1"/>
            </p:cNvSpPr>
            <p:nvPr/>
          </p:nvSpPr>
          <p:spPr bwMode="auto">
            <a:xfrm>
              <a:off x="1758699" y="2199600"/>
              <a:ext cx="109758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</a:t>
              </a:r>
            </a:p>
          </p:txBody>
        </p:sp>
        <p:sp>
          <p:nvSpPr>
            <p:cNvPr id="54285" name="文本框 30"/>
            <p:cNvSpPr txBox="1">
              <a:spLocks noChangeArrowheads="1"/>
            </p:cNvSpPr>
            <p:nvPr/>
          </p:nvSpPr>
          <p:spPr bwMode="auto">
            <a:xfrm>
              <a:off x="1758699" y="1760886"/>
              <a:ext cx="13958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A6CC8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组合 6"/>
          <p:cNvGrpSpPr>
            <a:grpSpLocks/>
          </p:cNvGrpSpPr>
          <p:nvPr/>
        </p:nvGrpSpPr>
        <p:grpSpPr bwMode="auto">
          <a:xfrm>
            <a:off x="941388" y="866775"/>
            <a:ext cx="10082212" cy="4965700"/>
            <a:chOff x="1478585" y="1397274"/>
            <a:chExt cx="10082459" cy="496624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87315" y="1397274"/>
              <a:ext cx="4045049" cy="4045394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55300" name="组合 8"/>
            <p:cNvGrpSpPr>
              <a:grpSpLocks/>
            </p:cNvGrpSpPr>
            <p:nvPr/>
          </p:nvGrpSpPr>
          <p:grpSpPr bwMode="auto">
            <a:xfrm>
              <a:off x="1586518" y="2431979"/>
              <a:ext cx="5171996" cy="2242521"/>
              <a:chOff x="1604229" y="901044"/>
              <a:chExt cx="6374382" cy="276386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010540" y="901610"/>
                <a:ext cx="1968350" cy="1968519"/>
              </a:xfrm>
              <a:prstGeom prst="ellipse">
                <a:avLst/>
              </a:prstGeom>
              <a:solidFill>
                <a:srgbClr val="A6CC87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155329" y="1069893"/>
                <a:ext cx="1678772" cy="1676959"/>
              </a:xfrm>
              <a:prstGeom prst="ellipse">
                <a:avLst/>
              </a:pr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50%</a:t>
                </a: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631129" y="1735197"/>
                <a:ext cx="1909652" cy="1907859"/>
              </a:xfrm>
              <a:prstGeom prst="ellipse">
                <a:avLst/>
              </a:prstGeom>
              <a:solidFill>
                <a:srgbClr val="259DB6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03017" y="1199040"/>
                <a:ext cx="1939000" cy="1937210"/>
              </a:xfrm>
              <a:prstGeom prst="ellipse">
                <a:avLst/>
              </a:prstGeom>
              <a:solidFill>
                <a:srgbClr val="FBD580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604254" y="1793900"/>
                <a:ext cx="1872475" cy="1870680"/>
              </a:xfrm>
              <a:prstGeom prst="ellipse">
                <a:avLst/>
              </a:prstGeom>
              <a:solidFill>
                <a:srgbClr val="FE8E82">
                  <a:alpha val="3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700127" y="1907394"/>
                <a:ext cx="1678772" cy="1678915"/>
              </a:xfrm>
              <a:prstGeom prst="ellipse">
                <a:avLst/>
              </a:pr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10%</a:t>
                </a: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216500" y="1341885"/>
                <a:ext cx="1676814" cy="1676958"/>
              </a:xfrm>
              <a:prstGeom prst="ellipse">
                <a:avLst/>
              </a:pr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766136" y="1848690"/>
                <a:ext cx="1678772" cy="1678915"/>
              </a:xfrm>
              <a:prstGeom prst="ellipse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 flipH="1">
              <a:off x="8686012" y="3751795"/>
              <a:ext cx="2505136" cy="2503762"/>
            </a:xfrm>
            <a:prstGeom prst="line">
              <a:avLst/>
            </a:prstGeom>
            <a:ln w="3175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302" name="组合 10"/>
            <p:cNvGrpSpPr>
              <a:grpSpLocks/>
            </p:cNvGrpSpPr>
            <p:nvPr/>
          </p:nvGrpSpPr>
          <p:grpSpPr bwMode="auto">
            <a:xfrm>
              <a:off x="9375249" y="3882068"/>
              <a:ext cx="2185795" cy="2185795"/>
              <a:chOff x="150876" y="2836307"/>
              <a:chExt cx="2418153" cy="241815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0604" y="2836215"/>
                <a:ext cx="2418425" cy="2418631"/>
              </a:xfrm>
              <a:prstGeom prst="ellipse">
                <a:avLst/>
              </a:prstGeom>
              <a:solidFill>
                <a:srgbClr val="FBD580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26234" y="3031181"/>
                <a:ext cx="2056627" cy="205680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5303" name="文本框 11"/>
            <p:cNvSpPr txBox="1">
              <a:spLocks noChangeArrowheads="1"/>
            </p:cNvSpPr>
            <p:nvPr/>
          </p:nvSpPr>
          <p:spPr bwMode="auto">
            <a:xfrm>
              <a:off x="9705336" y="4818882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55304" name="矩形 12"/>
            <p:cNvSpPr>
              <a:spLocks noChangeArrowheads="1"/>
            </p:cNvSpPr>
            <p:nvPr/>
          </p:nvSpPr>
          <p:spPr bwMode="auto">
            <a:xfrm>
              <a:off x="1478585" y="5409412"/>
              <a:ext cx="730792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767171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23"/>
          <p:cNvGrpSpPr>
            <a:grpSpLocks/>
          </p:cNvGrpSpPr>
          <p:nvPr/>
        </p:nvGrpSpPr>
        <p:grpSpPr bwMode="auto">
          <a:xfrm>
            <a:off x="0" y="1495425"/>
            <a:ext cx="12192000" cy="2262188"/>
            <a:chOff x="0" y="1589649"/>
            <a:chExt cx="12192000" cy="2262363"/>
          </a:xfrm>
        </p:grpSpPr>
        <p:sp>
          <p:nvSpPr>
            <p:cNvPr id="25" name="矩形 24"/>
            <p:cNvSpPr/>
            <p:nvPr/>
          </p:nvSpPr>
          <p:spPr>
            <a:xfrm>
              <a:off x="0" y="1589649"/>
              <a:ext cx="12192000" cy="1949601"/>
            </a:xfrm>
            <a:prstGeom prst="rect">
              <a:avLst/>
            </a:prstGeom>
            <a:solidFill>
              <a:srgbClr val="5FB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6332" name="组合 25"/>
            <p:cNvGrpSpPr>
              <a:grpSpLocks/>
            </p:cNvGrpSpPr>
            <p:nvPr/>
          </p:nvGrpSpPr>
          <p:grpSpPr bwMode="auto">
            <a:xfrm>
              <a:off x="1186699" y="1779308"/>
              <a:ext cx="1567984" cy="1567984"/>
              <a:chOff x="1186699" y="1744583"/>
              <a:chExt cx="1567984" cy="156798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187450" y="1743852"/>
                <a:ext cx="1566863" cy="15685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3"/>
              <a:srcRect l="31064" r="4844" b="3072"/>
              <a:stretch>
                <a:fillRect/>
              </a:stretch>
            </p:blipFill>
            <p:spPr>
              <a:xfrm>
                <a:off x="1275518" y="1833402"/>
                <a:ext cx="1390346" cy="1390346"/>
              </a:xfrm>
              <a:custGeom>
                <a:avLst/>
                <a:gdLst>
                  <a:gd name="connsiteX0" fmla="*/ 695173 w 1390346"/>
                  <a:gd name="connsiteY0" fmla="*/ 0 h 1390346"/>
                  <a:gd name="connsiteX1" fmla="*/ 1390346 w 1390346"/>
                  <a:gd name="connsiteY1" fmla="*/ 695173 h 1390346"/>
                  <a:gd name="connsiteX2" fmla="*/ 695173 w 1390346"/>
                  <a:gd name="connsiteY2" fmla="*/ 1390346 h 1390346"/>
                  <a:gd name="connsiteX3" fmla="*/ 0 w 1390346"/>
                  <a:gd name="connsiteY3" fmla="*/ 695173 h 1390346"/>
                  <a:gd name="connsiteX4" fmla="*/ 695173 w 1390346"/>
                  <a:gd name="connsiteY4" fmla="*/ 0 h 13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0346" h="1390346">
                    <a:moveTo>
                      <a:pt x="695173" y="0"/>
                    </a:moveTo>
                    <a:cubicBezTo>
                      <a:pt x="1079106" y="0"/>
                      <a:pt x="1390346" y="311240"/>
                      <a:pt x="1390346" y="695173"/>
                    </a:cubicBezTo>
                    <a:cubicBezTo>
                      <a:pt x="1390346" y="1079106"/>
                      <a:pt x="1079106" y="1390346"/>
                      <a:pt x="695173" y="1390346"/>
                    </a:cubicBezTo>
                    <a:cubicBezTo>
                      <a:pt x="311240" y="1390346"/>
                      <a:pt x="0" y="1079106"/>
                      <a:pt x="0" y="695173"/>
                    </a:cubicBezTo>
                    <a:cubicBezTo>
                      <a:pt x="0" y="311240"/>
                      <a:pt x="311240" y="0"/>
                      <a:pt x="695173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6333" name="组合 26"/>
            <p:cNvGrpSpPr>
              <a:grpSpLocks/>
            </p:cNvGrpSpPr>
            <p:nvPr/>
          </p:nvGrpSpPr>
          <p:grpSpPr bwMode="auto">
            <a:xfrm>
              <a:off x="3941161" y="1779308"/>
              <a:ext cx="1567984" cy="1567984"/>
              <a:chOff x="3941161" y="1744583"/>
              <a:chExt cx="1567984" cy="156798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941763" y="1743852"/>
                <a:ext cx="1566862" cy="15685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/>
              <a:srcRect l="13905" t="4714" r="22913" b="2659"/>
              <a:stretch>
                <a:fillRect/>
              </a:stretch>
            </p:blipFill>
            <p:spPr>
              <a:xfrm>
                <a:off x="4029980" y="1833402"/>
                <a:ext cx="1390346" cy="1390346"/>
              </a:xfrm>
              <a:custGeom>
                <a:avLst/>
                <a:gdLst>
                  <a:gd name="connsiteX0" fmla="*/ 695173 w 1390346"/>
                  <a:gd name="connsiteY0" fmla="*/ 0 h 1390346"/>
                  <a:gd name="connsiteX1" fmla="*/ 1390346 w 1390346"/>
                  <a:gd name="connsiteY1" fmla="*/ 695173 h 1390346"/>
                  <a:gd name="connsiteX2" fmla="*/ 695173 w 1390346"/>
                  <a:gd name="connsiteY2" fmla="*/ 1390346 h 1390346"/>
                  <a:gd name="connsiteX3" fmla="*/ 0 w 1390346"/>
                  <a:gd name="connsiteY3" fmla="*/ 695173 h 1390346"/>
                  <a:gd name="connsiteX4" fmla="*/ 695173 w 1390346"/>
                  <a:gd name="connsiteY4" fmla="*/ 0 h 13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0346" h="1390346">
                    <a:moveTo>
                      <a:pt x="695173" y="0"/>
                    </a:moveTo>
                    <a:cubicBezTo>
                      <a:pt x="1079106" y="0"/>
                      <a:pt x="1390346" y="311240"/>
                      <a:pt x="1390346" y="695173"/>
                    </a:cubicBezTo>
                    <a:cubicBezTo>
                      <a:pt x="1390346" y="1079106"/>
                      <a:pt x="1079106" y="1390346"/>
                      <a:pt x="695173" y="1390346"/>
                    </a:cubicBezTo>
                    <a:cubicBezTo>
                      <a:pt x="311240" y="1390346"/>
                      <a:pt x="0" y="1079106"/>
                      <a:pt x="0" y="695173"/>
                    </a:cubicBezTo>
                    <a:cubicBezTo>
                      <a:pt x="0" y="311240"/>
                      <a:pt x="311240" y="0"/>
                      <a:pt x="695173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6334" name="组合 27"/>
            <p:cNvGrpSpPr>
              <a:grpSpLocks/>
            </p:cNvGrpSpPr>
            <p:nvPr/>
          </p:nvGrpSpPr>
          <p:grpSpPr bwMode="auto">
            <a:xfrm>
              <a:off x="6695623" y="1779308"/>
              <a:ext cx="1567984" cy="1567984"/>
              <a:chOff x="6695623" y="1744583"/>
              <a:chExt cx="1567984" cy="156798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6696075" y="1743852"/>
                <a:ext cx="1566863" cy="15685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5"/>
              <a:srcRect l="19343" t="6693" r="23619" b="7163"/>
              <a:stretch>
                <a:fillRect/>
              </a:stretch>
            </p:blipFill>
            <p:spPr>
              <a:xfrm>
                <a:off x="6785409" y="1842677"/>
                <a:ext cx="1390346" cy="1390346"/>
              </a:xfrm>
              <a:custGeom>
                <a:avLst/>
                <a:gdLst>
                  <a:gd name="connsiteX0" fmla="*/ 695173 w 1390346"/>
                  <a:gd name="connsiteY0" fmla="*/ 0 h 1390346"/>
                  <a:gd name="connsiteX1" fmla="*/ 1390346 w 1390346"/>
                  <a:gd name="connsiteY1" fmla="*/ 695173 h 1390346"/>
                  <a:gd name="connsiteX2" fmla="*/ 695173 w 1390346"/>
                  <a:gd name="connsiteY2" fmla="*/ 1390346 h 1390346"/>
                  <a:gd name="connsiteX3" fmla="*/ 0 w 1390346"/>
                  <a:gd name="connsiteY3" fmla="*/ 695173 h 1390346"/>
                  <a:gd name="connsiteX4" fmla="*/ 695173 w 1390346"/>
                  <a:gd name="connsiteY4" fmla="*/ 0 h 13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0346" h="1390346">
                    <a:moveTo>
                      <a:pt x="695173" y="0"/>
                    </a:moveTo>
                    <a:cubicBezTo>
                      <a:pt x="1079106" y="0"/>
                      <a:pt x="1390346" y="311240"/>
                      <a:pt x="1390346" y="695173"/>
                    </a:cubicBezTo>
                    <a:cubicBezTo>
                      <a:pt x="1390346" y="1079106"/>
                      <a:pt x="1079106" y="1390346"/>
                      <a:pt x="695173" y="1390346"/>
                    </a:cubicBezTo>
                    <a:cubicBezTo>
                      <a:pt x="311240" y="1390346"/>
                      <a:pt x="0" y="1079106"/>
                      <a:pt x="0" y="695173"/>
                    </a:cubicBezTo>
                    <a:cubicBezTo>
                      <a:pt x="0" y="311240"/>
                      <a:pt x="311240" y="0"/>
                      <a:pt x="695173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56335" name="组合 28"/>
            <p:cNvGrpSpPr>
              <a:grpSpLocks/>
            </p:cNvGrpSpPr>
            <p:nvPr/>
          </p:nvGrpSpPr>
          <p:grpSpPr bwMode="auto">
            <a:xfrm>
              <a:off x="9443811" y="1779308"/>
              <a:ext cx="1567984" cy="1567984"/>
              <a:chOff x="9443811" y="1744583"/>
              <a:chExt cx="1567984" cy="156798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9444038" y="1743852"/>
                <a:ext cx="1568450" cy="15685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/>
              <a:srcRect l="16305" t="7450" r="15034" b="7450"/>
              <a:stretch>
                <a:fillRect/>
              </a:stretch>
            </p:blipFill>
            <p:spPr>
              <a:xfrm>
                <a:off x="9532630" y="1833402"/>
                <a:ext cx="1390346" cy="1390346"/>
              </a:xfrm>
              <a:custGeom>
                <a:avLst/>
                <a:gdLst>
                  <a:gd name="connsiteX0" fmla="*/ 695173 w 1390346"/>
                  <a:gd name="connsiteY0" fmla="*/ 0 h 1390346"/>
                  <a:gd name="connsiteX1" fmla="*/ 1390346 w 1390346"/>
                  <a:gd name="connsiteY1" fmla="*/ 695173 h 1390346"/>
                  <a:gd name="connsiteX2" fmla="*/ 695173 w 1390346"/>
                  <a:gd name="connsiteY2" fmla="*/ 1390346 h 1390346"/>
                  <a:gd name="connsiteX3" fmla="*/ 0 w 1390346"/>
                  <a:gd name="connsiteY3" fmla="*/ 695173 h 1390346"/>
                  <a:gd name="connsiteX4" fmla="*/ 695173 w 1390346"/>
                  <a:gd name="connsiteY4" fmla="*/ 0 h 139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0346" h="1390346">
                    <a:moveTo>
                      <a:pt x="695173" y="0"/>
                    </a:moveTo>
                    <a:cubicBezTo>
                      <a:pt x="1079106" y="0"/>
                      <a:pt x="1390346" y="311240"/>
                      <a:pt x="1390346" y="695173"/>
                    </a:cubicBezTo>
                    <a:cubicBezTo>
                      <a:pt x="1390346" y="1079106"/>
                      <a:pt x="1079106" y="1390346"/>
                      <a:pt x="695173" y="1390346"/>
                    </a:cubicBezTo>
                    <a:cubicBezTo>
                      <a:pt x="311240" y="1390346"/>
                      <a:pt x="0" y="1079106"/>
                      <a:pt x="0" y="695173"/>
                    </a:cubicBezTo>
                    <a:cubicBezTo>
                      <a:pt x="0" y="311240"/>
                      <a:pt x="311240" y="0"/>
                      <a:pt x="695173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0" name="等腰三角形 29"/>
            <p:cNvSpPr/>
            <p:nvPr/>
          </p:nvSpPr>
          <p:spPr>
            <a:xfrm rot="10800000">
              <a:off x="1735138" y="3537663"/>
              <a:ext cx="471487" cy="314349"/>
            </a:xfrm>
            <a:prstGeom prst="triangle">
              <a:avLst/>
            </a:prstGeom>
            <a:solidFill>
              <a:srgbClr val="5FB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4489450" y="3537663"/>
              <a:ext cx="471488" cy="314349"/>
            </a:xfrm>
            <a:prstGeom prst="triangle">
              <a:avLst/>
            </a:prstGeom>
            <a:solidFill>
              <a:srgbClr val="5FB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7243763" y="3529724"/>
              <a:ext cx="471487" cy="314349"/>
            </a:xfrm>
            <a:prstGeom prst="triangle">
              <a:avLst/>
            </a:prstGeom>
            <a:solidFill>
              <a:srgbClr val="5FB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9998075" y="3537663"/>
              <a:ext cx="471488" cy="314349"/>
            </a:xfrm>
            <a:prstGeom prst="triangle">
              <a:avLst/>
            </a:prstGeom>
            <a:solidFill>
              <a:srgbClr val="5FB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323" name="文本框 41"/>
          <p:cNvSpPr txBox="1">
            <a:spLocks noChangeArrowheads="1"/>
          </p:cNvSpPr>
          <p:nvPr/>
        </p:nvSpPr>
        <p:spPr bwMode="auto">
          <a:xfrm>
            <a:off x="862013" y="4138613"/>
            <a:ext cx="237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BD58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6324" name="文本框 42"/>
          <p:cNvSpPr txBox="1">
            <a:spLocks noChangeArrowheads="1"/>
          </p:cNvSpPr>
          <p:nvPr/>
        </p:nvSpPr>
        <p:spPr bwMode="auto">
          <a:xfrm>
            <a:off x="3571875" y="4138613"/>
            <a:ext cx="23764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E8E82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6325" name="文本框 43"/>
          <p:cNvSpPr txBox="1">
            <a:spLocks noChangeArrowheads="1"/>
          </p:cNvSpPr>
          <p:nvPr/>
        </p:nvSpPr>
        <p:spPr bwMode="auto">
          <a:xfrm>
            <a:off x="6380163" y="4138613"/>
            <a:ext cx="237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A6CC87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6326" name="文本框 44"/>
          <p:cNvSpPr txBox="1">
            <a:spLocks noChangeArrowheads="1"/>
          </p:cNvSpPr>
          <p:nvPr/>
        </p:nvSpPr>
        <p:spPr bwMode="auto">
          <a:xfrm>
            <a:off x="9164638" y="4138613"/>
            <a:ext cx="237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58C4CA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56327" name="矩形 45"/>
          <p:cNvSpPr>
            <a:spLocks noChangeArrowheads="1"/>
          </p:cNvSpPr>
          <p:nvPr/>
        </p:nvSpPr>
        <p:spPr bwMode="auto">
          <a:xfrm>
            <a:off x="782638" y="4637088"/>
            <a:ext cx="2538412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28" name="矩形 46"/>
          <p:cNvSpPr>
            <a:spLocks noChangeArrowheads="1"/>
          </p:cNvSpPr>
          <p:nvPr/>
        </p:nvSpPr>
        <p:spPr bwMode="auto">
          <a:xfrm>
            <a:off x="3516313" y="4637088"/>
            <a:ext cx="25400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29" name="矩形 47"/>
          <p:cNvSpPr>
            <a:spLocks noChangeArrowheads="1"/>
          </p:cNvSpPr>
          <p:nvPr/>
        </p:nvSpPr>
        <p:spPr bwMode="auto">
          <a:xfrm>
            <a:off x="6299200" y="4633913"/>
            <a:ext cx="25384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30" name="矩形 48"/>
          <p:cNvSpPr>
            <a:spLocks noChangeArrowheads="1"/>
          </p:cNvSpPr>
          <p:nvPr/>
        </p:nvSpPr>
        <p:spPr bwMode="auto">
          <a:xfrm>
            <a:off x="9083675" y="4633913"/>
            <a:ext cx="25384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 8"/>
          <p:cNvSpPr/>
          <p:nvPr/>
        </p:nvSpPr>
        <p:spPr>
          <a:xfrm flipH="1">
            <a:off x="0" y="0"/>
            <a:ext cx="8729663" cy="6858000"/>
          </a:xfrm>
          <a:custGeom>
            <a:avLst/>
            <a:gdLst>
              <a:gd name="connsiteX0" fmla="*/ 8729118 w 8729118"/>
              <a:gd name="connsiteY0" fmla="*/ 0 h 6858000"/>
              <a:gd name="connsiteX1" fmla="*/ 1707991 w 8729118"/>
              <a:gd name="connsiteY1" fmla="*/ 0 h 6858000"/>
              <a:gd name="connsiteX2" fmla="*/ 1565326 w 8729118"/>
              <a:gd name="connsiteY2" fmla="*/ 136018 h 6858000"/>
              <a:gd name="connsiteX3" fmla="*/ 0 w 8729118"/>
              <a:gd name="connsiteY3" fmla="*/ 3915049 h 6858000"/>
              <a:gd name="connsiteX4" fmla="*/ 824659 w 8729118"/>
              <a:gd name="connsiteY4" fmla="*/ 6768442 h 6858000"/>
              <a:gd name="connsiteX5" fmla="*/ 886341 w 8729118"/>
              <a:gd name="connsiteY5" fmla="*/ 6858000 h 6858000"/>
              <a:gd name="connsiteX6" fmla="*/ 8729118 w 872911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9118" h="6858000">
                <a:moveTo>
                  <a:pt x="8729118" y="0"/>
                </a:moveTo>
                <a:lnTo>
                  <a:pt x="1707991" y="0"/>
                </a:lnTo>
                <a:lnTo>
                  <a:pt x="1565326" y="136018"/>
                </a:lnTo>
                <a:cubicBezTo>
                  <a:pt x="598188" y="1103157"/>
                  <a:pt x="0" y="2439246"/>
                  <a:pt x="0" y="3915049"/>
                </a:cubicBezTo>
                <a:cubicBezTo>
                  <a:pt x="0" y="4964254"/>
                  <a:pt x="302344" y="5942842"/>
                  <a:pt x="824659" y="6768442"/>
                </a:cubicBezTo>
                <a:lnTo>
                  <a:pt x="886341" y="6858000"/>
                </a:lnTo>
                <a:lnTo>
                  <a:pt x="8729118" y="6858000"/>
                </a:ln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0" y="250825"/>
            <a:ext cx="7346950" cy="6607175"/>
          </a:xfrm>
          <a:custGeom>
            <a:avLst/>
            <a:gdLst>
              <a:gd name="connsiteX0" fmla="*/ 3807040 w 7347524"/>
              <a:gd name="connsiteY0" fmla="*/ 0 h 6606402"/>
              <a:gd name="connsiteX1" fmla="*/ 0 w 7347524"/>
              <a:gd name="connsiteY1" fmla="*/ 3807040 h 6606402"/>
              <a:gd name="connsiteX2" fmla="*/ 1082956 w 7347524"/>
              <a:gd name="connsiteY2" fmla="*/ 6466538 h 6606402"/>
              <a:gd name="connsiteX3" fmla="*/ 1227052 w 7347524"/>
              <a:gd name="connsiteY3" fmla="*/ 6606402 h 6606402"/>
              <a:gd name="connsiteX4" fmla="*/ 6386340 w 7347524"/>
              <a:gd name="connsiteY4" fmla="*/ 6606402 h 6606402"/>
              <a:gd name="connsiteX5" fmla="*/ 6402515 w 7347524"/>
              <a:gd name="connsiteY5" fmla="*/ 6592211 h 6606402"/>
              <a:gd name="connsiteX6" fmla="*/ 7323871 w 7347524"/>
              <a:gd name="connsiteY6" fmla="*/ 5267529 h 6606402"/>
              <a:gd name="connsiteX7" fmla="*/ 7347524 w 7347524"/>
              <a:gd name="connsiteY7" fmla="*/ 5205878 h 6606402"/>
              <a:gd name="connsiteX8" fmla="*/ 7347524 w 7347524"/>
              <a:gd name="connsiteY8" fmla="*/ 2407900 h 6606402"/>
              <a:gd name="connsiteX9" fmla="*/ 7314904 w 7347524"/>
              <a:gd name="connsiteY9" fmla="*/ 2325169 h 6606402"/>
              <a:gd name="connsiteX10" fmla="*/ 3807040 w 7347524"/>
              <a:gd name="connsiteY10" fmla="*/ 0 h 660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7524" h="6606402">
                <a:moveTo>
                  <a:pt x="3807040" y="0"/>
                </a:moveTo>
                <a:cubicBezTo>
                  <a:pt x="1704470" y="0"/>
                  <a:pt x="0" y="1704470"/>
                  <a:pt x="0" y="3807040"/>
                </a:cubicBezTo>
                <a:cubicBezTo>
                  <a:pt x="0" y="4841899"/>
                  <a:pt x="412906" y="5780319"/>
                  <a:pt x="1082956" y="6466538"/>
                </a:cubicBezTo>
                <a:lnTo>
                  <a:pt x="1227052" y="6606402"/>
                </a:lnTo>
                <a:lnTo>
                  <a:pt x="6386340" y="6606402"/>
                </a:lnTo>
                <a:lnTo>
                  <a:pt x="6402515" y="6592211"/>
                </a:lnTo>
                <a:cubicBezTo>
                  <a:pt x="6797156" y="6224288"/>
                  <a:pt x="7113516" y="5773487"/>
                  <a:pt x="7323871" y="5267529"/>
                </a:cubicBezTo>
                <a:lnTo>
                  <a:pt x="7347524" y="5205878"/>
                </a:lnTo>
                <a:lnTo>
                  <a:pt x="7347524" y="2407900"/>
                </a:lnTo>
                <a:lnTo>
                  <a:pt x="7314904" y="2325169"/>
                </a:lnTo>
                <a:cubicBezTo>
                  <a:pt x="6736964" y="958765"/>
                  <a:pt x="5383968" y="0"/>
                  <a:pt x="3807040" y="0"/>
                </a:cubicBezTo>
                <a:close/>
              </a:path>
            </a:pathLst>
          </a:custGeom>
          <a:solidFill>
            <a:srgbClr val="304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V="1">
            <a:off x="5689600" y="925513"/>
            <a:ext cx="1306513" cy="1306512"/>
          </a:xfrm>
          <a:prstGeom prst="ellipse">
            <a:avLst/>
          </a:prstGeom>
          <a:solidFill>
            <a:srgbClr val="8DB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149350" y="2420938"/>
            <a:ext cx="4684713" cy="21240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300" dirty="0" smtClean="0">
                <a:solidFill>
                  <a:prstClr val="white"/>
                </a:solidFill>
              </a:rPr>
              <a:t>感恩母校</a:t>
            </a:r>
            <a:endParaRPr lang="en-US" altLang="zh-CN" sz="6600" spc="300" dirty="0" smtClean="0">
              <a:solidFill>
                <a:prstClr val="white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300" dirty="0">
                <a:solidFill>
                  <a:prstClr val="white"/>
                </a:solidFill>
              </a:rPr>
              <a:t>携梦前行</a:t>
            </a:r>
          </a:p>
        </p:txBody>
      </p:sp>
      <p:sp>
        <p:nvSpPr>
          <p:cNvPr id="57351" name="文本框 12"/>
          <p:cNvSpPr txBox="1">
            <a:spLocks noChangeArrowheads="1"/>
          </p:cNvSpPr>
          <p:nvPr/>
        </p:nvSpPr>
        <p:spPr bwMode="auto">
          <a:xfrm flipH="1">
            <a:off x="1712913" y="5075238"/>
            <a:ext cx="34385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712913" y="4778375"/>
            <a:ext cx="3438525" cy="0"/>
          </a:xfrm>
          <a:prstGeom prst="line">
            <a:avLst/>
          </a:prstGeom>
          <a:ln w="28575">
            <a:solidFill>
              <a:srgbClr val="8DBE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204"/>
          <p:cNvSpPr>
            <a:spLocks noEditPoints="1"/>
          </p:cNvSpPr>
          <p:nvPr/>
        </p:nvSpPr>
        <p:spPr bwMode="auto">
          <a:xfrm>
            <a:off x="5995988" y="1160463"/>
            <a:ext cx="695325" cy="836612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21"/>
          <p:cNvGrpSpPr>
            <a:grpSpLocks/>
          </p:cNvGrpSpPr>
          <p:nvPr/>
        </p:nvGrpSpPr>
        <p:grpSpPr bwMode="auto">
          <a:xfrm>
            <a:off x="1346200" y="1403350"/>
            <a:ext cx="4672013" cy="5038725"/>
            <a:chOff x="1229775" y="1259590"/>
            <a:chExt cx="4452806" cy="4799880"/>
          </a:xfrm>
        </p:grpSpPr>
        <p:sp>
          <p:nvSpPr>
            <p:cNvPr id="23" name="任意多边形 22"/>
            <p:cNvSpPr/>
            <p:nvPr/>
          </p:nvSpPr>
          <p:spPr>
            <a:xfrm rot="10381782" flipH="1" flipV="1">
              <a:off x="1674602" y="2667495"/>
              <a:ext cx="2829340" cy="3391975"/>
            </a:xfrm>
            <a:custGeom>
              <a:avLst/>
              <a:gdLst>
                <a:gd name="connsiteX0" fmla="*/ 2705599 w 2828138"/>
                <a:gd name="connsiteY0" fmla="*/ 100685 h 3391602"/>
                <a:gd name="connsiteX1" fmla="*/ 2154809 w 2828138"/>
                <a:gd name="connsiteY1" fmla="*/ 765317 h 3391602"/>
                <a:gd name="connsiteX2" fmla="*/ 2146725 w 2828138"/>
                <a:gd name="connsiteY2" fmla="*/ 777355 h 3391602"/>
                <a:gd name="connsiteX3" fmla="*/ 2222126 w 2828138"/>
                <a:gd name="connsiteY3" fmla="*/ 756315 h 3391602"/>
                <a:gd name="connsiteX4" fmla="*/ 2828138 w 2828138"/>
                <a:gd name="connsiteY4" fmla="*/ 795097 h 3391602"/>
                <a:gd name="connsiteX5" fmla="*/ 1969845 w 2828138"/>
                <a:gd name="connsiteY5" fmla="*/ 1096696 h 3391602"/>
                <a:gd name="connsiteX6" fmla="*/ 1921186 w 2828138"/>
                <a:gd name="connsiteY6" fmla="*/ 1152209 h 3391602"/>
                <a:gd name="connsiteX7" fmla="*/ 1845783 w 2828138"/>
                <a:gd name="connsiteY7" fmla="*/ 1312359 h 3391602"/>
                <a:gd name="connsiteX8" fmla="*/ 1773405 w 2828138"/>
                <a:gd name="connsiteY8" fmla="*/ 1506235 h 3391602"/>
                <a:gd name="connsiteX9" fmla="*/ 1749196 w 2828138"/>
                <a:gd name="connsiteY9" fmla="*/ 1591953 h 3391602"/>
                <a:gd name="connsiteX10" fmla="*/ 1799955 w 2828138"/>
                <a:gd name="connsiteY10" fmla="*/ 1571180 h 3391602"/>
                <a:gd name="connsiteX11" fmla="*/ 2782199 w 2828138"/>
                <a:gd name="connsiteY11" fmla="*/ 1432131 h 3391602"/>
                <a:gd name="connsiteX12" fmla="*/ 2235096 w 2828138"/>
                <a:gd name="connsiteY12" fmla="*/ 1535655 h 3391602"/>
                <a:gd name="connsiteX13" fmla="*/ 2151196 w 2828138"/>
                <a:gd name="connsiteY13" fmla="*/ 1570433 h 3391602"/>
                <a:gd name="connsiteX14" fmla="*/ 2208838 w 2828138"/>
                <a:gd name="connsiteY14" fmla="*/ 1583959 h 3391602"/>
                <a:gd name="connsiteX15" fmla="*/ 2606461 w 2828138"/>
                <a:gd name="connsiteY15" fmla="*/ 1759941 h 3391602"/>
                <a:gd name="connsiteX16" fmla="*/ 2110627 w 2828138"/>
                <a:gd name="connsiteY16" fmla="*/ 1631401 h 3391602"/>
                <a:gd name="connsiteX17" fmla="*/ 2018534 w 2828138"/>
                <a:gd name="connsiteY17" fmla="*/ 1633374 h 3391602"/>
                <a:gd name="connsiteX18" fmla="*/ 1903035 w 2828138"/>
                <a:gd name="connsiteY18" fmla="*/ 1697330 h 3391602"/>
                <a:gd name="connsiteX19" fmla="*/ 1718775 w 2828138"/>
                <a:gd name="connsiteY19" fmla="*/ 1828542 h 3391602"/>
                <a:gd name="connsiteX20" fmla="*/ 1687174 w 2828138"/>
                <a:gd name="connsiteY20" fmla="*/ 1855372 h 3391602"/>
                <a:gd name="connsiteX21" fmla="*/ 1669663 w 2828138"/>
                <a:gd name="connsiteY21" fmla="*/ 1946168 h 3391602"/>
                <a:gd name="connsiteX22" fmla="*/ 1772686 w 2828138"/>
                <a:gd name="connsiteY22" fmla="*/ 3391602 h 3391602"/>
                <a:gd name="connsiteX23" fmla="*/ 682623 w 2828138"/>
                <a:gd name="connsiteY23" fmla="*/ 3246673 h 3391602"/>
                <a:gd name="connsiteX24" fmla="*/ 920142 w 2828138"/>
                <a:gd name="connsiteY24" fmla="*/ 2505396 h 3391602"/>
                <a:gd name="connsiteX25" fmla="*/ 922553 w 2828138"/>
                <a:gd name="connsiteY25" fmla="*/ 2498743 h 3391602"/>
                <a:gd name="connsiteX26" fmla="*/ 814089 w 2828138"/>
                <a:gd name="connsiteY26" fmla="*/ 2332128 h 3391602"/>
                <a:gd name="connsiteX27" fmla="*/ 502882 w 2828138"/>
                <a:gd name="connsiteY27" fmla="*/ 1661014 h 3391602"/>
                <a:gd name="connsiteX28" fmla="*/ 494788 w 2828138"/>
                <a:gd name="connsiteY28" fmla="*/ 1615336 h 3391602"/>
                <a:gd name="connsiteX29" fmla="*/ 447433 w 2828138"/>
                <a:gd name="connsiteY29" fmla="*/ 1550320 h 3391602"/>
                <a:gd name="connsiteX30" fmla="*/ 0 w 2828138"/>
                <a:gd name="connsiteY30" fmla="*/ 1230889 h 3391602"/>
                <a:gd name="connsiteX31" fmla="*/ 428941 w 2828138"/>
                <a:gd name="connsiteY31" fmla="*/ 1428869 h 3391602"/>
                <a:gd name="connsiteX32" fmla="*/ 473508 w 2828138"/>
                <a:gd name="connsiteY32" fmla="*/ 1462539 h 3391602"/>
                <a:gd name="connsiteX33" fmla="*/ 469292 w 2828138"/>
                <a:gd name="connsiteY33" fmla="*/ 1346344 h 3391602"/>
                <a:gd name="connsiteX34" fmla="*/ 528809 w 2828138"/>
                <a:gd name="connsiteY34" fmla="*/ 1023411 h 3391602"/>
                <a:gd name="connsiteX35" fmla="*/ 602204 w 2828138"/>
                <a:gd name="connsiteY35" fmla="*/ 1473559 h 3391602"/>
                <a:gd name="connsiteX36" fmla="*/ 606655 w 2828138"/>
                <a:gd name="connsiteY36" fmla="*/ 1486591 h 3391602"/>
                <a:gd name="connsiteX37" fmla="*/ 626788 w 2828138"/>
                <a:gd name="connsiteY37" fmla="*/ 1415641 h 3391602"/>
                <a:gd name="connsiteX38" fmla="*/ 761694 w 2828138"/>
                <a:gd name="connsiteY38" fmla="*/ 1229616 h 3391602"/>
                <a:gd name="connsiteX39" fmla="*/ 668570 w 2828138"/>
                <a:gd name="connsiteY39" fmla="*/ 1627525 h 3391602"/>
                <a:gd name="connsiteX40" fmla="*/ 674946 w 2828138"/>
                <a:gd name="connsiteY40" fmla="*/ 1652636 h 3391602"/>
                <a:gd name="connsiteX41" fmla="*/ 717415 w 2828138"/>
                <a:gd name="connsiteY41" fmla="*/ 1726193 h 3391602"/>
                <a:gd name="connsiteX42" fmla="*/ 1055580 w 2828138"/>
                <a:gd name="connsiteY42" fmla="*/ 2041588 h 3391602"/>
                <a:gd name="connsiteX43" fmla="*/ 1086922 w 2828138"/>
                <a:gd name="connsiteY43" fmla="*/ 2057983 h 3391602"/>
                <a:gd name="connsiteX44" fmla="*/ 1166242 w 2828138"/>
                <a:gd name="connsiteY44" fmla="*/ 1861144 h 3391602"/>
                <a:gd name="connsiteX45" fmla="*/ 1740148 w 2828138"/>
                <a:gd name="connsiteY45" fmla="*/ 851340 h 3391602"/>
                <a:gd name="connsiteX46" fmla="*/ 1875287 w 2828138"/>
                <a:gd name="connsiteY46" fmla="*/ 692671 h 3391602"/>
                <a:gd name="connsiteX47" fmla="*/ 1873504 w 2828138"/>
                <a:gd name="connsiteY47" fmla="*/ 692468 h 3391602"/>
                <a:gd name="connsiteX48" fmla="*/ 1823339 w 2828138"/>
                <a:gd name="connsiteY48" fmla="*/ 0 h 3391602"/>
                <a:gd name="connsiteX49" fmla="*/ 2094517 w 2828138"/>
                <a:gd name="connsiteY49" fmla="*/ 376772 h 3391602"/>
                <a:gd name="connsiteX50" fmla="*/ 2115322 w 2828138"/>
                <a:gd name="connsiteY50" fmla="*/ 465866 h 3391602"/>
                <a:gd name="connsiteX51" fmla="*/ 2174388 w 2828138"/>
                <a:gd name="connsiteY51" fmla="*/ 415510 h 3391602"/>
                <a:gd name="connsiteX52" fmla="*/ 2705599 w 2828138"/>
                <a:gd name="connsiteY52" fmla="*/ 100685 h 339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828138" h="3391602">
                  <a:moveTo>
                    <a:pt x="2705599" y="100685"/>
                  </a:moveTo>
                  <a:cubicBezTo>
                    <a:pt x="2607839" y="250528"/>
                    <a:pt x="2376983" y="456250"/>
                    <a:pt x="2154809" y="765317"/>
                  </a:cubicBezTo>
                  <a:lnTo>
                    <a:pt x="2146725" y="777355"/>
                  </a:lnTo>
                  <a:lnTo>
                    <a:pt x="2222126" y="756315"/>
                  </a:lnTo>
                  <a:cubicBezTo>
                    <a:pt x="2458088" y="699623"/>
                    <a:pt x="2648949" y="703671"/>
                    <a:pt x="2828138" y="795097"/>
                  </a:cubicBezTo>
                  <a:cubicBezTo>
                    <a:pt x="2698138" y="808990"/>
                    <a:pt x="2342995" y="704053"/>
                    <a:pt x="1969845" y="1096696"/>
                  </a:cubicBezTo>
                  <a:lnTo>
                    <a:pt x="1921186" y="1152209"/>
                  </a:lnTo>
                  <a:lnTo>
                    <a:pt x="1845783" y="1312359"/>
                  </a:lnTo>
                  <a:cubicBezTo>
                    <a:pt x="1819818" y="1374233"/>
                    <a:pt x="1795546" y="1438809"/>
                    <a:pt x="1773405" y="1506235"/>
                  </a:cubicBezTo>
                  <a:lnTo>
                    <a:pt x="1749196" y="1591953"/>
                  </a:lnTo>
                  <a:lnTo>
                    <a:pt x="1799955" y="1571180"/>
                  </a:lnTo>
                  <a:cubicBezTo>
                    <a:pt x="2216710" y="1409375"/>
                    <a:pt x="2521808" y="1349511"/>
                    <a:pt x="2782199" y="1432131"/>
                  </a:cubicBezTo>
                  <a:cubicBezTo>
                    <a:pt x="2681888" y="1454853"/>
                    <a:pt x="2489047" y="1446646"/>
                    <a:pt x="2235096" y="1535655"/>
                  </a:cubicBezTo>
                  <a:lnTo>
                    <a:pt x="2151196" y="1570433"/>
                  </a:lnTo>
                  <a:lnTo>
                    <a:pt x="2208838" y="1583959"/>
                  </a:lnTo>
                  <a:cubicBezTo>
                    <a:pt x="2404870" y="1632707"/>
                    <a:pt x="2532808" y="1683166"/>
                    <a:pt x="2606461" y="1759941"/>
                  </a:cubicBezTo>
                  <a:cubicBezTo>
                    <a:pt x="2537866" y="1734623"/>
                    <a:pt x="2403337" y="1638450"/>
                    <a:pt x="2110627" y="1631401"/>
                  </a:cubicBezTo>
                  <a:lnTo>
                    <a:pt x="2018534" y="1633374"/>
                  </a:lnTo>
                  <a:lnTo>
                    <a:pt x="1903035" y="1697330"/>
                  </a:lnTo>
                  <a:cubicBezTo>
                    <a:pt x="1843472" y="1734786"/>
                    <a:pt x="1781969" y="1778182"/>
                    <a:pt x="1718775" y="1828542"/>
                  </a:cubicBezTo>
                  <a:lnTo>
                    <a:pt x="1687174" y="1855372"/>
                  </a:lnTo>
                  <a:lnTo>
                    <a:pt x="1669663" y="1946168"/>
                  </a:lnTo>
                  <a:cubicBezTo>
                    <a:pt x="1610395" y="2343239"/>
                    <a:pt x="1626414" y="2818917"/>
                    <a:pt x="1772686" y="3391602"/>
                  </a:cubicBezTo>
                  <a:lnTo>
                    <a:pt x="682623" y="3246673"/>
                  </a:lnTo>
                  <a:cubicBezTo>
                    <a:pt x="761920" y="2983066"/>
                    <a:pt x="840316" y="2736145"/>
                    <a:pt x="920142" y="2505396"/>
                  </a:cubicBezTo>
                  <a:lnTo>
                    <a:pt x="922553" y="2498743"/>
                  </a:lnTo>
                  <a:lnTo>
                    <a:pt x="814089" y="2332128"/>
                  </a:lnTo>
                  <a:cubicBezTo>
                    <a:pt x="662007" y="2088045"/>
                    <a:pt x="554350" y="1871737"/>
                    <a:pt x="502882" y="1661014"/>
                  </a:cubicBezTo>
                  <a:lnTo>
                    <a:pt x="494788" y="1615336"/>
                  </a:lnTo>
                  <a:lnTo>
                    <a:pt x="447433" y="1550320"/>
                  </a:lnTo>
                  <a:cubicBezTo>
                    <a:pt x="249513" y="1306814"/>
                    <a:pt x="69148" y="1269066"/>
                    <a:pt x="0" y="1230889"/>
                  </a:cubicBezTo>
                  <a:cubicBezTo>
                    <a:pt x="121952" y="1232304"/>
                    <a:pt x="254037" y="1300926"/>
                    <a:pt x="428941" y="1428869"/>
                  </a:cubicBezTo>
                  <a:lnTo>
                    <a:pt x="473508" y="1462539"/>
                  </a:lnTo>
                  <a:lnTo>
                    <a:pt x="469292" y="1346344"/>
                  </a:lnTo>
                  <a:cubicBezTo>
                    <a:pt x="473123" y="1241001"/>
                    <a:pt x="492472" y="1134281"/>
                    <a:pt x="528809" y="1023411"/>
                  </a:cubicBezTo>
                  <a:cubicBezTo>
                    <a:pt x="551998" y="1108790"/>
                    <a:pt x="545436" y="1281351"/>
                    <a:pt x="602204" y="1473559"/>
                  </a:cubicBezTo>
                  <a:lnTo>
                    <a:pt x="606655" y="1486591"/>
                  </a:lnTo>
                  <a:lnTo>
                    <a:pt x="626788" y="1415641"/>
                  </a:lnTo>
                  <a:cubicBezTo>
                    <a:pt x="657883" y="1333394"/>
                    <a:pt x="699748" y="1272677"/>
                    <a:pt x="761694" y="1229616"/>
                  </a:cubicBezTo>
                  <a:cubicBezTo>
                    <a:pt x="738479" y="1285380"/>
                    <a:pt x="629168" y="1399170"/>
                    <a:pt x="668570" y="1627525"/>
                  </a:cubicBezTo>
                  <a:lnTo>
                    <a:pt x="674946" y="1652636"/>
                  </a:lnTo>
                  <a:lnTo>
                    <a:pt x="717415" y="1726193"/>
                  </a:lnTo>
                  <a:cubicBezTo>
                    <a:pt x="790642" y="1838561"/>
                    <a:pt x="897575" y="1947893"/>
                    <a:pt x="1055580" y="2041588"/>
                  </a:cubicBezTo>
                  <a:lnTo>
                    <a:pt x="1086922" y="2057983"/>
                  </a:lnTo>
                  <a:lnTo>
                    <a:pt x="1166242" y="1861144"/>
                  </a:lnTo>
                  <a:cubicBezTo>
                    <a:pt x="1336278" y="1463297"/>
                    <a:pt x="1521362" y="1128071"/>
                    <a:pt x="1740148" y="851340"/>
                  </a:cubicBezTo>
                  <a:lnTo>
                    <a:pt x="1875287" y="692671"/>
                  </a:lnTo>
                  <a:lnTo>
                    <a:pt x="1873504" y="692468"/>
                  </a:lnTo>
                  <a:cubicBezTo>
                    <a:pt x="2120813" y="313724"/>
                    <a:pt x="1865901" y="92171"/>
                    <a:pt x="1823339" y="0"/>
                  </a:cubicBezTo>
                  <a:cubicBezTo>
                    <a:pt x="1969288" y="91296"/>
                    <a:pt x="2047979" y="212013"/>
                    <a:pt x="2094517" y="376772"/>
                  </a:cubicBezTo>
                  <a:lnTo>
                    <a:pt x="2115322" y="465866"/>
                  </a:lnTo>
                  <a:lnTo>
                    <a:pt x="2174388" y="415510"/>
                  </a:lnTo>
                  <a:cubicBezTo>
                    <a:pt x="2333954" y="290698"/>
                    <a:pt x="2509681" y="186054"/>
                    <a:pt x="2705599" y="100685"/>
                  </a:cubicBezTo>
                  <a:close/>
                </a:path>
              </a:pathLst>
            </a:cu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5400000">
              <a:off x="1361468" y="3803134"/>
              <a:ext cx="237424" cy="237543"/>
            </a:xfrm>
            <a:prstGeom prst="teardrop">
              <a:avLst/>
            </a:prstGeom>
            <a:solidFill>
              <a:srgbClr val="33C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泪滴形 24"/>
            <p:cNvSpPr/>
            <p:nvPr/>
          </p:nvSpPr>
          <p:spPr>
            <a:xfrm rot="7823338">
              <a:off x="1641369" y="3727528"/>
              <a:ext cx="210203" cy="210310"/>
            </a:xfrm>
            <a:prstGeom prst="teardrop">
              <a:avLst/>
            </a:prstGeom>
            <a:solidFill>
              <a:srgbClr val="858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泪滴形 25"/>
            <p:cNvSpPr/>
            <p:nvPr/>
          </p:nvSpPr>
          <p:spPr>
            <a:xfrm rot="12701159">
              <a:off x="4404082" y="3162000"/>
              <a:ext cx="148276" cy="149713"/>
            </a:xfrm>
            <a:prstGeom prst="teardrop">
              <a:avLst/>
            </a:prstGeom>
            <a:solidFill>
              <a:srgbClr val="33C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853" name="组合 26"/>
            <p:cNvGrpSpPr>
              <a:grpSpLocks/>
            </p:cNvGrpSpPr>
            <p:nvPr/>
          </p:nvGrpSpPr>
          <p:grpSpPr bwMode="auto">
            <a:xfrm>
              <a:off x="1229775" y="2152774"/>
              <a:ext cx="1273331" cy="1273331"/>
              <a:chOff x="1229775" y="2152774"/>
              <a:chExt cx="1273331" cy="1273331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1229775" y="2153330"/>
                <a:ext cx="1273959" cy="1273314"/>
              </a:xfrm>
              <a:prstGeom prst="ellipse">
                <a:avLst/>
              </a:prstGeom>
              <a:solidFill>
                <a:srgbClr val="FBD5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867" name="文本框 60"/>
              <p:cNvSpPr txBox="1">
                <a:spLocks noChangeArrowheads="1"/>
              </p:cNvSpPr>
              <p:nvPr/>
            </p:nvSpPr>
            <p:spPr bwMode="auto">
              <a:xfrm>
                <a:off x="1480888" y="2595683"/>
                <a:ext cx="7711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35854" name="组合 27"/>
            <p:cNvGrpSpPr>
              <a:grpSpLocks/>
            </p:cNvGrpSpPr>
            <p:nvPr/>
          </p:nvGrpSpPr>
          <p:grpSpPr bwMode="auto">
            <a:xfrm>
              <a:off x="3876757" y="1791909"/>
              <a:ext cx="1203883" cy="1203883"/>
              <a:chOff x="3876757" y="1791909"/>
              <a:chExt cx="1203883" cy="1203883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876040" y="1791901"/>
                <a:ext cx="1204360" cy="1203751"/>
              </a:xfrm>
              <a:prstGeom prst="ellipse">
                <a:avLst/>
              </a:prstGeom>
              <a:solidFill>
                <a:srgbClr val="FE8E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865" name="文本框 58"/>
              <p:cNvSpPr txBox="1">
                <a:spLocks noChangeArrowheads="1"/>
              </p:cNvSpPr>
              <p:nvPr/>
            </p:nvSpPr>
            <p:spPr bwMode="auto">
              <a:xfrm>
                <a:off x="4158383" y="2189246"/>
                <a:ext cx="7711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35855" name="组合 28"/>
            <p:cNvGrpSpPr>
              <a:grpSpLocks/>
            </p:cNvGrpSpPr>
            <p:nvPr/>
          </p:nvGrpSpPr>
          <p:grpSpPr bwMode="auto">
            <a:xfrm>
              <a:off x="4478698" y="3159786"/>
              <a:ext cx="1203883" cy="1203883"/>
              <a:chOff x="4478698" y="3159786"/>
              <a:chExt cx="1203883" cy="1203883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478221" y="3160488"/>
                <a:ext cx="1204360" cy="1203751"/>
              </a:xfrm>
              <a:prstGeom prst="ellipse">
                <a:avLst/>
              </a:prstGeom>
              <a:solidFill>
                <a:srgbClr val="635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863" name="文本框 56"/>
              <p:cNvSpPr txBox="1">
                <a:spLocks noChangeArrowheads="1"/>
              </p:cNvSpPr>
              <p:nvPr/>
            </p:nvSpPr>
            <p:spPr bwMode="auto">
              <a:xfrm>
                <a:off x="4769274" y="3561672"/>
                <a:ext cx="7711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35856" name="组合 29"/>
            <p:cNvGrpSpPr>
              <a:grpSpLocks/>
            </p:cNvGrpSpPr>
            <p:nvPr/>
          </p:nvGrpSpPr>
          <p:grpSpPr bwMode="auto">
            <a:xfrm>
              <a:off x="3876757" y="4066961"/>
              <a:ext cx="1334359" cy="1334359"/>
              <a:chOff x="3876757" y="4066961"/>
              <a:chExt cx="1334359" cy="1334359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876040" y="4066325"/>
                <a:ext cx="1334480" cy="1335316"/>
              </a:xfrm>
              <a:prstGeom prst="ellipse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861" name="文本框 54"/>
              <p:cNvSpPr txBox="1">
                <a:spLocks noChangeArrowheads="1"/>
              </p:cNvSpPr>
              <p:nvPr/>
            </p:nvSpPr>
            <p:spPr bwMode="auto">
              <a:xfrm>
                <a:off x="4195418" y="4534085"/>
                <a:ext cx="771106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35857" name="组合 30"/>
            <p:cNvGrpSpPr>
              <a:grpSpLocks/>
            </p:cNvGrpSpPr>
            <p:nvPr/>
          </p:nvGrpSpPr>
          <p:grpSpPr bwMode="auto">
            <a:xfrm>
              <a:off x="2077425" y="1259590"/>
              <a:ext cx="1736202" cy="1736202"/>
              <a:chOff x="2077425" y="1259590"/>
              <a:chExt cx="1736202" cy="173620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077064" y="1259590"/>
                <a:ext cx="1736943" cy="1736063"/>
              </a:xfrm>
              <a:prstGeom prst="ellipse">
                <a:avLst/>
              </a:prstGeom>
              <a:solidFill>
                <a:srgbClr val="A6CC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859" name="文本框 32"/>
              <p:cNvSpPr txBox="1">
                <a:spLocks noChangeArrowheads="1"/>
              </p:cNvSpPr>
              <p:nvPr/>
            </p:nvSpPr>
            <p:spPr bwMode="auto">
              <a:xfrm>
                <a:off x="2566235" y="1866081"/>
                <a:ext cx="96628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</a:p>
            </p:txBody>
          </p:sp>
        </p:grpSp>
      </p:grpSp>
      <p:cxnSp>
        <p:nvCxnSpPr>
          <p:cNvPr id="62" name="直接箭头连接符 61"/>
          <p:cNvCxnSpPr/>
          <p:nvPr/>
        </p:nvCxnSpPr>
        <p:spPr>
          <a:xfrm flipH="1">
            <a:off x="10675938" y="2449513"/>
            <a:ext cx="1516062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 flipH="1">
            <a:off x="10675938" y="3803650"/>
            <a:ext cx="1516062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10675938" y="5170488"/>
            <a:ext cx="1516062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6" name="Content Placeholder 2"/>
          <p:cNvSpPr txBox="1">
            <a:spLocks/>
          </p:cNvSpPr>
          <p:nvPr/>
        </p:nvSpPr>
        <p:spPr bwMode="auto">
          <a:xfrm>
            <a:off x="6827838" y="2670175"/>
            <a:ext cx="37782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5847" name="Content Placeholder 2"/>
          <p:cNvSpPr txBox="1">
            <a:spLocks/>
          </p:cNvSpPr>
          <p:nvPr/>
        </p:nvSpPr>
        <p:spPr bwMode="auto">
          <a:xfrm>
            <a:off x="6827838" y="4038600"/>
            <a:ext cx="377825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5848" name="Content Placeholder 2"/>
          <p:cNvSpPr txBox="1">
            <a:spLocks/>
          </p:cNvSpPr>
          <p:nvPr/>
        </p:nvSpPr>
        <p:spPr bwMode="auto">
          <a:xfrm>
            <a:off x="6878638" y="5286375"/>
            <a:ext cx="37782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八边形 2"/>
          <p:cNvSpPr/>
          <p:nvPr/>
        </p:nvSpPr>
        <p:spPr>
          <a:xfrm>
            <a:off x="0" y="268288"/>
            <a:ext cx="12192000" cy="6600825"/>
          </a:xfrm>
          <a:custGeom>
            <a:avLst/>
            <a:gdLst>
              <a:gd name="connsiteX0" fmla="*/ 0 w 2280213"/>
              <a:gd name="connsiteY0" fmla="*/ 466140 h 1591519"/>
              <a:gd name="connsiteX1" fmla="*/ 466140 w 2280213"/>
              <a:gd name="connsiteY1" fmla="*/ 0 h 1591519"/>
              <a:gd name="connsiteX2" fmla="*/ 1814073 w 2280213"/>
              <a:gd name="connsiteY2" fmla="*/ 0 h 1591519"/>
              <a:gd name="connsiteX3" fmla="*/ 2280213 w 2280213"/>
              <a:gd name="connsiteY3" fmla="*/ 466140 h 1591519"/>
              <a:gd name="connsiteX4" fmla="*/ 2280213 w 2280213"/>
              <a:gd name="connsiteY4" fmla="*/ 1125379 h 1591519"/>
              <a:gd name="connsiteX5" fmla="*/ 1814073 w 2280213"/>
              <a:gd name="connsiteY5" fmla="*/ 1591519 h 1591519"/>
              <a:gd name="connsiteX6" fmla="*/ 466140 w 2280213"/>
              <a:gd name="connsiteY6" fmla="*/ 1591519 h 1591519"/>
              <a:gd name="connsiteX7" fmla="*/ 0 w 2280213"/>
              <a:gd name="connsiteY7" fmla="*/ 1125379 h 1591519"/>
              <a:gd name="connsiteX8" fmla="*/ 0 w 2280213"/>
              <a:gd name="connsiteY8" fmla="*/ 466140 h 1591519"/>
              <a:gd name="connsiteX0" fmla="*/ 3226185 w 5506398"/>
              <a:gd name="connsiteY0" fmla="*/ 466140 h 2679539"/>
              <a:gd name="connsiteX1" fmla="*/ 3692325 w 5506398"/>
              <a:gd name="connsiteY1" fmla="*/ 0 h 2679539"/>
              <a:gd name="connsiteX2" fmla="*/ 5040258 w 5506398"/>
              <a:gd name="connsiteY2" fmla="*/ 0 h 2679539"/>
              <a:gd name="connsiteX3" fmla="*/ 5506398 w 5506398"/>
              <a:gd name="connsiteY3" fmla="*/ 466140 h 2679539"/>
              <a:gd name="connsiteX4" fmla="*/ 5506398 w 5506398"/>
              <a:gd name="connsiteY4" fmla="*/ 1125379 h 2679539"/>
              <a:gd name="connsiteX5" fmla="*/ 5040258 w 5506398"/>
              <a:gd name="connsiteY5" fmla="*/ 1591519 h 2679539"/>
              <a:gd name="connsiteX6" fmla="*/ 0 w 5506398"/>
              <a:gd name="connsiteY6" fmla="*/ 2679539 h 2679539"/>
              <a:gd name="connsiteX7" fmla="*/ 3226185 w 5506398"/>
              <a:gd name="connsiteY7" fmla="*/ 1125379 h 2679539"/>
              <a:gd name="connsiteX8" fmla="*/ 3226185 w 5506398"/>
              <a:gd name="connsiteY8" fmla="*/ 466140 h 2679539"/>
              <a:gd name="connsiteX0" fmla="*/ 3226185 w 11660977"/>
              <a:gd name="connsiteY0" fmla="*/ 466140 h 2679539"/>
              <a:gd name="connsiteX1" fmla="*/ 3692325 w 11660977"/>
              <a:gd name="connsiteY1" fmla="*/ 0 h 2679539"/>
              <a:gd name="connsiteX2" fmla="*/ 5040258 w 11660977"/>
              <a:gd name="connsiteY2" fmla="*/ 0 h 2679539"/>
              <a:gd name="connsiteX3" fmla="*/ 5506398 w 11660977"/>
              <a:gd name="connsiteY3" fmla="*/ 466140 h 2679539"/>
              <a:gd name="connsiteX4" fmla="*/ 5506398 w 11660977"/>
              <a:gd name="connsiteY4" fmla="*/ 1125379 h 2679539"/>
              <a:gd name="connsiteX5" fmla="*/ 11660977 w 11660977"/>
              <a:gd name="connsiteY5" fmla="*/ 2679539 h 2679539"/>
              <a:gd name="connsiteX6" fmla="*/ 0 w 11660977"/>
              <a:gd name="connsiteY6" fmla="*/ 2679539 h 2679539"/>
              <a:gd name="connsiteX7" fmla="*/ 3226185 w 11660977"/>
              <a:gd name="connsiteY7" fmla="*/ 1125379 h 2679539"/>
              <a:gd name="connsiteX8" fmla="*/ 3226185 w 11660977"/>
              <a:gd name="connsiteY8" fmla="*/ 466140 h 2679539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5040258 w 11675705"/>
              <a:gd name="connsiteY2" fmla="*/ 3909609 h 6589148"/>
              <a:gd name="connsiteX3" fmla="*/ 5506398 w 11675705"/>
              <a:gd name="connsiteY3" fmla="*/ 4375749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5040258 w 11675705"/>
              <a:gd name="connsiteY2" fmla="*/ 3909609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4734047 w 11675705"/>
              <a:gd name="connsiteY1" fmla="*/ 2983634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2230762 w 11675705"/>
              <a:gd name="connsiteY0" fmla="*/ 3646544 h 6589148"/>
              <a:gd name="connsiteX1" fmla="*/ 4734047 w 11675705"/>
              <a:gd name="connsiteY1" fmla="*/ 2983634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2230762 w 11675705"/>
              <a:gd name="connsiteY8" fmla="*/ 3646544 h 6589148"/>
              <a:gd name="connsiteX0" fmla="*/ 2268637 w 11713580"/>
              <a:gd name="connsiteY0" fmla="*/ 3646544 h 6589148"/>
              <a:gd name="connsiteX1" fmla="*/ 4771922 w 11713580"/>
              <a:gd name="connsiteY1" fmla="*/ 2983634 h 6589148"/>
              <a:gd name="connsiteX2" fmla="*/ 7057404 w 11713580"/>
              <a:gd name="connsiteY2" fmla="*/ 3157255 h 6589148"/>
              <a:gd name="connsiteX3" fmla="*/ 9340770 w 11713580"/>
              <a:gd name="connsiteY3" fmla="*/ 2153410 h 6589148"/>
              <a:gd name="connsiteX4" fmla="*/ 11713580 w 11713580"/>
              <a:gd name="connsiteY4" fmla="*/ 0 h 6589148"/>
              <a:gd name="connsiteX5" fmla="*/ 11698852 w 11713580"/>
              <a:gd name="connsiteY5" fmla="*/ 6589148 h 6589148"/>
              <a:gd name="connsiteX6" fmla="*/ 37875 w 11713580"/>
              <a:gd name="connsiteY6" fmla="*/ 6589148 h 6589148"/>
              <a:gd name="connsiteX7" fmla="*/ 0 w 11713580"/>
              <a:gd name="connsiteY7" fmla="*/ 4398380 h 6589148"/>
              <a:gd name="connsiteX8" fmla="*/ 2268637 w 11713580"/>
              <a:gd name="connsiteY8" fmla="*/ 3646544 h 6589148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37875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15634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4514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3580" h="6600723">
                <a:moveTo>
                  <a:pt x="2268637" y="3646544"/>
                </a:moveTo>
                <a:lnTo>
                  <a:pt x="4771922" y="2983634"/>
                </a:lnTo>
                <a:lnTo>
                  <a:pt x="7057404" y="3157255"/>
                </a:lnTo>
                <a:lnTo>
                  <a:pt x="9340770" y="2153410"/>
                </a:lnTo>
                <a:lnTo>
                  <a:pt x="11713580" y="0"/>
                </a:lnTo>
                <a:cubicBezTo>
                  <a:pt x="11708671" y="2196383"/>
                  <a:pt x="11714880" y="4404340"/>
                  <a:pt x="11709971" y="6600723"/>
                </a:cubicBezTo>
                <a:lnTo>
                  <a:pt x="4514" y="6589148"/>
                </a:lnTo>
                <a:cubicBezTo>
                  <a:pt x="3009" y="5858892"/>
                  <a:pt x="1505" y="5128636"/>
                  <a:pt x="0" y="4398380"/>
                </a:cubicBezTo>
                <a:lnTo>
                  <a:pt x="2268637" y="36465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9478963" y="2159000"/>
            <a:ext cx="487362" cy="485775"/>
          </a:xfrm>
          <a:prstGeom prst="ellipse">
            <a:avLst/>
          </a:prstGeom>
          <a:solidFill>
            <a:srgbClr val="7ACDE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62788" y="3109913"/>
            <a:ext cx="485775" cy="485775"/>
          </a:xfrm>
          <a:prstGeom prst="ellipse">
            <a:avLst/>
          </a:prstGeom>
          <a:solidFill>
            <a:srgbClr val="FE8E8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10100" y="3021013"/>
            <a:ext cx="487363" cy="487362"/>
          </a:xfrm>
          <a:prstGeom prst="ellipse">
            <a:avLst/>
          </a:prstGeom>
          <a:solidFill>
            <a:srgbClr val="A6CC8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5300" y="3798888"/>
            <a:ext cx="485775" cy="485775"/>
          </a:xfrm>
          <a:prstGeom prst="ellipse">
            <a:avLst/>
          </a:prstGeom>
          <a:solidFill>
            <a:srgbClr val="FBD58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871" name="文本框 12"/>
          <p:cNvSpPr txBox="1">
            <a:spLocks noChangeArrowheads="1"/>
          </p:cNvSpPr>
          <p:nvPr/>
        </p:nvSpPr>
        <p:spPr bwMode="auto">
          <a:xfrm>
            <a:off x="9248775" y="1697038"/>
            <a:ext cx="1122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2" name="文本框 13"/>
          <p:cNvSpPr txBox="1">
            <a:spLocks noChangeArrowheads="1"/>
          </p:cNvSpPr>
          <p:nvPr/>
        </p:nvSpPr>
        <p:spPr bwMode="auto">
          <a:xfrm>
            <a:off x="6831013" y="2635250"/>
            <a:ext cx="1122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3" name="文本框 14"/>
          <p:cNvSpPr txBox="1">
            <a:spLocks noChangeArrowheads="1"/>
          </p:cNvSpPr>
          <p:nvPr/>
        </p:nvSpPr>
        <p:spPr bwMode="auto">
          <a:xfrm>
            <a:off x="4384675" y="2535238"/>
            <a:ext cx="1122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4" name="文本框 15"/>
          <p:cNvSpPr txBox="1">
            <a:spLocks noChangeArrowheads="1"/>
          </p:cNvSpPr>
          <p:nvPr/>
        </p:nvSpPr>
        <p:spPr bwMode="auto">
          <a:xfrm>
            <a:off x="1533525" y="3352800"/>
            <a:ext cx="1122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875" name="组合 16"/>
          <p:cNvGrpSpPr>
            <a:grpSpLocks/>
          </p:cNvGrpSpPr>
          <p:nvPr/>
        </p:nvGrpSpPr>
        <p:grpSpPr bwMode="auto">
          <a:xfrm>
            <a:off x="2711450" y="4425950"/>
            <a:ext cx="8909050" cy="2432050"/>
            <a:chOff x="2712018" y="4425751"/>
            <a:chExt cx="8908964" cy="2432250"/>
          </a:xfrm>
        </p:grpSpPr>
        <p:sp>
          <p:nvSpPr>
            <p:cNvPr id="36876" name="文本框 17"/>
            <p:cNvSpPr txBox="1">
              <a:spLocks noChangeArrowheads="1"/>
            </p:cNvSpPr>
            <p:nvPr/>
          </p:nvSpPr>
          <p:spPr bwMode="auto">
            <a:xfrm>
              <a:off x="4853650" y="4724655"/>
              <a:ext cx="676733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6877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018" y="4425751"/>
              <a:ext cx="1898563" cy="243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6"/>
          <p:cNvGrpSpPr>
            <a:grpSpLocks/>
          </p:cNvGrpSpPr>
          <p:nvPr/>
        </p:nvGrpSpPr>
        <p:grpSpPr bwMode="auto">
          <a:xfrm>
            <a:off x="0" y="250825"/>
            <a:ext cx="1017588" cy="439738"/>
            <a:chOff x="0" y="250166"/>
            <a:chExt cx="1337094" cy="439947"/>
          </a:xfrm>
        </p:grpSpPr>
        <p:sp>
          <p:nvSpPr>
            <p:cNvPr id="4" name="矩形 3"/>
            <p:cNvSpPr/>
            <p:nvPr/>
          </p:nvSpPr>
          <p:spPr>
            <a:xfrm>
              <a:off x="0" y="250166"/>
              <a:ext cx="1086780" cy="439947"/>
            </a:xfrm>
            <a:prstGeom prst="rect">
              <a:avLst/>
            </a:prstGeom>
            <a:solidFill>
              <a:srgbClr val="54B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153530" y="250166"/>
              <a:ext cx="183564" cy="439947"/>
            </a:xfrm>
            <a:prstGeom prst="rect">
              <a:avLst/>
            </a:prstGeom>
            <a:solidFill>
              <a:srgbClr val="F9CE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891" name="文本框 5"/>
          <p:cNvSpPr txBox="1">
            <a:spLocks noChangeArrowheads="1"/>
          </p:cNvSpPr>
          <p:nvPr/>
        </p:nvSpPr>
        <p:spPr bwMode="auto">
          <a:xfrm>
            <a:off x="1031875" y="301625"/>
            <a:ext cx="2220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0" y="1827213"/>
            <a:ext cx="12319000" cy="2392362"/>
          </a:xfrm>
          <a:prstGeom prst="rect">
            <a:avLst/>
          </a:prstGeom>
          <a:solidFill>
            <a:srgbClr val="58C4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893" name="文本框 45"/>
          <p:cNvSpPr txBox="1">
            <a:spLocks noChangeArrowheads="1"/>
          </p:cNvSpPr>
          <p:nvPr/>
        </p:nvSpPr>
        <p:spPr bwMode="auto">
          <a:xfrm>
            <a:off x="1457325" y="2546350"/>
            <a:ext cx="24907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endParaRPr lang="en-US" altLang="zh-CN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894" name="文本框 46"/>
          <p:cNvSpPr txBox="1">
            <a:spLocks noChangeArrowheads="1"/>
          </p:cNvSpPr>
          <p:nvPr/>
        </p:nvSpPr>
        <p:spPr bwMode="auto">
          <a:xfrm>
            <a:off x="8528050" y="2387600"/>
            <a:ext cx="26257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5" name="文本框 47"/>
          <p:cNvSpPr txBox="1">
            <a:spLocks noChangeArrowheads="1"/>
          </p:cNvSpPr>
          <p:nvPr/>
        </p:nvSpPr>
        <p:spPr bwMode="auto">
          <a:xfrm>
            <a:off x="1768475" y="5103813"/>
            <a:ext cx="1960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00AFF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400" b="1">
              <a:solidFill>
                <a:srgbClr val="00AFF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grpSp>
        <p:nvGrpSpPr>
          <p:cNvPr id="49" name="组合 4"/>
          <p:cNvGrpSpPr>
            <a:grpSpLocks/>
          </p:cNvGrpSpPr>
          <p:nvPr/>
        </p:nvGrpSpPr>
        <p:grpSpPr bwMode="auto">
          <a:xfrm>
            <a:off x="4829419" y="5199390"/>
            <a:ext cx="946375" cy="740113"/>
            <a:chOff x="2107983" y="1452288"/>
            <a:chExt cx="634903" cy="496268"/>
          </a:xfrm>
          <a:solidFill>
            <a:srgbClr val="00AFF0"/>
          </a:solidFill>
        </p:grpSpPr>
        <p:sp>
          <p:nvSpPr>
            <p:cNvPr id="50" name="Freeform 110"/>
            <p:cNvSpPr>
              <a:spLocks noEditPoints="1"/>
            </p:cNvSpPr>
            <p:nvPr/>
          </p:nvSpPr>
          <p:spPr bwMode="auto">
            <a:xfrm>
              <a:off x="2183955" y="1459067"/>
              <a:ext cx="472107" cy="301015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11"/>
            <p:cNvSpPr>
              <a:spLocks noEditPoints="1"/>
            </p:cNvSpPr>
            <p:nvPr/>
          </p:nvSpPr>
          <p:spPr bwMode="auto">
            <a:xfrm>
              <a:off x="2107983" y="1777710"/>
              <a:ext cx="624050" cy="170846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112"/>
            <p:cNvSpPr>
              <a:spLocks noEditPoints="1"/>
            </p:cNvSpPr>
            <p:nvPr/>
          </p:nvSpPr>
          <p:spPr bwMode="auto">
            <a:xfrm>
              <a:off x="2192095" y="1452288"/>
              <a:ext cx="481604" cy="301015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113"/>
            <p:cNvSpPr>
              <a:spLocks noEditPoints="1"/>
            </p:cNvSpPr>
            <p:nvPr/>
          </p:nvSpPr>
          <p:spPr bwMode="auto">
            <a:xfrm>
              <a:off x="2116123" y="1766862"/>
              <a:ext cx="626763" cy="164066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4" name="组合 12"/>
          <p:cNvGrpSpPr>
            <a:grpSpLocks/>
          </p:cNvGrpSpPr>
          <p:nvPr/>
        </p:nvGrpSpPr>
        <p:grpSpPr bwMode="auto">
          <a:xfrm>
            <a:off x="1078373" y="5151646"/>
            <a:ext cx="562571" cy="863666"/>
            <a:chOff x="1190518" y="1426525"/>
            <a:chExt cx="385283" cy="591183"/>
          </a:xfrm>
          <a:solidFill>
            <a:srgbClr val="00AFF0"/>
          </a:solidFill>
        </p:grpSpPr>
        <p:sp>
          <p:nvSpPr>
            <p:cNvPr id="55" name="Freeform 117"/>
            <p:cNvSpPr>
              <a:spLocks noEditPoints="1"/>
            </p:cNvSpPr>
            <p:nvPr/>
          </p:nvSpPr>
          <p:spPr bwMode="auto">
            <a:xfrm>
              <a:off x="1190518" y="1433305"/>
              <a:ext cx="377143" cy="58440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18"/>
            <p:cNvSpPr>
              <a:spLocks noEditPoints="1"/>
            </p:cNvSpPr>
            <p:nvPr/>
          </p:nvSpPr>
          <p:spPr bwMode="auto">
            <a:xfrm>
              <a:off x="1198658" y="1426525"/>
              <a:ext cx="377143" cy="580335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7061" tIns="53531" rIns="107061" bIns="5353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7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7" name="Freeform 233"/>
          <p:cNvSpPr>
            <a:spLocks noEditPoints="1"/>
          </p:cNvSpPr>
          <p:nvPr/>
        </p:nvSpPr>
        <p:spPr bwMode="auto">
          <a:xfrm>
            <a:off x="8829675" y="5218113"/>
            <a:ext cx="703263" cy="650875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rgbClr val="00AFF0"/>
          </a:solidFill>
          <a:ln>
            <a:noFill/>
          </a:ln>
          <a:extLst/>
        </p:spPr>
        <p:txBody>
          <a:bodyPr lIns="107061" tIns="53531" rIns="107061" bIns="5353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107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7899" name="文本框 57"/>
          <p:cNvSpPr txBox="1">
            <a:spLocks noChangeArrowheads="1"/>
          </p:cNvSpPr>
          <p:nvPr/>
        </p:nvSpPr>
        <p:spPr bwMode="auto">
          <a:xfrm>
            <a:off x="5800725" y="5103813"/>
            <a:ext cx="1960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00AFF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400" b="1">
              <a:solidFill>
                <a:srgbClr val="00AFF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7900" name="文本框 58"/>
          <p:cNvSpPr txBox="1">
            <a:spLocks noChangeArrowheads="1"/>
          </p:cNvSpPr>
          <p:nvPr/>
        </p:nvSpPr>
        <p:spPr bwMode="auto">
          <a:xfrm>
            <a:off x="9642475" y="5075238"/>
            <a:ext cx="1960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00AFF0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sz="1400" b="1">
              <a:solidFill>
                <a:srgbClr val="00AFF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grpSp>
        <p:nvGrpSpPr>
          <p:cNvPr id="37901" name="组合 59"/>
          <p:cNvGrpSpPr>
            <a:grpSpLocks/>
          </p:cNvGrpSpPr>
          <p:nvPr/>
        </p:nvGrpSpPr>
        <p:grpSpPr bwMode="auto">
          <a:xfrm>
            <a:off x="2738438" y="971550"/>
            <a:ext cx="5999162" cy="3670300"/>
            <a:chOff x="2647189" y="560379"/>
            <a:chExt cx="5998984" cy="3670110"/>
          </a:xfrm>
        </p:grpSpPr>
        <p:pic>
          <p:nvPicPr>
            <p:cNvPr id="37902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7189" y="560379"/>
              <a:ext cx="5998984" cy="367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3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437"/>
            <a:stretch>
              <a:fillRect/>
            </a:stretch>
          </p:blipFill>
          <p:spPr bwMode="auto">
            <a:xfrm>
              <a:off x="3522786" y="869136"/>
              <a:ext cx="4353130" cy="2780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0" y="4365625"/>
            <a:ext cx="12192000" cy="24923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8915" name="组合 74"/>
          <p:cNvGrpSpPr>
            <a:grpSpLocks/>
          </p:cNvGrpSpPr>
          <p:nvPr/>
        </p:nvGrpSpPr>
        <p:grpSpPr bwMode="auto">
          <a:xfrm>
            <a:off x="4360863" y="0"/>
            <a:ext cx="3435350" cy="1216025"/>
            <a:chOff x="4770120" y="0"/>
            <a:chExt cx="2926080" cy="1036320"/>
          </a:xfrm>
        </p:grpSpPr>
        <p:cxnSp>
          <p:nvCxnSpPr>
            <p:cNvPr id="76" name="直接连接符 75"/>
            <p:cNvCxnSpPr/>
            <p:nvPr/>
          </p:nvCxnSpPr>
          <p:spPr>
            <a:xfrm flipH="1">
              <a:off x="5868076" y="142055"/>
              <a:ext cx="388070" cy="28681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 flipV="1">
              <a:off x="6289951" y="162348"/>
              <a:ext cx="336688" cy="26652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6157439" y="0"/>
              <a:ext cx="197416" cy="197523"/>
            </a:xfrm>
            <a:prstGeom prst="ellipse">
              <a:avLst/>
            </a:prstGeom>
            <a:solidFill>
              <a:srgbClr val="FBD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4770120" y="428869"/>
              <a:ext cx="2926080" cy="607451"/>
            </a:xfrm>
            <a:prstGeom prst="rect">
              <a:avLst/>
            </a:prstGeom>
            <a:solidFill>
              <a:srgbClr val="FBD580"/>
            </a:solidFill>
            <a:ln>
              <a:noFill/>
            </a:ln>
            <a:effectLst>
              <a:outerShdw blurRad="152400" dist="25400" dir="5400000" sy="-23000" kx="-8004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926" name="文本框 79"/>
            <p:cNvSpPr txBox="1">
              <a:spLocks noChangeArrowheads="1"/>
            </p:cNvSpPr>
            <p:nvPr/>
          </p:nvSpPr>
          <p:spPr bwMode="auto">
            <a:xfrm>
              <a:off x="5502573" y="546732"/>
              <a:ext cx="17050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pic>
        <p:nvPicPr>
          <p:cNvPr id="38916" name="图片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8063"/>
            <a:ext cx="4330700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4775200"/>
            <a:ext cx="1951037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图片 8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13" y="4695825"/>
            <a:ext cx="9461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矩形 83"/>
          <p:cNvSpPr>
            <a:spLocks noChangeArrowheads="1"/>
          </p:cNvSpPr>
          <p:nvPr/>
        </p:nvSpPr>
        <p:spPr bwMode="auto">
          <a:xfrm>
            <a:off x="4473575" y="4919663"/>
            <a:ext cx="25765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20" name="矩形 84"/>
          <p:cNvSpPr>
            <a:spLocks noChangeArrowheads="1"/>
          </p:cNvSpPr>
          <p:nvPr/>
        </p:nvSpPr>
        <p:spPr bwMode="auto">
          <a:xfrm>
            <a:off x="8929688" y="4919663"/>
            <a:ext cx="2576512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21" name="矩形 85"/>
          <p:cNvSpPr>
            <a:spLocks noChangeArrowheads="1"/>
          </p:cNvSpPr>
          <p:nvPr/>
        </p:nvSpPr>
        <p:spPr bwMode="auto">
          <a:xfrm>
            <a:off x="4768850" y="2333625"/>
            <a:ext cx="69850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个性定制服务。专业的团队，完善的售后，热情的服务</a:t>
            </a:r>
            <a:endParaRPr lang="en-US" altLang="zh-CN" sz="16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6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725" y="5895975"/>
            <a:ext cx="708025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5878513"/>
            <a:ext cx="742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263" y="5865813"/>
            <a:ext cx="7699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5799138"/>
            <a:ext cx="903288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575" y="4799013"/>
            <a:ext cx="903288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58928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925" y="4848225"/>
            <a:ext cx="80645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975" y="47752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688" y="4799013"/>
            <a:ext cx="90328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613" y="474662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图片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425" y="4768850"/>
            <a:ext cx="963613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9" name="图片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4799013"/>
            <a:ext cx="904875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0" name="图片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4799013"/>
            <a:ext cx="90328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1" name="图片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8" y="4814888"/>
            <a:ext cx="8715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2" name="图片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4799013"/>
            <a:ext cx="90328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3" name="图片 3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5799138"/>
            <a:ext cx="903288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4" name="图片 3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5834063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5" name="图片 3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483552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6" name="图片 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863" y="5749925"/>
            <a:ext cx="1000125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7" name="图片 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038" y="5797550"/>
            <a:ext cx="90805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8" name="图片 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938" y="5740400"/>
            <a:ext cx="10191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9" name="图片 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150" y="5711825"/>
            <a:ext cx="10779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0" name="Freeform 12"/>
          <p:cNvSpPr>
            <a:spLocks noEditPoints="1"/>
          </p:cNvSpPr>
          <p:nvPr/>
        </p:nvSpPr>
        <p:spPr bwMode="auto">
          <a:xfrm>
            <a:off x="1878013" y="2633663"/>
            <a:ext cx="446087" cy="544512"/>
          </a:xfrm>
          <a:custGeom>
            <a:avLst/>
            <a:gdLst>
              <a:gd name="T0" fmla="*/ 355002 w 764"/>
              <a:gd name="T1" fmla="*/ 514685 h 931"/>
              <a:gd name="T2" fmla="*/ 227715 w 764"/>
              <a:gd name="T3" fmla="*/ 514100 h 931"/>
              <a:gd name="T4" fmla="*/ 223044 w 764"/>
              <a:gd name="T5" fmla="*/ 514100 h 931"/>
              <a:gd name="T6" fmla="*/ 218373 w 764"/>
              <a:gd name="T7" fmla="*/ 514100 h 931"/>
              <a:gd name="T8" fmla="*/ 91670 w 764"/>
              <a:gd name="T9" fmla="*/ 514685 h 931"/>
              <a:gd name="T10" fmla="*/ 52550 w 764"/>
              <a:gd name="T11" fmla="*/ 435143 h 931"/>
              <a:gd name="T12" fmla="*/ 173998 w 764"/>
              <a:gd name="T13" fmla="*/ 212892 h 931"/>
              <a:gd name="T14" fmla="*/ 220125 w 764"/>
              <a:gd name="T15" fmla="*/ 30413 h 931"/>
              <a:gd name="T16" fmla="*/ 272674 w 764"/>
              <a:gd name="T17" fmla="*/ 30413 h 931"/>
              <a:gd name="T18" fmla="*/ 274426 w 764"/>
              <a:gd name="T19" fmla="*/ 220496 h 931"/>
              <a:gd name="T20" fmla="*/ 406968 w 764"/>
              <a:gd name="T21" fmla="*/ 497139 h 931"/>
              <a:gd name="T22" fmla="*/ 302452 w 764"/>
              <a:gd name="T23" fmla="*/ 209383 h 931"/>
              <a:gd name="T24" fmla="*/ 287271 w 764"/>
              <a:gd name="T25" fmla="*/ 0 h 931"/>
              <a:gd name="T26" fmla="*/ 220125 w 764"/>
              <a:gd name="T27" fmla="*/ 0 h 931"/>
              <a:gd name="T28" fmla="*/ 143636 w 764"/>
              <a:gd name="T29" fmla="*/ 15207 h 931"/>
              <a:gd name="T30" fmla="*/ 26275 w 764"/>
              <a:gd name="T31" fmla="*/ 419936 h 931"/>
              <a:gd name="T32" fmla="*/ 91670 w 764"/>
              <a:gd name="T33" fmla="*/ 544513 h 931"/>
              <a:gd name="T34" fmla="*/ 355002 w 764"/>
              <a:gd name="T35" fmla="*/ 544513 h 931"/>
              <a:gd name="T36" fmla="*/ 419813 w 764"/>
              <a:gd name="T37" fmla="*/ 419936 h 931"/>
              <a:gd name="T38" fmla="*/ 251070 w 764"/>
              <a:gd name="T39" fmla="*/ 431048 h 931"/>
              <a:gd name="T40" fmla="*/ 290775 w 764"/>
              <a:gd name="T41" fmla="*/ 431048 h 931"/>
              <a:gd name="T42" fmla="*/ 192682 w 764"/>
              <a:gd name="T43" fmla="*/ 411163 h 931"/>
              <a:gd name="T44" fmla="*/ 192682 w 764"/>
              <a:gd name="T45" fmla="*/ 340979 h 931"/>
              <a:gd name="T46" fmla="*/ 192682 w 764"/>
              <a:gd name="T47" fmla="*/ 411163 h 931"/>
              <a:gd name="T48" fmla="*/ 250487 w 764"/>
              <a:gd name="T49" fmla="*/ 309981 h 931"/>
              <a:gd name="T50" fmla="*/ 152978 w 764"/>
              <a:gd name="T51" fmla="*/ 309981 h 931"/>
              <a:gd name="T52" fmla="*/ 69482 w 764"/>
              <a:gd name="T53" fmla="*/ 481347 h 931"/>
              <a:gd name="T54" fmla="*/ 223044 w 764"/>
              <a:gd name="T55" fmla="*/ 486611 h 931"/>
              <a:gd name="T56" fmla="*/ 376606 w 764"/>
              <a:gd name="T57" fmla="*/ 481347 h 931"/>
              <a:gd name="T58" fmla="*/ 293694 w 764"/>
              <a:gd name="T59" fmla="*/ 309981 h 931"/>
              <a:gd name="T60" fmla="*/ 270923 w 764"/>
              <a:gd name="T61" fmla="*/ 263191 h 931"/>
              <a:gd name="T62" fmla="*/ 206695 w 764"/>
              <a:gd name="T63" fmla="*/ 263191 h 93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64" h="931">
                <a:moveTo>
                  <a:pt x="697" y="850"/>
                </a:moveTo>
                <a:cubicBezTo>
                  <a:pt x="686" y="869"/>
                  <a:pt x="653" y="880"/>
                  <a:pt x="608" y="880"/>
                </a:cubicBezTo>
                <a:cubicBezTo>
                  <a:pt x="553" y="880"/>
                  <a:pt x="438" y="879"/>
                  <a:pt x="393" y="879"/>
                </a:cubicBezTo>
                <a:cubicBezTo>
                  <a:pt x="392" y="879"/>
                  <a:pt x="391" y="879"/>
                  <a:pt x="390" y="879"/>
                </a:cubicBezTo>
                <a:cubicBezTo>
                  <a:pt x="390" y="879"/>
                  <a:pt x="387" y="879"/>
                  <a:pt x="382" y="879"/>
                </a:cubicBezTo>
                <a:cubicBezTo>
                  <a:pt x="377" y="879"/>
                  <a:pt x="374" y="879"/>
                  <a:pt x="374" y="879"/>
                </a:cubicBezTo>
                <a:cubicBezTo>
                  <a:pt x="373" y="879"/>
                  <a:pt x="372" y="879"/>
                  <a:pt x="372" y="879"/>
                </a:cubicBezTo>
                <a:cubicBezTo>
                  <a:pt x="326" y="879"/>
                  <a:pt x="211" y="880"/>
                  <a:pt x="157" y="880"/>
                </a:cubicBezTo>
                <a:cubicBezTo>
                  <a:pt x="111" y="880"/>
                  <a:pt x="78" y="869"/>
                  <a:pt x="67" y="850"/>
                </a:cubicBezTo>
                <a:cubicBezTo>
                  <a:pt x="55" y="829"/>
                  <a:pt x="63" y="792"/>
                  <a:pt x="90" y="744"/>
                </a:cubicBezTo>
                <a:cubicBezTo>
                  <a:pt x="174" y="594"/>
                  <a:pt x="293" y="379"/>
                  <a:pt x="294" y="377"/>
                </a:cubicBezTo>
                <a:cubicBezTo>
                  <a:pt x="296" y="373"/>
                  <a:pt x="298" y="369"/>
                  <a:pt x="298" y="364"/>
                </a:cubicBezTo>
                <a:lnTo>
                  <a:pt x="298" y="52"/>
                </a:lnTo>
                <a:lnTo>
                  <a:pt x="377" y="52"/>
                </a:lnTo>
                <a:lnTo>
                  <a:pt x="387" y="52"/>
                </a:lnTo>
                <a:lnTo>
                  <a:pt x="467" y="52"/>
                </a:lnTo>
                <a:lnTo>
                  <a:pt x="467" y="364"/>
                </a:lnTo>
                <a:cubicBezTo>
                  <a:pt x="467" y="369"/>
                  <a:pt x="468" y="373"/>
                  <a:pt x="470" y="377"/>
                </a:cubicBezTo>
                <a:cubicBezTo>
                  <a:pt x="471" y="379"/>
                  <a:pt x="590" y="594"/>
                  <a:pt x="674" y="744"/>
                </a:cubicBezTo>
                <a:cubicBezTo>
                  <a:pt x="702" y="792"/>
                  <a:pt x="710" y="829"/>
                  <a:pt x="697" y="850"/>
                </a:cubicBezTo>
                <a:close/>
                <a:moveTo>
                  <a:pt x="719" y="718"/>
                </a:moveTo>
                <a:cubicBezTo>
                  <a:pt x="643" y="582"/>
                  <a:pt x="538" y="393"/>
                  <a:pt x="518" y="358"/>
                </a:cubicBezTo>
                <a:lnTo>
                  <a:pt x="518" y="26"/>
                </a:lnTo>
                <a:cubicBezTo>
                  <a:pt x="518" y="12"/>
                  <a:pt x="507" y="0"/>
                  <a:pt x="492" y="0"/>
                </a:cubicBezTo>
                <a:lnTo>
                  <a:pt x="387" y="0"/>
                </a:lnTo>
                <a:lnTo>
                  <a:pt x="377" y="0"/>
                </a:lnTo>
                <a:lnTo>
                  <a:pt x="272" y="0"/>
                </a:lnTo>
                <a:cubicBezTo>
                  <a:pt x="258" y="0"/>
                  <a:pt x="246" y="12"/>
                  <a:pt x="246" y="26"/>
                </a:cubicBezTo>
                <a:lnTo>
                  <a:pt x="246" y="358"/>
                </a:lnTo>
                <a:cubicBezTo>
                  <a:pt x="226" y="393"/>
                  <a:pt x="121" y="582"/>
                  <a:pt x="45" y="718"/>
                </a:cubicBezTo>
                <a:cubicBezTo>
                  <a:pt x="8" y="785"/>
                  <a:pt x="0" y="838"/>
                  <a:pt x="22" y="876"/>
                </a:cubicBezTo>
                <a:cubicBezTo>
                  <a:pt x="44" y="912"/>
                  <a:pt x="90" y="931"/>
                  <a:pt x="157" y="931"/>
                </a:cubicBezTo>
                <a:cubicBezTo>
                  <a:pt x="216" y="931"/>
                  <a:pt x="348" y="930"/>
                  <a:pt x="382" y="930"/>
                </a:cubicBezTo>
                <a:cubicBezTo>
                  <a:pt x="417" y="930"/>
                  <a:pt x="548" y="931"/>
                  <a:pt x="608" y="931"/>
                </a:cubicBezTo>
                <a:cubicBezTo>
                  <a:pt x="674" y="931"/>
                  <a:pt x="721" y="912"/>
                  <a:pt x="742" y="876"/>
                </a:cubicBezTo>
                <a:cubicBezTo>
                  <a:pt x="764" y="838"/>
                  <a:pt x="757" y="785"/>
                  <a:pt x="719" y="718"/>
                </a:cubicBezTo>
                <a:close/>
                <a:moveTo>
                  <a:pt x="464" y="771"/>
                </a:moveTo>
                <a:cubicBezTo>
                  <a:pt x="445" y="771"/>
                  <a:pt x="430" y="756"/>
                  <a:pt x="430" y="737"/>
                </a:cubicBezTo>
                <a:cubicBezTo>
                  <a:pt x="430" y="718"/>
                  <a:pt x="445" y="703"/>
                  <a:pt x="464" y="703"/>
                </a:cubicBezTo>
                <a:cubicBezTo>
                  <a:pt x="482" y="703"/>
                  <a:pt x="498" y="718"/>
                  <a:pt x="498" y="737"/>
                </a:cubicBezTo>
                <a:cubicBezTo>
                  <a:pt x="498" y="756"/>
                  <a:pt x="482" y="771"/>
                  <a:pt x="464" y="771"/>
                </a:cubicBezTo>
                <a:close/>
                <a:moveTo>
                  <a:pt x="330" y="703"/>
                </a:moveTo>
                <a:cubicBezTo>
                  <a:pt x="297" y="703"/>
                  <a:pt x="269" y="676"/>
                  <a:pt x="269" y="643"/>
                </a:cubicBezTo>
                <a:cubicBezTo>
                  <a:pt x="269" y="610"/>
                  <a:pt x="297" y="583"/>
                  <a:pt x="330" y="583"/>
                </a:cubicBezTo>
                <a:cubicBezTo>
                  <a:pt x="363" y="583"/>
                  <a:pt x="390" y="610"/>
                  <a:pt x="390" y="643"/>
                </a:cubicBezTo>
                <a:cubicBezTo>
                  <a:pt x="390" y="676"/>
                  <a:pt x="363" y="703"/>
                  <a:pt x="330" y="703"/>
                </a:cubicBezTo>
                <a:close/>
                <a:moveTo>
                  <a:pt x="503" y="530"/>
                </a:moveTo>
                <a:lnTo>
                  <a:pt x="429" y="530"/>
                </a:lnTo>
                <a:lnTo>
                  <a:pt x="335" y="530"/>
                </a:lnTo>
                <a:lnTo>
                  <a:pt x="262" y="530"/>
                </a:lnTo>
                <a:cubicBezTo>
                  <a:pt x="222" y="600"/>
                  <a:pt x="177" y="680"/>
                  <a:pt x="139" y="749"/>
                </a:cubicBezTo>
                <a:cubicBezTo>
                  <a:pt x="100" y="820"/>
                  <a:pt x="120" y="823"/>
                  <a:pt x="119" y="823"/>
                </a:cubicBezTo>
                <a:cubicBezTo>
                  <a:pt x="122" y="826"/>
                  <a:pt x="119" y="833"/>
                  <a:pt x="174" y="833"/>
                </a:cubicBezTo>
                <a:cubicBezTo>
                  <a:pt x="225" y="833"/>
                  <a:pt x="322" y="833"/>
                  <a:pt x="382" y="832"/>
                </a:cubicBezTo>
                <a:cubicBezTo>
                  <a:pt x="442" y="833"/>
                  <a:pt x="539" y="833"/>
                  <a:pt x="590" y="833"/>
                </a:cubicBezTo>
                <a:cubicBezTo>
                  <a:pt x="646" y="833"/>
                  <a:pt x="642" y="826"/>
                  <a:pt x="645" y="823"/>
                </a:cubicBezTo>
                <a:cubicBezTo>
                  <a:pt x="644" y="823"/>
                  <a:pt x="665" y="820"/>
                  <a:pt x="625" y="749"/>
                </a:cubicBezTo>
                <a:cubicBezTo>
                  <a:pt x="587" y="680"/>
                  <a:pt x="542" y="600"/>
                  <a:pt x="503" y="530"/>
                </a:cubicBezTo>
                <a:close/>
                <a:moveTo>
                  <a:pt x="409" y="505"/>
                </a:moveTo>
                <a:cubicBezTo>
                  <a:pt x="439" y="505"/>
                  <a:pt x="464" y="480"/>
                  <a:pt x="464" y="450"/>
                </a:cubicBezTo>
                <a:cubicBezTo>
                  <a:pt x="464" y="419"/>
                  <a:pt x="439" y="395"/>
                  <a:pt x="409" y="395"/>
                </a:cubicBezTo>
                <a:cubicBezTo>
                  <a:pt x="379" y="395"/>
                  <a:pt x="354" y="419"/>
                  <a:pt x="354" y="450"/>
                </a:cubicBezTo>
                <a:cubicBezTo>
                  <a:pt x="354" y="480"/>
                  <a:pt x="379" y="505"/>
                  <a:pt x="409" y="505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1" name="Freeform 16"/>
          <p:cNvSpPr>
            <a:spLocks noEditPoints="1"/>
          </p:cNvSpPr>
          <p:nvPr/>
        </p:nvSpPr>
        <p:spPr bwMode="auto">
          <a:xfrm>
            <a:off x="995363" y="2662238"/>
            <a:ext cx="595312" cy="525462"/>
          </a:xfrm>
          <a:custGeom>
            <a:avLst/>
            <a:gdLst>
              <a:gd name="T0" fmla="*/ 248047 w 1020"/>
              <a:gd name="T1" fmla="*/ 333320 h 897"/>
              <a:gd name="T2" fmla="*/ 518856 w 1020"/>
              <a:gd name="T3" fmla="*/ 343279 h 897"/>
              <a:gd name="T4" fmla="*/ 513020 w 1020"/>
              <a:gd name="T5" fmla="*/ 314575 h 897"/>
              <a:gd name="T6" fmla="*/ 248631 w 1020"/>
              <a:gd name="T7" fmla="*/ 324533 h 897"/>
              <a:gd name="T8" fmla="*/ 513020 w 1020"/>
              <a:gd name="T9" fmla="*/ 314575 h 897"/>
              <a:gd name="T10" fmla="*/ 245713 w 1020"/>
              <a:gd name="T11" fmla="*/ 295243 h 897"/>
              <a:gd name="T12" fmla="*/ 514771 w 1020"/>
              <a:gd name="T13" fmla="*/ 305202 h 897"/>
              <a:gd name="T14" fmla="*/ 234623 w 1020"/>
              <a:gd name="T15" fmla="*/ 283527 h 897"/>
              <a:gd name="T16" fmla="*/ 528778 w 1020"/>
              <a:gd name="T17" fmla="*/ 356167 h 897"/>
              <a:gd name="T18" fmla="*/ 227620 w 1020"/>
              <a:gd name="T19" fmla="*/ 377841 h 897"/>
              <a:gd name="T20" fmla="*/ 210694 w 1020"/>
              <a:gd name="T21" fmla="*/ 276498 h 897"/>
              <a:gd name="T22" fmla="*/ 528778 w 1020"/>
              <a:gd name="T23" fmla="*/ 262439 h 897"/>
              <a:gd name="T24" fmla="*/ 234623 w 1020"/>
              <a:gd name="T25" fmla="*/ 283527 h 897"/>
              <a:gd name="T26" fmla="*/ 300575 w 1020"/>
              <a:gd name="T27" fmla="*/ 34562 h 897"/>
              <a:gd name="T28" fmla="*/ 292404 w 1020"/>
              <a:gd name="T29" fmla="*/ 2343 h 897"/>
              <a:gd name="T30" fmla="*/ 305244 w 1020"/>
              <a:gd name="T31" fmla="*/ 586 h 897"/>
              <a:gd name="T32" fmla="*/ 358355 w 1020"/>
              <a:gd name="T33" fmla="*/ 33976 h 897"/>
              <a:gd name="T34" fmla="*/ 319835 w 1020"/>
              <a:gd name="T35" fmla="*/ 49207 h 897"/>
              <a:gd name="T36" fmla="*/ 318668 w 1020"/>
              <a:gd name="T37" fmla="*/ 91385 h 897"/>
              <a:gd name="T38" fmla="*/ 307578 w 1020"/>
              <a:gd name="T39" fmla="*/ 190385 h 897"/>
              <a:gd name="T40" fmla="*/ 331508 w 1020"/>
              <a:gd name="T41" fmla="*/ 93728 h 897"/>
              <a:gd name="T42" fmla="*/ 424306 w 1020"/>
              <a:gd name="T43" fmla="*/ 76154 h 897"/>
              <a:gd name="T44" fmla="*/ 384619 w 1020"/>
              <a:gd name="T45" fmla="*/ 248965 h 897"/>
              <a:gd name="T46" fmla="*/ 354270 w 1020"/>
              <a:gd name="T47" fmla="*/ 248965 h 897"/>
              <a:gd name="T48" fmla="*/ 314582 w 1020"/>
              <a:gd name="T49" fmla="*/ 76154 h 897"/>
              <a:gd name="T50" fmla="*/ 374113 w 1020"/>
              <a:gd name="T51" fmla="*/ 26361 h 897"/>
              <a:gd name="T52" fmla="*/ 374113 w 1020"/>
              <a:gd name="T53" fmla="*/ 76740 h 897"/>
              <a:gd name="T54" fmla="*/ 206609 w 1020"/>
              <a:gd name="T55" fmla="*/ 472155 h 897"/>
              <a:gd name="T56" fmla="*/ 555625 w 1020"/>
              <a:gd name="T57" fmla="*/ 483871 h 897"/>
              <a:gd name="T58" fmla="*/ 206609 w 1020"/>
              <a:gd name="T59" fmla="*/ 472155 h 897"/>
              <a:gd name="T60" fmla="*/ 552124 w 1020"/>
              <a:gd name="T61" fmla="*/ 450481 h 897"/>
              <a:gd name="T62" fmla="*/ 208943 w 1020"/>
              <a:gd name="T63" fmla="*/ 462197 h 897"/>
              <a:gd name="T64" fmla="*/ 201940 w 1020"/>
              <a:gd name="T65" fmla="*/ 429392 h 897"/>
              <a:gd name="T66" fmla="*/ 553291 w 1020"/>
              <a:gd name="T67" fmla="*/ 440522 h 897"/>
              <a:gd name="T68" fmla="*/ 201940 w 1020"/>
              <a:gd name="T69" fmla="*/ 429392 h 897"/>
              <a:gd name="T70" fmla="*/ 568466 w 1020"/>
              <a:gd name="T71" fmla="*/ 499102 h 897"/>
              <a:gd name="T72" fmla="*/ 190850 w 1020"/>
              <a:gd name="T73" fmla="*/ 523120 h 897"/>
              <a:gd name="T74" fmla="*/ 595313 w 1020"/>
              <a:gd name="T75" fmla="*/ 507303 h 897"/>
              <a:gd name="T76" fmla="*/ 576637 w 1020"/>
              <a:gd name="T77" fmla="*/ 390729 h 897"/>
              <a:gd name="T78" fmla="*/ 190850 w 1020"/>
              <a:gd name="T79" fmla="*/ 415333 h 897"/>
              <a:gd name="T80" fmla="*/ 194936 w 1020"/>
              <a:gd name="T81" fmla="*/ 165196 h 897"/>
              <a:gd name="T82" fmla="*/ 89881 w 1020"/>
              <a:gd name="T83" fmla="*/ 480356 h 897"/>
              <a:gd name="T84" fmla="*/ 194936 w 1020"/>
              <a:gd name="T85" fmla="*/ 165196 h 897"/>
              <a:gd name="T86" fmla="*/ 62450 w 1020"/>
              <a:gd name="T87" fmla="*/ 467469 h 897"/>
              <a:gd name="T88" fmla="*/ 185598 w 1020"/>
              <a:gd name="T89" fmla="*/ 163438 h 897"/>
              <a:gd name="T90" fmla="*/ 159334 w 1020"/>
              <a:gd name="T91" fmla="*/ 147036 h 897"/>
              <a:gd name="T92" fmla="*/ 53695 w 1020"/>
              <a:gd name="T93" fmla="*/ 464540 h 897"/>
              <a:gd name="T94" fmla="*/ 159334 w 1020"/>
              <a:gd name="T95" fmla="*/ 147036 h 897"/>
              <a:gd name="T96" fmla="*/ 99219 w 1020"/>
              <a:gd name="T97" fmla="*/ 496759 h 897"/>
              <a:gd name="T98" fmla="*/ 243962 w 1020"/>
              <a:gd name="T99" fmla="*/ 167539 h 897"/>
              <a:gd name="T100" fmla="*/ 97468 w 1020"/>
              <a:gd name="T101" fmla="*/ 522534 h 897"/>
              <a:gd name="T102" fmla="*/ 3502 w 1020"/>
              <a:gd name="T103" fmla="*/ 469226 h 897"/>
              <a:gd name="T104" fmla="*/ 150579 w 1020"/>
              <a:gd name="T105" fmla="*/ 132977 h 89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2" name="Freeform 18"/>
          <p:cNvSpPr>
            <a:spLocks noEditPoints="1"/>
          </p:cNvSpPr>
          <p:nvPr/>
        </p:nvSpPr>
        <p:spPr bwMode="auto">
          <a:xfrm>
            <a:off x="2517775" y="2708275"/>
            <a:ext cx="585788" cy="428625"/>
          </a:xfrm>
          <a:custGeom>
            <a:avLst/>
            <a:gdLst>
              <a:gd name="T0" fmla="*/ 319997 w 1005"/>
              <a:gd name="T1" fmla="*/ 319563 h 731"/>
              <a:gd name="T2" fmla="*/ 311837 w 1005"/>
              <a:gd name="T3" fmla="*/ 328358 h 731"/>
              <a:gd name="T4" fmla="*/ 126483 w 1005"/>
              <a:gd name="T5" fmla="*/ 328358 h 731"/>
              <a:gd name="T6" fmla="*/ 118323 w 1005"/>
              <a:gd name="T7" fmla="*/ 319563 h 731"/>
              <a:gd name="T8" fmla="*/ 126483 w 1005"/>
              <a:gd name="T9" fmla="*/ 311354 h 731"/>
              <a:gd name="T10" fmla="*/ 311837 w 1005"/>
              <a:gd name="T11" fmla="*/ 311354 h 731"/>
              <a:gd name="T12" fmla="*/ 319997 w 1005"/>
              <a:gd name="T13" fmla="*/ 319563 h 731"/>
              <a:gd name="T14" fmla="*/ 319997 w 1005"/>
              <a:gd name="T15" fmla="*/ 257996 h 731"/>
              <a:gd name="T16" fmla="*/ 311837 w 1005"/>
              <a:gd name="T17" fmla="*/ 266205 h 731"/>
              <a:gd name="T18" fmla="*/ 126483 w 1005"/>
              <a:gd name="T19" fmla="*/ 266205 h 731"/>
              <a:gd name="T20" fmla="*/ 118323 w 1005"/>
              <a:gd name="T21" fmla="*/ 257996 h 731"/>
              <a:gd name="T22" fmla="*/ 126483 w 1005"/>
              <a:gd name="T23" fmla="*/ 249201 h 731"/>
              <a:gd name="T24" fmla="*/ 311837 w 1005"/>
              <a:gd name="T25" fmla="*/ 249201 h 731"/>
              <a:gd name="T26" fmla="*/ 319997 w 1005"/>
              <a:gd name="T27" fmla="*/ 257996 h 731"/>
              <a:gd name="T28" fmla="*/ 437154 w 1005"/>
              <a:gd name="T29" fmla="*/ 160661 h 731"/>
              <a:gd name="T30" fmla="*/ 113077 w 1005"/>
              <a:gd name="T31" fmla="*/ 160661 h 731"/>
              <a:gd name="T32" fmla="*/ 104334 w 1005"/>
              <a:gd name="T33" fmla="*/ 152452 h 731"/>
              <a:gd name="T34" fmla="*/ 113077 w 1005"/>
              <a:gd name="T35" fmla="*/ 143657 h 731"/>
              <a:gd name="T36" fmla="*/ 437154 w 1005"/>
              <a:gd name="T37" fmla="*/ 143657 h 731"/>
              <a:gd name="T38" fmla="*/ 445898 w 1005"/>
              <a:gd name="T39" fmla="*/ 152452 h 731"/>
              <a:gd name="T40" fmla="*/ 437154 w 1005"/>
              <a:gd name="T41" fmla="*/ 160661 h 731"/>
              <a:gd name="T42" fmla="*/ 65282 w 1005"/>
              <a:gd name="T43" fmla="*/ 89126 h 731"/>
              <a:gd name="T44" fmla="*/ 73442 w 1005"/>
              <a:gd name="T45" fmla="*/ 80917 h 731"/>
              <a:gd name="T46" fmla="*/ 499522 w 1005"/>
              <a:gd name="T47" fmla="*/ 80917 h 731"/>
              <a:gd name="T48" fmla="*/ 508265 w 1005"/>
              <a:gd name="T49" fmla="*/ 89126 h 731"/>
              <a:gd name="T50" fmla="*/ 499522 w 1005"/>
              <a:gd name="T51" fmla="*/ 97335 h 731"/>
              <a:gd name="T52" fmla="*/ 73442 w 1005"/>
              <a:gd name="T53" fmla="*/ 97335 h 731"/>
              <a:gd name="T54" fmla="*/ 65282 w 1005"/>
              <a:gd name="T55" fmla="*/ 89126 h 731"/>
              <a:gd name="T56" fmla="*/ 504768 w 1005"/>
              <a:gd name="T57" fmla="*/ 252719 h 731"/>
              <a:gd name="T58" fmla="*/ 477956 w 1005"/>
              <a:gd name="T59" fmla="*/ 298454 h 731"/>
              <a:gd name="T60" fmla="*/ 477956 w 1005"/>
              <a:gd name="T61" fmla="*/ 299041 h 731"/>
              <a:gd name="T62" fmla="*/ 477956 w 1005"/>
              <a:gd name="T63" fmla="*/ 379958 h 731"/>
              <a:gd name="T64" fmla="*/ 451726 w 1005"/>
              <a:gd name="T65" fmla="*/ 344776 h 731"/>
              <a:gd name="T66" fmla="*/ 426080 w 1005"/>
              <a:gd name="T67" fmla="*/ 379958 h 731"/>
              <a:gd name="T68" fmla="*/ 426080 w 1005"/>
              <a:gd name="T69" fmla="*/ 299041 h 731"/>
              <a:gd name="T70" fmla="*/ 426080 w 1005"/>
              <a:gd name="T71" fmla="*/ 298454 h 731"/>
              <a:gd name="T72" fmla="*/ 399268 w 1005"/>
              <a:gd name="T73" fmla="*/ 252719 h 731"/>
              <a:gd name="T74" fmla="*/ 451726 w 1005"/>
              <a:gd name="T75" fmla="*/ 199947 h 731"/>
              <a:gd name="T76" fmla="*/ 504768 w 1005"/>
              <a:gd name="T77" fmla="*/ 252719 h 731"/>
              <a:gd name="T78" fmla="*/ 561306 w 1005"/>
              <a:gd name="T79" fmla="*/ 404584 h 731"/>
              <a:gd name="T80" fmla="*/ 23898 w 1005"/>
              <a:gd name="T81" fmla="*/ 404584 h 731"/>
              <a:gd name="T82" fmla="*/ 23898 w 1005"/>
              <a:gd name="T83" fmla="*/ 24041 h 731"/>
              <a:gd name="T84" fmla="*/ 561306 w 1005"/>
              <a:gd name="T85" fmla="*/ 24041 h 731"/>
              <a:gd name="T86" fmla="*/ 561306 w 1005"/>
              <a:gd name="T87" fmla="*/ 404584 h 731"/>
              <a:gd name="T88" fmla="*/ 0 w 1005"/>
              <a:gd name="T89" fmla="*/ 428625 h 731"/>
              <a:gd name="T90" fmla="*/ 585787 w 1005"/>
              <a:gd name="T91" fmla="*/ 428625 h 731"/>
              <a:gd name="T92" fmla="*/ 585787 w 1005"/>
              <a:gd name="T93" fmla="*/ 0 h 731"/>
              <a:gd name="T94" fmla="*/ 0 w 1005"/>
              <a:gd name="T95" fmla="*/ 0 h 731"/>
              <a:gd name="T96" fmla="*/ 0 w 1005"/>
              <a:gd name="T97" fmla="*/ 428625 h 731"/>
              <a:gd name="T98" fmla="*/ 0 w 1005"/>
              <a:gd name="T99" fmla="*/ 0 h 731"/>
              <a:gd name="T100" fmla="*/ 0 w 1005"/>
              <a:gd name="T101" fmla="*/ 428625 h 73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3" name="Freeform 19"/>
          <p:cNvSpPr>
            <a:spLocks noEditPoints="1"/>
          </p:cNvSpPr>
          <p:nvPr/>
        </p:nvSpPr>
        <p:spPr bwMode="auto">
          <a:xfrm>
            <a:off x="3362325" y="3370263"/>
            <a:ext cx="520700" cy="503237"/>
          </a:xfrm>
          <a:custGeom>
            <a:avLst/>
            <a:gdLst>
              <a:gd name="T0" fmla="*/ 111746 w 890"/>
              <a:gd name="T1" fmla="*/ 69473 h 862"/>
              <a:gd name="T2" fmla="*/ 73132 w 890"/>
              <a:gd name="T3" fmla="*/ 69473 h 862"/>
              <a:gd name="T4" fmla="*/ 148019 w 890"/>
              <a:gd name="T5" fmla="*/ 50207 h 862"/>
              <a:gd name="T6" fmla="*/ 148019 w 890"/>
              <a:gd name="T7" fmla="*/ 88738 h 862"/>
              <a:gd name="T8" fmla="*/ 148019 w 890"/>
              <a:gd name="T9" fmla="*/ 50207 h 862"/>
              <a:gd name="T10" fmla="*/ 222321 w 890"/>
              <a:gd name="T11" fmla="*/ 69473 h 862"/>
              <a:gd name="T12" fmla="*/ 184293 w 890"/>
              <a:gd name="T13" fmla="*/ 69473 h 862"/>
              <a:gd name="T14" fmla="*/ 91269 w 890"/>
              <a:gd name="T15" fmla="*/ 136610 h 862"/>
              <a:gd name="T16" fmla="*/ 235778 w 890"/>
              <a:gd name="T17" fmla="*/ 123182 h 862"/>
              <a:gd name="T18" fmla="*/ 275561 w 890"/>
              <a:gd name="T19" fmla="*/ 78230 h 862"/>
              <a:gd name="T20" fmla="*/ 249234 w 890"/>
              <a:gd name="T21" fmla="*/ 50207 h 862"/>
              <a:gd name="T22" fmla="*/ 203600 w 890"/>
              <a:gd name="T23" fmla="*/ 4087 h 862"/>
              <a:gd name="T24" fmla="*/ 59091 w 890"/>
              <a:gd name="T25" fmla="*/ 17514 h 862"/>
              <a:gd name="T26" fmla="*/ 45634 w 890"/>
              <a:gd name="T27" fmla="*/ 91073 h 862"/>
              <a:gd name="T28" fmla="*/ 91269 w 890"/>
              <a:gd name="T29" fmla="*/ 136610 h 862"/>
              <a:gd name="T30" fmla="*/ 259765 w 890"/>
              <a:gd name="T31" fmla="*/ 468210 h 862"/>
              <a:gd name="T32" fmla="*/ 0 w 890"/>
              <a:gd name="T33" fmla="*/ 503238 h 862"/>
              <a:gd name="T34" fmla="*/ 113501 w 890"/>
              <a:gd name="T35" fmla="*/ 503238 h 862"/>
              <a:gd name="T36" fmla="*/ 145679 w 890"/>
              <a:gd name="T37" fmla="*/ 503238 h 862"/>
              <a:gd name="T38" fmla="*/ 237533 w 890"/>
              <a:gd name="T39" fmla="*/ 503238 h 862"/>
              <a:gd name="T40" fmla="*/ 269711 w 890"/>
              <a:gd name="T41" fmla="*/ 503238 h 862"/>
              <a:gd name="T42" fmla="*/ 363905 w 890"/>
              <a:gd name="T43" fmla="*/ 503238 h 862"/>
              <a:gd name="T44" fmla="*/ 395498 w 890"/>
              <a:gd name="T45" fmla="*/ 503238 h 862"/>
              <a:gd name="T46" fmla="*/ 489107 w 890"/>
              <a:gd name="T47" fmla="*/ 503238 h 862"/>
              <a:gd name="T48" fmla="*/ 385552 w 890"/>
              <a:gd name="T49" fmla="*/ 467042 h 862"/>
              <a:gd name="T50" fmla="*/ 160305 w 890"/>
              <a:gd name="T51" fmla="*/ 339773 h 862"/>
              <a:gd name="T52" fmla="*/ 160305 w 890"/>
              <a:gd name="T53" fmla="*/ 414500 h 862"/>
              <a:gd name="T54" fmla="*/ 250404 w 890"/>
              <a:gd name="T55" fmla="*/ 377137 h 862"/>
              <a:gd name="T56" fmla="*/ 197749 w 890"/>
              <a:gd name="T57" fmla="*/ 324594 h 862"/>
              <a:gd name="T58" fmla="*/ 292528 w 890"/>
              <a:gd name="T59" fmla="*/ 259208 h 862"/>
              <a:gd name="T60" fmla="*/ 455759 w 890"/>
              <a:gd name="T61" fmla="*/ 307080 h 862"/>
              <a:gd name="T62" fmla="*/ 73717 w 890"/>
              <a:gd name="T63" fmla="*/ 429679 h 862"/>
              <a:gd name="T64" fmla="*/ 111161 w 890"/>
              <a:gd name="T65" fmla="*/ 339773 h 862"/>
              <a:gd name="T66" fmla="*/ 36273 w 890"/>
              <a:gd name="T67" fmla="*/ 339773 h 862"/>
              <a:gd name="T68" fmla="*/ 36273 w 890"/>
              <a:gd name="T69" fmla="*/ 414500 h 862"/>
              <a:gd name="T70" fmla="*/ 286678 w 890"/>
              <a:gd name="T71" fmla="*/ 339773 h 862"/>
              <a:gd name="T72" fmla="*/ 286678 w 890"/>
              <a:gd name="T73" fmla="*/ 414500 h 862"/>
              <a:gd name="T74" fmla="*/ 376776 w 890"/>
              <a:gd name="T75" fmla="*/ 377137 h 862"/>
              <a:gd name="T76" fmla="*/ 324121 w 890"/>
              <a:gd name="T77" fmla="*/ 324594 h 862"/>
              <a:gd name="T78" fmla="*/ 411880 w 890"/>
              <a:gd name="T79" fmla="*/ 339773 h 862"/>
              <a:gd name="T80" fmla="*/ 411880 w 890"/>
              <a:gd name="T81" fmla="*/ 414500 h 862"/>
              <a:gd name="T82" fmla="*/ 501978 w 890"/>
              <a:gd name="T83" fmla="*/ 377137 h 862"/>
              <a:gd name="T84" fmla="*/ 448738 w 890"/>
              <a:gd name="T85" fmla="*/ 324594 h 862"/>
              <a:gd name="T86" fmla="*/ 373851 w 890"/>
              <a:gd name="T87" fmla="*/ 105668 h 862"/>
              <a:gd name="T88" fmla="*/ 373851 w 890"/>
              <a:gd name="T89" fmla="*/ 0 h 862"/>
              <a:gd name="T90" fmla="*/ 373851 w 890"/>
              <a:gd name="T91" fmla="*/ 105668 h 862"/>
              <a:gd name="T92" fmla="*/ 338162 w 890"/>
              <a:gd name="T93" fmla="*/ 173389 h 862"/>
              <a:gd name="T94" fmla="*/ 325876 w 890"/>
              <a:gd name="T95" fmla="*/ 229434 h 862"/>
              <a:gd name="T96" fmla="*/ 407784 w 890"/>
              <a:gd name="T97" fmla="*/ 173389 h 862"/>
              <a:gd name="T98" fmla="*/ 420070 w 890"/>
              <a:gd name="T99" fmla="*/ 229434 h 862"/>
              <a:gd name="T100" fmla="*/ 407784 w 890"/>
              <a:gd name="T101" fmla="*/ 173389 h 862"/>
              <a:gd name="T102" fmla="*/ 483841 w 890"/>
              <a:gd name="T103" fmla="*/ 251035 h 862"/>
              <a:gd name="T104" fmla="*/ 454589 w 890"/>
              <a:gd name="T105" fmla="*/ 229434 h 862"/>
              <a:gd name="T106" fmla="*/ 421240 w 890"/>
              <a:gd name="T107" fmla="*/ 112090 h 862"/>
              <a:gd name="T108" fmla="*/ 372096 w 890"/>
              <a:gd name="T109" fmla="*/ 112090 h 862"/>
              <a:gd name="T110" fmla="*/ 291943 w 890"/>
              <a:gd name="T111" fmla="*/ 145367 h 862"/>
              <a:gd name="T112" fmla="*/ 262105 w 890"/>
              <a:gd name="T113" fmla="*/ 229434 h 86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890" h="862">
                <a:moveTo>
                  <a:pt x="158" y="86"/>
                </a:moveTo>
                <a:cubicBezTo>
                  <a:pt x="176" y="86"/>
                  <a:pt x="191" y="101"/>
                  <a:pt x="191" y="119"/>
                </a:cubicBezTo>
                <a:cubicBezTo>
                  <a:pt x="191" y="137"/>
                  <a:pt x="176" y="152"/>
                  <a:pt x="158" y="152"/>
                </a:cubicBezTo>
                <a:cubicBezTo>
                  <a:pt x="140" y="152"/>
                  <a:pt x="125" y="137"/>
                  <a:pt x="125" y="119"/>
                </a:cubicBezTo>
                <a:cubicBezTo>
                  <a:pt x="125" y="101"/>
                  <a:pt x="140" y="86"/>
                  <a:pt x="158" y="86"/>
                </a:cubicBezTo>
                <a:close/>
                <a:moveTo>
                  <a:pt x="253" y="86"/>
                </a:moveTo>
                <a:cubicBezTo>
                  <a:pt x="271" y="86"/>
                  <a:pt x="286" y="101"/>
                  <a:pt x="286" y="119"/>
                </a:cubicBezTo>
                <a:cubicBezTo>
                  <a:pt x="286" y="137"/>
                  <a:pt x="271" y="152"/>
                  <a:pt x="253" y="152"/>
                </a:cubicBezTo>
                <a:cubicBezTo>
                  <a:pt x="235" y="152"/>
                  <a:pt x="220" y="137"/>
                  <a:pt x="220" y="119"/>
                </a:cubicBezTo>
                <a:cubicBezTo>
                  <a:pt x="220" y="101"/>
                  <a:pt x="235" y="86"/>
                  <a:pt x="253" y="86"/>
                </a:cubicBezTo>
                <a:close/>
                <a:moveTo>
                  <a:pt x="348" y="86"/>
                </a:moveTo>
                <a:cubicBezTo>
                  <a:pt x="366" y="86"/>
                  <a:pt x="380" y="101"/>
                  <a:pt x="380" y="119"/>
                </a:cubicBezTo>
                <a:cubicBezTo>
                  <a:pt x="380" y="137"/>
                  <a:pt x="366" y="152"/>
                  <a:pt x="348" y="152"/>
                </a:cubicBezTo>
                <a:cubicBezTo>
                  <a:pt x="330" y="152"/>
                  <a:pt x="315" y="137"/>
                  <a:pt x="315" y="119"/>
                </a:cubicBezTo>
                <a:cubicBezTo>
                  <a:pt x="315" y="101"/>
                  <a:pt x="330" y="86"/>
                  <a:pt x="348" y="86"/>
                </a:cubicBezTo>
                <a:close/>
                <a:moveTo>
                  <a:pt x="156" y="234"/>
                </a:moveTo>
                <a:lnTo>
                  <a:pt x="348" y="234"/>
                </a:lnTo>
                <a:cubicBezTo>
                  <a:pt x="369" y="234"/>
                  <a:pt x="389" y="225"/>
                  <a:pt x="403" y="211"/>
                </a:cubicBezTo>
                <a:cubicBezTo>
                  <a:pt x="409" y="205"/>
                  <a:pt x="414" y="198"/>
                  <a:pt x="418" y="190"/>
                </a:cubicBezTo>
                <a:cubicBezTo>
                  <a:pt x="452" y="185"/>
                  <a:pt x="471" y="170"/>
                  <a:pt x="471" y="134"/>
                </a:cubicBezTo>
                <a:lnTo>
                  <a:pt x="426" y="149"/>
                </a:lnTo>
                <a:lnTo>
                  <a:pt x="426" y="86"/>
                </a:lnTo>
                <a:cubicBezTo>
                  <a:pt x="426" y="64"/>
                  <a:pt x="417" y="45"/>
                  <a:pt x="403" y="30"/>
                </a:cubicBezTo>
                <a:cubicBezTo>
                  <a:pt x="389" y="16"/>
                  <a:pt x="369" y="7"/>
                  <a:pt x="348" y="7"/>
                </a:cubicBezTo>
                <a:lnTo>
                  <a:pt x="156" y="7"/>
                </a:lnTo>
                <a:cubicBezTo>
                  <a:pt x="134" y="7"/>
                  <a:pt x="115" y="16"/>
                  <a:pt x="101" y="30"/>
                </a:cubicBezTo>
                <a:cubicBezTo>
                  <a:pt x="86" y="45"/>
                  <a:pt x="78" y="64"/>
                  <a:pt x="78" y="86"/>
                </a:cubicBezTo>
                <a:lnTo>
                  <a:pt x="78" y="156"/>
                </a:lnTo>
                <a:cubicBezTo>
                  <a:pt x="78" y="177"/>
                  <a:pt x="86" y="197"/>
                  <a:pt x="101" y="211"/>
                </a:cubicBezTo>
                <a:cubicBezTo>
                  <a:pt x="115" y="225"/>
                  <a:pt x="134" y="234"/>
                  <a:pt x="156" y="234"/>
                </a:cubicBezTo>
                <a:close/>
                <a:moveTo>
                  <a:pt x="659" y="800"/>
                </a:moveTo>
                <a:cubicBezTo>
                  <a:pt x="613" y="726"/>
                  <a:pt x="489" y="727"/>
                  <a:pt x="444" y="802"/>
                </a:cubicBezTo>
                <a:cubicBezTo>
                  <a:pt x="399" y="727"/>
                  <a:pt x="277" y="727"/>
                  <a:pt x="230" y="799"/>
                </a:cubicBezTo>
                <a:cubicBezTo>
                  <a:pt x="173" y="710"/>
                  <a:pt x="4" y="732"/>
                  <a:pt x="0" y="862"/>
                </a:cubicBezTo>
                <a:lnTo>
                  <a:pt x="54" y="862"/>
                </a:lnTo>
                <a:lnTo>
                  <a:pt x="194" y="862"/>
                </a:lnTo>
                <a:lnTo>
                  <a:pt x="212" y="862"/>
                </a:lnTo>
                <a:lnTo>
                  <a:pt x="249" y="862"/>
                </a:lnTo>
                <a:lnTo>
                  <a:pt x="266" y="862"/>
                </a:lnTo>
                <a:lnTo>
                  <a:pt x="406" y="862"/>
                </a:lnTo>
                <a:lnTo>
                  <a:pt x="427" y="862"/>
                </a:lnTo>
                <a:lnTo>
                  <a:pt x="461" y="862"/>
                </a:lnTo>
                <a:lnTo>
                  <a:pt x="481" y="862"/>
                </a:lnTo>
                <a:lnTo>
                  <a:pt x="622" y="862"/>
                </a:lnTo>
                <a:lnTo>
                  <a:pt x="641" y="862"/>
                </a:lnTo>
                <a:lnTo>
                  <a:pt x="676" y="862"/>
                </a:lnTo>
                <a:lnTo>
                  <a:pt x="695" y="862"/>
                </a:lnTo>
                <a:lnTo>
                  <a:pt x="836" y="862"/>
                </a:lnTo>
                <a:lnTo>
                  <a:pt x="890" y="862"/>
                </a:lnTo>
                <a:cubicBezTo>
                  <a:pt x="886" y="730"/>
                  <a:pt x="715" y="710"/>
                  <a:pt x="659" y="800"/>
                </a:cubicBezTo>
                <a:close/>
                <a:moveTo>
                  <a:pt x="338" y="556"/>
                </a:moveTo>
                <a:cubicBezTo>
                  <a:pt x="313" y="556"/>
                  <a:pt x="291" y="566"/>
                  <a:pt x="274" y="582"/>
                </a:cubicBezTo>
                <a:cubicBezTo>
                  <a:pt x="258" y="599"/>
                  <a:pt x="248" y="621"/>
                  <a:pt x="248" y="646"/>
                </a:cubicBezTo>
                <a:cubicBezTo>
                  <a:pt x="248" y="671"/>
                  <a:pt x="258" y="693"/>
                  <a:pt x="274" y="710"/>
                </a:cubicBezTo>
                <a:cubicBezTo>
                  <a:pt x="291" y="726"/>
                  <a:pt x="313" y="736"/>
                  <a:pt x="338" y="736"/>
                </a:cubicBezTo>
                <a:cubicBezTo>
                  <a:pt x="388" y="736"/>
                  <a:pt x="428" y="696"/>
                  <a:pt x="428" y="646"/>
                </a:cubicBezTo>
                <a:cubicBezTo>
                  <a:pt x="428" y="621"/>
                  <a:pt x="418" y="599"/>
                  <a:pt x="402" y="582"/>
                </a:cubicBezTo>
                <a:cubicBezTo>
                  <a:pt x="385" y="566"/>
                  <a:pt x="363" y="556"/>
                  <a:pt x="338" y="556"/>
                </a:cubicBezTo>
                <a:close/>
                <a:moveTo>
                  <a:pt x="779" y="444"/>
                </a:moveTo>
                <a:lnTo>
                  <a:pt x="500" y="444"/>
                </a:lnTo>
                <a:lnTo>
                  <a:pt x="500" y="526"/>
                </a:lnTo>
                <a:lnTo>
                  <a:pt x="779" y="526"/>
                </a:lnTo>
                <a:lnTo>
                  <a:pt x="779" y="444"/>
                </a:lnTo>
                <a:close/>
                <a:moveTo>
                  <a:pt x="126" y="736"/>
                </a:moveTo>
                <a:cubicBezTo>
                  <a:pt x="176" y="736"/>
                  <a:pt x="216" y="696"/>
                  <a:pt x="216" y="646"/>
                </a:cubicBezTo>
                <a:cubicBezTo>
                  <a:pt x="216" y="621"/>
                  <a:pt x="206" y="599"/>
                  <a:pt x="190" y="582"/>
                </a:cubicBezTo>
                <a:cubicBezTo>
                  <a:pt x="174" y="566"/>
                  <a:pt x="151" y="556"/>
                  <a:pt x="126" y="556"/>
                </a:cubicBezTo>
                <a:cubicBezTo>
                  <a:pt x="101" y="556"/>
                  <a:pt x="79" y="566"/>
                  <a:pt x="62" y="582"/>
                </a:cubicBezTo>
                <a:cubicBezTo>
                  <a:pt x="46" y="599"/>
                  <a:pt x="36" y="621"/>
                  <a:pt x="36" y="646"/>
                </a:cubicBezTo>
                <a:cubicBezTo>
                  <a:pt x="36" y="671"/>
                  <a:pt x="46" y="693"/>
                  <a:pt x="62" y="710"/>
                </a:cubicBezTo>
                <a:cubicBezTo>
                  <a:pt x="79" y="726"/>
                  <a:pt x="101" y="736"/>
                  <a:pt x="126" y="736"/>
                </a:cubicBezTo>
                <a:close/>
                <a:moveTo>
                  <a:pt x="490" y="582"/>
                </a:moveTo>
                <a:cubicBezTo>
                  <a:pt x="474" y="599"/>
                  <a:pt x="464" y="621"/>
                  <a:pt x="464" y="646"/>
                </a:cubicBezTo>
                <a:cubicBezTo>
                  <a:pt x="464" y="671"/>
                  <a:pt x="474" y="693"/>
                  <a:pt x="490" y="710"/>
                </a:cubicBezTo>
                <a:cubicBezTo>
                  <a:pt x="506" y="726"/>
                  <a:pt x="529" y="736"/>
                  <a:pt x="554" y="736"/>
                </a:cubicBezTo>
                <a:cubicBezTo>
                  <a:pt x="603" y="736"/>
                  <a:pt x="644" y="696"/>
                  <a:pt x="644" y="646"/>
                </a:cubicBezTo>
                <a:cubicBezTo>
                  <a:pt x="644" y="621"/>
                  <a:pt x="634" y="599"/>
                  <a:pt x="617" y="582"/>
                </a:cubicBezTo>
                <a:cubicBezTo>
                  <a:pt x="601" y="566"/>
                  <a:pt x="579" y="556"/>
                  <a:pt x="554" y="556"/>
                </a:cubicBezTo>
                <a:cubicBezTo>
                  <a:pt x="529" y="556"/>
                  <a:pt x="506" y="566"/>
                  <a:pt x="490" y="582"/>
                </a:cubicBezTo>
                <a:close/>
                <a:moveTo>
                  <a:pt x="704" y="582"/>
                </a:moveTo>
                <a:cubicBezTo>
                  <a:pt x="687" y="599"/>
                  <a:pt x="677" y="621"/>
                  <a:pt x="677" y="646"/>
                </a:cubicBezTo>
                <a:cubicBezTo>
                  <a:pt x="677" y="671"/>
                  <a:pt x="687" y="693"/>
                  <a:pt x="704" y="710"/>
                </a:cubicBezTo>
                <a:cubicBezTo>
                  <a:pt x="720" y="726"/>
                  <a:pt x="743" y="736"/>
                  <a:pt x="767" y="736"/>
                </a:cubicBezTo>
                <a:cubicBezTo>
                  <a:pt x="817" y="736"/>
                  <a:pt x="858" y="696"/>
                  <a:pt x="858" y="646"/>
                </a:cubicBezTo>
                <a:cubicBezTo>
                  <a:pt x="858" y="621"/>
                  <a:pt x="847" y="599"/>
                  <a:pt x="831" y="582"/>
                </a:cubicBezTo>
                <a:cubicBezTo>
                  <a:pt x="815" y="566"/>
                  <a:pt x="792" y="556"/>
                  <a:pt x="767" y="556"/>
                </a:cubicBezTo>
                <a:cubicBezTo>
                  <a:pt x="743" y="556"/>
                  <a:pt x="720" y="566"/>
                  <a:pt x="704" y="582"/>
                </a:cubicBezTo>
                <a:close/>
                <a:moveTo>
                  <a:pt x="639" y="181"/>
                </a:moveTo>
                <a:cubicBezTo>
                  <a:pt x="689" y="181"/>
                  <a:pt x="729" y="141"/>
                  <a:pt x="729" y="91"/>
                </a:cubicBezTo>
                <a:cubicBezTo>
                  <a:pt x="729" y="41"/>
                  <a:pt x="689" y="0"/>
                  <a:pt x="639" y="0"/>
                </a:cubicBezTo>
                <a:cubicBezTo>
                  <a:pt x="589" y="0"/>
                  <a:pt x="548" y="41"/>
                  <a:pt x="548" y="91"/>
                </a:cubicBezTo>
                <a:cubicBezTo>
                  <a:pt x="548" y="141"/>
                  <a:pt x="589" y="181"/>
                  <a:pt x="639" y="181"/>
                </a:cubicBezTo>
                <a:close/>
                <a:moveTo>
                  <a:pt x="557" y="297"/>
                </a:moveTo>
                <a:lnTo>
                  <a:pt x="578" y="297"/>
                </a:lnTo>
                <a:lnTo>
                  <a:pt x="578" y="393"/>
                </a:lnTo>
                <a:lnTo>
                  <a:pt x="557" y="393"/>
                </a:lnTo>
                <a:lnTo>
                  <a:pt x="557" y="297"/>
                </a:lnTo>
                <a:close/>
                <a:moveTo>
                  <a:pt x="697" y="297"/>
                </a:moveTo>
                <a:lnTo>
                  <a:pt x="718" y="297"/>
                </a:lnTo>
                <a:lnTo>
                  <a:pt x="718" y="393"/>
                </a:lnTo>
                <a:lnTo>
                  <a:pt x="697" y="393"/>
                </a:lnTo>
                <a:lnTo>
                  <a:pt x="697" y="297"/>
                </a:lnTo>
                <a:close/>
                <a:moveTo>
                  <a:pt x="448" y="430"/>
                </a:moveTo>
                <a:lnTo>
                  <a:pt x="827" y="430"/>
                </a:lnTo>
                <a:lnTo>
                  <a:pt x="827" y="393"/>
                </a:lnTo>
                <a:lnTo>
                  <a:pt x="777" y="393"/>
                </a:lnTo>
                <a:lnTo>
                  <a:pt x="777" y="249"/>
                </a:lnTo>
                <a:cubicBezTo>
                  <a:pt x="777" y="218"/>
                  <a:pt x="752" y="192"/>
                  <a:pt x="720" y="192"/>
                </a:cubicBezTo>
                <a:lnTo>
                  <a:pt x="640" y="192"/>
                </a:lnTo>
                <a:lnTo>
                  <a:pt x="636" y="192"/>
                </a:lnTo>
                <a:lnTo>
                  <a:pt x="556" y="192"/>
                </a:lnTo>
                <a:cubicBezTo>
                  <a:pt x="525" y="192"/>
                  <a:pt x="499" y="218"/>
                  <a:pt x="499" y="249"/>
                </a:cubicBezTo>
                <a:lnTo>
                  <a:pt x="499" y="393"/>
                </a:lnTo>
                <a:lnTo>
                  <a:pt x="448" y="393"/>
                </a:lnTo>
                <a:lnTo>
                  <a:pt x="448" y="430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4" name="Freeform 20"/>
          <p:cNvSpPr>
            <a:spLocks noEditPoints="1"/>
          </p:cNvSpPr>
          <p:nvPr/>
        </p:nvSpPr>
        <p:spPr bwMode="auto">
          <a:xfrm>
            <a:off x="1008063" y="3390900"/>
            <a:ext cx="596900" cy="563563"/>
          </a:xfrm>
          <a:custGeom>
            <a:avLst/>
            <a:gdLst>
              <a:gd name="T0" fmla="*/ 488639 w 1020"/>
              <a:gd name="T1" fmla="*/ 54953 h 964"/>
              <a:gd name="T2" fmla="*/ 486883 w 1020"/>
              <a:gd name="T3" fmla="*/ 173629 h 964"/>
              <a:gd name="T4" fmla="*/ 280894 w 1020"/>
              <a:gd name="T5" fmla="*/ 173629 h 964"/>
              <a:gd name="T6" fmla="*/ 279139 w 1020"/>
              <a:gd name="T7" fmla="*/ 120429 h 964"/>
              <a:gd name="T8" fmla="*/ 279139 w 1020"/>
              <a:gd name="T9" fmla="*/ 111075 h 964"/>
              <a:gd name="T10" fmla="*/ 280894 w 1020"/>
              <a:gd name="T11" fmla="*/ 50861 h 964"/>
              <a:gd name="T12" fmla="*/ 285576 w 1020"/>
              <a:gd name="T13" fmla="*/ 24554 h 964"/>
              <a:gd name="T14" fmla="*/ 254560 w 1020"/>
              <a:gd name="T15" fmla="*/ 54953 h 964"/>
              <a:gd name="T16" fmla="*/ 245197 w 1020"/>
              <a:gd name="T17" fmla="*/ 105229 h 964"/>
              <a:gd name="T18" fmla="*/ 104165 w 1020"/>
              <a:gd name="T19" fmla="*/ 87107 h 964"/>
              <a:gd name="T20" fmla="*/ 104165 w 1020"/>
              <a:gd name="T21" fmla="*/ 193505 h 964"/>
              <a:gd name="T22" fmla="*/ 108846 w 1020"/>
              <a:gd name="T23" fmla="*/ 193505 h 964"/>
              <a:gd name="T24" fmla="*/ 138106 w 1020"/>
              <a:gd name="T25" fmla="*/ 316273 h 964"/>
              <a:gd name="T26" fmla="*/ 144543 w 1020"/>
              <a:gd name="T27" fmla="*/ 316273 h 964"/>
              <a:gd name="T28" fmla="*/ 173218 w 1020"/>
              <a:gd name="T29" fmla="*/ 208705 h 964"/>
              <a:gd name="T30" fmla="*/ 173218 w 1020"/>
              <a:gd name="T31" fmla="*/ 118091 h 964"/>
              <a:gd name="T32" fmla="*/ 245197 w 1020"/>
              <a:gd name="T33" fmla="*/ 127445 h 964"/>
              <a:gd name="T34" fmla="*/ 263923 w 1020"/>
              <a:gd name="T35" fmla="*/ 190582 h 964"/>
              <a:gd name="T36" fmla="*/ 285576 w 1020"/>
              <a:gd name="T37" fmla="*/ 199936 h 964"/>
              <a:gd name="T38" fmla="*/ 503854 w 1020"/>
              <a:gd name="T39" fmla="*/ 190582 h 964"/>
              <a:gd name="T40" fmla="*/ 503854 w 1020"/>
              <a:gd name="T41" fmla="*/ 33323 h 964"/>
              <a:gd name="T42" fmla="*/ 486883 w 1020"/>
              <a:gd name="T43" fmla="*/ 206367 h 964"/>
              <a:gd name="T44" fmla="*/ 489224 w 1020"/>
              <a:gd name="T45" fmla="*/ 318611 h 964"/>
              <a:gd name="T46" fmla="*/ 343510 w 1020"/>
              <a:gd name="T47" fmla="*/ 233259 h 964"/>
              <a:gd name="T48" fmla="*/ 311910 w 1020"/>
              <a:gd name="T49" fmla="*/ 233259 h 964"/>
              <a:gd name="T50" fmla="*/ 486883 w 1020"/>
              <a:gd name="T51" fmla="*/ 206367 h 964"/>
              <a:gd name="T52" fmla="*/ 147469 w 1020"/>
              <a:gd name="T53" fmla="*/ 409226 h 964"/>
              <a:gd name="T54" fmla="*/ 105335 w 1020"/>
              <a:gd name="T55" fmla="*/ 348426 h 964"/>
              <a:gd name="T56" fmla="*/ 337658 w 1020"/>
              <a:gd name="T57" fmla="*/ 409226 h 964"/>
              <a:gd name="T58" fmla="*/ 295524 w 1020"/>
              <a:gd name="T59" fmla="*/ 348426 h 964"/>
              <a:gd name="T60" fmla="*/ 530188 w 1020"/>
              <a:gd name="T61" fmla="*/ 409226 h 964"/>
              <a:gd name="T62" fmla="*/ 488054 w 1020"/>
              <a:gd name="T63" fmla="*/ 348426 h 964"/>
              <a:gd name="T64" fmla="*/ 186678 w 1020"/>
              <a:gd name="T65" fmla="*/ 454825 h 964"/>
              <a:gd name="T66" fmla="*/ 206574 w 1020"/>
              <a:gd name="T67" fmla="*/ 492824 h 964"/>
              <a:gd name="T68" fmla="*/ 248123 w 1020"/>
              <a:gd name="T69" fmla="*/ 419164 h 964"/>
              <a:gd name="T70" fmla="*/ 376281 w 1020"/>
              <a:gd name="T71" fmla="*/ 492824 h 964"/>
              <a:gd name="T72" fmla="*/ 404956 w 1020"/>
              <a:gd name="T73" fmla="*/ 492824 h 964"/>
              <a:gd name="T74" fmla="*/ 533114 w 1020"/>
              <a:gd name="T75" fmla="*/ 419164 h 964"/>
              <a:gd name="T76" fmla="*/ 574663 w 1020"/>
              <a:gd name="T77" fmla="*/ 492824 h 964"/>
              <a:gd name="T78" fmla="*/ 596900 w 1020"/>
              <a:gd name="T79" fmla="*/ 513286 h 964"/>
              <a:gd name="T80" fmla="*/ 569396 w 1020"/>
              <a:gd name="T81" fmla="*/ 513286 h 964"/>
              <a:gd name="T82" fmla="*/ 404956 w 1020"/>
              <a:gd name="T83" fmla="*/ 513286 h 964"/>
              <a:gd name="T84" fmla="*/ 376281 w 1020"/>
              <a:gd name="T85" fmla="*/ 513286 h 964"/>
              <a:gd name="T86" fmla="*/ 211841 w 1020"/>
              <a:gd name="T87" fmla="*/ 513286 h 964"/>
              <a:gd name="T88" fmla="*/ 186678 w 1020"/>
              <a:gd name="T89" fmla="*/ 513286 h 964"/>
              <a:gd name="T90" fmla="*/ 22237 w 1020"/>
              <a:gd name="T91" fmla="*/ 513286 h 964"/>
              <a:gd name="T92" fmla="*/ 22237 w 1020"/>
              <a:gd name="T93" fmla="*/ 492824 h 964"/>
              <a:gd name="T94" fmla="*/ 141617 w 1020"/>
              <a:gd name="T95" fmla="*/ 0 h 964"/>
              <a:gd name="T96" fmla="*/ 100654 w 1020"/>
              <a:gd name="T97" fmla="*/ 40923 h 9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5" name="Freeform 21"/>
          <p:cNvSpPr>
            <a:spLocks noEditPoints="1"/>
          </p:cNvSpPr>
          <p:nvPr/>
        </p:nvSpPr>
        <p:spPr bwMode="auto">
          <a:xfrm>
            <a:off x="2633663" y="3405188"/>
            <a:ext cx="484187" cy="449262"/>
          </a:xfrm>
          <a:custGeom>
            <a:avLst/>
            <a:gdLst>
              <a:gd name="T0" fmla="*/ 266332 w 829"/>
              <a:gd name="T1" fmla="*/ 392594 h 769"/>
              <a:gd name="T2" fmla="*/ 199749 w 829"/>
              <a:gd name="T3" fmla="*/ 422389 h 769"/>
              <a:gd name="T4" fmla="*/ 135502 w 829"/>
              <a:gd name="T5" fmla="*/ 14605 h 769"/>
              <a:gd name="T6" fmla="*/ 150104 w 829"/>
              <a:gd name="T7" fmla="*/ 23953 h 769"/>
              <a:gd name="T8" fmla="*/ 244138 w 829"/>
              <a:gd name="T9" fmla="*/ 584 h 769"/>
              <a:gd name="T10" fmla="*/ 120901 w 829"/>
              <a:gd name="T11" fmla="*/ 18111 h 769"/>
              <a:gd name="T12" fmla="*/ 147768 w 829"/>
              <a:gd name="T13" fmla="*/ 43816 h 769"/>
              <a:gd name="T14" fmla="*/ 141927 w 829"/>
              <a:gd name="T15" fmla="*/ 242450 h 769"/>
              <a:gd name="T16" fmla="*/ 115060 w 829"/>
              <a:gd name="T17" fmla="*/ 216745 h 769"/>
              <a:gd name="T18" fmla="*/ 120901 w 829"/>
              <a:gd name="T19" fmla="*/ 18111 h 769"/>
              <a:gd name="T20" fmla="*/ 220191 w 829"/>
              <a:gd name="T21" fmla="*/ 85880 h 769"/>
              <a:gd name="T22" fmla="*/ 333499 w 829"/>
              <a:gd name="T23" fmla="*/ 73027 h 769"/>
              <a:gd name="T24" fmla="*/ 207926 w 829"/>
              <a:gd name="T25" fmla="*/ 77701 h 769"/>
              <a:gd name="T26" fmla="*/ 214351 w 829"/>
              <a:gd name="T27" fmla="*/ 94643 h 769"/>
              <a:gd name="T28" fmla="*/ 219607 w 829"/>
              <a:gd name="T29" fmla="*/ 300288 h 769"/>
              <a:gd name="T30" fmla="*/ 193324 w 829"/>
              <a:gd name="T31" fmla="*/ 292693 h 769"/>
              <a:gd name="T32" fmla="*/ 187484 w 829"/>
              <a:gd name="T33" fmla="*/ 86464 h 769"/>
              <a:gd name="T34" fmla="*/ 230120 w 829"/>
              <a:gd name="T35" fmla="*/ 102822 h 769"/>
              <a:gd name="T36" fmla="*/ 365038 w 829"/>
              <a:gd name="T37" fmla="*/ 103406 h 769"/>
              <a:gd name="T38" fmla="*/ 346348 w 829"/>
              <a:gd name="T39" fmla="*/ 289187 h 769"/>
              <a:gd name="T40" fmla="*/ 230120 w 829"/>
              <a:gd name="T41" fmla="*/ 102822 h 769"/>
              <a:gd name="T42" fmla="*/ 343428 w 829"/>
              <a:gd name="T43" fmla="*/ 118596 h 769"/>
              <a:gd name="T44" fmla="*/ 252315 w 829"/>
              <a:gd name="T45" fmla="*/ 171176 h 769"/>
              <a:gd name="T46" fmla="*/ 157697 w 829"/>
              <a:gd name="T47" fmla="*/ 39727 h 769"/>
              <a:gd name="T48" fmla="*/ 292615 w 829"/>
              <a:gd name="T49" fmla="*/ 39727 h 769"/>
              <a:gd name="T50" fmla="*/ 182227 w 829"/>
              <a:gd name="T51" fmla="*/ 59006 h 769"/>
              <a:gd name="T52" fmla="*/ 171714 w 829"/>
              <a:gd name="T53" fmla="*/ 238945 h 769"/>
              <a:gd name="T54" fmla="*/ 157697 w 829"/>
              <a:gd name="T55" fmla="*/ 39727 h 769"/>
              <a:gd name="T56" fmla="*/ 95786 w 829"/>
              <a:gd name="T57" fmla="*/ 134370 h 769"/>
              <a:gd name="T58" fmla="*/ 74176 w 829"/>
              <a:gd name="T59" fmla="*/ 96396 h 769"/>
              <a:gd name="T60" fmla="*/ 38548 w 829"/>
              <a:gd name="T61" fmla="*/ 333004 h 769"/>
              <a:gd name="T62" fmla="*/ 64831 w 829"/>
              <a:gd name="T63" fmla="*/ 366888 h 769"/>
              <a:gd name="T64" fmla="*/ 0 w 829"/>
              <a:gd name="T65" fmla="*/ 449263 h 769"/>
              <a:gd name="T66" fmla="*/ 484187 w 829"/>
              <a:gd name="T67" fmla="*/ 418299 h 769"/>
              <a:gd name="T68" fmla="*/ 443303 w 829"/>
              <a:gd name="T69" fmla="*/ 333004 h 769"/>
              <a:gd name="T70" fmla="*/ 407091 w 829"/>
              <a:gd name="T71" fmla="*/ 96396 h 769"/>
              <a:gd name="T72" fmla="*/ 386065 w 829"/>
              <a:gd name="T73" fmla="*/ 134370 h 769"/>
              <a:gd name="T74" fmla="*/ 408843 w 829"/>
              <a:gd name="T75" fmla="*/ 338262 h 769"/>
              <a:gd name="T76" fmla="*/ 72424 w 829"/>
              <a:gd name="T77" fmla="*/ 134370 h 76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29" h="769">
                <a:moveTo>
                  <a:pt x="368" y="672"/>
                </a:moveTo>
                <a:lnTo>
                  <a:pt x="456" y="672"/>
                </a:lnTo>
                <a:lnTo>
                  <a:pt x="487" y="723"/>
                </a:lnTo>
                <a:lnTo>
                  <a:pt x="342" y="723"/>
                </a:lnTo>
                <a:lnTo>
                  <a:pt x="368" y="672"/>
                </a:lnTo>
                <a:close/>
                <a:moveTo>
                  <a:pt x="232" y="25"/>
                </a:moveTo>
                <a:lnTo>
                  <a:pt x="254" y="39"/>
                </a:lnTo>
                <a:cubicBezTo>
                  <a:pt x="255" y="39"/>
                  <a:pt x="256" y="40"/>
                  <a:pt x="257" y="41"/>
                </a:cubicBezTo>
                <a:lnTo>
                  <a:pt x="447" y="17"/>
                </a:lnTo>
                <a:cubicBezTo>
                  <a:pt x="443" y="6"/>
                  <a:pt x="431" y="0"/>
                  <a:pt x="418" y="1"/>
                </a:cubicBezTo>
                <a:lnTo>
                  <a:pt x="232" y="25"/>
                </a:lnTo>
                <a:close/>
                <a:moveTo>
                  <a:pt x="207" y="31"/>
                </a:moveTo>
                <a:lnTo>
                  <a:pt x="243" y="54"/>
                </a:lnTo>
                <a:cubicBezTo>
                  <a:pt x="248" y="57"/>
                  <a:pt x="253" y="67"/>
                  <a:pt x="253" y="75"/>
                </a:cubicBezTo>
                <a:lnTo>
                  <a:pt x="253" y="406"/>
                </a:lnTo>
                <a:cubicBezTo>
                  <a:pt x="253" y="415"/>
                  <a:pt x="248" y="419"/>
                  <a:pt x="243" y="415"/>
                </a:cubicBezTo>
                <a:lnTo>
                  <a:pt x="207" y="392"/>
                </a:lnTo>
                <a:cubicBezTo>
                  <a:pt x="202" y="389"/>
                  <a:pt x="197" y="379"/>
                  <a:pt x="197" y="371"/>
                </a:cubicBezTo>
                <a:lnTo>
                  <a:pt x="197" y="40"/>
                </a:lnTo>
                <a:cubicBezTo>
                  <a:pt x="197" y="32"/>
                  <a:pt x="202" y="27"/>
                  <a:pt x="207" y="31"/>
                </a:cubicBezTo>
                <a:close/>
                <a:moveTo>
                  <a:pt x="356" y="133"/>
                </a:moveTo>
                <a:lnTo>
                  <a:pt x="377" y="147"/>
                </a:lnTo>
                <a:cubicBezTo>
                  <a:pt x="378" y="148"/>
                  <a:pt x="379" y="148"/>
                  <a:pt x="380" y="149"/>
                </a:cubicBezTo>
                <a:lnTo>
                  <a:pt x="571" y="125"/>
                </a:lnTo>
                <a:cubicBezTo>
                  <a:pt x="567" y="114"/>
                  <a:pt x="555" y="108"/>
                  <a:pt x="542" y="110"/>
                </a:cubicBezTo>
                <a:lnTo>
                  <a:pt x="356" y="133"/>
                </a:lnTo>
                <a:close/>
                <a:moveTo>
                  <a:pt x="331" y="139"/>
                </a:moveTo>
                <a:lnTo>
                  <a:pt x="367" y="162"/>
                </a:lnTo>
                <a:cubicBezTo>
                  <a:pt x="372" y="165"/>
                  <a:pt x="376" y="175"/>
                  <a:pt x="376" y="184"/>
                </a:cubicBezTo>
                <a:lnTo>
                  <a:pt x="376" y="514"/>
                </a:lnTo>
                <a:cubicBezTo>
                  <a:pt x="376" y="523"/>
                  <a:pt x="372" y="527"/>
                  <a:pt x="367" y="524"/>
                </a:cubicBezTo>
                <a:lnTo>
                  <a:pt x="331" y="501"/>
                </a:lnTo>
                <a:cubicBezTo>
                  <a:pt x="325" y="497"/>
                  <a:pt x="321" y="488"/>
                  <a:pt x="321" y="479"/>
                </a:cubicBezTo>
                <a:lnTo>
                  <a:pt x="321" y="148"/>
                </a:lnTo>
                <a:cubicBezTo>
                  <a:pt x="321" y="140"/>
                  <a:pt x="325" y="136"/>
                  <a:pt x="331" y="139"/>
                </a:cubicBezTo>
                <a:close/>
                <a:moveTo>
                  <a:pt x="394" y="176"/>
                </a:moveTo>
                <a:lnTo>
                  <a:pt x="593" y="151"/>
                </a:lnTo>
                <a:cubicBezTo>
                  <a:pt x="611" y="149"/>
                  <a:pt x="625" y="160"/>
                  <a:pt x="625" y="177"/>
                </a:cubicBezTo>
                <a:lnTo>
                  <a:pt x="625" y="461"/>
                </a:lnTo>
                <a:cubicBezTo>
                  <a:pt x="625" y="477"/>
                  <a:pt x="611" y="493"/>
                  <a:pt x="593" y="495"/>
                </a:cubicBezTo>
                <a:lnTo>
                  <a:pt x="394" y="520"/>
                </a:lnTo>
                <a:lnTo>
                  <a:pt x="394" y="176"/>
                </a:lnTo>
                <a:close/>
                <a:moveTo>
                  <a:pt x="432" y="223"/>
                </a:moveTo>
                <a:lnTo>
                  <a:pt x="588" y="203"/>
                </a:lnTo>
                <a:lnTo>
                  <a:pt x="588" y="273"/>
                </a:lnTo>
                <a:lnTo>
                  <a:pt x="432" y="293"/>
                </a:lnTo>
                <a:lnTo>
                  <a:pt x="432" y="223"/>
                </a:lnTo>
                <a:close/>
                <a:moveTo>
                  <a:pt x="270" y="68"/>
                </a:moveTo>
                <a:lnTo>
                  <a:pt x="470" y="43"/>
                </a:lnTo>
                <a:cubicBezTo>
                  <a:pt x="487" y="40"/>
                  <a:pt x="501" y="52"/>
                  <a:pt x="501" y="68"/>
                </a:cubicBezTo>
                <a:lnTo>
                  <a:pt x="501" y="76"/>
                </a:lnTo>
                <a:lnTo>
                  <a:pt x="312" y="101"/>
                </a:lnTo>
                <a:cubicBezTo>
                  <a:pt x="299" y="104"/>
                  <a:pt x="293" y="113"/>
                  <a:pt x="294" y="131"/>
                </a:cubicBezTo>
                <a:lnTo>
                  <a:pt x="294" y="409"/>
                </a:lnTo>
                <a:lnTo>
                  <a:pt x="270" y="412"/>
                </a:lnTo>
                <a:lnTo>
                  <a:pt x="270" y="68"/>
                </a:lnTo>
                <a:close/>
                <a:moveTo>
                  <a:pt x="124" y="230"/>
                </a:moveTo>
                <a:lnTo>
                  <a:pt x="164" y="230"/>
                </a:lnTo>
                <a:lnTo>
                  <a:pt x="164" y="165"/>
                </a:lnTo>
                <a:lnTo>
                  <a:pt x="127" y="165"/>
                </a:lnTo>
                <a:cubicBezTo>
                  <a:pt x="94" y="165"/>
                  <a:pt x="66" y="193"/>
                  <a:pt x="66" y="226"/>
                </a:cubicBezTo>
                <a:lnTo>
                  <a:pt x="66" y="570"/>
                </a:lnTo>
                <a:cubicBezTo>
                  <a:pt x="66" y="597"/>
                  <a:pt x="85" y="621"/>
                  <a:pt x="111" y="628"/>
                </a:cubicBezTo>
                <a:lnTo>
                  <a:pt x="0" y="716"/>
                </a:lnTo>
                <a:lnTo>
                  <a:pt x="0" y="769"/>
                </a:lnTo>
                <a:lnTo>
                  <a:pt x="829" y="769"/>
                </a:lnTo>
                <a:lnTo>
                  <a:pt x="829" y="716"/>
                </a:lnTo>
                <a:lnTo>
                  <a:pt x="711" y="629"/>
                </a:lnTo>
                <a:cubicBezTo>
                  <a:pt x="738" y="623"/>
                  <a:pt x="759" y="599"/>
                  <a:pt x="759" y="570"/>
                </a:cubicBezTo>
                <a:lnTo>
                  <a:pt x="759" y="226"/>
                </a:lnTo>
                <a:cubicBezTo>
                  <a:pt x="759" y="193"/>
                  <a:pt x="731" y="165"/>
                  <a:pt x="697" y="165"/>
                </a:cubicBezTo>
                <a:lnTo>
                  <a:pt x="661" y="165"/>
                </a:lnTo>
                <a:lnTo>
                  <a:pt x="661" y="230"/>
                </a:lnTo>
                <a:lnTo>
                  <a:pt x="700" y="230"/>
                </a:lnTo>
                <a:lnTo>
                  <a:pt x="700" y="579"/>
                </a:lnTo>
                <a:lnTo>
                  <a:pt x="124" y="579"/>
                </a:lnTo>
                <a:lnTo>
                  <a:pt x="124" y="230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6" name="Freeform 22"/>
          <p:cNvSpPr>
            <a:spLocks noEditPoints="1"/>
          </p:cNvSpPr>
          <p:nvPr/>
        </p:nvSpPr>
        <p:spPr bwMode="auto">
          <a:xfrm>
            <a:off x="3379788" y="2584450"/>
            <a:ext cx="488950" cy="536575"/>
          </a:xfrm>
          <a:custGeom>
            <a:avLst/>
            <a:gdLst>
              <a:gd name="T0" fmla="*/ 375935 w 835"/>
              <a:gd name="T1" fmla="*/ 512026 h 918"/>
              <a:gd name="T2" fmla="*/ 124141 w 835"/>
              <a:gd name="T3" fmla="*/ 512026 h 918"/>
              <a:gd name="T4" fmla="*/ 112429 w 835"/>
              <a:gd name="T5" fmla="*/ 524300 h 918"/>
              <a:gd name="T6" fmla="*/ 124141 w 835"/>
              <a:gd name="T7" fmla="*/ 536575 h 918"/>
              <a:gd name="T8" fmla="*/ 375935 w 835"/>
              <a:gd name="T9" fmla="*/ 536575 h 918"/>
              <a:gd name="T10" fmla="*/ 388232 w 835"/>
              <a:gd name="T11" fmla="*/ 524300 h 918"/>
              <a:gd name="T12" fmla="*/ 375935 w 835"/>
              <a:gd name="T13" fmla="*/ 512026 h 918"/>
              <a:gd name="T14" fmla="*/ 99547 w 835"/>
              <a:gd name="T15" fmla="*/ 227372 h 918"/>
              <a:gd name="T16" fmla="*/ 265848 w 835"/>
              <a:gd name="T17" fmla="*/ 149049 h 918"/>
              <a:gd name="T18" fmla="*/ 169815 w 835"/>
              <a:gd name="T19" fmla="*/ 341935 h 918"/>
              <a:gd name="T20" fmla="*/ 99547 w 835"/>
              <a:gd name="T21" fmla="*/ 227372 h 918"/>
              <a:gd name="T22" fmla="*/ 417511 w 835"/>
              <a:gd name="T23" fmla="*/ 0 h 918"/>
              <a:gd name="T24" fmla="*/ 0 w 835"/>
              <a:gd name="T25" fmla="*/ 197562 h 918"/>
              <a:gd name="T26" fmla="*/ 176256 w 835"/>
              <a:gd name="T27" fmla="*/ 485723 h 918"/>
              <a:gd name="T28" fmla="*/ 417511 w 835"/>
              <a:gd name="T29" fmla="*/ 0 h 918"/>
              <a:gd name="T30" fmla="*/ 478995 w 835"/>
              <a:gd name="T31" fmla="*/ 291668 h 918"/>
              <a:gd name="T32" fmla="*/ 435078 w 835"/>
              <a:gd name="T33" fmla="*/ 247830 h 918"/>
              <a:gd name="T34" fmla="*/ 421024 w 835"/>
              <a:gd name="T35" fmla="*/ 240816 h 918"/>
              <a:gd name="T36" fmla="*/ 404628 w 835"/>
              <a:gd name="T37" fmla="*/ 245492 h 918"/>
              <a:gd name="T38" fmla="*/ 381205 w 835"/>
              <a:gd name="T39" fmla="*/ 268872 h 918"/>
              <a:gd name="T40" fmla="*/ 457915 w 835"/>
              <a:gd name="T41" fmla="*/ 345442 h 918"/>
              <a:gd name="T42" fmla="*/ 481338 w 835"/>
              <a:gd name="T43" fmla="*/ 322062 h 918"/>
              <a:gd name="T44" fmla="*/ 478995 w 835"/>
              <a:gd name="T45" fmla="*/ 291668 h 918"/>
              <a:gd name="T46" fmla="*/ 261164 w 835"/>
              <a:gd name="T47" fmla="*/ 460005 h 918"/>
              <a:gd name="T48" fmla="*/ 266434 w 835"/>
              <a:gd name="T49" fmla="*/ 444808 h 918"/>
              <a:gd name="T50" fmla="*/ 274046 w 835"/>
              <a:gd name="T51" fmla="*/ 421428 h 918"/>
              <a:gd name="T52" fmla="*/ 289857 w 835"/>
              <a:gd name="T53" fmla="*/ 436625 h 918"/>
              <a:gd name="T54" fmla="*/ 305667 w 835"/>
              <a:gd name="T55" fmla="*/ 452406 h 918"/>
              <a:gd name="T56" fmla="*/ 282244 w 835"/>
              <a:gd name="T57" fmla="*/ 460589 h 918"/>
              <a:gd name="T58" fmla="*/ 267019 w 835"/>
              <a:gd name="T59" fmla="*/ 465265 h 918"/>
              <a:gd name="T60" fmla="*/ 261164 w 835"/>
              <a:gd name="T61" fmla="*/ 465850 h 918"/>
              <a:gd name="T62" fmla="*/ 261164 w 835"/>
              <a:gd name="T63" fmla="*/ 460005 h 918"/>
              <a:gd name="T64" fmla="*/ 242426 w 835"/>
              <a:gd name="T65" fmla="*/ 452991 h 918"/>
              <a:gd name="T66" fmla="*/ 247110 w 835"/>
              <a:gd name="T67" fmla="*/ 479294 h 918"/>
              <a:gd name="T68" fmla="*/ 274046 w 835"/>
              <a:gd name="T69" fmla="*/ 483970 h 918"/>
              <a:gd name="T70" fmla="*/ 288100 w 835"/>
              <a:gd name="T71" fmla="*/ 479294 h 918"/>
              <a:gd name="T72" fmla="*/ 312108 w 835"/>
              <a:gd name="T73" fmla="*/ 471695 h 918"/>
              <a:gd name="T74" fmla="*/ 341972 w 835"/>
              <a:gd name="T75" fmla="*/ 461174 h 918"/>
              <a:gd name="T76" fmla="*/ 319721 w 835"/>
              <a:gd name="T77" fmla="*/ 438963 h 918"/>
              <a:gd name="T78" fmla="*/ 303910 w 835"/>
              <a:gd name="T79" fmla="*/ 423181 h 918"/>
              <a:gd name="T80" fmla="*/ 288100 w 835"/>
              <a:gd name="T81" fmla="*/ 407400 h 918"/>
              <a:gd name="T82" fmla="*/ 265263 w 835"/>
              <a:gd name="T83" fmla="*/ 384604 h 918"/>
              <a:gd name="T84" fmla="*/ 255308 w 835"/>
              <a:gd name="T85" fmla="*/ 414998 h 918"/>
              <a:gd name="T86" fmla="*/ 247696 w 835"/>
              <a:gd name="T87" fmla="*/ 438378 h 918"/>
              <a:gd name="T88" fmla="*/ 242426 w 835"/>
              <a:gd name="T89" fmla="*/ 452991 h 918"/>
              <a:gd name="T90" fmla="*/ 389403 w 835"/>
              <a:gd name="T91" fmla="*/ 288161 h 918"/>
              <a:gd name="T92" fmla="*/ 375935 w 835"/>
              <a:gd name="T93" fmla="*/ 274133 h 918"/>
              <a:gd name="T94" fmla="*/ 361882 w 835"/>
              <a:gd name="T95" fmla="*/ 288161 h 918"/>
              <a:gd name="T96" fmla="*/ 285172 w 835"/>
              <a:gd name="T97" fmla="*/ 364731 h 918"/>
              <a:gd name="T98" fmla="*/ 271704 w 835"/>
              <a:gd name="T99" fmla="*/ 378174 h 918"/>
              <a:gd name="T100" fmla="*/ 285172 w 835"/>
              <a:gd name="T101" fmla="*/ 392202 h 918"/>
              <a:gd name="T102" fmla="*/ 334360 w 835"/>
              <a:gd name="T103" fmla="*/ 441301 h 918"/>
              <a:gd name="T104" fmla="*/ 348413 w 835"/>
              <a:gd name="T105" fmla="*/ 455329 h 918"/>
              <a:gd name="T106" fmla="*/ 362467 w 835"/>
              <a:gd name="T107" fmla="*/ 441301 h 918"/>
              <a:gd name="T108" fmla="*/ 438591 w 835"/>
              <a:gd name="T109" fmla="*/ 364731 h 918"/>
              <a:gd name="T110" fmla="*/ 452645 w 835"/>
              <a:gd name="T111" fmla="*/ 351287 h 918"/>
              <a:gd name="T112" fmla="*/ 438591 w 835"/>
              <a:gd name="T113" fmla="*/ 337259 h 918"/>
              <a:gd name="T114" fmla="*/ 389403 w 835"/>
              <a:gd name="T115" fmla="*/ 288161 h 91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35" h="918">
                <a:moveTo>
                  <a:pt x="642" y="876"/>
                </a:moveTo>
                <a:lnTo>
                  <a:pt x="212" y="876"/>
                </a:lnTo>
                <a:cubicBezTo>
                  <a:pt x="201" y="876"/>
                  <a:pt x="192" y="886"/>
                  <a:pt x="192" y="897"/>
                </a:cubicBezTo>
                <a:cubicBezTo>
                  <a:pt x="192" y="909"/>
                  <a:pt x="201" y="918"/>
                  <a:pt x="212" y="918"/>
                </a:cubicBezTo>
                <a:lnTo>
                  <a:pt x="642" y="918"/>
                </a:lnTo>
                <a:cubicBezTo>
                  <a:pt x="653" y="918"/>
                  <a:pt x="663" y="909"/>
                  <a:pt x="663" y="897"/>
                </a:cubicBezTo>
                <a:cubicBezTo>
                  <a:pt x="663" y="886"/>
                  <a:pt x="653" y="876"/>
                  <a:pt x="642" y="876"/>
                </a:cubicBezTo>
                <a:close/>
                <a:moveTo>
                  <a:pt x="170" y="389"/>
                </a:moveTo>
                <a:lnTo>
                  <a:pt x="454" y="255"/>
                </a:lnTo>
                <a:lnTo>
                  <a:pt x="290" y="585"/>
                </a:lnTo>
                <a:lnTo>
                  <a:pt x="170" y="389"/>
                </a:lnTo>
                <a:close/>
                <a:moveTo>
                  <a:pt x="713" y="0"/>
                </a:moveTo>
                <a:lnTo>
                  <a:pt x="0" y="338"/>
                </a:lnTo>
                <a:lnTo>
                  <a:pt x="301" y="831"/>
                </a:lnTo>
                <a:lnTo>
                  <a:pt x="713" y="0"/>
                </a:lnTo>
                <a:close/>
                <a:moveTo>
                  <a:pt x="818" y="499"/>
                </a:moveTo>
                <a:lnTo>
                  <a:pt x="743" y="424"/>
                </a:lnTo>
                <a:cubicBezTo>
                  <a:pt x="736" y="417"/>
                  <a:pt x="727" y="413"/>
                  <a:pt x="719" y="412"/>
                </a:cubicBezTo>
                <a:cubicBezTo>
                  <a:pt x="708" y="410"/>
                  <a:pt x="698" y="413"/>
                  <a:pt x="691" y="420"/>
                </a:cubicBezTo>
                <a:lnTo>
                  <a:pt x="651" y="460"/>
                </a:lnTo>
                <a:lnTo>
                  <a:pt x="782" y="591"/>
                </a:lnTo>
                <a:lnTo>
                  <a:pt x="822" y="551"/>
                </a:lnTo>
                <a:cubicBezTo>
                  <a:pt x="835" y="538"/>
                  <a:pt x="834" y="515"/>
                  <a:pt x="818" y="499"/>
                </a:cubicBezTo>
                <a:close/>
                <a:moveTo>
                  <a:pt x="446" y="787"/>
                </a:moveTo>
                <a:lnTo>
                  <a:pt x="455" y="761"/>
                </a:lnTo>
                <a:lnTo>
                  <a:pt x="468" y="721"/>
                </a:lnTo>
                <a:lnTo>
                  <a:pt x="495" y="747"/>
                </a:lnTo>
                <a:lnTo>
                  <a:pt x="522" y="774"/>
                </a:lnTo>
                <a:lnTo>
                  <a:pt x="482" y="788"/>
                </a:lnTo>
                <a:lnTo>
                  <a:pt x="456" y="796"/>
                </a:lnTo>
                <a:cubicBezTo>
                  <a:pt x="451" y="798"/>
                  <a:pt x="448" y="799"/>
                  <a:pt x="446" y="797"/>
                </a:cubicBezTo>
                <a:cubicBezTo>
                  <a:pt x="444" y="795"/>
                  <a:pt x="444" y="791"/>
                  <a:pt x="446" y="787"/>
                </a:cubicBezTo>
                <a:close/>
                <a:moveTo>
                  <a:pt x="414" y="775"/>
                </a:moveTo>
                <a:cubicBezTo>
                  <a:pt x="408" y="792"/>
                  <a:pt x="411" y="809"/>
                  <a:pt x="422" y="820"/>
                </a:cubicBezTo>
                <a:cubicBezTo>
                  <a:pt x="434" y="832"/>
                  <a:pt x="451" y="835"/>
                  <a:pt x="468" y="828"/>
                </a:cubicBezTo>
                <a:lnTo>
                  <a:pt x="492" y="820"/>
                </a:lnTo>
                <a:lnTo>
                  <a:pt x="533" y="807"/>
                </a:lnTo>
                <a:lnTo>
                  <a:pt x="584" y="789"/>
                </a:lnTo>
                <a:lnTo>
                  <a:pt x="546" y="751"/>
                </a:lnTo>
                <a:lnTo>
                  <a:pt x="519" y="724"/>
                </a:lnTo>
                <a:lnTo>
                  <a:pt x="492" y="697"/>
                </a:lnTo>
                <a:lnTo>
                  <a:pt x="453" y="658"/>
                </a:lnTo>
                <a:lnTo>
                  <a:pt x="436" y="710"/>
                </a:lnTo>
                <a:lnTo>
                  <a:pt x="423" y="750"/>
                </a:lnTo>
                <a:lnTo>
                  <a:pt x="414" y="775"/>
                </a:lnTo>
                <a:close/>
                <a:moveTo>
                  <a:pt x="665" y="493"/>
                </a:moveTo>
                <a:lnTo>
                  <a:pt x="642" y="469"/>
                </a:lnTo>
                <a:lnTo>
                  <a:pt x="618" y="493"/>
                </a:lnTo>
                <a:lnTo>
                  <a:pt x="487" y="624"/>
                </a:lnTo>
                <a:lnTo>
                  <a:pt x="464" y="647"/>
                </a:lnTo>
                <a:lnTo>
                  <a:pt x="487" y="671"/>
                </a:lnTo>
                <a:lnTo>
                  <a:pt x="571" y="755"/>
                </a:lnTo>
                <a:lnTo>
                  <a:pt x="595" y="779"/>
                </a:lnTo>
                <a:lnTo>
                  <a:pt x="619" y="755"/>
                </a:lnTo>
                <a:lnTo>
                  <a:pt x="749" y="624"/>
                </a:lnTo>
                <a:lnTo>
                  <a:pt x="773" y="601"/>
                </a:lnTo>
                <a:lnTo>
                  <a:pt x="749" y="577"/>
                </a:lnTo>
                <a:lnTo>
                  <a:pt x="665" y="493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23"/>
          <p:cNvSpPr>
            <a:spLocks noEditPoints="1"/>
          </p:cNvSpPr>
          <p:nvPr/>
        </p:nvSpPr>
        <p:spPr bwMode="auto">
          <a:xfrm>
            <a:off x="4149725" y="2562225"/>
            <a:ext cx="371475" cy="576263"/>
          </a:xfrm>
          <a:custGeom>
            <a:avLst/>
            <a:gdLst>
              <a:gd name="T0" fmla="*/ 369139 w 636"/>
              <a:gd name="T1" fmla="*/ 460425 h 985"/>
              <a:gd name="T2" fmla="*/ 357457 w 636"/>
              <a:gd name="T3" fmla="*/ 445214 h 985"/>
              <a:gd name="T4" fmla="*/ 355121 w 636"/>
              <a:gd name="T5" fmla="*/ 418887 h 985"/>
              <a:gd name="T6" fmla="*/ 190410 w 636"/>
              <a:gd name="T7" fmla="*/ 225239 h 985"/>
              <a:gd name="T8" fmla="*/ 199171 w 636"/>
              <a:gd name="T9" fmla="*/ 185457 h 985"/>
              <a:gd name="T10" fmla="*/ 192746 w 636"/>
              <a:gd name="T11" fmla="*/ 150940 h 985"/>
              <a:gd name="T12" fmla="*/ 99294 w 636"/>
              <a:gd name="T13" fmla="*/ 86001 h 985"/>
              <a:gd name="T14" fmla="*/ 64833 w 636"/>
              <a:gd name="T15" fmla="*/ 92436 h 985"/>
              <a:gd name="T16" fmla="*/ 0 w 636"/>
              <a:gd name="T17" fmla="*/ 185457 h 985"/>
              <a:gd name="T18" fmla="*/ 5841 w 636"/>
              <a:gd name="T19" fmla="*/ 220559 h 985"/>
              <a:gd name="T20" fmla="*/ 56072 w 636"/>
              <a:gd name="T21" fmla="*/ 274968 h 985"/>
              <a:gd name="T22" fmla="*/ 57824 w 636"/>
              <a:gd name="T23" fmla="*/ 530044 h 985"/>
              <a:gd name="T24" fmla="*/ 73594 w 636"/>
              <a:gd name="T25" fmla="*/ 551105 h 985"/>
              <a:gd name="T26" fmla="*/ 74178 w 636"/>
              <a:gd name="T27" fmla="*/ 570412 h 985"/>
              <a:gd name="T28" fmla="*/ 80603 w 636"/>
              <a:gd name="T29" fmla="*/ 576262 h 985"/>
              <a:gd name="T30" fmla="*/ 87028 w 636"/>
              <a:gd name="T31" fmla="*/ 569827 h 985"/>
              <a:gd name="T32" fmla="*/ 86444 w 636"/>
              <a:gd name="T33" fmla="*/ 551690 h 985"/>
              <a:gd name="T34" fmla="*/ 103382 w 636"/>
              <a:gd name="T35" fmla="*/ 529459 h 985"/>
              <a:gd name="T36" fmla="*/ 101046 w 636"/>
              <a:gd name="T37" fmla="*/ 217634 h 985"/>
              <a:gd name="T38" fmla="*/ 78267 w 636"/>
              <a:gd name="T39" fmla="*/ 194818 h 985"/>
              <a:gd name="T40" fmla="*/ 55488 w 636"/>
              <a:gd name="T41" fmla="*/ 218219 h 985"/>
              <a:gd name="T42" fmla="*/ 56072 w 636"/>
              <a:gd name="T43" fmla="*/ 251566 h 985"/>
              <a:gd name="T44" fmla="*/ 25115 w 636"/>
              <a:gd name="T45" fmla="*/ 213539 h 985"/>
              <a:gd name="T46" fmla="*/ 20443 w 636"/>
              <a:gd name="T47" fmla="*/ 185457 h 985"/>
              <a:gd name="T48" fmla="*/ 71842 w 636"/>
              <a:gd name="T49" fmla="*/ 111742 h 985"/>
              <a:gd name="T50" fmla="*/ 99294 w 636"/>
              <a:gd name="T51" fmla="*/ 106477 h 985"/>
              <a:gd name="T52" fmla="*/ 173472 w 636"/>
              <a:gd name="T53" fmla="*/ 157960 h 985"/>
              <a:gd name="T54" fmla="*/ 178729 w 636"/>
              <a:gd name="T55" fmla="*/ 185457 h 985"/>
              <a:gd name="T56" fmla="*/ 175224 w 636"/>
              <a:gd name="T57" fmla="*/ 207103 h 985"/>
              <a:gd name="T58" fmla="*/ 153613 w 636"/>
              <a:gd name="T59" fmla="*/ 181362 h 985"/>
              <a:gd name="T60" fmla="*/ 121489 w 636"/>
              <a:gd name="T61" fmla="*/ 179021 h 985"/>
              <a:gd name="T62" fmla="*/ 118568 w 636"/>
              <a:gd name="T63" fmla="*/ 211199 h 985"/>
              <a:gd name="T64" fmla="*/ 320660 w 636"/>
              <a:gd name="T65" fmla="*/ 448724 h 985"/>
              <a:gd name="T66" fmla="*/ 337598 w 636"/>
              <a:gd name="T67" fmla="*/ 456914 h 985"/>
              <a:gd name="T68" fmla="*/ 347528 w 636"/>
              <a:gd name="T69" fmla="*/ 453989 h 985"/>
              <a:gd name="T70" fmla="*/ 359209 w 636"/>
              <a:gd name="T71" fmla="*/ 468615 h 985"/>
              <a:gd name="T72" fmla="*/ 363882 w 636"/>
              <a:gd name="T73" fmla="*/ 470955 h 985"/>
              <a:gd name="T74" fmla="*/ 367971 w 636"/>
              <a:gd name="T75" fmla="*/ 469785 h 985"/>
              <a:gd name="T76" fmla="*/ 369139 w 636"/>
              <a:gd name="T77" fmla="*/ 460425 h 985"/>
              <a:gd name="T78" fmla="*/ 174640 w 636"/>
              <a:gd name="T79" fmla="*/ 331131 h 985"/>
              <a:gd name="T80" fmla="*/ 148940 w 636"/>
              <a:gd name="T81" fmla="*/ 319431 h 985"/>
              <a:gd name="T82" fmla="*/ 137259 w 636"/>
              <a:gd name="T83" fmla="*/ 345172 h 985"/>
              <a:gd name="T84" fmla="*/ 152445 w 636"/>
              <a:gd name="T85" fmla="*/ 386125 h 985"/>
              <a:gd name="T86" fmla="*/ 178144 w 636"/>
              <a:gd name="T87" fmla="*/ 397826 h 985"/>
              <a:gd name="T88" fmla="*/ 189826 w 636"/>
              <a:gd name="T89" fmla="*/ 372669 h 985"/>
              <a:gd name="T90" fmla="*/ 174640 w 636"/>
              <a:gd name="T91" fmla="*/ 331131 h 985"/>
              <a:gd name="T92" fmla="*/ 20443 w 636"/>
              <a:gd name="T93" fmla="*/ 29837 h 985"/>
              <a:gd name="T94" fmla="*/ 32124 w 636"/>
              <a:gd name="T95" fmla="*/ 4095 h 985"/>
              <a:gd name="T96" fmla="*/ 57824 w 636"/>
              <a:gd name="T97" fmla="*/ 15796 h 985"/>
              <a:gd name="T98" fmla="*/ 71258 w 636"/>
              <a:gd name="T99" fmla="*/ 52653 h 985"/>
              <a:gd name="T100" fmla="*/ 59576 w 636"/>
              <a:gd name="T101" fmla="*/ 78395 h 985"/>
              <a:gd name="T102" fmla="*/ 52567 w 636"/>
              <a:gd name="T103" fmla="*/ 79565 h 985"/>
              <a:gd name="T104" fmla="*/ 33877 w 636"/>
              <a:gd name="T105" fmla="*/ 66109 h 985"/>
              <a:gd name="T106" fmla="*/ 20443 w 636"/>
              <a:gd name="T107" fmla="*/ 29837 h 98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36" h="985">
                <a:moveTo>
                  <a:pt x="632" y="787"/>
                </a:moveTo>
                <a:lnTo>
                  <a:pt x="612" y="761"/>
                </a:lnTo>
                <a:cubicBezTo>
                  <a:pt x="620" y="747"/>
                  <a:pt x="619" y="729"/>
                  <a:pt x="608" y="716"/>
                </a:cubicBezTo>
                <a:lnTo>
                  <a:pt x="326" y="385"/>
                </a:lnTo>
                <a:cubicBezTo>
                  <a:pt x="335" y="364"/>
                  <a:pt x="341" y="341"/>
                  <a:pt x="341" y="317"/>
                </a:cubicBezTo>
                <a:cubicBezTo>
                  <a:pt x="341" y="298"/>
                  <a:pt x="337" y="278"/>
                  <a:pt x="330" y="258"/>
                </a:cubicBezTo>
                <a:cubicBezTo>
                  <a:pt x="304" y="189"/>
                  <a:pt x="239" y="147"/>
                  <a:pt x="170" y="147"/>
                </a:cubicBezTo>
                <a:cubicBezTo>
                  <a:pt x="150" y="147"/>
                  <a:pt x="130" y="150"/>
                  <a:pt x="111" y="158"/>
                </a:cubicBezTo>
                <a:cubicBezTo>
                  <a:pt x="42" y="183"/>
                  <a:pt x="0" y="248"/>
                  <a:pt x="0" y="317"/>
                </a:cubicBezTo>
                <a:cubicBezTo>
                  <a:pt x="0" y="337"/>
                  <a:pt x="3" y="357"/>
                  <a:pt x="10" y="377"/>
                </a:cubicBezTo>
                <a:cubicBezTo>
                  <a:pt x="26" y="420"/>
                  <a:pt x="58" y="452"/>
                  <a:pt x="96" y="470"/>
                </a:cubicBezTo>
                <a:lnTo>
                  <a:pt x="99" y="906"/>
                </a:lnTo>
                <a:cubicBezTo>
                  <a:pt x="99" y="923"/>
                  <a:pt x="110" y="937"/>
                  <a:pt x="126" y="942"/>
                </a:cubicBezTo>
                <a:lnTo>
                  <a:pt x="127" y="975"/>
                </a:lnTo>
                <a:cubicBezTo>
                  <a:pt x="127" y="981"/>
                  <a:pt x="132" y="985"/>
                  <a:pt x="138" y="985"/>
                </a:cubicBezTo>
                <a:cubicBezTo>
                  <a:pt x="145" y="985"/>
                  <a:pt x="150" y="980"/>
                  <a:pt x="149" y="974"/>
                </a:cubicBezTo>
                <a:lnTo>
                  <a:pt x="148" y="943"/>
                </a:lnTo>
                <a:cubicBezTo>
                  <a:pt x="165" y="938"/>
                  <a:pt x="177" y="923"/>
                  <a:pt x="177" y="905"/>
                </a:cubicBezTo>
                <a:lnTo>
                  <a:pt x="173" y="372"/>
                </a:lnTo>
                <a:cubicBezTo>
                  <a:pt x="173" y="351"/>
                  <a:pt x="156" y="333"/>
                  <a:pt x="134" y="333"/>
                </a:cubicBezTo>
                <a:cubicBezTo>
                  <a:pt x="113" y="334"/>
                  <a:pt x="95" y="351"/>
                  <a:pt x="95" y="373"/>
                </a:cubicBezTo>
                <a:lnTo>
                  <a:pt x="96" y="430"/>
                </a:lnTo>
                <a:cubicBezTo>
                  <a:pt x="73" y="415"/>
                  <a:pt x="54" y="393"/>
                  <a:pt x="43" y="365"/>
                </a:cubicBezTo>
                <a:cubicBezTo>
                  <a:pt x="38" y="349"/>
                  <a:pt x="35" y="333"/>
                  <a:pt x="35" y="317"/>
                </a:cubicBezTo>
                <a:cubicBezTo>
                  <a:pt x="35" y="262"/>
                  <a:pt x="68" y="211"/>
                  <a:pt x="123" y="191"/>
                </a:cubicBezTo>
                <a:cubicBezTo>
                  <a:pt x="139" y="185"/>
                  <a:pt x="155" y="182"/>
                  <a:pt x="170" y="182"/>
                </a:cubicBezTo>
                <a:cubicBezTo>
                  <a:pt x="225" y="182"/>
                  <a:pt x="277" y="216"/>
                  <a:pt x="297" y="270"/>
                </a:cubicBezTo>
                <a:cubicBezTo>
                  <a:pt x="303" y="286"/>
                  <a:pt x="306" y="302"/>
                  <a:pt x="306" y="317"/>
                </a:cubicBezTo>
                <a:cubicBezTo>
                  <a:pt x="306" y="330"/>
                  <a:pt x="303" y="342"/>
                  <a:pt x="300" y="354"/>
                </a:cubicBezTo>
                <a:lnTo>
                  <a:pt x="263" y="310"/>
                </a:lnTo>
                <a:cubicBezTo>
                  <a:pt x="249" y="294"/>
                  <a:pt x="224" y="292"/>
                  <a:pt x="208" y="306"/>
                </a:cubicBezTo>
                <a:cubicBezTo>
                  <a:pt x="191" y="320"/>
                  <a:pt x="189" y="345"/>
                  <a:pt x="203" y="361"/>
                </a:cubicBezTo>
                <a:lnTo>
                  <a:pt x="549" y="767"/>
                </a:lnTo>
                <a:cubicBezTo>
                  <a:pt x="556" y="776"/>
                  <a:pt x="567" y="781"/>
                  <a:pt x="578" y="781"/>
                </a:cubicBezTo>
                <a:cubicBezTo>
                  <a:pt x="584" y="781"/>
                  <a:pt x="590" y="779"/>
                  <a:pt x="595" y="776"/>
                </a:cubicBezTo>
                <a:lnTo>
                  <a:pt x="615" y="801"/>
                </a:lnTo>
                <a:cubicBezTo>
                  <a:pt x="617" y="804"/>
                  <a:pt x="620" y="805"/>
                  <a:pt x="623" y="805"/>
                </a:cubicBezTo>
                <a:cubicBezTo>
                  <a:pt x="626" y="805"/>
                  <a:pt x="628" y="804"/>
                  <a:pt x="630" y="803"/>
                </a:cubicBezTo>
                <a:cubicBezTo>
                  <a:pt x="635" y="799"/>
                  <a:pt x="636" y="792"/>
                  <a:pt x="632" y="787"/>
                </a:cubicBezTo>
                <a:close/>
                <a:moveTo>
                  <a:pt x="299" y="566"/>
                </a:moveTo>
                <a:cubicBezTo>
                  <a:pt x="292" y="548"/>
                  <a:pt x="273" y="539"/>
                  <a:pt x="255" y="546"/>
                </a:cubicBezTo>
                <a:cubicBezTo>
                  <a:pt x="237" y="552"/>
                  <a:pt x="228" y="572"/>
                  <a:pt x="235" y="590"/>
                </a:cubicBezTo>
                <a:lnTo>
                  <a:pt x="261" y="660"/>
                </a:lnTo>
                <a:cubicBezTo>
                  <a:pt x="268" y="678"/>
                  <a:pt x="287" y="687"/>
                  <a:pt x="305" y="680"/>
                </a:cubicBezTo>
                <a:cubicBezTo>
                  <a:pt x="323" y="674"/>
                  <a:pt x="332" y="654"/>
                  <a:pt x="325" y="637"/>
                </a:cubicBezTo>
                <a:lnTo>
                  <a:pt x="299" y="566"/>
                </a:lnTo>
                <a:close/>
                <a:moveTo>
                  <a:pt x="35" y="51"/>
                </a:moveTo>
                <a:cubicBezTo>
                  <a:pt x="28" y="33"/>
                  <a:pt x="37" y="13"/>
                  <a:pt x="55" y="7"/>
                </a:cubicBezTo>
                <a:cubicBezTo>
                  <a:pt x="72" y="0"/>
                  <a:pt x="92" y="9"/>
                  <a:pt x="99" y="27"/>
                </a:cubicBezTo>
                <a:lnTo>
                  <a:pt x="122" y="90"/>
                </a:lnTo>
                <a:cubicBezTo>
                  <a:pt x="129" y="107"/>
                  <a:pt x="119" y="127"/>
                  <a:pt x="102" y="134"/>
                </a:cubicBezTo>
                <a:cubicBezTo>
                  <a:pt x="98" y="135"/>
                  <a:pt x="94" y="136"/>
                  <a:pt x="90" y="136"/>
                </a:cubicBezTo>
                <a:cubicBezTo>
                  <a:pt x="76" y="136"/>
                  <a:pt x="63" y="127"/>
                  <a:pt x="58" y="113"/>
                </a:cubicBezTo>
                <a:lnTo>
                  <a:pt x="35" y="51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8" name="Freeform 24"/>
          <p:cNvSpPr>
            <a:spLocks noEditPoints="1"/>
          </p:cNvSpPr>
          <p:nvPr/>
        </p:nvSpPr>
        <p:spPr bwMode="auto">
          <a:xfrm>
            <a:off x="2014538" y="3365500"/>
            <a:ext cx="360362" cy="550863"/>
          </a:xfrm>
          <a:custGeom>
            <a:avLst/>
            <a:gdLst>
              <a:gd name="T0" fmla="*/ 196243 w 617"/>
              <a:gd name="T1" fmla="*/ 473169 h 943"/>
              <a:gd name="T2" fmla="*/ 161199 w 617"/>
              <a:gd name="T3" fmla="*/ 473169 h 943"/>
              <a:gd name="T4" fmla="*/ 161199 w 617"/>
              <a:gd name="T5" fmla="*/ 508803 h 943"/>
              <a:gd name="T6" fmla="*/ 196243 w 617"/>
              <a:gd name="T7" fmla="*/ 508803 h 943"/>
              <a:gd name="T8" fmla="*/ 196243 w 617"/>
              <a:gd name="T9" fmla="*/ 473169 h 943"/>
              <a:gd name="T10" fmla="*/ 195658 w 617"/>
              <a:gd name="T11" fmla="*/ 102228 h 943"/>
              <a:gd name="T12" fmla="*/ 228950 w 617"/>
              <a:gd name="T13" fmla="*/ 214971 h 943"/>
              <a:gd name="T14" fmla="*/ 235374 w 617"/>
              <a:gd name="T15" fmla="*/ 220812 h 943"/>
              <a:gd name="T16" fmla="*/ 239463 w 617"/>
              <a:gd name="T17" fmla="*/ 220228 h 943"/>
              <a:gd name="T18" fmla="*/ 245303 w 617"/>
              <a:gd name="T19" fmla="*/ 209713 h 943"/>
              <a:gd name="T20" fmla="*/ 212012 w 617"/>
              <a:gd name="T21" fmla="*/ 97555 h 943"/>
              <a:gd name="T22" fmla="*/ 201499 w 617"/>
              <a:gd name="T23" fmla="*/ 91713 h 943"/>
              <a:gd name="T24" fmla="*/ 195658 w 617"/>
              <a:gd name="T25" fmla="*/ 102228 h 943"/>
              <a:gd name="T26" fmla="*/ 360362 w 617"/>
              <a:gd name="T27" fmla="*/ 391971 h 943"/>
              <a:gd name="T28" fmla="*/ 360362 w 617"/>
              <a:gd name="T29" fmla="*/ 403654 h 943"/>
              <a:gd name="T30" fmla="*/ 351017 w 617"/>
              <a:gd name="T31" fmla="*/ 413000 h 943"/>
              <a:gd name="T32" fmla="*/ 333495 w 617"/>
              <a:gd name="T33" fmla="*/ 413000 h 943"/>
              <a:gd name="T34" fmla="*/ 244135 w 617"/>
              <a:gd name="T35" fmla="*/ 483100 h 943"/>
              <a:gd name="T36" fmla="*/ 315974 w 617"/>
              <a:gd name="T37" fmla="*/ 532169 h 943"/>
              <a:gd name="T38" fmla="*/ 299620 w 617"/>
              <a:gd name="T39" fmla="*/ 550862 h 943"/>
              <a:gd name="T40" fmla="*/ 66582 w 617"/>
              <a:gd name="T41" fmla="*/ 550862 h 943"/>
              <a:gd name="T42" fmla="*/ 50813 w 617"/>
              <a:gd name="T43" fmla="*/ 532169 h 943"/>
              <a:gd name="T44" fmla="*/ 111555 w 617"/>
              <a:gd name="T45" fmla="*/ 487189 h 943"/>
              <a:gd name="T46" fmla="*/ 0 w 617"/>
              <a:gd name="T47" fmla="*/ 313109 h 943"/>
              <a:gd name="T48" fmla="*/ 151854 w 617"/>
              <a:gd name="T49" fmla="*/ 133188 h 943"/>
              <a:gd name="T50" fmla="*/ 133749 w 617"/>
              <a:gd name="T51" fmla="*/ 73020 h 943"/>
              <a:gd name="T52" fmla="*/ 144846 w 617"/>
              <a:gd name="T53" fmla="*/ 51990 h 943"/>
              <a:gd name="T54" fmla="*/ 198579 w 617"/>
              <a:gd name="T55" fmla="*/ 35050 h 943"/>
              <a:gd name="T56" fmla="*/ 219605 w 617"/>
              <a:gd name="T57" fmla="*/ 46149 h 943"/>
              <a:gd name="T58" fmla="*/ 284435 w 617"/>
              <a:gd name="T59" fmla="*/ 252357 h 943"/>
              <a:gd name="T60" fmla="*/ 273338 w 617"/>
              <a:gd name="T61" fmla="*/ 273386 h 943"/>
              <a:gd name="T62" fmla="*/ 219605 w 617"/>
              <a:gd name="T63" fmla="*/ 290327 h 943"/>
              <a:gd name="T64" fmla="*/ 197995 w 617"/>
              <a:gd name="T65" fmla="*/ 279228 h 943"/>
              <a:gd name="T66" fmla="*/ 172296 w 617"/>
              <a:gd name="T67" fmla="*/ 195109 h 943"/>
              <a:gd name="T68" fmla="*/ 65998 w 617"/>
              <a:gd name="T69" fmla="*/ 307268 h 943"/>
              <a:gd name="T70" fmla="*/ 164119 w 617"/>
              <a:gd name="T71" fmla="*/ 429357 h 943"/>
              <a:gd name="T72" fmla="*/ 217853 w 617"/>
              <a:gd name="T73" fmla="*/ 413000 h 943"/>
              <a:gd name="T74" fmla="*/ 199747 w 617"/>
              <a:gd name="T75" fmla="*/ 413000 h 943"/>
              <a:gd name="T76" fmla="*/ 190402 w 617"/>
              <a:gd name="T77" fmla="*/ 403654 h 943"/>
              <a:gd name="T78" fmla="*/ 190402 w 617"/>
              <a:gd name="T79" fmla="*/ 391971 h 943"/>
              <a:gd name="T80" fmla="*/ 199747 w 617"/>
              <a:gd name="T81" fmla="*/ 383208 h 943"/>
              <a:gd name="T82" fmla="*/ 351017 w 617"/>
              <a:gd name="T83" fmla="*/ 383208 h 943"/>
              <a:gd name="T84" fmla="*/ 360362 w 617"/>
              <a:gd name="T85" fmla="*/ 391971 h 943"/>
              <a:gd name="T86" fmla="*/ 223693 w 617"/>
              <a:gd name="T87" fmla="*/ 308436 h 943"/>
              <a:gd name="T88" fmla="*/ 211428 w 617"/>
              <a:gd name="T89" fmla="*/ 325377 h 943"/>
              <a:gd name="T90" fmla="*/ 231286 w 617"/>
              <a:gd name="T91" fmla="*/ 332387 h 943"/>
              <a:gd name="T92" fmla="*/ 285019 w 617"/>
              <a:gd name="T93" fmla="*/ 315446 h 943"/>
              <a:gd name="T94" fmla="*/ 297284 w 617"/>
              <a:gd name="T95" fmla="*/ 298505 h 943"/>
              <a:gd name="T96" fmla="*/ 277426 w 617"/>
              <a:gd name="T97" fmla="*/ 291495 h 943"/>
              <a:gd name="T98" fmla="*/ 223693 w 617"/>
              <a:gd name="T99" fmla="*/ 308436 h 943"/>
              <a:gd name="T100" fmla="*/ 137837 w 617"/>
              <a:gd name="T101" fmla="*/ 23366 h 943"/>
              <a:gd name="T102" fmla="*/ 144262 w 617"/>
              <a:gd name="T103" fmla="*/ 11099 h 943"/>
              <a:gd name="T104" fmla="*/ 174632 w 617"/>
              <a:gd name="T105" fmla="*/ 1752 h 943"/>
              <a:gd name="T106" fmla="*/ 186898 w 617"/>
              <a:gd name="T107" fmla="*/ 8178 h 943"/>
              <a:gd name="T108" fmla="*/ 189234 w 617"/>
              <a:gd name="T109" fmla="*/ 14020 h 943"/>
              <a:gd name="T110" fmla="*/ 182225 w 617"/>
              <a:gd name="T111" fmla="*/ 26871 h 943"/>
              <a:gd name="T112" fmla="*/ 152438 w 617"/>
              <a:gd name="T113" fmla="*/ 36218 h 943"/>
              <a:gd name="T114" fmla="*/ 139589 w 617"/>
              <a:gd name="T115" fmla="*/ 29792 h 943"/>
              <a:gd name="T116" fmla="*/ 137837 w 617"/>
              <a:gd name="T117" fmla="*/ 23366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17" h="943">
                <a:moveTo>
                  <a:pt x="336" y="810"/>
                </a:moveTo>
                <a:cubicBezTo>
                  <a:pt x="319" y="794"/>
                  <a:pt x="292" y="794"/>
                  <a:pt x="276" y="810"/>
                </a:cubicBezTo>
                <a:cubicBezTo>
                  <a:pt x="259" y="827"/>
                  <a:pt x="259" y="854"/>
                  <a:pt x="276" y="871"/>
                </a:cubicBezTo>
                <a:cubicBezTo>
                  <a:pt x="292" y="887"/>
                  <a:pt x="319" y="887"/>
                  <a:pt x="336" y="871"/>
                </a:cubicBezTo>
                <a:cubicBezTo>
                  <a:pt x="353" y="854"/>
                  <a:pt x="353" y="827"/>
                  <a:pt x="336" y="810"/>
                </a:cubicBezTo>
                <a:close/>
                <a:moveTo>
                  <a:pt x="335" y="175"/>
                </a:moveTo>
                <a:lnTo>
                  <a:pt x="392" y="368"/>
                </a:lnTo>
                <a:cubicBezTo>
                  <a:pt x="394" y="373"/>
                  <a:pt x="398" y="377"/>
                  <a:pt x="403" y="378"/>
                </a:cubicBezTo>
                <a:cubicBezTo>
                  <a:pt x="405" y="378"/>
                  <a:pt x="408" y="378"/>
                  <a:pt x="410" y="377"/>
                </a:cubicBezTo>
                <a:cubicBezTo>
                  <a:pt x="418" y="375"/>
                  <a:pt x="422" y="367"/>
                  <a:pt x="420" y="359"/>
                </a:cubicBezTo>
                <a:lnTo>
                  <a:pt x="363" y="167"/>
                </a:lnTo>
                <a:cubicBezTo>
                  <a:pt x="360" y="159"/>
                  <a:pt x="352" y="155"/>
                  <a:pt x="345" y="157"/>
                </a:cubicBezTo>
                <a:cubicBezTo>
                  <a:pt x="337" y="159"/>
                  <a:pt x="333" y="167"/>
                  <a:pt x="335" y="175"/>
                </a:cubicBezTo>
                <a:close/>
                <a:moveTo>
                  <a:pt x="617" y="671"/>
                </a:moveTo>
                <a:lnTo>
                  <a:pt x="617" y="691"/>
                </a:lnTo>
                <a:cubicBezTo>
                  <a:pt x="617" y="699"/>
                  <a:pt x="609" y="707"/>
                  <a:pt x="601" y="707"/>
                </a:cubicBezTo>
                <a:lnTo>
                  <a:pt x="571" y="707"/>
                </a:lnTo>
                <a:cubicBezTo>
                  <a:pt x="539" y="751"/>
                  <a:pt x="475" y="801"/>
                  <a:pt x="418" y="827"/>
                </a:cubicBezTo>
                <a:cubicBezTo>
                  <a:pt x="482" y="844"/>
                  <a:pt x="541" y="886"/>
                  <a:pt x="541" y="911"/>
                </a:cubicBezTo>
                <a:cubicBezTo>
                  <a:pt x="541" y="930"/>
                  <a:pt x="525" y="943"/>
                  <a:pt x="513" y="943"/>
                </a:cubicBezTo>
                <a:lnTo>
                  <a:pt x="114" y="943"/>
                </a:lnTo>
                <a:cubicBezTo>
                  <a:pt x="99" y="943"/>
                  <a:pt x="87" y="929"/>
                  <a:pt x="87" y="911"/>
                </a:cubicBezTo>
                <a:cubicBezTo>
                  <a:pt x="87" y="886"/>
                  <a:pt x="133" y="855"/>
                  <a:pt x="191" y="834"/>
                </a:cubicBezTo>
                <a:cubicBezTo>
                  <a:pt x="46" y="752"/>
                  <a:pt x="0" y="662"/>
                  <a:pt x="0" y="536"/>
                </a:cubicBezTo>
                <a:cubicBezTo>
                  <a:pt x="0" y="398"/>
                  <a:pt x="94" y="271"/>
                  <a:pt x="260" y="228"/>
                </a:cubicBezTo>
                <a:lnTo>
                  <a:pt x="229" y="125"/>
                </a:lnTo>
                <a:cubicBezTo>
                  <a:pt x="224" y="110"/>
                  <a:pt x="233" y="94"/>
                  <a:pt x="248" y="89"/>
                </a:cubicBezTo>
                <a:lnTo>
                  <a:pt x="340" y="60"/>
                </a:lnTo>
                <a:cubicBezTo>
                  <a:pt x="355" y="56"/>
                  <a:pt x="372" y="64"/>
                  <a:pt x="376" y="79"/>
                </a:cubicBezTo>
                <a:lnTo>
                  <a:pt x="487" y="432"/>
                </a:lnTo>
                <a:cubicBezTo>
                  <a:pt x="491" y="447"/>
                  <a:pt x="483" y="464"/>
                  <a:pt x="468" y="468"/>
                </a:cubicBezTo>
                <a:lnTo>
                  <a:pt x="376" y="497"/>
                </a:lnTo>
                <a:cubicBezTo>
                  <a:pt x="360" y="502"/>
                  <a:pt x="344" y="493"/>
                  <a:pt x="339" y="478"/>
                </a:cubicBezTo>
                <a:lnTo>
                  <a:pt x="295" y="334"/>
                </a:lnTo>
                <a:cubicBezTo>
                  <a:pt x="212" y="344"/>
                  <a:pt x="113" y="422"/>
                  <a:pt x="113" y="526"/>
                </a:cubicBezTo>
                <a:cubicBezTo>
                  <a:pt x="113" y="634"/>
                  <a:pt x="193" y="735"/>
                  <a:pt x="281" y="735"/>
                </a:cubicBezTo>
                <a:cubicBezTo>
                  <a:pt x="323" y="735"/>
                  <a:pt x="353" y="722"/>
                  <a:pt x="373" y="707"/>
                </a:cubicBezTo>
                <a:lnTo>
                  <a:pt x="342" y="707"/>
                </a:lnTo>
                <a:cubicBezTo>
                  <a:pt x="334" y="707"/>
                  <a:pt x="326" y="699"/>
                  <a:pt x="326" y="691"/>
                </a:cubicBezTo>
                <a:lnTo>
                  <a:pt x="326" y="671"/>
                </a:lnTo>
                <a:cubicBezTo>
                  <a:pt x="326" y="663"/>
                  <a:pt x="334" y="656"/>
                  <a:pt x="342" y="656"/>
                </a:cubicBezTo>
                <a:lnTo>
                  <a:pt x="601" y="656"/>
                </a:lnTo>
                <a:cubicBezTo>
                  <a:pt x="609" y="656"/>
                  <a:pt x="617" y="663"/>
                  <a:pt x="617" y="671"/>
                </a:cubicBezTo>
                <a:close/>
                <a:moveTo>
                  <a:pt x="383" y="528"/>
                </a:moveTo>
                <a:cubicBezTo>
                  <a:pt x="368" y="532"/>
                  <a:pt x="358" y="546"/>
                  <a:pt x="362" y="557"/>
                </a:cubicBezTo>
                <a:cubicBezTo>
                  <a:pt x="365" y="568"/>
                  <a:pt x="380" y="573"/>
                  <a:pt x="396" y="569"/>
                </a:cubicBezTo>
                <a:lnTo>
                  <a:pt x="488" y="540"/>
                </a:lnTo>
                <a:cubicBezTo>
                  <a:pt x="503" y="535"/>
                  <a:pt x="513" y="522"/>
                  <a:pt x="509" y="511"/>
                </a:cubicBezTo>
                <a:cubicBezTo>
                  <a:pt x="506" y="500"/>
                  <a:pt x="490" y="494"/>
                  <a:pt x="475" y="499"/>
                </a:cubicBezTo>
                <a:lnTo>
                  <a:pt x="383" y="528"/>
                </a:lnTo>
                <a:close/>
                <a:moveTo>
                  <a:pt x="236" y="40"/>
                </a:moveTo>
                <a:cubicBezTo>
                  <a:pt x="233" y="31"/>
                  <a:pt x="238" y="22"/>
                  <a:pt x="247" y="19"/>
                </a:cubicBezTo>
                <a:lnTo>
                  <a:pt x="299" y="3"/>
                </a:lnTo>
                <a:cubicBezTo>
                  <a:pt x="308" y="0"/>
                  <a:pt x="317" y="5"/>
                  <a:pt x="320" y="14"/>
                </a:cubicBezTo>
                <a:lnTo>
                  <a:pt x="324" y="24"/>
                </a:lnTo>
                <a:cubicBezTo>
                  <a:pt x="326" y="33"/>
                  <a:pt x="321" y="43"/>
                  <a:pt x="312" y="46"/>
                </a:cubicBezTo>
                <a:lnTo>
                  <a:pt x="261" y="62"/>
                </a:lnTo>
                <a:cubicBezTo>
                  <a:pt x="252" y="65"/>
                  <a:pt x="242" y="60"/>
                  <a:pt x="239" y="51"/>
                </a:cubicBezTo>
                <a:lnTo>
                  <a:pt x="236" y="40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9" name="Freeform 28"/>
          <p:cNvSpPr>
            <a:spLocks noEditPoints="1"/>
          </p:cNvSpPr>
          <p:nvPr/>
        </p:nvSpPr>
        <p:spPr bwMode="auto">
          <a:xfrm>
            <a:off x="4262438" y="3351213"/>
            <a:ext cx="273050" cy="522287"/>
          </a:xfrm>
          <a:custGeom>
            <a:avLst/>
            <a:gdLst>
              <a:gd name="T0" fmla="*/ 28065 w 467"/>
              <a:gd name="T1" fmla="*/ 266414 h 892"/>
              <a:gd name="T2" fmla="*/ 28065 w 467"/>
              <a:gd name="T3" fmla="*/ 257045 h 892"/>
              <a:gd name="T4" fmla="*/ 244985 w 467"/>
              <a:gd name="T5" fmla="*/ 257045 h 892"/>
              <a:gd name="T6" fmla="*/ 244985 w 467"/>
              <a:gd name="T7" fmla="*/ 265828 h 892"/>
              <a:gd name="T8" fmla="*/ 136233 w 467"/>
              <a:gd name="T9" fmla="*/ 374736 h 892"/>
              <a:gd name="T10" fmla="*/ 174822 w 467"/>
              <a:gd name="T11" fmla="*/ 389959 h 892"/>
              <a:gd name="T12" fmla="*/ 271296 w 467"/>
              <a:gd name="T13" fmla="*/ 261144 h 892"/>
              <a:gd name="T14" fmla="*/ 174822 w 467"/>
              <a:gd name="T15" fmla="*/ 137598 h 892"/>
              <a:gd name="T16" fmla="*/ 257848 w 467"/>
              <a:gd name="T17" fmla="*/ 0 h 892"/>
              <a:gd name="T18" fmla="*/ 143249 w 467"/>
              <a:gd name="T19" fmla="*/ 120033 h 892"/>
              <a:gd name="T20" fmla="*/ 129801 w 467"/>
              <a:gd name="T21" fmla="*/ 120033 h 892"/>
              <a:gd name="T22" fmla="*/ 15202 w 467"/>
              <a:gd name="T23" fmla="*/ 0 h 892"/>
              <a:gd name="T24" fmla="*/ 98228 w 467"/>
              <a:gd name="T25" fmla="*/ 137598 h 892"/>
              <a:gd name="T26" fmla="*/ 1754 w 467"/>
              <a:gd name="T27" fmla="*/ 261144 h 892"/>
              <a:gd name="T28" fmla="*/ 98228 w 467"/>
              <a:gd name="T29" fmla="*/ 389959 h 892"/>
              <a:gd name="T30" fmla="*/ 14033 w 467"/>
              <a:gd name="T31" fmla="*/ 522288 h 892"/>
              <a:gd name="T32" fmla="*/ 28065 w 467"/>
              <a:gd name="T33" fmla="*/ 509406 h 892"/>
              <a:gd name="T34" fmla="*/ 244985 w 467"/>
              <a:gd name="T35" fmla="*/ 509406 h 892"/>
              <a:gd name="T36" fmla="*/ 259017 w 467"/>
              <a:gd name="T37" fmla="*/ 522288 h 892"/>
              <a:gd name="T38" fmla="*/ 174822 w 467"/>
              <a:gd name="T39" fmla="*/ 389959 h 892"/>
              <a:gd name="T40" fmla="*/ 204641 w 467"/>
              <a:gd name="T41" fmla="*/ 65579 h 892"/>
              <a:gd name="T42" fmla="*/ 204641 w 467"/>
              <a:gd name="T43" fmla="*/ 38059 h 892"/>
              <a:gd name="T44" fmla="*/ 53207 w 467"/>
              <a:gd name="T45" fmla="*/ 52112 h 892"/>
              <a:gd name="T46" fmla="*/ 204641 w 467"/>
              <a:gd name="T47" fmla="*/ 464907 h 892"/>
              <a:gd name="T48" fmla="*/ 53207 w 467"/>
              <a:gd name="T49" fmla="*/ 478959 h 892"/>
              <a:gd name="T50" fmla="*/ 204641 w 467"/>
              <a:gd name="T51" fmla="*/ 492426 h 892"/>
              <a:gd name="T52" fmla="*/ 204641 w 467"/>
              <a:gd name="T53" fmla="*/ 464907 h 892"/>
              <a:gd name="T54" fmla="*/ 205811 w 467"/>
              <a:gd name="T55" fmla="*/ 237137 h 892"/>
              <a:gd name="T56" fmla="*/ 205811 w 467"/>
              <a:gd name="T57" fmla="*/ 209618 h 892"/>
              <a:gd name="T58" fmla="*/ 53791 w 467"/>
              <a:gd name="T59" fmla="*/ 223085 h 892"/>
              <a:gd name="T60" fmla="*/ 219259 w 467"/>
              <a:gd name="T61" fmla="*/ 299203 h 892"/>
              <a:gd name="T62" fmla="*/ 67239 w 467"/>
              <a:gd name="T63" fmla="*/ 285151 h 892"/>
              <a:gd name="T64" fmla="*/ 67239 w 467"/>
              <a:gd name="T65" fmla="*/ 312670 h 892"/>
              <a:gd name="T66" fmla="*/ 219259 w 467"/>
              <a:gd name="T67" fmla="*/ 299203 h 8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67" h="892">
                <a:moveTo>
                  <a:pt x="222" y="636"/>
                </a:moveTo>
                <a:cubicBezTo>
                  <a:pt x="66" y="587"/>
                  <a:pt x="47" y="513"/>
                  <a:pt x="48" y="455"/>
                </a:cubicBezTo>
                <a:cubicBezTo>
                  <a:pt x="49" y="451"/>
                  <a:pt x="48" y="449"/>
                  <a:pt x="47" y="446"/>
                </a:cubicBezTo>
                <a:cubicBezTo>
                  <a:pt x="48" y="444"/>
                  <a:pt x="48" y="441"/>
                  <a:pt x="48" y="439"/>
                </a:cubicBezTo>
                <a:cubicBezTo>
                  <a:pt x="48" y="438"/>
                  <a:pt x="55" y="323"/>
                  <a:pt x="233" y="258"/>
                </a:cubicBezTo>
                <a:cubicBezTo>
                  <a:pt x="410" y="323"/>
                  <a:pt x="418" y="434"/>
                  <a:pt x="419" y="439"/>
                </a:cubicBezTo>
                <a:cubicBezTo>
                  <a:pt x="419" y="441"/>
                  <a:pt x="419" y="444"/>
                  <a:pt x="420" y="446"/>
                </a:cubicBezTo>
                <a:cubicBezTo>
                  <a:pt x="419" y="449"/>
                  <a:pt x="418" y="451"/>
                  <a:pt x="419" y="454"/>
                </a:cubicBezTo>
                <a:cubicBezTo>
                  <a:pt x="420" y="513"/>
                  <a:pt x="401" y="587"/>
                  <a:pt x="245" y="636"/>
                </a:cubicBezTo>
                <a:cubicBezTo>
                  <a:pt x="241" y="637"/>
                  <a:pt x="237" y="638"/>
                  <a:pt x="233" y="640"/>
                </a:cubicBezTo>
                <a:cubicBezTo>
                  <a:pt x="230" y="638"/>
                  <a:pt x="226" y="637"/>
                  <a:pt x="222" y="636"/>
                </a:cubicBezTo>
                <a:close/>
                <a:moveTo>
                  <a:pt x="299" y="666"/>
                </a:moveTo>
                <a:cubicBezTo>
                  <a:pt x="412" y="621"/>
                  <a:pt x="467" y="551"/>
                  <a:pt x="465" y="454"/>
                </a:cubicBezTo>
                <a:cubicBezTo>
                  <a:pt x="465" y="451"/>
                  <a:pt x="465" y="448"/>
                  <a:pt x="464" y="446"/>
                </a:cubicBezTo>
                <a:cubicBezTo>
                  <a:pt x="465" y="443"/>
                  <a:pt x="465" y="440"/>
                  <a:pt x="465" y="437"/>
                </a:cubicBezTo>
                <a:cubicBezTo>
                  <a:pt x="465" y="431"/>
                  <a:pt x="458" y="314"/>
                  <a:pt x="299" y="235"/>
                </a:cubicBezTo>
                <a:cubicBezTo>
                  <a:pt x="412" y="191"/>
                  <a:pt x="467" y="121"/>
                  <a:pt x="465" y="23"/>
                </a:cubicBezTo>
                <a:cubicBezTo>
                  <a:pt x="465" y="10"/>
                  <a:pt x="454" y="0"/>
                  <a:pt x="441" y="0"/>
                </a:cubicBezTo>
                <a:cubicBezTo>
                  <a:pt x="429" y="0"/>
                  <a:pt x="418" y="11"/>
                  <a:pt x="419" y="24"/>
                </a:cubicBezTo>
                <a:cubicBezTo>
                  <a:pt x="420" y="83"/>
                  <a:pt x="401" y="157"/>
                  <a:pt x="245" y="205"/>
                </a:cubicBezTo>
                <a:cubicBezTo>
                  <a:pt x="241" y="206"/>
                  <a:pt x="237" y="208"/>
                  <a:pt x="233" y="209"/>
                </a:cubicBezTo>
                <a:cubicBezTo>
                  <a:pt x="230" y="208"/>
                  <a:pt x="226" y="206"/>
                  <a:pt x="222" y="205"/>
                </a:cubicBezTo>
                <a:cubicBezTo>
                  <a:pt x="66" y="157"/>
                  <a:pt x="47" y="83"/>
                  <a:pt x="48" y="24"/>
                </a:cubicBezTo>
                <a:cubicBezTo>
                  <a:pt x="49" y="11"/>
                  <a:pt x="38" y="0"/>
                  <a:pt x="26" y="0"/>
                </a:cubicBezTo>
                <a:cubicBezTo>
                  <a:pt x="13" y="0"/>
                  <a:pt x="2" y="10"/>
                  <a:pt x="2" y="23"/>
                </a:cubicBezTo>
                <a:cubicBezTo>
                  <a:pt x="0" y="121"/>
                  <a:pt x="55" y="191"/>
                  <a:pt x="168" y="235"/>
                </a:cubicBezTo>
                <a:cubicBezTo>
                  <a:pt x="9" y="314"/>
                  <a:pt x="2" y="431"/>
                  <a:pt x="2" y="437"/>
                </a:cubicBezTo>
                <a:cubicBezTo>
                  <a:pt x="2" y="440"/>
                  <a:pt x="2" y="443"/>
                  <a:pt x="3" y="446"/>
                </a:cubicBezTo>
                <a:cubicBezTo>
                  <a:pt x="3" y="448"/>
                  <a:pt x="2" y="451"/>
                  <a:pt x="2" y="454"/>
                </a:cubicBezTo>
                <a:cubicBezTo>
                  <a:pt x="0" y="551"/>
                  <a:pt x="55" y="621"/>
                  <a:pt x="168" y="666"/>
                </a:cubicBezTo>
                <a:cubicBezTo>
                  <a:pt x="9" y="744"/>
                  <a:pt x="2" y="862"/>
                  <a:pt x="2" y="868"/>
                </a:cubicBezTo>
                <a:cubicBezTo>
                  <a:pt x="1" y="880"/>
                  <a:pt x="11" y="891"/>
                  <a:pt x="24" y="892"/>
                </a:cubicBezTo>
                <a:lnTo>
                  <a:pt x="25" y="892"/>
                </a:lnTo>
                <a:cubicBezTo>
                  <a:pt x="38" y="892"/>
                  <a:pt x="48" y="882"/>
                  <a:pt x="48" y="870"/>
                </a:cubicBezTo>
                <a:cubicBezTo>
                  <a:pt x="49" y="865"/>
                  <a:pt x="57" y="753"/>
                  <a:pt x="233" y="689"/>
                </a:cubicBezTo>
                <a:cubicBezTo>
                  <a:pt x="410" y="753"/>
                  <a:pt x="418" y="864"/>
                  <a:pt x="419" y="870"/>
                </a:cubicBezTo>
                <a:cubicBezTo>
                  <a:pt x="419" y="882"/>
                  <a:pt x="429" y="892"/>
                  <a:pt x="442" y="892"/>
                </a:cubicBezTo>
                <a:cubicBezTo>
                  <a:pt x="442" y="892"/>
                  <a:pt x="442" y="892"/>
                  <a:pt x="443" y="892"/>
                </a:cubicBezTo>
                <a:cubicBezTo>
                  <a:pt x="456" y="891"/>
                  <a:pt x="466" y="880"/>
                  <a:pt x="465" y="868"/>
                </a:cubicBezTo>
                <a:cubicBezTo>
                  <a:pt x="465" y="862"/>
                  <a:pt x="458" y="744"/>
                  <a:pt x="299" y="666"/>
                </a:cubicBezTo>
                <a:close/>
                <a:moveTo>
                  <a:pt x="114" y="112"/>
                </a:moveTo>
                <a:lnTo>
                  <a:pt x="350" y="112"/>
                </a:lnTo>
                <a:cubicBezTo>
                  <a:pt x="363" y="112"/>
                  <a:pt x="374" y="102"/>
                  <a:pt x="374" y="89"/>
                </a:cubicBezTo>
                <a:cubicBezTo>
                  <a:pt x="374" y="76"/>
                  <a:pt x="363" y="65"/>
                  <a:pt x="350" y="65"/>
                </a:cubicBezTo>
                <a:lnTo>
                  <a:pt x="114" y="65"/>
                </a:lnTo>
                <a:cubicBezTo>
                  <a:pt x="101" y="65"/>
                  <a:pt x="91" y="76"/>
                  <a:pt x="91" y="89"/>
                </a:cubicBezTo>
                <a:cubicBezTo>
                  <a:pt x="91" y="102"/>
                  <a:pt x="101" y="112"/>
                  <a:pt x="114" y="112"/>
                </a:cubicBezTo>
                <a:close/>
                <a:moveTo>
                  <a:pt x="350" y="794"/>
                </a:moveTo>
                <a:lnTo>
                  <a:pt x="114" y="794"/>
                </a:lnTo>
                <a:cubicBezTo>
                  <a:pt x="101" y="794"/>
                  <a:pt x="91" y="805"/>
                  <a:pt x="91" y="818"/>
                </a:cubicBezTo>
                <a:cubicBezTo>
                  <a:pt x="91" y="831"/>
                  <a:pt x="101" y="841"/>
                  <a:pt x="114" y="841"/>
                </a:cubicBezTo>
                <a:lnTo>
                  <a:pt x="350" y="841"/>
                </a:lnTo>
                <a:cubicBezTo>
                  <a:pt x="363" y="841"/>
                  <a:pt x="374" y="831"/>
                  <a:pt x="374" y="818"/>
                </a:cubicBezTo>
                <a:cubicBezTo>
                  <a:pt x="374" y="805"/>
                  <a:pt x="363" y="794"/>
                  <a:pt x="350" y="794"/>
                </a:cubicBezTo>
                <a:close/>
                <a:moveTo>
                  <a:pt x="115" y="405"/>
                </a:moveTo>
                <a:lnTo>
                  <a:pt x="352" y="405"/>
                </a:lnTo>
                <a:cubicBezTo>
                  <a:pt x="365" y="405"/>
                  <a:pt x="375" y="394"/>
                  <a:pt x="375" y="381"/>
                </a:cubicBezTo>
                <a:cubicBezTo>
                  <a:pt x="375" y="369"/>
                  <a:pt x="365" y="358"/>
                  <a:pt x="352" y="358"/>
                </a:cubicBezTo>
                <a:lnTo>
                  <a:pt x="115" y="358"/>
                </a:lnTo>
                <a:cubicBezTo>
                  <a:pt x="102" y="358"/>
                  <a:pt x="92" y="369"/>
                  <a:pt x="92" y="381"/>
                </a:cubicBezTo>
                <a:cubicBezTo>
                  <a:pt x="92" y="394"/>
                  <a:pt x="102" y="405"/>
                  <a:pt x="115" y="405"/>
                </a:cubicBezTo>
                <a:close/>
                <a:moveTo>
                  <a:pt x="375" y="511"/>
                </a:moveTo>
                <a:cubicBezTo>
                  <a:pt x="375" y="498"/>
                  <a:pt x="365" y="487"/>
                  <a:pt x="352" y="487"/>
                </a:cubicBezTo>
                <a:lnTo>
                  <a:pt x="115" y="487"/>
                </a:lnTo>
                <a:cubicBezTo>
                  <a:pt x="102" y="487"/>
                  <a:pt x="92" y="498"/>
                  <a:pt x="92" y="511"/>
                </a:cubicBezTo>
                <a:cubicBezTo>
                  <a:pt x="92" y="523"/>
                  <a:pt x="102" y="534"/>
                  <a:pt x="115" y="534"/>
                </a:cubicBezTo>
                <a:lnTo>
                  <a:pt x="352" y="534"/>
                </a:lnTo>
                <a:cubicBezTo>
                  <a:pt x="365" y="534"/>
                  <a:pt x="375" y="523"/>
                  <a:pt x="375" y="511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0" name="Freeform 6"/>
          <p:cNvSpPr>
            <a:spLocks noEditPoints="1"/>
          </p:cNvSpPr>
          <p:nvPr/>
        </p:nvSpPr>
        <p:spPr bwMode="auto">
          <a:xfrm>
            <a:off x="5573713" y="2555875"/>
            <a:ext cx="523875" cy="523875"/>
          </a:xfrm>
          <a:custGeom>
            <a:avLst/>
            <a:gdLst>
              <a:gd name="T0" fmla="*/ 444722 w 1145"/>
              <a:gd name="T1" fmla="*/ 275435 h 1145"/>
              <a:gd name="T2" fmla="*/ 433741 w 1145"/>
              <a:gd name="T3" fmla="*/ 259879 h 1145"/>
              <a:gd name="T4" fmla="*/ 471259 w 1145"/>
              <a:gd name="T5" fmla="*/ 248898 h 1145"/>
              <a:gd name="T6" fmla="*/ 482240 w 1145"/>
              <a:gd name="T7" fmla="*/ 263996 h 1145"/>
              <a:gd name="T8" fmla="*/ 453872 w 1145"/>
              <a:gd name="T9" fmla="*/ 370602 h 1145"/>
              <a:gd name="T10" fmla="*/ 444722 w 1145"/>
              <a:gd name="T11" fmla="*/ 379295 h 1145"/>
              <a:gd name="T12" fmla="*/ 436486 w 1145"/>
              <a:gd name="T13" fmla="*/ 377922 h 1145"/>
              <a:gd name="T14" fmla="*/ 408577 w 1145"/>
              <a:gd name="T15" fmla="*/ 358248 h 1145"/>
              <a:gd name="T16" fmla="*/ 411779 w 1145"/>
              <a:gd name="T17" fmla="*/ 345895 h 1145"/>
              <a:gd name="T18" fmla="*/ 421388 w 1145"/>
              <a:gd name="T19" fmla="*/ 340404 h 1145"/>
              <a:gd name="T20" fmla="*/ 449755 w 1145"/>
              <a:gd name="T21" fmla="*/ 355045 h 1145"/>
              <a:gd name="T22" fmla="*/ 376092 w 1145"/>
              <a:gd name="T23" fmla="*/ 214583 h 1145"/>
              <a:gd name="T24" fmla="*/ 261709 w 1145"/>
              <a:gd name="T25" fmla="*/ 298311 h 1145"/>
              <a:gd name="T26" fmla="*/ 261709 w 1145"/>
              <a:gd name="T27" fmla="*/ 225564 h 1145"/>
              <a:gd name="T28" fmla="*/ 359163 w 1145"/>
              <a:gd name="T29" fmla="*/ 185758 h 1145"/>
              <a:gd name="T30" fmla="*/ 378837 w 1145"/>
              <a:gd name="T31" fmla="*/ 191249 h 1145"/>
              <a:gd name="T32" fmla="*/ 376092 w 1145"/>
              <a:gd name="T33" fmla="*/ 214583 h 1145"/>
              <a:gd name="T34" fmla="*/ 177980 w 1145"/>
              <a:gd name="T35" fmla="*/ 112096 h 1145"/>
              <a:gd name="T36" fmla="*/ 168372 w 1145"/>
              <a:gd name="T37" fmla="*/ 115756 h 1145"/>
              <a:gd name="T38" fmla="*/ 145495 w 1145"/>
              <a:gd name="T39" fmla="*/ 87389 h 1145"/>
              <a:gd name="T40" fmla="*/ 153273 w 1145"/>
              <a:gd name="T41" fmla="*/ 70003 h 1145"/>
              <a:gd name="T42" fmla="*/ 161967 w 1145"/>
              <a:gd name="T43" fmla="*/ 69087 h 1145"/>
              <a:gd name="T44" fmla="*/ 182098 w 1145"/>
              <a:gd name="T45" fmla="*/ 96997 h 1145"/>
              <a:gd name="T46" fmla="*/ 114383 w 1145"/>
              <a:gd name="T47" fmla="*/ 174320 h 1145"/>
              <a:gd name="T48" fmla="*/ 102487 w 1145"/>
              <a:gd name="T49" fmla="*/ 183471 h 1145"/>
              <a:gd name="T50" fmla="*/ 74120 w 1145"/>
              <a:gd name="T51" fmla="*/ 168830 h 1145"/>
              <a:gd name="T52" fmla="*/ 71833 w 1145"/>
              <a:gd name="T53" fmla="*/ 150071 h 1145"/>
              <a:gd name="T54" fmla="*/ 87389 w 1145"/>
              <a:gd name="T55" fmla="*/ 145953 h 1145"/>
              <a:gd name="T56" fmla="*/ 115298 w 1145"/>
              <a:gd name="T57" fmla="*/ 166084 h 1145"/>
              <a:gd name="T58" fmla="*/ 110265 w 1145"/>
              <a:gd name="T59" fmla="*/ 365111 h 1145"/>
              <a:gd name="T60" fmla="*/ 81441 w 1145"/>
              <a:gd name="T61" fmla="*/ 379752 h 1145"/>
              <a:gd name="T62" fmla="*/ 71833 w 1145"/>
              <a:gd name="T63" fmla="*/ 374262 h 1145"/>
              <a:gd name="T64" fmla="*/ 68630 w 1145"/>
              <a:gd name="T65" fmla="*/ 361908 h 1145"/>
              <a:gd name="T66" fmla="*/ 96997 w 1145"/>
              <a:gd name="T67" fmla="*/ 341777 h 1145"/>
              <a:gd name="T68" fmla="*/ 105233 w 1145"/>
              <a:gd name="T69" fmla="*/ 340862 h 1145"/>
              <a:gd name="T70" fmla="*/ 114383 w 1145"/>
              <a:gd name="T71" fmla="*/ 349555 h 1145"/>
              <a:gd name="T72" fmla="*/ 41178 w 1145"/>
              <a:gd name="T73" fmla="*/ 263996 h 1145"/>
              <a:gd name="T74" fmla="*/ 52616 w 1145"/>
              <a:gd name="T75" fmla="*/ 248898 h 1145"/>
              <a:gd name="T76" fmla="*/ 90134 w 1145"/>
              <a:gd name="T77" fmla="*/ 259879 h 1145"/>
              <a:gd name="T78" fmla="*/ 79153 w 1145"/>
              <a:gd name="T79" fmla="*/ 275435 h 1145"/>
              <a:gd name="T80" fmla="*/ 41178 w 1145"/>
              <a:gd name="T81" fmla="*/ 263996 h 1145"/>
              <a:gd name="T82" fmla="*/ 259879 w 1145"/>
              <a:gd name="T83" fmla="*/ 41635 h 1145"/>
              <a:gd name="T84" fmla="*/ 274977 w 1145"/>
              <a:gd name="T85" fmla="*/ 52616 h 1145"/>
              <a:gd name="T86" fmla="*/ 263996 w 1145"/>
              <a:gd name="T87" fmla="*/ 90134 h 1145"/>
              <a:gd name="T88" fmla="*/ 248440 w 1145"/>
              <a:gd name="T89" fmla="*/ 79153 h 1145"/>
              <a:gd name="T90" fmla="*/ 341777 w 1145"/>
              <a:gd name="T91" fmla="*/ 96997 h 1145"/>
              <a:gd name="T92" fmla="*/ 364654 w 1145"/>
              <a:gd name="T93" fmla="*/ 68630 h 1145"/>
              <a:gd name="T94" fmla="*/ 373804 w 1145"/>
              <a:gd name="T95" fmla="*/ 72290 h 1145"/>
              <a:gd name="T96" fmla="*/ 364654 w 1145"/>
              <a:gd name="T97" fmla="*/ 110265 h 1145"/>
              <a:gd name="T98" fmla="*/ 355045 w 1145"/>
              <a:gd name="T99" fmla="*/ 115756 h 1145"/>
              <a:gd name="T100" fmla="*/ 345895 w 1145"/>
              <a:gd name="T101" fmla="*/ 112096 h 1145"/>
              <a:gd name="T102" fmla="*/ 413610 w 1145"/>
              <a:gd name="T103" fmla="*/ 159221 h 1145"/>
              <a:gd name="T104" fmla="*/ 441977 w 1145"/>
              <a:gd name="T105" fmla="*/ 144580 h 1145"/>
              <a:gd name="T106" fmla="*/ 451585 w 1145"/>
              <a:gd name="T107" fmla="*/ 150071 h 1145"/>
              <a:gd name="T108" fmla="*/ 449755 w 1145"/>
              <a:gd name="T109" fmla="*/ 168830 h 1145"/>
              <a:gd name="T110" fmla="*/ 421388 w 1145"/>
              <a:gd name="T111" fmla="*/ 183471 h 1145"/>
              <a:gd name="T112" fmla="*/ 411779 w 1145"/>
              <a:gd name="T113" fmla="*/ 177980 h 1145"/>
              <a:gd name="T114" fmla="*/ 413610 w 1145"/>
              <a:gd name="T115" fmla="*/ 159221 h 1145"/>
              <a:gd name="T116" fmla="*/ 0 w 1145"/>
              <a:gd name="T117" fmla="*/ 261709 h 1145"/>
              <a:gd name="T118" fmla="*/ 523875 w 1145"/>
              <a:gd name="T119" fmla="*/ 261709 h 1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45" h="1145">
                <a:moveTo>
                  <a:pt x="1030" y="602"/>
                </a:moveTo>
                <a:lnTo>
                  <a:pt x="972" y="602"/>
                </a:lnTo>
                <a:cubicBezTo>
                  <a:pt x="958" y="602"/>
                  <a:pt x="948" y="591"/>
                  <a:pt x="948" y="577"/>
                </a:cubicBezTo>
                <a:lnTo>
                  <a:pt x="948" y="568"/>
                </a:lnTo>
                <a:cubicBezTo>
                  <a:pt x="948" y="555"/>
                  <a:pt x="958" y="544"/>
                  <a:pt x="972" y="544"/>
                </a:cubicBezTo>
                <a:lnTo>
                  <a:pt x="1030" y="544"/>
                </a:lnTo>
                <a:cubicBezTo>
                  <a:pt x="1043" y="544"/>
                  <a:pt x="1054" y="555"/>
                  <a:pt x="1054" y="568"/>
                </a:cubicBezTo>
                <a:lnTo>
                  <a:pt x="1054" y="577"/>
                </a:lnTo>
                <a:cubicBezTo>
                  <a:pt x="1054" y="591"/>
                  <a:pt x="1043" y="602"/>
                  <a:pt x="1030" y="602"/>
                </a:cubicBezTo>
                <a:close/>
                <a:moveTo>
                  <a:pt x="992" y="810"/>
                </a:moveTo>
                <a:lnTo>
                  <a:pt x="987" y="818"/>
                </a:lnTo>
                <a:cubicBezTo>
                  <a:pt x="984" y="823"/>
                  <a:pt x="979" y="827"/>
                  <a:pt x="972" y="829"/>
                </a:cubicBezTo>
                <a:cubicBezTo>
                  <a:pt x="970" y="829"/>
                  <a:pt x="968" y="830"/>
                  <a:pt x="966" y="830"/>
                </a:cubicBezTo>
                <a:cubicBezTo>
                  <a:pt x="962" y="830"/>
                  <a:pt x="958" y="829"/>
                  <a:pt x="954" y="826"/>
                </a:cubicBezTo>
                <a:lnTo>
                  <a:pt x="904" y="798"/>
                </a:lnTo>
                <a:cubicBezTo>
                  <a:pt x="898" y="794"/>
                  <a:pt x="894" y="789"/>
                  <a:pt x="893" y="783"/>
                </a:cubicBezTo>
                <a:cubicBezTo>
                  <a:pt x="891" y="777"/>
                  <a:pt x="892" y="770"/>
                  <a:pt x="895" y="764"/>
                </a:cubicBezTo>
                <a:lnTo>
                  <a:pt x="900" y="756"/>
                </a:lnTo>
                <a:cubicBezTo>
                  <a:pt x="903" y="751"/>
                  <a:pt x="908" y="747"/>
                  <a:pt x="914" y="745"/>
                </a:cubicBezTo>
                <a:cubicBezTo>
                  <a:pt x="916" y="745"/>
                  <a:pt x="919" y="744"/>
                  <a:pt x="921" y="744"/>
                </a:cubicBezTo>
                <a:cubicBezTo>
                  <a:pt x="925" y="744"/>
                  <a:pt x="929" y="745"/>
                  <a:pt x="933" y="747"/>
                </a:cubicBezTo>
                <a:lnTo>
                  <a:pt x="983" y="776"/>
                </a:lnTo>
                <a:cubicBezTo>
                  <a:pt x="994" y="783"/>
                  <a:pt x="998" y="798"/>
                  <a:pt x="992" y="810"/>
                </a:cubicBezTo>
                <a:close/>
                <a:moveTo>
                  <a:pt x="822" y="469"/>
                </a:moveTo>
                <a:lnTo>
                  <a:pt x="651" y="574"/>
                </a:lnTo>
                <a:cubicBezTo>
                  <a:pt x="651" y="617"/>
                  <a:pt x="615" y="652"/>
                  <a:pt x="572" y="652"/>
                </a:cubicBezTo>
                <a:cubicBezTo>
                  <a:pt x="529" y="652"/>
                  <a:pt x="493" y="616"/>
                  <a:pt x="493" y="572"/>
                </a:cubicBezTo>
                <a:cubicBezTo>
                  <a:pt x="493" y="529"/>
                  <a:pt x="529" y="493"/>
                  <a:pt x="572" y="493"/>
                </a:cubicBezTo>
                <a:cubicBezTo>
                  <a:pt x="586" y="493"/>
                  <a:pt x="599" y="497"/>
                  <a:pt x="610" y="503"/>
                </a:cubicBezTo>
                <a:lnTo>
                  <a:pt x="785" y="406"/>
                </a:lnTo>
                <a:cubicBezTo>
                  <a:pt x="790" y="403"/>
                  <a:pt x="795" y="402"/>
                  <a:pt x="800" y="402"/>
                </a:cubicBezTo>
                <a:cubicBezTo>
                  <a:pt x="811" y="402"/>
                  <a:pt x="822" y="408"/>
                  <a:pt x="828" y="418"/>
                </a:cubicBezTo>
                <a:lnTo>
                  <a:pt x="832" y="426"/>
                </a:lnTo>
                <a:cubicBezTo>
                  <a:pt x="841" y="441"/>
                  <a:pt x="836" y="460"/>
                  <a:pt x="822" y="469"/>
                </a:cubicBezTo>
                <a:close/>
                <a:moveTo>
                  <a:pt x="400" y="231"/>
                </a:moveTo>
                <a:cubicBezTo>
                  <a:pt x="398" y="237"/>
                  <a:pt x="394" y="242"/>
                  <a:pt x="389" y="245"/>
                </a:cubicBezTo>
                <a:lnTo>
                  <a:pt x="381" y="250"/>
                </a:lnTo>
                <a:cubicBezTo>
                  <a:pt x="377" y="252"/>
                  <a:pt x="373" y="253"/>
                  <a:pt x="368" y="253"/>
                </a:cubicBezTo>
                <a:cubicBezTo>
                  <a:pt x="360" y="253"/>
                  <a:pt x="352" y="249"/>
                  <a:pt x="347" y="241"/>
                </a:cubicBezTo>
                <a:lnTo>
                  <a:pt x="318" y="191"/>
                </a:lnTo>
                <a:cubicBezTo>
                  <a:pt x="312" y="179"/>
                  <a:pt x="316" y="165"/>
                  <a:pt x="327" y="158"/>
                </a:cubicBezTo>
                <a:lnTo>
                  <a:pt x="335" y="153"/>
                </a:lnTo>
                <a:cubicBezTo>
                  <a:pt x="339" y="151"/>
                  <a:pt x="343" y="150"/>
                  <a:pt x="348" y="150"/>
                </a:cubicBezTo>
                <a:cubicBezTo>
                  <a:pt x="350" y="150"/>
                  <a:pt x="352" y="150"/>
                  <a:pt x="354" y="151"/>
                </a:cubicBezTo>
                <a:cubicBezTo>
                  <a:pt x="360" y="152"/>
                  <a:pt x="365" y="157"/>
                  <a:pt x="369" y="162"/>
                </a:cubicBezTo>
                <a:lnTo>
                  <a:pt x="398" y="212"/>
                </a:lnTo>
                <a:cubicBezTo>
                  <a:pt x="401" y="218"/>
                  <a:pt x="402" y="224"/>
                  <a:pt x="400" y="231"/>
                </a:cubicBezTo>
                <a:close/>
                <a:moveTo>
                  <a:pt x="250" y="381"/>
                </a:moveTo>
                <a:lnTo>
                  <a:pt x="245" y="389"/>
                </a:lnTo>
                <a:cubicBezTo>
                  <a:pt x="240" y="397"/>
                  <a:pt x="232" y="401"/>
                  <a:pt x="224" y="401"/>
                </a:cubicBezTo>
                <a:cubicBezTo>
                  <a:pt x="220" y="401"/>
                  <a:pt x="216" y="400"/>
                  <a:pt x="212" y="398"/>
                </a:cubicBezTo>
                <a:lnTo>
                  <a:pt x="162" y="369"/>
                </a:lnTo>
                <a:cubicBezTo>
                  <a:pt x="150" y="362"/>
                  <a:pt x="146" y="347"/>
                  <a:pt x="153" y="336"/>
                </a:cubicBezTo>
                <a:lnTo>
                  <a:pt x="157" y="328"/>
                </a:lnTo>
                <a:cubicBezTo>
                  <a:pt x="162" y="320"/>
                  <a:pt x="170" y="316"/>
                  <a:pt x="178" y="316"/>
                </a:cubicBezTo>
                <a:cubicBezTo>
                  <a:pt x="183" y="316"/>
                  <a:pt x="187" y="317"/>
                  <a:pt x="191" y="319"/>
                </a:cubicBezTo>
                <a:lnTo>
                  <a:pt x="241" y="348"/>
                </a:lnTo>
                <a:cubicBezTo>
                  <a:pt x="246" y="351"/>
                  <a:pt x="250" y="356"/>
                  <a:pt x="252" y="363"/>
                </a:cubicBezTo>
                <a:cubicBezTo>
                  <a:pt x="254" y="369"/>
                  <a:pt x="253" y="376"/>
                  <a:pt x="250" y="381"/>
                </a:cubicBezTo>
                <a:close/>
                <a:moveTo>
                  <a:pt x="241" y="798"/>
                </a:moveTo>
                <a:lnTo>
                  <a:pt x="191" y="826"/>
                </a:lnTo>
                <a:cubicBezTo>
                  <a:pt x="187" y="829"/>
                  <a:pt x="183" y="830"/>
                  <a:pt x="178" y="830"/>
                </a:cubicBezTo>
                <a:cubicBezTo>
                  <a:pt x="176" y="830"/>
                  <a:pt x="174" y="829"/>
                  <a:pt x="172" y="829"/>
                </a:cubicBezTo>
                <a:cubicBezTo>
                  <a:pt x="166" y="827"/>
                  <a:pt x="161" y="823"/>
                  <a:pt x="157" y="818"/>
                </a:cubicBezTo>
                <a:lnTo>
                  <a:pt x="153" y="810"/>
                </a:lnTo>
                <a:cubicBezTo>
                  <a:pt x="150" y="804"/>
                  <a:pt x="149" y="797"/>
                  <a:pt x="150" y="791"/>
                </a:cubicBezTo>
                <a:cubicBezTo>
                  <a:pt x="152" y="785"/>
                  <a:pt x="156" y="780"/>
                  <a:pt x="162" y="776"/>
                </a:cubicBezTo>
                <a:lnTo>
                  <a:pt x="212" y="747"/>
                </a:lnTo>
                <a:cubicBezTo>
                  <a:pt x="215" y="745"/>
                  <a:pt x="220" y="744"/>
                  <a:pt x="224" y="744"/>
                </a:cubicBezTo>
                <a:cubicBezTo>
                  <a:pt x="226" y="744"/>
                  <a:pt x="228" y="745"/>
                  <a:pt x="230" y="745"/>
                </a:cubicBezTo>
                <a:cubicBezTo>
                  <a:pt x="236" y="747"/>
                  <a:pt x="242" y="751"/>
                  <a:pt x="245" y="756"/>
                </a:cubicBezTo>
                <a:lnTo>
                  <a:pt x="250" y="764"/>
                </a:lnTo>
                <a:cubicBezTo>
                  <a:pt x="256" y="776"/>
                  <a:pt x="252" y="791"/>
                  <a:pt x="241" y="798"/>
                </a:cubicBezTo>
                <a:close/>
                <a:moveTo>
                  <a:pt x="90" y="577"/>
                </a:moveTo>
                <a:lnTo>
                  <a:pt x="90" y="568"/>
                </a:lnTo>
                <a:cubicBezTo>
                  <a:pt x="90" y="555"/>
                  <a:pt x="101" y="544"/>
                  <a:pt x="115" y="544"/>
                </a:cubicBezTo>
                <a:lnTo>
                  <a:pt x="173" y="544"/>
                </a:lnTo>
                <a:cubicBezTo>
                  <a:pt x="186" y="544"/>
                  <a:pt x="197" y="555"/>
                  <a:pt x="197" y="568"/>
                </a:cubicBezTo>
                <a:lnTo>
                  <a:pt x="197" y="577"/>
                </a:lnTo>
                <a:cubicBezTo>
                  <a:pt x="197" y="591"/>
                  <a:pt x="186" y="602"/>
                  <a:pt x="173" y="602"/>
                </a:cubicBezTo>
                <a:lnTo>
                  <a:pt x="115" y="602"/>
                </a:lnTo>
                <a:cubicBezTo>
                  <a:pt x="101" y="602"/>
                  <a:pt x="90" y="591"/>
                  <a:pt x="90" y="577"/>
                </a:cubicBezTo>
                <a:close/>
                <a:moveTo>
                  <a:pt x="543" y="115"/>
                </a:moveTo>
                <a:cubicBezTo>
                  <a:pt x="543" y="102"/>
                  <a:pt x="554" y="91"/>
                  <a:pt x="568" y="91"/>
                </a:cubicBezTo>
                <a:lnTo>
                  <a:pt x="577" y="91"/>
                </a:lnTo>
                <a:cubicBezTo>
                  <a:pt x="590" y="91"/>
                  <a:pt x="601" y="102"/>
                  <a:pt x="601" y="115"/>
                </a:cubicBezTo>
                <a:lnTo>
                  <a:pt x="601" y="173"/>
                </a:lnTo>
                <a:cubicBezTo>
                  <a:pt x="601" y="187"/>
                  <a:pt x="590" y="197"/>
                  <a:pt x="577" y="197"/>
                </a:cubicBezTo>
                <a:lnTo>
                  <a:pt x="568" y="197"/>
                </a:lnTo>
                <a:cubicBezTo>
                  <a:pt x="554" y="197"/>
                  <a:pt x="543" y="187"/>
                  <a:pt x="543" y="173"/>
                </a:cubicBezTo>
                <a:lnTo>
                  <a:pt x="543" y="115"/>
                </a:lnTo>
                <a:close/>
                <a:moveTo>
                  <a:pt x="747" y="212"/>
                </a:moveTo>
                <a:lnTo>
                  <a:pt x="776" y="162"/>
                </a:lnTo>
                <a:cubicBezTo>
                  <a:pt x="780" y="154"/>
                  <a:pt x="789" y="150"/>
                  <a:pt x="797" y="150"/>
                </a:cubicBezTo>
                <a:cubicBezTo>
                  <a:pt x="801" y="150"/>
                  <a:pt x="805" y="151"/>
                  <a:pt x="809" y="153"/>
                </a:cubicBezTo>
                <a:lnTo>
                  <a:pt x="817" y="158"/>
                </a:lnTo>
                <a:cubicBezTo>
                  <a:pt x="829" y="165"/>
                  <a:pt x="833" y="179"/>
                  <a:pt x="826" y="191"/>
                </a:cubicBezTo>
                <a:lnTo>
                  <a:pt x="797" y="241"/>
                </a:lnTo>
                <a:cubicBezTo>
                  <a:pt x="794" y="247"/>
                  <a:pt x="789" y="251"/>
                  <a:pt x="782" y="252"/>
                </a:cubicBezTo>
                <a:cubicBezTo>
                  <a:pt x="780" y="253"/>
                  <a:pt x="778" y="253"/>
                  <a:pt x="776" y="253"/>
                </a:cubicBezTo>
                <a:cubicBezTo>
                  <a:pt x="772" y="253"/>
                  <a:pt x="768" y="252"/>
                  <a:pt x="764" y="250"/>
                </a:cubicBezTo>
                <a:lnTo>
                  <a:pt x="756" y="245"/>
                </a:lnTo>
                <a:cubicBezTo>
                  <a:pt x="744" y="239"/>
                  <a:pt x="740" y="224"/>
                  <a:pt x="747" y="212"/>
                </a:cubicBezTo>
                <a:close/>
                <a:moveTo>
                  <a:pt x="904" y="348"/>
                </a:moveTo>
                <a:lnTo>
                  <a:pt x="954" y="319"/>
                </a:lnTo>
                <a:cubicBezTo>
                  <a:pt x="958" y="317"/>
                  <a:pt x="962" y="316"/>
                  <a:pt x="966" y="316"/>
                </a:cubicBezTo>
                <a:cubicBezTo>
                  <a:pt x="968" y="316"/>
                  <a:pt x="970" y="316"/>
                  <a:pt x="972" y="317"/>
                </a:cubicBezTo>
                <a:cubicBezTo>
                  <a:pt x="979" y="318"/>
                  <a:pt x="984" y="322"/>
                  <a:pt x="987" y="328"/>
                </a:cubicBezTo>
                <a:lnTo>
                  <a:pt x="992" y="336"/>
                </a:lnTo>
                <a:cubicBezTo>
                  <a:pt x="998" y="347"/>
                  <a:pt x="995" y="362"/>
                  <a:pt x="983" y="369"/>
                </a:cubicBezTo>
                <a:lnTo>
                  <a:pt x="933" y="398"/>
                </a:lnTo>
                <a:cubicBezTo>
                  <a:pt x="929" y="400"/>
                  <a:pt x="925" y="401"/>
                  <a:pt x="921" y="401"/>
                </a:cubicBezTo>
                <a:cubicBezTo>
                  <a:pt x="919" y="401"/>
                  <a:pt x="916" y="401"/>
                  <a:pt x="914" y="400"/>
                </a:cubicBezTo>
                <a:cubicBezTo>
                  <a:pt x="908" y="399"/>
                  <a:pt x="903" y="395"/>
                  <a:pt x="900" y="389"/>
                </a:cubicBezTo>
                <a:lnTo>
                  <a:pt x="895" y="381"/>
                </a:lnTo>
                <a:cubicBezTo>
                  <a:pt x="888" y="369"/>
                  <a:pt x="892" y="355"/>
                  <a:pt x="904" y="348"/>
                </a:cubicBezTo>
                <a:close/>
                <a:moveTo>
                  <a:pt x="572" y="0"/>
                </a:moveTo>
                <a:cubicBezTo>
                  <a:pt x="256" y="0"/>
                  <a:pt x="0" y="256"/>
                  <a:pt x="0" y="572"/>
                </a:cubicBezTo>
                <a:cubicBezTo>
                  <a:pt x="0" y="889"/>
                  <a:pt x="256" y="1145"/>
                  <a:pt x="572" y="1145"/>
                </a:cubicBezTo>
                <a:cubicBezTo>
                  <a:pt x="888" y="1145"/>
                  <a:pt x="1145" y="889"/>
                  <a:pt x="1145" y="572"/>
                </a:cubicBezTo>
                <a:cubicBezTo>
                  <a:pt x="1145" y="256"/>
                  <a:pt x="888" y="0"/>
                  <a:pt x="572" y="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1" name="Freeform 14"/>
          <p:cNvSpPr>
            <a:spLocks noEditPoints="1"/>
          </p:cNvSpPr>
          <p:nvPr/>
        </p:nvSpPr>
        <p:spPr bwMode="auto">
          <a:xfrm>
            <a:off x="4821238" y="2527300"/>
            <a:ext cx="523875" cy="523875"/>
          </a:xfrm>
          <a:custGeom>
            <a:avLst/>
            <a:gdLst>
              <a:gd name="T0" fmla="*/ 468514 w 1145"/>
              <a:gd name="T1" fmla="*/ 260336 h 1145"/>
              <a:gd name="T2" fmla="*/ 523875 w 1145"/>
              <a:gd name="T3" fmla="*/ 260336 h 1145"/>
              <a:gd name="T4" fmla="*/ 377007 w 1145"/>
              <a:gd name="T5" fmla="*/ 348640 h 1145"/>
              <a:gd name="T6" fmla="*/ 377007 w 1145"/>
              <a:gd name="T7" fmla="*/ 404001 h 1145"/>
              <a:gd name="T8" fmla="*/ 377007 w 1145"/>
              <a:gd name="T9" fmla="*/ 348640 h 1145"/>
              <a:gd name="T10" fmla="*/ 163797 w 1145"/>
              <a:gd name="T11" fmla="*/ 136345 h 1145"/>
              <a:gd name="T12" fmla="*/ 249355 w 1145"/>
              <a:gd name="T13" fmla="*/ 53989 h 1145"/>
              <a:gd name="T14" fmla="*/ 249355 w 1145"/>
              <a:gd name="T15" fmla="*/ 469886 h 1145"/>
              <a:gd name="T16" fmla="*/ 162882 w 1145"/>
              <a:gd name="T17" fmla="*/ 385700 h 1145"/>
              <a:gd name="T18" fmla="*/ 249355 w 1145"/>
              <a:gd name="T19" fmla="*/ 469886 h 1145"/>
              <a:gd name="T20" fmla="*/ 139547 w 1145"/>
              <a:gd name="T21" fmla="*/ 393021 h 1145"/>
              <a:gd name="T22" fmla="*/ 110723 w 1145"/>
              <a:gd name="T23" fmla="*/ 405374 h 1145"/>
              <a:gd name="T24" fmla="*/ 427793 w 1145"/>
              <a:gd name="T25" fmla="*/ 386615 h 1145"/>
              <a:gd name="T26" fmla="*/ 387988 w 1145"/>
              <a:gd name="T27" fmla="*/ 426878 h 1145"/>
              <a:gd name="T28" fmla="*/ 368314 w 1145"/>
              <a:gd name="T29" fmla="*/ 426878 h 1145"/>
              <a:gd name="T30" fmla="*/ 310665 w 1145"/>
              <a:gd name="T31" fmla="*/ 463938 h 1145"/>
              <a:gd name="T32" fmla="*/ 273147 w 1145"/>
              <a:gd name="T33" fmla="*/ 373347 h 1145"/>
              <a:gd name="T34" fmla="*/ 325763 w 1145"/>
              <a:gd name="T35" fmla="*/ 376092 h 1145"/>
              <a:gd name="T36" fmla="*/ 273147 w 1145"/>
              <a:gd name="T37" fmla="*/ 349555 h 1145"/>
              <a:gd name="T38" fmla="*/ 380210 w 1145"/>
              <a:gd name="T39" fmla="*/ 273605 h 1145"/>
              <a:gd name="T40" fmla="*/ 377007 w 1145"/>
              <a:gd name="T41" fmla="*/ 324391 h 1145"/>
              <a:gd name="T42" fmla="*/ 404001 w 1145"/>
              <a:gd name="T43" fmla="*/ 273605 h 1145"/>
              <a:gd name="T44" fmla="*/ 444264 w 1145"/>
              <a:gd name="T45" fmla="*/ 260336 h 1145"/>
              <a:gd name="T46" fmla="*/ 404001 w 1145"/>
              <a:gd name="T47" fmla="*/ 249813 h 1145"/>
              <a:gd name="T48" fmla="*/ 374719 w 1145"/>
              <a:gd name="T49" fmla="*/ 194451 h 1145"/>
              <a:gd name="T50" fmla="*/ 273147 w 1145"/>
              <a:gd name="T51" fmla="*/ 249813 h 1145"/>
              <a:gd name="T52" fmla="*/ 328966 w 1145"/>
              <a:gd name="T53" fmla="*/ 166999 h 1145"/>
              <a:gd name="T54" fmla="*/ 273147 w 1145"/>
              <a:gd name="T55" fmla="*/ 148698 h 1145"/>
              <a:gd name="T56" fmla="*/ 310665 w 1145"/>
              <a:gd name="T57" fmla="*/ 59479 h 1145"/>
              <a:gd name="T58" fmla="*/ 366026 w 1145"/>
              <a:gd name="T59" fmla="*/ 91964 h 1145"/>
              <a:gd name="T60" fmla="*/ 380667 w 1145"/>
              <a:gd name="T61" fmla="*/ 91507 h 1145"/>
              <a:gd name="T62" fmla="*/ 426878 w 1145"/>
              <a:gd name="T63" fmla="*/ 135887 h 1145"/>
              <a:gd name="T64" fmla="*/ 495966 w 1145"/>
              <a:gd name="T65" fmla="*/ 208635 h 1145"/>
              <a:gd name="T66" fmla="*/ 261251 w 1145"/>
              <a:gd name="T67" fmla="*/ 0 h 1145"/>
              <a:gd name="T68" fmla="*/ 132227 w 1145"/>
              <a:gd name="T69" fmla="*/ 99285 h 1145"/>
              <a:gd name="T70" fmla="*/ 140463 w 1145"/>
              <a:gd name="T71" fmla="*/ 129024 h 1145"/>
              <a:gd name="T72" fmla="*/ 119416 w 1145"/>
              <a:gd name="T73" fmla="*/ 146410 h 1145"/>
              <a:gd name="T74" fmla="*/ 121246 w 1145"/>
              <a:gd name="T75" fmla="*/ 210923 h 1145"/>
              <a:gd name="T76" fmla="*/ 145495 w 1145"/>
              <a:gd name="T77" fmla="*/ 212295 h 1145"/>
              <a:gd name="T78" fmla="*/ 249355 w 1145"/>
              <a:gd name="T79" fmla="*/ 172490 h 1145"/>
              <a:gd name="T80" fmla="*/ 180725 w 1145"/>
              <a:gd name="T81" fmla="*/ 249813 h 1145"/>
              <a:gd name="T82" fmla="*/ 180725 w 1145"/>
              <a:gd name="T83" fmla="*/ 273605 h 1145"/>
              <a:gd name="T84" fmla="*/ 249355 w 1145"/>
              <a:gd name="T85" fmla="*/ 349555 h 1145"/>
              <a:gd name="T86" fmla="*/ 145495 w 1145"/>
              <a:gd name="T87" fmla="*/ 311122 h 1145"/>
              <a:gd name="T88" fmla="*/ 121246 w 1145"/>
              <a:gd name="T89" fmla="*/ 312495 h 1145"/>
              <a:gd name="T90" fmla="*/ 95167 w 1145"/>
              <a:gd name="T91" fmla="*/ 386615 h 1145"/>
              <a:gd name="T92" fmla="*/ 80526 w 1145"/>
              <a:gd name="T93" fmla="*/ 273605 h 1145"/>
              <a:gd name="T94" fmla="*/ 80526 w 1145"/>
              <a:gd name="T95" fmla="*/ 249813 h 1145"/>
              <a:gd name="T96" fmla="*/ 78696 w 1145"/>
              <a:gd name="T97" fmla="*/ 162882 h 1145"/>
              <a:gd name="T98" fmla="*/ 0 w 1145"/>
              <a:gd name="T99" fmla="*/ 261709 h 1145"/>
              <a:gd name="T100" fmla="*/ 519300 w 1145"/>
              <a:gd name="T101" fmla="*/ 306547 h 1145"/>
              <a:gd name="T102" fmla="*/ 465311 w 1145"/>
              <a:gd name="T103" fmla="*/ 301972 h 1145"/>
              <a:gd name="T104" fmla="*/ 374719 w 1145"/>
              <a:gd name="T105" fmla="*/ 170660 h 1145"/>
              <a:gd name="T106" fmla="*/ 374719 w 1145"/>
              <a:gd name="T107" fmla="*/ 115298 h 1145"/>
              <a:gd name="T108" fmla="*/ 81898 w 1145"/>
              <a:gd name="T109" fmla="*/ 139090 h 1145"/>
              <a:gd name="T110" fmla="*/ 81898 w 1145"/>
              <a:gd name="T111" fmla="*/ 83728 h 1145"/>
              <a:gd name="T112" fmla="*/ 81898 w 1145"/>
              <a:gd name="T113" fmla="*/ 139090 h 1145"/>
              <a:gd name="T114" fmla="*/ 158306 w 1145"/>
              <a:gd name="T115" fmla="*/ 261709 h 1145"/>
              <a:gd name="T116" fmla="*/ 102945 w 1145"/>
              <a:gd name="T117" fmla="*/ 261709 h 114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45" h="1145">
                <a:moveTo>
                  <a:pt x="1084" y="509"/>
                </a:moveTo>
                <a:cubicBezTo>
                  <a:pt x="1051" y="509"/>
                  <a:pt x="1024" y="536"/>
                  <a:pt x="1024" y="569"/>
                </a:cubicBezTo>
                <a:cubicBezTo>
                  <a:pt x="1024" y="603"/>
                  <a:pt x="1051" y="630"/>
                  <a:pt x="1084" y="630"/>
                </a:cubicBezTo>
                <a:cubicBezTo>
                  <a:pt x="1117" y="630"/>
                  <a:pt x="1145" y="603"/>
                  <a:pt x="1145" y="569"/>
                </a:cubicBezTo>
                <a:cubicBezTo>
                  <a:pt x="1145" y="536"/>
                  <a:pt x="1117" y="509"/>
                  <a:pt x="1084" y="509"/>
                </a:cubicBezTo>
                <a:close/>
                <a:moveTo>
                  <a:pt x="824" y="762"/>
                </a:moveTo>
                <a:cubicBezTo>
                  <a:pt x="791" y="762"/>
                  <a:pt x="764" y="789"/>
                  <a:pt x="764" y="822"/>
                </a:cubicBezTo>
                <a:cubicBezTo>
                  <a:pt x="764" y="856"/>
                  <a:pt x="791" y="883"/>
                  <a:pt x="824" y="883"/>
                </a:cubicBezTo>
                <a:cubicBezTo>
                  <a:pt x="858" y="883"/>
                  <a:pt x="885" y="856"/>
                  <a:pt x="885" y="822"/>
                </a:cubicBezTo>
                <a:cubicBezTo>
                  <a:pt x="885" y="789"/>
                  <a:pt x="858" y="762"/>
                  <a:pt x="824" y="762"/>
                </a:cubicBezTo>
                <a:close/>
                <a:moveTo>
                  <a:pt x="545" y="325"/>
                </a:moveTo>
                <a:cubicBezTo>
                  <a:pt x="479" y="323"/>
                  <a:pt x="416" y="314"/>
                  <a:pt x="358" y="298"/>
                </a:cubicBezTo>
                <a:cubicBezTo>
                  <a:pt x="384" y="226"/>
                  <a:pt x="421" y="168"/>
                  <a:pt x="463" y="130"/>
                </a:cubicBezTo>
                <a:cubicBezTo>
                  <a:pt x="490" y="124"/>
                  <a:pt x="517" y="120"/>
                  <a:pt x="545" y="118"/>
                </a:cubicBezTo>
                <a:lnTo>
                  <a:pt x="545" y="325"/>
                </a:lnTo>
                <a:close/>
                <a:moveTo>
                  <a:pt x="545" y="1027"/>
                </a:moveTo>
                <a:cubicBezTo>
                  <a:pt x="517" y="1025"/>
                  <a:pt x="490" y="1021"/>
                  <a:pt x="463" y="1014"/>
                </a:cubicBezTo>
                <a:cubicBezTo>
                  <a:pt x="420" y="976"/>
                  <a:pt x="383" y="917"/>
                  <a:pt x="356" y="843"/>
                </a:cubicBezTo>
                <a:cubicBezTo>
                  <a:pt x="415" y="827"/>
                  <a:pt x="479" y="818"/>
                  <a:pt x="545" y="816"/>
                </a:cubicBezTo>
                <a:lnTo>
                  <a:pt x="545" y="1027"/>
                </a:lnTo>
                <a:close/>
                <a:moveTo>
                  <a:pt x="242" y="886"/>
                </a:moveTo>
                <a:cubicBezTo>
                  <a:pt x="262" y="876"/>
                  <a:pt x="283" y="867"/>
                  <a:pt x="305" y="859"/>
                </a:cubicBezTo>
                <a:cubicBezTo>
                  <a:pt x="321" y="903"/>
                  <a:pt x="340" y="942"/>
                  <a:pt x="362" y="976"/>
                </a:cubicBezTo>
                <a:cubicBezTo>
                  <a:pt x="317" y="953"/>
                  <a:pt x="277" y="922"/>
                  <a:pt x="242" y="886"/>
                </a:cubicBezTo>
                <a:close/>
                <a:moveTo>
                  <a:pt x="1017" y="660"/>
                </a:moveTo>
                <a:cubicBezTo>
                  <a:pt x="1004" y="728"/>
                  <a:pt x="975" y="791"/>
                  <a:pt x="935" y="845"/>
                </a:cubicBezTo>
                <a:cubicBezTo>
                  <a:pt x="935" y="845"/>
                  <a:pt x="935" y="845"/>
                  <a:pt x="935" y="845"/>
                </a:cubicBezTo>
                <a:cubicBezTo>
                  <a:pt x="926" y="888"/>
                  <a:pt x="892" y="923"/>
                  <a:pt x="848" y="933"/>
                </a:cubicBezTo>
                <a:cubicBezTo>
                  <a:pt x="827" y="949"/>
                  <a:pt x="805" y="963"/>
                  <a:pt x="781" y="976"/>
                </a:cubicBezTo>
                <a:cubicBezTo>
                  <a:pt x="789" y="963"/>
                  <a:pt x="797" y="948"/>
                  <a:pt x="805" y="933"/>
                </a:cubicBezTo>
                <a:cubicBezTo>
                  <a:pt x="787" y="930"/>
                  <a:pt x="770" y="923"/>
                  <a:pt x="756" y="912"/>
                </a:cubicBezTo>
                <a:cubicBezTo>
                  <a:pt x="734" y="954"/>
                  <a:pt x="708" y="989"/>
                  <a:pt x="679" y="1014"/>
                </a:cubicBezTo>
                <a:cubicBezTo>
                  <a:pt x="653" y="1021"/>
                  <a:pt x="625" y="1025"/>
                  <a:pt x="597" y="1027"/>
                </a:cubicBezTo>
                <a:lnTo>
                  <a:pt x="597" y="816"/>
                </a:lnTo>
                <a:cubicBezTo>
                  <a:pt x="637" y="817"/>
                  <a:pt x="675" y="821"/>
                  <a:pt x="712" y="827"/>
                </a:cubicBezTo>
                <a:cubicBezTo>
                  <a:pt x="712" y="826"/>
                  <a:pt x="712" y="824"/>
                  <a:pt x="712" y="822"/>
                </a:cubicBezTo>
                <a:cubicBezTo>
                  <a:pt x="712" y="806"/>
                  <a:pt x="715" y="790"/>
                  <a:pt x="722" y="776"/>
                </a:cubicBezTo>
                <a:cubicBezTo>
                  <a:pt x="682" y="769"/>
                  <a:pt x="640" y="765"/>
                  <a:pt x="597" y="764"/>
                </a:cubicBezTo>
                <a:lnTo>
                  <a:pt x="597" y="598"/>
                </a:lnTo>
                <a:lnTo>
                  <a:pt x="831" y="598"/>
                </a:lnTo>
                <a:cubicBezTo>
                  <a:pt x="830" y="637"/>
                  <a:pt x="826" y="674"/>
                  <a:pt x="820" y="710"/>
                </a:cubicBezTo>
                <a:cubicBezTo>
                  <a:pt x="822" y="710"/>
                  <a:pt x="823" y="709"/>
                  <a:pt x="824" y="709"/>
                </a:cubicBezTo>
                <a:cubicBezTo>
                  <a:pt x="842" y="709"/>
                  <a:pt x="858" y="713"/>
                  <a:pt x="872" y="720"/>
                </a:cubicBezTo>
                <a:cubicBezTo>
                  <a:pt x="878" y="681"/>
                  <a:pt x="882" y="641"/>
                  <a:pt x="883" y="598"/>
                </a:cubicBezTo>
                <a:lnTo>
                  <a:pt x="975" y="598"/>
                </a:lnTo>
                <a:cubicBezTo>
                  <a:pt x="973" y="589"/>
                  <a:pt x="971" y="579"/>
                  <a:pt x="971" y="569"/>
                </a:cubicBezTo>
                <a:cubicBezTo>
                  <a:pt x="971" y="561"/>
                  <a:pt x="972" y="554"/>
                  <a:pt x="974" y="546"/>
                </a:cubicBezTo>
                <a:lnTo>
                  <a:pt x="883" y="546"/>
                </a:lnTo>
                <a:cubicBezTo>
                  <a:pt x="882" y="500"/>
                  <a:pt x="878" y="455"/>
                  <a:pt x="870" y="413"/>
                </a:cubicBezTo>
                <a:cubicBezTo>
                  <a:pt x="855" y="421"/>
                  <a:pt x="837" y="425"/>
                  <a:pt x="819" y="425"/>
                </a:cubicBezTo>
                <a:cubicBezTo>
                  <a:pt x="826" y="464"/>
                  <a:pt x="830" y="504"/>
                  <a:pt x="831" y="546"/>
                </a:cubicBezTo>
                <a:lnTo>
                  <a:pt x="597" y="546"/>
                </a:lnTo>
                <a:lnTo>
                  <a:pt x="597" y="377"/>
                </a:lnTo>
                <a:cubicBezTo>
                  <a:pt x="639" y="376"/>
                  <a:pt x="680" y="372"/>
                  <a:pt x="719" y="365"/>
                </a:cubicBezTo>
                <a:cubicBezTo>
                  <a:pt x="711" y="350"/>
                  <a:pt x="707" y="333"/>
                  <a:pt x="706" y="314"/>
                </a:cubicBezTo>
                <a:cubicBezTo>
                  <a:pt x="671" y="320"/>
                  <a:pt x="635" y="323"/>
                  <a:pt x="597" y="325"/>
                </a:cubicBezTo>
                <a:lnTo>
                  <a:pt x="597" y="118"/>
                </a:lnTo>
                <a:cubicBezTo>
                  <a:pt x="625" y="120"/>
                  <a:pt x="653" y="124"/>
                  <a:pt x="679" y="130"/>
                </a:cubicBezTo>
                <a:cubicBezTo>
                  <a:pt x="706" y="154"/>
                  <a:pt x="730" y="185"/>
                  <a:pt x="751" y="223"/>
                </a:cubicBezTo>
                <a:cubicBezTo>
                  <a:pt x="765" y="212"/>
                  <a:pt x="782" y="204"/>
                  <a:pt x="800" y="201"/>
                </a:cubicBezTo>
                <a:cubicBezTo>
                  <a:pt x="794" y="190"/>
                  <a:pt x="787" y="179"/>
                  <a:pt x="781" y="169"/>
                </a:cubicBezTo>
                <a:cubicBezTo>
                  <a:pt x="799" y="178"/>
                  <a:pt x="816" y="189"/>
                  <a:pt x="832" y="200"/>
                </a:cubicBezTo>
                <a:cubicBezTo>
                  <a:pt x="883" y="206"/>
                  <a:pt x="924" y="247"/>
                  <a:pt x="931" y="298"/>
                </a:cubicBezTo>
                <a:cubicBezTo>
                  <a:pt x="931" y="298"/>
                  <a:pt x="932" y="298"/>
                  <a:pt x="933" y="297"/>
                </a:cubicBezTo>
                <a:cubicBezTo>
                  <a:pt x="973" y="350"/>
                  <a:pt x="1002" y="412"/>
                  <a:pt x="1016" y="480"/>
                </a:cubicBezTo>
                <a:cubicBezTo>
                  <a:pt x="1035" y="465"/>
                  <a:pt x="1059" y="456"/>
                  <a:pt x="1084" y="456"/>
                </a:cubicBezTo>
                <a:cubicBezTo>
                  <a:pt x="1102" y="456"/>
                  <a:pt x="1118" y="461"/>
                  <a:pt x="1133" y="468"/>
                </a:cubicBezTo>
                <a:cubicBezTo>
                  <a:pt x="1084" y="202"/>
                  <a:pt x="851" y="0"/>
                  <a:pt x="571" y="0"/>
                </a:cubicBezTo>
                <a:cubicBezTo>
                  <a:pt x="432" y="0"/>
                  <a:pt x="304" y="50"/>
                  <a:pt x="205" y="133"/>
                </a:cubicBezTo>
                <a:cubicBezTo>
                  <a:pt x="246" y="143"/>
                  <a:pt x="279" y="176"/>
                  <a:pt x="289" y="217"/>
                </a:cubicBezTo>
                <a:cubicBezTo>
                  <a:pt x="311" y="199"/>
                  <a:pt x="336" y="182"/>
                  <a:pt x="362" y="169"/>
                </a:cubicBezTo>
                <a:cubicBezTo>
                  <a:pt x="341" y="202"/>
                  <a:pt x="322" y="240"/>
                  <a:pt x="307" y="282"/>
                </a:cubicBezTo>
                <a:cubicBezTo>
                  <a:pt x="300" y="280"/>
                  <a:pt x="294" y="277"/>
                  <a:pt x="287" y="275"/>
                </a:cubicBezTo>
                <a:cubicBezTo>
                  <a:pt x="282" y="292"/>
                  <a:pt x="273" y="308"/>
                  <a:pt x="261" y="320"/>
                </a:cubicBezTo>
                <a:cubicBezTo>
                  <a:pt x="271" y="324"/>
                  <a:pt x="280" y="328"/>
                  <a:pt x="291" y="332"/>
                </a:cubicBezTo>
                <a:cubicBezTo>
                  <a:pt x="279" y="372"/>
                  <a:pt x="271" y="416"/>
                  <a:pt x="265" y="461"/>
                </a:cubicBezTo>
                <a:cubicBezTo>
                  <a:pt x="272" y="460"/>
                  <a:pt x="279" y="459"/>
                  <a:pt x="286" y="459"/>
                </a:cubicBezTo>
                <a:cubicBezTo>
                  <a:pt x="297" y="459"/>
                  <a:pt x="308" y="461"/>
                  <a:pt x="318" y="464"/>
                </a:cubicBezTo>
                <a:cubicBezTo>
                  <a:pt x="323" y="423"/>
                  <a:pt x="331" y="384"/>
                  <a:pt x="342" y="348"/>
                </a:cubicBezTo>
                <a:cubicBezTo>
                  <a:pt x="405" y="365"/>
                  <a:pt x="474" y="375"/>
                  <a:pt x="545" y="377"/>
                </a:cubicBezTo>
                <a:lnTo>
                  <a:pt x="545" y="546"/>
                </a:lnTo>
                <a:lnTo>
                  <a:pt x="395" y="546"/>
                </a:lnTo>
                <a:cubicBezTo>
                  <a:pt x="397" y="555"/>
                  <a:pt x="398" y="563"/>
                  <a:pt x="398" y="572"/>
                </a:cubicBezTo>
                <a:cubicBezTo>
                  <a:pt x="398" y="581"/>
                  <a:pt x="397" y="590"/>
                  <a:pt x="395" y="598"/>
                </a:cubicBezTo>
                <a:lnTo>
                  <a:pt x="545" y="598"/>
                </a:lnTo>
                <a:lnTo>
                  <a:pt x="545" y="764"/>
                </a:lnTo>
                <a:cubicBezTo>
                  <a:pt x="474" y="766"/>
                  <a:pt x="404" y="776"/>
                  <a:pt x="341" y="793"/>
                </a:cubicBezTo>
                <a:cubicBezTo>
                  <a:pt x="331" y="758"/>
                  <a:pt x="323" y="720"/>
                  <a:pt x="318" y="680"/>
                </a:cubicBezTo>
                <a:cubicBezTo>
                  <a:pt x="308" y="683"/>
                  <a:pt x="297" y="685"/>
                  <a:pt x="286" y="685"/>
                </a:cubicBezTo>
                <a:cubicBezTo>
                  <a:pt x="279" y="685"/>
                  <a:pt x="272" y="684"/>
                  <a:pt x="265" y="683"/>
                </a:cubicBezTo>
                <a:cubicBezTo>
                  <a:pt x="271" y="727"/>
                  <a:pt x="279" y="770"/>
                  <a:pt x="290" y="809"/>
                </a:cubicBezTo>
                <a:cubicBezTo>
                  <a:pt x="261" y="819"/>
                  <a:pt x="233" y="831"/>
                  <a:pt x="208" y="845"/>
                </a:cubicBezTo>
                <a:cubicBezTo>
                  <a:pt x="156" y="775"/>
                  <a:pt x="123" y="690"/>
                  <a:pt x="118" y="598"/>
                </a:cubicBezTo>
                <a:lnTo>
                  <a:pt x="176" y="598"/>
                </a:lnTo>
                <a:cubicBezTo>
                  <a:pt x="174" y="590"/>
                  <a:pt x="173" y="581"/>
                  <a:pt x="173" y="572"/>
                </a:cubicBezTo>
                <a:cubicBezTo>
                  <a:pt x="173" y="563"/>
                  <a:pt x="174" y="555"/>
                  <a:pt x="176" y="546"/>
                </a:cubicBezTo>
                <a:lnTo>
                  <a:pt x="118" y="546"/>
                </a:lnTo>
                <a:cubicBezTo>
                  <a:pt x="122" y="478"/>
                  <a:pt x="141" y="413"/>
                  <a:pt x="172" y="356"/>
                </a:cubicBezTo>
                <a:cubicBezTo>
                  <a:pt x="129" y="353"/>
                  <a:pt x="92" y="326"/>
                  <a:pt x="76" y="288"/>
                </a:cubicBezTo>
                <a:cubicBezTo>
                  <a:pt x="27" y="372"/>
                  <a:pt x="0" y="469"/>
                  <a:pt x="0" y="572"/>
                </a:cubicBezTo>
                <a:cubicBezTo>
                  <a:pt x="0" y="888"/>
                  <a:pt x="256" y="1145"/>
                  <a:pt x="571" y="1145"/>
                </a:cubicBezTo>
                <a:cubicBezTo>
                  <a:pt x="853" y="1145"/>
                  <a:pt x="1088" y="939"/>
                  <a:pt x="1135" y="670"/>
                </a:cubicBezTo>
                <a:cubicBezTo>
                  <a:pt x="1119" y="678"/>
                  <a:pt x="1102" y="682"/>
                  <a:pt x="1084" y="682"/>
                </a:cubicBezTo>
                <a:cubicBezTo>
                  <a:pt x="1059" y="682"/>
                  <a:pt x="1036" y="674"/>
                  <a:pt x="1017" y="660"/>
                </a:cubicBezTo>
                <a:close/>
                <a:moveTo>
                  <a:pt x="758" y="312"/>
                </a:moveTo>
                <a:cubicBezTo>
                  <a:pt x="758" y="346"/>
                  <a:pt x="785" y="373"/>
                  <a:pt x="819" y="373"/>
                </a:cubicBezTo>
                <a:cubicBezTo>
                  <a:pt x="852" y="373"/>
                  <a:pt x="879" y="346"/>
                  <a:pt x="879" y="312"/>
                </a:cubicBezTo>
                <a:cubicBezTo>
                  <a:pt x="879" y="279"/>
                  <a:pt x="852" y="252"/>
                  <a:pt x="819" y="252"/>
                </a:cubicBezTo>
                <a:cubicBezTo>
                  <a:pt x="785" y="252"/>
                  <a:pt x="758" y="279"/>
                  <a:pt x="758" y="312"/>
                </a:cubicBezTo>
                <a:close/>
                <a:moveTo>
                  <a:pt x="179" y="304"/>
                </a:moveTo>
                <a:cubicBezTo>
                  <a:pt x="213" y="304"/>
                  <a:pt x="240" y="277"/>
                  <a:pt x="240" y="243"/>
                </a:cubicBezTo>
                <a:cubicBezTo>
                  <a:pt x="240" y="210"/>
                  <a:pt x="213" y="183"/>
                  <a:pt x="179" y="183"/>
                </a:cubicBezTo>
                <a:cubicBezTo>
                  <a:pt x="146" y="183"/>
                  <a:pt x="119" y="210"/>
                  <a:pt x="119" y="243"/>
                </a:cubicBezTo>
                <a:cubicBezTo>
                  <a:pt x="119" y="277"/>
                  <a:pt x="146" y="304"/>
                  <a:pt x="179" y="304"/>
                </a:cubicBezTo>
                <a:close/>
                <a:moveTo>
                  <a:pt x="286" y="633"/>
                </a:moveTo>
                <a:cubicBezTo>
                  <a:pt x="319" y="633"/>
                  <a:pt x="346" y="606"/>
                  <a:pt x="346" y="572"/>
                </a:cubicBezTo>
                <a:cubicBezTo>
                  <a:pt x="346" y="539"/>
                  <a:pt x="319" y="512"/>
                  <a:pt x="286" y="512"/>
                </a:cubicBezTo>
                <a:cubicBezTo>
                  <a:pt x="252" y="512"/>
                  <a:pt x="225" y="539"/>
                  <a:pt x="225" y="572"/>
                </a:cubicBezTo>
                <a:cubicBezTo>
                  <a:pt x="225" y="606"/>
                  <a:pt x="252" y="633"/>
                  <a:pt x="286" y="633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2" name="Freeform 28"/>
          <p:cNvSpPr>
            <a:spLocks noEditPoints="1"/>
          </p:cNvSpPr>
          <p:nvPr/>
        </p:nvSpPr>
        <p:spPr bwMode="auto">
          <a:xfrm>
            <a:off x="5573713" y="3395663"/>
            <a:ext cx="520700" cy="477837"/>
          </a:xfrm>
          <a:custGeom>
            <a:avLst/>
            <a:gdLst>
              <a:gd name="T0" fmla="*/ 324083 w 1009"/>
              <a:gd name="T1" fmla="*/ 375259 h 927"/>
              <a:gd name="T2" fmla="*/ 318922 w 1009"/>
              <a:gd name="T3" fmla="*/ 379383 h 927"/>
              <a:gd name="T4" fmla="*/ 322535 w 1009"/>
              <a:gd name="T5" fmla="*/ 390208 h 927"/>
              <a:gd name="T6" fmla="*/ 331824 w 1009"/>
              <a:gd name="T7" fmla="*/ 391754 h 927"/>
              <a:gd name="T8" fmla="*/ 338532 w 1009"/>
              <a:gd name="T9" fmla="*/ 383507 h 927"/>
              <a:gd name="T10" fmla="*/ 334920 w 1009"/>
              <a:gd name="T11" fmla="*/ 376290 h 927"/>
              <a:gd name="T12" fmla="*/ 139851 w 1009"/>
              <a:gd name="T13" fmla="*/ 368558 h 927"/>
              <a:gd name="T14" fmla="*/ 160493 w 1009"/>
              <a:gd name="T15" fmla="*/ 282991 h 927"/>
              <a:gd name="T16" fmla="*/ 60378 w 1009"/>
              <a:gd name="T17" fmla="*/ 282991 h 927"/>
              <a:gd name="T18" fmla="*/ 81021 w 1009"/>
              <a:gd name="T19" fmla="*/ 368558 h 927"/>
              <a:gd name="T20" fmla="*/ 0 w 1009"/>
              <a:gd name="T21" fmla="*/ 454641 h 927"/>
              <a:gd name="T22" fmla="*/ 110436 w 1009"/>
              <a:gd name="T23" fmla="*/ 475775 h 927"/>
              <a:gd name="T24" fmla="*/ 220872 w 1009"/>
              <a:gd name="T25" fmla="*/ 454641 h 927"/>
              <a:gd name="T26" fmla="*/ 139851 w 1009"/>
              <a:gd name="T27" fmla="*/ 368558 h 927"/>
              <a:gd name="T28" fmla="*/ 473223 w 1009"/>
              <a:gd name="T29" fmla="*/ 385569 h 927"/>
              <a:gd name="T30" fmla="*/ 445356 w 1009"/>
              <a:gd name="T31" fmla="*/ 411342 h 927"/>
              <a:gd name="T32" fmla="*/ 427810 w 1009"/>
              <a:gd name="T33" fmla="*/ 452064 h 927"/>
              <a:gd name="T34" fmla="*/ 359175 w 1009"/>
              <a:gd name="T35" fmla="*/ 443816 h 927"/>
              <a:gd name="T36" fmla="*/ 359175 w 1009"/>
              <a:gd name="T37" fmla="*/ 445363 h 927"/>
              <a:gd name="T38" fmla="*/ 520700 w 1009"/>
              <a:gd name="T39" fmla="*/ 445363 h 927"/>
              <a:gd name="T40" fmla="*/ 520700 w 1009"/>
              <a:gd name="T41" fmla="*/ 443816 h 927"/>
              <a:gd name="T42" fmla="*/ 328727 w 1009"/>
              <a:gd name="T43" fmla="*/ 259279 h 927"/>
              <a:gd name="T44" fmla="*/ 328727 w 1009"/>
              <a:gd name="T45" fmla="*/ 358764 h 927"/>
              <a:gd name="T46" fmla="*/ 378785 w 1009"/>
              <a:gd name="T47" fmla="*/ 378868 h 927"/>
              <a:gd name="T48" fmla="*/ 348854 w 1009"/>
              <a:gd name="T49" fmla="*/ 411857 h 927"/>
              <a:gd name="T50" fmla="*/ 323051 w 1009"/>
              <a:gd name="T51" fmla="*/ 395878 h 927"/>
              <a:gd name="T52" fmla="*/ 295184 w 1009"/>
              <a:gd name="T53" fmla="*/ 370105 h 927"/>
              <a:gd name="T54" fmla="*/ 247707 w 1009"/>
              <a:gd name="T55" fmla="*/ 429383 h 927"/>
              <a:gd name="T56" fmla="*/ 328727 w 1009"/>
              <a:gd name="T57" fmla="*/ 444847 h 927"/>
              <a:gd name="T58" fmla="*/ 340081 w 1009"/>
              <a:gd name="T59" fmla="*/ 443816 h 927"/>
              <a:gd name="T60" fmla="*/ 334404 w 1009"/>
              <a:gd name="T61" fmla="*/ 395878 h 927"/>
              <a:gd name="T62" fmla="*/ 254415 w 1009"/>
              <a:gd name="T63" fmla="*/ 109279 h 927"/>
              <a:gd name="T64" fmla="*/ 254415 w 1009"/>
              <a:gd name="T65" fmla="*/ 144330 h 927"/>
              <a:gd name="T66" fmla="*/ 254415 w 1009"/>
              <a:gd name="T67" fmla="*/ 109279 h 927"/>
              <a:gd name="T68" fmla="*/ 340597 w 1009"/>
              <a:gd name="T69" fmla="*/ 126805 h 927"/>
              <a:gd name="T70" fmla="*/ 305505 w 1009"/>
              <a:gd name="T71" fmla="*/ 126805 h 927"/>
              <a:gd name="T72" fmla="*/ 391686 w 1009"/>
              <a:gd name="T73" fmla="*/ 109279 h 927"/>
              <a:gd name="T74" fmla="*/ 391686 w 1009"/>
              <a:gd name="T75" fmla="*/ 144330 h 927"/>
              <a:gd name="T76" fmla="*/ 391686 w 1009"/>
              <a:gd name="T77" fmla="*/ 109279 h 927"/>
              <a:gd name="T78" fmla="*/ 187328 w 1009"/>
              <a:gd name="T79" fmla="*/ 237630 h 927"/>
              <a:gd name="T80" fmla="*/ 197649 w 1009"/>
              <a:gd name="T81" fmla="*/ 253609 h 927"/>
              <a:gd name="T82" fmla="*/ 251835 w 1009"/>
              <a:gd name="T83" fmla="*/ 228867 h 927"/>
              <a:gd name="T84" fmla="*/ 479416 w 1009"/>
              <a:gd name="T85" fmla="*/ 120619 h 927"/>
              <a:gd name="T86" fmla="*/ 164106 w 1009"/>
              <a:gd name="T87" fmla="*/ 120619 h 927"/>
              <a:gd name="T88" fmla="*/ 444324 w 1009"/>
              <a:gd name="T89" fmla="*/ 390723 h 927"/>
              <a:gd name="T90" fmla="*/ 433487 w 1009"/>
              <a:gd name="T91" fmla="*/ 391754 h 927"/>
              <a:gd name="T92" fmla="*/ 429874 w 1009"/>
              <a:gd name="T93" fmla="*/ 398971 h 927"/>
              <a:gd name="T94" fmla="*/ 436583 w 1009"/>
              <a:gd name="T95" fmla="*/ 407218 h 927"/>
              <a:gd name="T96" fmla="*/ 445872 w 1009"/>
              <a:gd name="T97" fmla="*/ 405672 h 927"/>
              <a:gd name="T98" fmla="*/ 449484 w 1009"/>
              <a:gd name="T99" fmla="*/ 394847 h 927"/>
              <a:gd name="T100" fmla="*/ 444324 w 1009"/>
              <a:gd name="T101" fmla="*/ 390723 h 927"/>
              <a:gd name="T102" fmla="*/ 440195 w 1009"/>
              <a:gd name="T103" fmla="*/ 274743 h 927"/>
              <a:gd name="T104" fmla="*/ 440195 w 1009"/>
              <a:gd name="T105" fmla="*/ 374228 h 92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009" h="927">
                <a:moveTo>
                  <a:pt x="645" y="728"/>
                </a:moveTo>
                <a:lnTo>
                  <a:pt x="628" y="728"/>
                </a:lnTo>
                <a:cubicBezTo>
                  <a:pt x="627" y="728"/>
                  <a:pt x="625" y="729"/>
                  <a:pt x="624" y="730"/>
                </a:cubicBezTo>
                <a:lnTo>
                  <a:pt x="618" y="736"/>
                </a:lnTo>
                <a:cubicBezTo>
                  <a:pt x="616" y="738"/>
                  <a:pt x="615" y="741"/>
                  <a:pt x="617" y="744"/>
                </a:cubicBezTo>
                <a:lnTo>
                  <a:pt x="625" y="757"/>
                </a:lnTo>
                <a:cubicBezTo>
                  <a:pt x="626" y="759"/>
                  <a:pt x="628" y="760"/>
                  <a:pt x="630" y="760"/>
                </a:cubicBezTo>
                <a:lnTo>
                  <a:pt x="643" y="760"/>
                </a:lnTo>
                <a:cubicBezTo>
                  <a:pt x="645" y="760"/>
                  <a:pt x="647" y="759"/>
                  <a:pt x="649" y="757"/>
                </a:cubicBezTo>
                <a:lnTo>
                  <a:pt x="656" y="744"/>
                </a:lnTo>
                <a:cubicBezTo>
                  <a:pt x="658" y="741"/>
                  <a:pt x="658" y="738"/>
                  <a:pt x="656" y="736"/>
                </a:cubicBezTo>
                <a:lnTo>
                  <a:pt x="649" y="730"/>
                </a:lnTo>
                <a:cubicBezTo>
                  <a:pt x="648" y="729"/>
                  <a:pt x="646" y="728"/>
                  <a:pt x="645" y="728"/>
                </a:cubicBezTo>
                <a:close/>
                <a:moveTo>
                  <a:pt x="271" y="715"/>
                </a:moveTo>
                <a:cubicBezTo>
                  <a:pt x="246" y="703"/>
                  <a:pt x="258" y="677"/>
                  <a:pt x="261" y="670"/>
                </a:cubicBezTo>
                <a:cubicBezTo>
                  <a:pt x="291" y="645"/>
                  <a:pt x="311" y="598"/>
                  <a:pt x="311" y="549"/>
                </a:cubicBezTo>
                <a:cubicBezTo>
                  <a:pt x="311" y="478"/>
                  <a:pt x="267" y="432"/>
                  <a:pt x="214" y="432"/>
                </a:cubicBezTo>
                <a:cubicBezTo>
                  <a:pt x="161" y="432"/>
                  <a:pt x="117" y="478"/>
                  <a:pt x="117" y="549"/>
                </a:cubicBezTo>
                <a:cubicBezTo>
                  <a:pt x="117" y="598"/>
                  <a:pt x="137" y="645"/>
                  <a:pt x="167" y="670"/>
                </a:cubicBezTo>
                <a:cubicBezTo>
                  <a:pt x="170" y="677"/>
                  <a:pt x="182" y="703"/>
                  <a:pt x="157" y="715"/>
                </a:cubicBezTo>
                <a:cubicBezTo>
                  <a:pt x="66" y="737"/>
                  <a:pt x="0" y="806"/>
                  <a:pt x="0" y="880"/>
                </a:cubicBezTo>
                <a:cubicBezTo>
                  <a:pt x="0" y="881"/>
                  <a:pt x="0" y="882"/>
                  <a:pt x="0" y="882"/>
                </a:cubicBezTo>
                <a:cubicBezTo>
                  <a:pt x="0" y="883"/>
                  <a:pt x="0" y="883"/>
                  <a:pt x="0" y="884"/>
                </a:cubicBezTo>
                <a:cubicBezTo>
                  <a:pt x="0" y="927"/>
                  <a:pt x="45" y="923"/>
                  <a:pt x="214" y="923"/>
                </a:cubicBezTo>
                <a:cubicBezTo>
                  <a:pt x="394" y="923"/>
                  <a:pt x="429" y="927"/>
                  <a:pt x="429" y="884"/>
                </a:cubicBezTo>
                <a:cubicBezTo>
                  <a:pt x="429" y="883"/>
                  <a:pt x="428" y="883"/>
                  <a:pt x="428" y="882"/>
                </a:cubicBezTo>
                <a:cubicBezTo>
                  <a:pt x="428" y="882"/>
                  <a:pt x="429" y="881"/>
                  <a:pt x="429" y="880"/>
                </a:cubicBezTo>
                <a:cubicBezTo>
                  <a:pt x="429" y="806"/>
                  <a:pt x="362" y="737"/>
                  <a:pt x="271" y="715"/>
                </a:cubicBezTo>
                <a:close/>
                <a:moveTo>
                  <a:pt x="1009" y="861"/>
                </a:moveTo>
                <a:cubicBezTo>
                  <a:pt x="1009" y="814"/>
                  <a:pt x="971" y="769"/>
                  <a:pt x="917" y="748"/>
                </a:cubicBezTo>
                <a:lnTo>
                  <a:pt x="876" y="877"/>
                </a:lnTo>
                <a:lnTo>
                  <a:pt x="863" y="798"/>
                </a:lnTo>
                <a:lnTo>
                  <a:pt x="842" y="798"/>
                </a:lnTo>
                <a:lnTo>
                  <a:pt x="829" y="877"/>
                </a:lnTo>
                <a:lnTo>
                  <a:pt x="788" y="748"/>
                </a:lnTo>
                <a:cubicBezTo>
                  <a:pt x="734" y="769"/>
                  <a:pt x="696" y="814"/>
                  <a:pt x="696" y="861"/>
                </a:cubicBezTo>
                <a:cubicBezTo>
                  <a:pt x="696" y="862"/>
                  <a:pt x="696" y="863"/>
                  <a:pt x="696" y="863"/>
                </a:cubicBezTo>
                <a:cubicBezTo>
                  <a:pt x="696" y="863"/>
                  <a:pt x="696" y="864"/>
                  <a:pt x="696" y="864"/>
                </a:cubicBezTo>
                <a:cubicBezTo>
                  <a:pt x="696" y="895"/>
                  <a:pt x="729" y="893"/>
                  <a:pt x="853" y="893"/>
                </a:cubicBezTo>
                <a:cubicBezTo>
                  <a:pt x="984" y="893"/>
                  <a:pt x="1009" y="895"/>
                  <a:pt x="1009" y="864"/>
                </a:cubicBezTo>
                <a:cubicBezTo>
                  <a:pt x="1009" y="864"/>
                  <a:pt x="1009" y="863"/>
                  <a:pt x="1009" y="863"/>
                </a:cubicBezTo>
                <a:cubicBezTo>
                  <a:pt x="1009" y="863"/>
                  <a:pt x="1009" y="862"/>
                  <a:pt x="1009" y="861"/>
                </a:cubicBezTo>
                <a:close/>
                <a:moveTo>
                  <a:pt x="706" y="593"/>
                </a:moveTo>
                <a:cubicBezTo>
                  <a:pt x="706" y="544"/>
                  <a:pt x="675" y="503"/>
                  <a:pt x="637" y="503"/>
                </a:cubicBezTo>
                <a:cubicBezTo>
                  <a:pt x="598" y="503"/>
                  <a:pt x="567" y="544"/>
                  <a:pt x="567" y="593"/>
                </a:cubicBezTo>
                <a:cubicBezTo>
                  <a:pt x="567" y="643"/>
                  <a:pt x="598" y="696"/>
                  <a:pt x="637" y="696"/>
                </a:cubicBezTo>
                <a:cubicBezTo>
                  <a:pt x="675" y="696"/>
                  <a:pt x="706" y="643"/>
                  <a:pt x="706" y="593"/>
                </a:cubicBezTo>
                <a:close/>
                <a:moveTo>
                  <a:pt x="734" y="735"/>
                </a:moveTo>
                <a:cubicBezTo>
                  <a:pt x="724" y="728"/>
                  <a:pt x="713" y="722"/>
                  <a:pt x="701" y="718"/>
                </a:cubicBezTo>
                <a:lnTo>
                  <a:pt x="676" y="799"/>
                </a:lnTo>
                <a:cubicBezTo>
                  <a:pt x="689" y="774"/>
                  <a:pt x="709" y="752"/>
                  <a:pt x="734" y="735"/>
                </a:cubicBezTo>
                <a:close/>
                <a:moveTo>
                  <a:pt x="626" y="768"/>
                </a:moveTo>
                <a:lnTo>
                  <a:pt x="613" y="847"/>
                </a:lnTo>
                <a:lnTo>
                  <a:pt x="572" y="718"/>
                </a:lnTo>
                <a:cubicBezTo>
                  <a:pt x="518" y="739"/>
                  <a:pt x="480" y="784"/>
                  <a:pt x="480" y="832"/>
                </a:cubicBezTo>
                <a:cubicBezTo>
                  <a:pt x="480" y="832"/>
                  <a:pt x="480" y="833"/>
                  <a:pt x="480" y="833"/>
                </a:cubicBezTo>
                <a:cubicBezTo>
                  <a:pt x="480" y="833"/>
                  <a:pt x="480" y="834"/>
                  <a:pt x="480" y="834"/>
                </a:cubicBezTo>
                <a:cubicBezTo>
                  <a:pt x="480" y="866"/>
                  <a:pt x="513" y="863"/>
                  <a:pt x="637" y="863"/>
                </a:cubicBezTo>
                <a:cubicBezTo>
                  <a:pt x="645" y="863"/>
                  <a:pt x="652" y="863"/>
                  <a:pt x="659" y="863"/>
                </a:cubicBezTo>
                <a:lnTo>
                  <a:pt x="659" y="861"/>
                </a:lnTo>
                <a:cubicBezTo>
                  <a:pt x="659" y="857"/>
                  <a:pt x="660" y="852"/>
                  <a:pt x="660" y="847"/>
                </a:cubicBezTo>
                <a:lnTo>
                  <a:pt x="648" y="768"/>
                </a:lnTo>
                <a:lnTo>
                  <a:pt x="626" y="768"/>
                </a:lnTo>
                <a:close/>
                <a:moveTo>
                  <a:pt x="493" y="212"/>
                </a:moveTo>
                <a:cubicBezTo>
                  <a:pt x="511" y="212"/>
                  <a:pt x="527" y="227"/>
                  <a:pt x="527" y="246"/>
                </a:cubicBezTo>
                <a:cubicBezTo>
                  <a:pt x="527" y="265"/>
                  <a:pt x="511" y="280"/>
                  <a:pt x="493" y="280"/>
                </a:cubicBezTo>
                <a:cubicBezTo>
                  <a:pt x="474" y="280"/>
                  <a:pt x="459" y="265"/>
                  <a:pt x="459" y="246"/>
                </a:cubicBezTo>
                <a:cubicBezTo>
                  <a:pt x="459" y="227"/>
                  <a:pt x="474" y="212"/>
                  <a:pt x="493" y="212"/>
                </a:cubicBezTo>
                <a:close/>
                <a:moveTo>
                  <a:pt x="626" y="212"/>
                </a:moveTo>
                <a:cubicBezTo>
                  <a:pt x="644" y="212"/>
                  <a:pt x="660" y="227"/>
                  <a:pt x="660" y="246"/>
                </a:cubicBezTo>
                <a:cubicBezTo>
                  <a:pt x="660" y="265"/>
                  <a:pt x="644" y="280"/>
                  <a:pt x="626" y="280"/>
                </a:cubicBezTo>
                <a:cubicBezTo>
                  <a:pt x="607" y="280"/>
                  <a:pt x="592" y="265"/>
                  <a:pt x="592" y="246"/>
                </a:cubicBezTo>
                <a:cubicBezTo>
                  <a:pt x="592" y="227"/>
                  <a:pt x="607" y="212"/>
                  <a:pt x="626" y="212"/>
                </a:cubicBezTo>
                <a:close/>
                <a:moveTo>
                  <a:pt x="759" y="212"/>
                </a:moveTo>
                <a:cubicBezTo>
                  <a:pt x="777" y="212"/>
                  <a:pt x="793" y="227"/>
                  <a:pt x="793" y="246"/>
                </a:cubicBezTo>
                <a:cubicBezTo>
                  <a:pt x="793" y="265"/>
                  <a:pt x="777" y="280"/>
                  <a:pt x="759" y="280"/>
                </a:cubicBezTo>
                <a:cubicBezTo>
                  <a:pt x="740" y="280"/>
                  <a:pt x="725" y="265"/>
                  <a:pt x="725" y="246"/>
                </a:cubicBezTo>
                <a:cubicBezTo>
                  <a:pt x="725" y="227"/>
                  <a:pt x="740" y="212"/>
                  <a:pt x="759" y="212"/>
                </a:cubicBezTo>
                <a:close/>
                <a:moveTo>
                  <a:pt x="394" y="389"/>
                </a:moveTo>
                <a:lnTo>
                  <a:pt x="363" y="461"/>
                </a:lnTo>
                <a:cubicBezTo>
                  <a:pt x="359" y="469"/>
                  <a:pt x="361" y="479"/>
                  <a:pt x="368" y="486"/>
                </a:cubicBezTo>
                <a:cubicBezTo>
                  <a:pt x="372" y="490"/>
                  <a:pt x="377" y="492"/>
                  <a:pt x="383" y="492"/>
                </a:cubicBezTo>
                <a:cubicBezTo>
                  <a:pt x="386" y="492"/>
                  <a:pt x="390" y="491"/>
                  <a:pt x="393" y="490"/>
                </a:cubicBezTo>
                <a:lnTo>
                  <a:pt x="488" y="444"/>
                </a:lnTo>
                <a:cubicBezTo>
                  <a:pt x="530" y="460"/>
                  <a:pt x="576" y="468"/>
                  <a:pt x="623" y="468"/>
                </a:cubicBezTo>
                <a:cubicBezTo>
                  <a:pt x="792" y="468"/>
                  <a:pt x="929" y="363"/>
                  <a:pt x="929" y="234"/>
                </a:cubicBezTo>
                <a:cubicBezTo>
                  <a:pt x="929" y="105"/>
                  <a:pt x="792" y="0"/>
                  <a:pt x="623" y="0"/>
                </a:cubicBezTo>
                <a:cubicBezTo>
                  <a:pt x="455" y="0"/>
                  <a:pt x="318" y="105"/>
                  <a:pt x="318" y="234"/>
                </a:cubicBezTo>
                <a:cubicBezTo>
                  <a:pt x="318" y="291"/>
                  <a:pt x="345" y="346"/>
                  <a:pt x="394" y="389"/>
                </a:cubicBezTo>
                <a:close/>
                <a:moveTo>
                  <a:pt x="861" y="758"/>
                </a:moveTo>
                <a:lnTo>
                  <a:pt x="844" y="758"/>
                </a:lnTo>
                <a:cubicBezTo>
                  <a:pt x="843" y="758"/>
                  <a:pt x="841" y="759"/>
                  <a:pt x="840" y="760"/>
                </a:cubicBezTo>
                <a:lnTo>
                  <a:pt x="834" y="766"/>
                </a:lnTo>
                <a:cubicBezTo>
                  <a:pt x="832" y="768"/>
                  <a:pt x="831" y="771"/>
                  <a:pt x="833" y="774"/>
                </a:cubicBezTo>
                <a:lnTo>
                  <a:pt x="841" y="787"/>
                </a:lnTo>
                <a:cubicBezTo>
                  <a:pt x="842" y="789"/>
                  <a:pt x="844" y="790"/>
                  <a:pt x="846" y="790"/>
                </a:cubicBezTo>
                <a:lnTo>
                  <a:pt x="859" y="790"/>
                </a:lnTo>
                <a:cubicBezTo>
                  <a:pt x="861" y="790"/>
                  <a:pt x="863" y="789"/>
                  <a:pt x="864" y="787"/>
                </a:cubicBezTo>
                <a:lnTo>
                  <a:pt x="872" y="774"/>
                </a:lnTo>
                <a:cubicBezTo>
                  <a:pt x="874" y="771"/>
                  <a:pt x="873" y="768"/>
                  <a:pt x="871" y="766"/>
                </a:cubicBezTo>
                <a:lnTo>
                  <a:pt x="865" y="760"/>
                </a:lnTo>
                <a:cubicBezTo>
                  <a:pt x="864" y="759"/>
                  <a:pt x="862" y="758"/>
                  <a:pt x="861" y="758"/>
                </a:cubicBezTo>
                <a:close/>
                <a:moveTo>
                  <a:pt x="922" y="623"/>
                </a:moveTo>
                <a:cubicBezTo>
                  <a:pt x="922" y="574"/>
                  <a:pt x="891" y="533"/>
                  <a:pt x="853" y="533"/>
                </a:cubicBezTo>
                <a:cubicBezTo>
                  <a:pt x="814" y="533"/>
                  <a:pt x="783" y="574"/>
                  <a:pt x="783" y="623"/>
                </a:cubicBezTo>
                <a:cubicBezTo>
                  <a:pt x="783" y="673"/>
                  <a:pt x="814" y="726"/>
                  <a:pt x="853" y="726"/>
                </a:cubicBezTo>
                <a:cubicBezTo>
                  <a:pt x="891" y="726"/>
                  <a:pt x="922" y="673"/>
                  <a:pt x="922" y="623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3" name="Freeform 30"/>
          <p:cNvSpPr>
            <a:spLocks noEditPoints="1"/>
          </p:cNvSpPr>
          <p:nvPr/>
        </p:nvSpPr>
        <p:spPr bwMode="auto">
          <a:xfrm>
            <a:off x="4821238" y="3201988"/>
            <a:ext cx="673100" cy="676275"/>
          </a:xfrm>
          <a:custGeom>
            <a:avLst/>
            <a:gdLst>
              <a:gd name="T0" fmla="*/ 631432 w 1470"/>
              <a:gd name="T1" fmla="*/ 298330 h 1478"/>
              <a:gd name="T2" fmla="*/ 653869 w 1470"/>
              <a:gd name="T3" fmla="*/ 285976 h 1478"/>
              <a:gd name="T4" fmla="*/ 652953 w 1470"/>
              <a:gd name="T5" fmla="*/ 252574 h 1478"/>
              <a:gd name="T6" fmla="*/ 622274 w 1470"/>
              <a:gd name="T7" fmla="*/ 254861 h 1478"/>
              <a:gd name="T8" fmla="*/ 608079 w 1470"/>
              <a:gd name="T9" fmla="*/ 236101 h 1478"/>
              <a:gd name="T10" fmla="*/ 578774 w 1470"/>
              <a:gd name="T11" fmla="*/ 252574 h 1478"/>
              <a:gd name="T12" fmla="*/ 564580 w 1470"/>
              <a:gd name="T13" fmla="*/ 267216 h 1478"/>
              <a:gd name="T14" fmla="*/ 549011 w 1470"/>
              <a:gd name="T15" fmla="*/ 296499 h 1478"/>
              <a:gd name="T16" fmla="*/ 567785 w 1470"/>
              <a:gd name="T17" fmla="*/ 310226 h 1478"/>
              <a:gd name="T18" fmla="*/ 569159 w 1470"/>
              <a:gd name="T19" fmla="*/ 344086 h 1478"/>
              <a:gd name="T20" fmla="*/ 599380 w 1470"/>
              <a:gd name="T21" fmla="*/ 341340 h 1478"/>
              <a:gd name="T22" fmla="*/ 613574 w 1470"/>
              <a:gd name="T23" fmla="*/ 360100 h 1478"/>
              <a:gd name="T24" fmla="*/ 642879 w 1470"/>
              <a:gd name="T25" fmla="*/ 343628 h 1478"/>
              <a:gd name="T26" fmla="*/ 657074 w 1470"/>
              <a:gd name="T27" fmla="*/ 329444 h 1478"/>
              <a:gd name="T28" fmla="*/ 673100 w 1470"/>
              <a:gd name="T29" fmla="*/ 299702 h 1478"/>
              <a:gd name="T30" fmla="*/ 434997 w 1470"/>
              <a:gd name="T31" fmla="*/ 334935 h 1478"/>
              <a:gd name="T32" fmla="*/ 424923 w 1470"/>
              <a:gd name="T33" fmla="*/ 283230 h 1478"/>
              <a:gd name="T34" fmla="*/ 483991 w 1470"/>
              <a:gd name="T35" fmla="*/ 317090 h 1478"/>
              <a:gd name="T36" fmla="*/ 500933 w 1470"/>
              <a:gd name="T37" fmla="*/ 279112 h 1478"/>
              <a:gd name="T38" fmla="*/ 471628 w 1470"/>
              <a:gd name="T39" fmla="*/ 273621 h 1478"/>
              <a:gd name="T40" fmla="*/ 451023 w 1470"/>
              <a:gd name="T41" fmla="*/ 232441 h 1478"/>
              <a:gd name="T42" fmla="*/ 424923 w 1470"/>
              <a:gd name="T43" fmla="*/ 250743 h 1478"/>
              <a:gd name="T44" fmla="*/ 398365 w 1470"/>
              <a:gd name="T45" fmla="*/ 232441 h 1478"/>
              <a:gd name="T46" fmla="*/ 388292 w 1470"/>
              <a:gd name="T47" fmla="*/ 263555 h 1478"/>
              <a:gd name="T48" fmla="*/ 351203 w 1470"/>
              <a:gd name="T49" fmla="*/ 274079 h 1478"/>
              <a:gd name="T50" fmla="*/ 366313 w 1470"/>
              <a:gd name="T51" fmla="*/ 318005 h 1478"/>
              <a:gd name="T52" fmla="*/ 351660 w 1470"/>
              <a:gd name="T53" fmla="*/ 346831 h 1478"/>
              <a:gd name="T54" fmla="*/ 389207 w 1470"/>
              <a:gd name="T55" fmla="*/ 357355 h 1478"/>
              <a:gd name="T56" fmla="*/ 401571 w 1470"/>
              <a:gd name="T57" fmla="*/ 388469 h 1478"/>
              <a:gd name="T58" fmla="*/ 432707 w 1470"/>
              <a:gd name="T59" fmla="*/ 368794 h 1478"/>
              <a:gd name="T60" fmla="*/ 456060 w 1470"/>
              <a:gd name="T61" fmla="*/ 386181 h 1478"/>
              <a:gd name="T62" fmla="*/ 472086 w 1470"/>
              <a:gd name="T63" fmla="*/ 345916 h 1478"/>
              <a:gd name="T64" fmla="*/ 502764 w 1470"/>
              <a:gd name="T65" fmla="*/ 335850 h 1478"/>
              <a:gd name="T66" fmla="*/ 212919 w 1470"/>
              <a:gd name="T67" fmla="*/ 185312 h 1478"/>
              <a:gd name="T68" fmla="*/ 460181 w 1470"/>
              <a:gd name="T69" fmla="*/ 123999 h 1478"/>
              <a:gd name="T70" fmla="*/ 575569 w 1470"/>
              <a:gd name="T71" fmla="*/ 221459 h 1478"/>
              <a:gd name="T72" fmla="*/ 579232 w 1470"/>
              <a:gd name="T73" fmla="*/ 167925 h 1478"/>
              <a:gd name="T74" fmla="*/ 625479 w 1470"/>
              <a:gd name="T75" fmla="*/ 123999 h 1478"/>
              <a:gd name="T76" fmla="*/ 578317 w 1470"/>
              <a:gd name="T77" fmla="*/ 78700 h 1478"/>
              <a:gd name="T78" fmla="*/ 574196 w 1470"/>
              <a:gd name="T79" fmla="*/ 25623 h 1478"/>
              <a:gd name="T80" fmla="*/ 519249 w 1470"/>
              <a:gd name="T81" fmla="*/ 7779 h 1478"/>
              <a:gd name="T82" fmla="*/ 480786 w 1470"/>
              <a:gd name="T83" fmla="*/ 7779 h 1478"/>
              <a:gd name="T84" fmla="*/ 426755 w 1470"/>
              <a:gd name="T85" fmla="*/ 26996 h 1478"/>
              <a:gd name="T86" fmla="*/ 423091 w 1470"/>
              <a:gd name="T87" fmla="*/ 80531 h 1478"/>
              <a:gd name="T88" fmla="*/ 376844 w 1470"/>
              <a:gd name="T89" fmla="*/ 123999 h 1478"/>
              <a:gd name="T90" fmla="*/ 423549 w 1470"/>
              <a:gd name="T91" fmla="*/ 169298 h 1478"/>
              <a:gd name="T92" fmla="*/ 428128 w 1470"/>
              <a:gd name="T93" fmla="*/ 222832 h 1478"/>
              <a:gd name="T94" fmla="*/ 482617 w 1470"/>
              <a:gd name="T95" fmla="*/ 240677 h 1478"/>
              <a:gd name="T96" fmla="*/ 521538 w 1470"/>
              <a:gd name="T97" fmla="*/ 240677 h 1478"/>
              <a:gd name="T98" fmla="*/ 575569 w 1470"/>
              <a:gd name="T99" fmla="*/ 221459 h 1478"/>
              <a:gd name="T100" fmla="*/ 197809 w 1470"/>
              <a:gd name="T101" fmla="*/ 543582 h 1478"/>
              <a:gd name="T102" fmla="*/ 0 w 1470"/>
              <a:gd name="T103" fmla="*/ 632349 h 1478"/>
              <a:gd name="T104" fmla="*/ 425381 w 1470"/>
              <a:gd name="T105" fmla="*/ 632349 h 1478"/>
              <a:gd name="T106" fmla="*/ 201472 w 1470"/>
              <a:gd name="T107" fmla="*/ 489590 h 1478"/>
              <a:gd name="T108" fmla="*/ 196435 w 1470"/>
              <a:gd name="T109" fmla="*/ 528940 h 1478"/>
              <a:gd name="T110" fmla="*/ 239477 w 1470"/>
              <a:gd name="T111" fmla="*/ 511096 h 14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470" h="1478">
                <a:moveTo>
                  <a:pt x="1334" y="696"/>
                </a:moveTo>
                <a:cubicBezTo>
                  <a:pt x="1310" y="696"/>
                  <a:pt x="1290" y="676"/>
                  <a:pt x="1290" y="652"/>
                </a:cubicBezTo>
                <a:cubicBezTo>
                  <a:pt x="1290" y="627"/>
                  <a:pt x="1310" y="607"/>
                  <a:pt x="1334" y="607"/>
                </a:cubicBezTo>
                <a:cubicBezTo>
                  <a:pt x="1359" y="607"/>
                  <a:pt x="1379" y="627"/>
                  <a:pt x="1379" y="652"/>
                </a:cubicBezTo>
                <a:cubicBezTo>
                  <a:pt x="1379" y="676"/>
                  <a:pt x="1359" y="696"/>
                  <a:pt x="1334" y="696"/>
                </a:cubicBezTo>
                <a:close/>
                <a:moveTo>
                  <a:pt x="1469" y="646"/>
                </a:moveTo>
                <a:cubicBezTo>
                  <a:pt x="1469" y="637"/>
                  <a:pt x="1462" y="630"/>
                  <a:pt x="1454" y="629"/>
                </a:cubicBezTo>
                <a:lnTo>
                  <a:pt x="1428" y="625"/>
                </a:lnTo>
                <a:cubicBezTo>
                  <a:pt x="1426" y="617"/>
                  <a:pt x="1423" y="610"/>
                  <a:pt x="1419" y="602"/>
                </a:cubicBezTo>
                <a:lnTo>
                  <a:pt x="1434" y="582"/>
                </a:lnTo>
                <a:cubicBezTo>
                  <a:pt x="1439" y="575"/>
                  <a:pt x="1439" y="565"/>
                  <a:pt x="1433" y="559"/>
                </a:cubicBezTo>
                <a:cubicBezTo>
                  <a:pt x="1430" y="556"/>
                  <a:pt x="1428" y="554"/>
                  <a:pt x="1426" y="552"/>
                </a:cubicBezTo>
                <a:cubicBezTo>
                  <a:pt x="1422" y="549"/>
                  <a:pt x="1418" y="547"/>
                  <a:pt x="1413" y="547"/>
                </a:cubicBezTo>
                <a:cubicBezTo>
                  <a:pt x="1409" y="547"/>
                  <a:pt x="1406" y="548"/>
                  <a:pt x="1402" y="551"/>
                </a:cubicBezTo>
                <a:lnTo>
                  <a:pt x="1382" y="567"/>
                </a:lnTo>
                <a:cubicBezTo>
                  <a:pt x="1375" y="562"/>
                  <a:pt x="1367" y="559"/>
                  <a:pt x="1359" y="557"/>
                </a:cubicBezTo>
                <a:lnTo>
                  <a:pt x="1355" y="532"/>
                </a:lnTo>
                <a:cubicBezTo>
                  <a:pt x="1354" y="523"/>
                  <a:pt x="1347" y="517"/>
                  <a:pt x="1338" y="516"/>
                </a:cubicBezTo>
                <a:cubicBezTo>
                  <a:pt x="1337" y="516"/>
                  <a:pt x="1335" y="516"/>
                  <a:pt x="1334" y="516"/>
                </a:cubicBezTo>
                <a:cubicBezTo>
                  <a:pt x="1332" y="516"/>
                  <a:pt x="1330" y="516"/>
                  <a:pt x="1328" y="516"/>
                </a:cubicBezTo>
                <a:cubicBezTo>
                  <a:pt x="1319" y="517"/>
                  <a:pt x="1312" y="524"/>
                  <a:pt x="1311" y="532"/>
                </a:cubicBezTo>
                <a:lnTo>
                  <a:pt x="1308" y="558"/>
                </a:lnTo>
                <a:cubicBezTo>
                  <a:pt x="1300" y="560"/>
                  <a:pt x="1292" y="563"/>
                  <a:pt x="1285" y="567"/>
                </a:cubicBezTo>
                <a:lnTo>
                  <a:pt x="1264" y="552"/>
                </a:lnTo>
                <a:cubicBezTo>
                  <a:pt x="1261" y="550"/>
                  <a:pt x="1257" y="549"/>
                  <a:pt x="1254" y="549"/>
                </a:cubicBezTo>
                <a:cubicBezTo>
                  <a:pt x="1249" y="549"/>
                  <a:pt x="1245" y="550"/>
                  <a:pt x="1241" y="553"/>
                </a:cubicBezTo>
                <a:cubicBezTo>
                  <a:pt x="1239" y="556"/>
                  <a:pt x="1236" y="558"/>
                  <a:pt x="1234" y="560"/>
                </a:cubicBezTo>
                <a:cubicBezTo>
                  <a:pt x="1228" y="567"/>
                  <a:pt x="1228" y="577"/>
                  <a:pt x="1233" y="584"/>
                </a:cubicBezTo>
                <a:lnTo>
                  <a:pt x="1249" y="604"/>
                </a:lnTo>
                <a:cubicBezTo>
                  <a:pt x="1245" y="611"/>
                  <a:pt x="1242" y="619"/>
                  <a:pt x="1240" y="627"/>
                </a:cubicBezTo>
                <a:lnTo>
                  <a:pt x="1214" y="631"/>
                </a:lnTo>
                <a:cubicBezTo>
                  <a:pt x="1206" y="632"/>
                  <a:pt x="1199" y="639"/>
                  <a:pt x="1199" y="648"/>
                </a:cubicBezTo>
                <a:cubicBezTo>
                  <a:pt x="1199" y="649"/>
                  <a:pt x="1199" y="651"/>
                  <a:pt x="1199" y="652"/>
                </a:cubicBezTo>
                <a:cubicBezTo>
                  <a:pt x="1199" y="654"/>
                  <a:pt x="1199" y="656"/>
                  <a:pt x="1199" y="658"/>
                </a:cubicBezTo>
                <a:cubicBezTo>
                  <a:pt x="1199" y="667"/>
                  <a:pt x="1206" y="674"/>
                  <a:pt x="1215" y="675"/>
                </a:cubicBezTo>
                <a:lnTo>
                  <a:pt x="1240" y="678"/>
                </a:lnTo>
                <a:cubicBezTo>
                  <a:pt x="1242" y="686"/>
                  <a:pt x="1246" y="694"/>
                  <a:pt x="1250" y="701"/>
                </a:cubicBezTo>
                <a:lnTo>
                  <a:pt x="1235" y="722"/>
                </a:lnTo>
                <a:cubicBezTo>
                  <a:pt x="1229" y="729"/>
                  <a:pt x="1230" y="739"/>
                  <a:pt x="1236" y="745"/>
                </a:cubicBezTo>
                <a:cubicBezTo>
                  <a:pt x="1238" y="747"/>
                  <a:pt x="1240" y="750"/>
                  <a:pt x="1243" y="752"/>
                </a:cubicBezTo>
                <a:cubicBezTo>
                  <a:pt x="1246" y="755"/>
                  <a:pt x="1251" y="756"/>
                  <a:pt x="1255" y="756"/>
                </a:cubicBezTo>
                <a:cubicBezTo>
                  <a:pt x="1259" y="756"/>
                  <a:pt x="1263" y="755"/>
                  <a:pt x="1266" y="753"/>
                </a:cubicBezTo>
                <a:lnTo>
                  <a:pt x="1286" y="737"/>
                </a:lnTo>
                <a:cubicBezTo>
                  <a:pt x="1294" y="741"/>
                  <a:pt x="1301" y="744"/>
                  <a:pt x="1309" y="746"/>
                </a:cubicBezTo>
                <a:lnTo>
                  <a:pt x="1313" y="772"/>
                </a:lnTo>
                <a:cubicBezTo>
                  <a:pt x="1314" y="780"/>
                  <a:pt x="1322" y="787"/>
                  <a:pt x="1331" y="787"/>
                </a:cubicBezTo>
                <a:cubicBezTo>
                  <a:pt x="1332" y="787"/>
                  <a:pt x="1333" y="787"/>
                  <a:pt x="1334" y="787"/>
                </a:cubicBezTo>
                <a:cubicBezTo>
                  <a:pt x="1336" y="787"/>
                  <a:pt x="1338" y="787"/>
                  <a:pt x="1340" y="787"/>
                </a:cubicBezTo>
                <a:cubicBezTo>
                  <a:pt x="1349" y="787"/>
                  <a:pt x="1356" y="780"/>
                  <a:pt x="1357" y="771"/>
                </a:cubicBezTo>
                <a:lnTo>
                  <a:pt x="1361" y="746"/>
                </a:lnTo>
                <a:cubicBezTo>
                  <a:pt x="1369" y="744"/>
                  <a:pt x="1376" y="740"/>
                  <a:pt x="1384" y="736"/>
                </a:cubicBezTo>
                <a:lnTo>
                  <a:pt x="1404" y="751"/>
                </a:lnTo>
                <a:cubicBezTo>
                  <a:pt x="1407" y="754"/>
                  <a:pt x="1411" y="755"/>
                  <a:pt x="1415" y="755"/>
                </a:cubicBezTo>
                <a:cubicBezTo>
                  <a:pt x="1419" y="755"/>
                  <a:pt x="1424" y="753"/>
                  <a:pt x="1427" y="750"/>
                </a:cubicBezTo>
                <a:cubicBezTo>
                  <a:pt x="1430" y="748"/>
                  <a:pt x="1432" y="746"/>
                  <a:pt x="1434" y="743"/>
                </a:cubicBezTo>
                <a:cubicBezTo>
                  <a:pt x="1440" y="737"/>
                  <a:pt x="1440" y="727"/>
                  <a:pt x="1435" y="720"/>
                </a:cubicBezTo>
                <a:lnTo>
                  <a:pt x="1419" y="700"/>
                </a:lnTo>
                <a:cubicBezTo>
                  <a:pt x="1424" y="692"/>
                  <a:pt x="1427" y="685"/>
                  <a:pt x="1429" y="677"/>
                </a:cubicBezTo>
                <a:lnTo>
                  <a:pt x="1454" y="673"/>
                </a:lnTo>
                <a:cubicBezTo>
                  <a:pt x="1463" y="672"/>
                  <a:pt x="1469" y="664"/>
                  <a:pt x="1470" y="655"/>
                </a:cubicBezTo>
                <a:cubicBezTo>
                  <a:pt x="1470" y="654"/>
                  <a:pt x="1470" y="653"/>
                  <a:pt x="1470" y="652"/>
                </a:cubicBezTo>
                <a:cubicBezTo>
                  <a:pt x="1470" y="650"/>
                  <a:pt x="1470" y="648"/>
                  <a:pt x="1469" y="646"/>
                </a:cubicBezTo>
                <a:close/>
                <a:moveTo>
                  <a:pt x="982" y="700"/>
                </a:moveTo>
                <a:cubicBezTo>
                  <a:pt x="976" y="715"/>
                  <a:pt x="965" y="726"/>
                  <a:pt x="950" y="732"/>
                </a:cubicBezTo>
                <a:cubicBezTo>
                  <a:pt x="943" y="735"/>
                  <a:pt x="936" y="737"/>
                  <a:pt x="928" y="737"/>
                </a:cubicBezTo>
                <a:cubicBezTo>
                  <a:pt x="904" y="737"/>
                  <a:pt x="883" y="722"/>
                  <a:pt x="874" y="700"/>
                </a:cubicBezTo>
                <a:cubicBezTo>
                  <a:pt x="861" y="670"/>
                  <a:pt x="876" y="636"/>
                  <a:pt x="906" y="623"/>
                </a:cubicBezTo>
                <a:cubicBezTo>
                  <a:pt x="913" y="620"/>
                  <a:pt x="920" y="619"/>
                  <a:pt x="928" y="619"/>
                </a:cubicBezTo>
                <a:cubicBezTo>
                  <a:pt x="952" y="619"/>
                  <a:pt x="973" y="633"/>
                  <a:pt x="983" y="655"/>
                </a:cubicBezTo>
                <a:cubicBezTo>
                  <a:pt x="989" y="670"/>
                  <a:pt x="988" y="686"/>
                  <a:pt x="982" y="700"/>
                </a:cubicBezTo>
                <a:close/>
                <a:moveTo>
                  <a:pt x="1090" y="713"/>
                </a:moveTo>
                <a:lnTo>
                  <a:pt x="1057" y="693"/>
                </a:lnTo>
                <a:cubicBezTo>
                  <a:pt x="1058" y="683"/>
                  <a:pt x="1058" y="671"/>
                  <a:pt x="1056" y="660"/>
                </a:cubicBezTo>
                <a:lnTo>
                  <a:pt x="1090" y="641"/>
                </a:lnTo>
                <a:cubicBezTo>
                  <a:pt x="1097" y="636"/>
                  <a:pt x="1100" y="627"/>
                  <a:pt x="1098" y="619"/>
                </a:cubicBezTo>
                <a:cubicBezTo>
                  <a:pt x="1097" y="616"/>
                  <a:pt x="1095" y="613"/>
                  <a:pt x="1094" y="610"/>
                </a:cubicBezTo>
                <a:cubicBezTo>
                  <a:pt x="1092" y="606"/>
                  <a:pt x="1090" y="601"/>
                  <a:pt x="1088" y="597"/>
                </a:cubicBezTo>
                <a:cubicBezTo>
                  <a:pt x="1085" y="591"/>
                  <a:pt x="1079" y="587"/>
                  <a:pt x="1072" y="587"/>
                </a:cubicBezTo>
                <a:cubicBezTo>
                  <a:pt x="1071" y="587"/>
                  <a:pt x="1069" y="588"/>
                  <a:pt x="1067" y="588"/>
                </a:cubicBezTo>
                <a:lnTo>
                  <a:pt x="1030" y="598"/>
                </a:lnTo>
                <a:cubicBezTo>
                  <a:pt x="1023" y="589"/>
                  <a:pt x="1015" y="582"/>
                  <a:pt x="1007" y="575"/>
                </a:cubicBezTo>
                <a:lnTo>
                  <a:pt x="1016" y="537"/>
                </a:lnTo>
                <a:cubicBezTo>
                  <a:pt x="1018" y="529"/>
                  <a:pt x="1014" y="520"/>
                  <a:pt x="1007" y="517"/>
                </a:cubicBezTo>
                <a:cubicBezTo>
                  <a:pt x="999" y="513"/>
                  <a:pt x="992" y="510"/>
                  <a:pt x="985" y="508"/>
                </a:cubicBezTo>
                <a:cubicBezTo>
                  <a:pt x="983" y="507"/>
                  <a:pt x="981" y="507"/>
                  <a:pt x="979" y="507"/>
                </a:cubicBezTo>
                <a:cubicBezTo>
                  <a:pt x="973" y="507"/>
                  <a:pt x="966" y="510"/>
                  <a:pt x="963" y="516"/>
                </a:cubicBezTo>
                <a:lnTo>
                  <a:pt x="944" y="549"/>
                </a:lnTo>
                <a:cubicBezTo>
                  <a:pt x="939" y="549"/>
                  <a:pt x="933" y="548"/>
                  <a:pt x="928" y="548"/>
                </a:cubicBezTo>
                <a:cubicBezTo>
                  <a:pt x="922" y="548"/>
                  <a:pt x="917" y="549"/>
                  <a:pt x="911" y="550"/>
                </a:cubicBezTo>
                <a:lnTo>
                  <a:pt x="891" y="516"/>
                </a:lnTo>
                <a:cubicBezTo>
                  <a:pt x="888" y="511"/>
                  <a:pt x="882" y="507"/>
                  <a:pt x="876" y="507"/>
                </a:cubicBezTo>
                <a:cubicBezTo>
                  <a:pt x="874" y="507"/>
                  <a:pt x="872" y="508"/>
                  <a:pt x="870" y="508"/>
                </a:cubicBezTo>
                <a:cubicBezTo>
                  <a:pt x="866" y="509"/>
                  <a:pt x="863" y="511"/>
                  <a:pt x="860" y="512"/>
                </a:cubicBezTo>
                <a:cubicBezTo>
                  <a:pt x="856" y="514"/>
                  <a:pt x="852" y="515"/>
                  <a:pt x="848" y="518"/>
                </a:cubicBezTo>
                <a:cubicBezTo>
                  <a:pt x="840" y="521"/>
                  <a:pt x="836" y="530"/>
                  <a:pt x="838" y="538"/>
                </a:cubicBezTo>
                <a:lnTo>
                  <a:pt x="848" y="576"/>
                </a:lnTo>
                <a:cubicBezTo>
                  <a:pt x="840" y="583"/>
                  <a:pt x="832" y="590"/>
                  <a:pt x="825" y="599"/>
                </a:cubicBezTo>
                <a:lnTo>
                  <a:pt x="788" y="590"/>
                </a:lnTo>
                <a:cubicBezTo>
                  <a:pt x="786" y="589"/>
                  <a:pt x="785" y="589"/>
                  <a:pt x="783" y="589"/>
                </a:cubicBezTo>
                <a:cubicBezTo>
                  <a:pt x="776" y="589"/>
                  <a:pt x="770" y="593"/>
                  <a:pt x="767" y="599"/>
                </a:cubicBezTo>
                <a:cubicBezTo>
                  <a:pt x="764" y="606"/>
                  <a:pt x="760" y="614"/>
                  <a:pt x="758" y="621"/>
                </a:cubicBezTo>
                <a:cubicBezTo>
                  <a:pt x="755" y="629"/>
                  <a:pt x="759" y="638"/>
                  <a:pt x="766" y="643"/>
                </a:cubicBezTo>
                <a:lnTo>
                  <a:pt x="800" y="662"/>
                </a:lnTo>
                <a:cubicBezTo>
                  <a:pt x="798" y="673"/>
                  <a:pt x="798" y="684"/>
                  <a:pt x="800" y="695"/>
                </a:cubicBezTo>
                <a:lnTo>
                  <a:pt x="767" y="715"/>
                </a:lnTo>
                <a:cubicBezTo>
                  <a:pt x="759" y="719"/>
                  <a:pt x="756" y="728"/>
                  <a:pt x="759" y="736"/>
                </a:cubicBezTo>
                <a:cubicBezTo>
                  <a:pt x="760" y="739"/>
                  <a:pt x="761" y="743"/>
                  <a:pt x="762" y="746"/>
                </a:cubicBezTo>
                <a:cubicBezTo>
                  <a:pt x="764" y="750"/>
                  <a:pt x="766" y="754"/>
                  <a:pt x="768" y="758"/>
                </a:cubicBezTo>
                <a:cubicBezTo>
                  <a:pt x="771" y="764"/>
                  <a:pt x="777" y="768"/>
                  <a:pt x="784" y="768"/>
                </a:cubicBezTo>
                <a:cubicBezTo>
                  <a:pt x="786" y="768"/>
                  <a:pt x="787" y="768"/>
                  <a:pt x="789" y="768"/>
                </a:cubicBezTo>
                <a:lnTo>
                  <a:pt x="826" y="757"/>
                </a:lnTo>
                <a:cubicBezTo>
                  <a:pt x="833" y="766"/>
                  <a:pt x="841" y="774"/>
                  <a:pt x="850" y="781"/>
                </a:cubicBezTo>
                <a:lnTo>
                  <a:pt x="840" y="818"/>
                </a:lnTo>
                <a:cubicBezTo>
                  <a:pt x="838" y="826"/>
                  <a:pt x="842" y="835"/>
                  <a:pt x="850" y="839"/>
                </a:cubicBezTo>
                <a:cubicBezTo>
                  <a:pt x="857" y="842"/>
                  <a:pt x="864" y="845"/>
                  <a:pt x="872" y="848"/>
                </a:cubicBezTo>
                <a:cubicBezTo>
                  <a:pt x="874" y="849"/>
                  <a:pt x="876" y="849"/>
                  <a:pt x="877" y="849"/>
                </a:cubicBezTo>
                <a:cubicBezTo>
                  <a:pt x="884" y="849"/>
                  <a:pt x="890" y="845"/>
                  <a:pt x="893" y="840"/>
                </a:cubicBezTo>
                <a:lnTo>
                  <a:pt x="912" y="806"/>
                </a:lnTo>
                <a:cubicBezTo>
                  <a:pt x="918" y="807"/>
                  <a:pt x="923" y="807"/>
                  <a:pt x="928" y="807"/>
                </a:cubicBezTo>
                <a:cubicBezTo>
                  <a:pt x="934" y="807"/>
                  <a:pt x="940" y="807"/>
                  <a:pt x="945" y="806"/>
                </a:cubicBezTo>
                <a:lnTo>
                  <a:pt x="965" y="839"/>
                </a:lnTo>
                <a:cubicBezTo>
                  <a:pt x="968" y="845"/>
                  <a:pt x="974" y="848"/>
                  <a:pt x="981" y="848"/>
                </a:cubicBezTo>
                <a:cubicBezTo>
                  <a:pt x="983" y="848"/>
                  <a:pt x="985" y="848"/>
                  <a:pt x="987" y="847"/>
                </a:cubicBezTo>
                <a:cubicBezTo>
                  <a:pt x="990" y="846"/>
                  <a:pt x="993" y="845"/>
                  <a:pt x="996" y="844"/>
                </a:cubicBezTo>
                <a:cubicBezTo>
                  <a:pt x="1000" y="842"/>
                  <a:pt x="1005" y="840"/>
                  <a:pt x="1009" y="838"/>
                </a:cubicBezTo>
                <a:cubicBezTo>
                  <a:pt x="1016" y="834"/>
                  <a:pt x="1020" y="825"/>
                  <a:pt x="1018" y="817"/>
                </a:cubicBezTo>
                <a:lnTo>
                  <a:pt x="1008" y="780"/>
                </a:lnTo>
                <a:cubicBezTo>
                  <a:pt x="1017" y="773"/>
                  <a:pt x="1024" y="765"/>
                  <a:pt x="1031" y="756"/>
                </a:cubicBezTo>
                <a:lnTo>
                  <a:pt x="1069" y="766"/>
                </a:lnTo>
                <a:cubicBezTo>
                  <a:pt x="1070" y="766"/>
                  <a:pt x="1072" y="766"/>
                  <a:pt x="1073" y="766"/>
                </a:cubicBezTo>
                <a:cubicBezTo>
                  <a:pt x="1080" y="766"/>
                  <a:pt x="1086" y="763"/>
                  <a:pt x="1089" y="756"/>
                </a:cubicBezTo>
                <a:cubicBezTo>
                  <a:pt x="1093" y="749"/>
                  <a:pt x="1096" y="742"/>
                  <a:pt x="1098" y="734"/>
                </a:cubicBezTo>
                <a:cubicBezTo>
                  <a:pt x="1101" y="726"/>
                  <a:pt x="1098" y="717"/>
                  <a:pt x="1090" y="713"/>
                </a:cubicBezTo>
                <a:close/>
                <a:moveTo>
                  <a:pt x="465" y="977"/>
                </a:moveTo>
                <a:cubicBezTo>
                  <a:pt x="579" y="977"/>
                  <a:pt x="671" y="819"/>
                  <a:pt x="671" y="672"/>
                </a:cubicBezTo>
                <a:cubicBezTo>
                  <a:pt x="671" y="524"/>
                  <a:pt x="579" y="405"/>
                  <a:pt x="465" y="405"/>
                </a:cubicBezTo>
                <a:cubicBezTo>
                  <a:pt x="350" y="405"/>
                  <a:pt x="258" y="524"/>
                  <a:pt x="258" y="672"/>
                </a:cubicBezTo>
                <a:cubicBezTo>
                  <a:pt x="258" y="819"/>
                  <a:pt x="350" y="977"/>
                  <a:pt x="465" y="977"/>
                </a:cubicBezTo>
                <a:close/>
                <a:moveTo>
                  <a:pt x="1094" y="360"/>
                </a:moveTo>
                <a:cubicBezTo>
                  <a:pt x="1045" y="360"/>
                  <a:pt x="1005" y="320"/>
                  <a:pt x="1005" y="271"/>
                </a:cubicBezTo>
                <a:cubicBezTo>
                  <a:pt x="1005" y="222"/>
                  <a:pt x="1045" y="182"/>
                  <a:pt x="1094" y="182"/>
                </a:cubicBezTo>
                <a:cubicBezTo>
                  <a:pt x="1143" y="182"/>
                  <a:pt x="1183" y="222"/>
                  <a:pt x="1183" y="271"/>
                </a:cubicBezTo>
                <a:cubicBezTo>
                  <a:pt x="1183" y="320"/>
                  <a:pt x="1143" y="360"/>
                  <a:pt x="1094" y="360"/>
                </a:cubicBezTo>
                <a:close/>
                <a:moveTo>
                  <a:pt x="1257" y="484"/>
                </a:moveTo>
                <a:cubicBezTo>
                  <a:pt x="1261" y="484"/>
                  <a:pt x="1265" y="482"/>
                  <a:pt x="1269" y="479"/>
                </a:cubicBezTo>
                <a:cubicBezTo>
                  <a:pt x="1282" y="468"/>
                  <a:pt x="1294" y="456"/>
                  <a:pt x="1305" y="442"/>
                </a:cubicBezTo>
                <a:cubicBezTo>
                  <a:pt x="1311" y="436"/>
                  <a:pt x="1311" y="426"/>
                  <a:pt x="1306" y="420"/>
                </a:cubicBezTo>
                <a:lnTo>
                  <a:pt x="1265" y="367"/>
                </a:lnTo>
                <a:cubicBezTo>
                  <a:pt x="1273" y="353"/>
                  <a:pt x="1280" y="337"/>
                  <a:pt x="1284" y="321"/>
                </a:cubicBezTo>
                <a:lnTo>
                  <a:pt x="1349" y="312"/>
                </a:lnTo>
                <a:cubicBezTo>
                  <a:pt x="1358" y="310"/>
                  <a:pt x="1364" y="304"/>
                  <a:pt x="1365" y="295"/>
                </a:cubicBezTo>
                <a:cubicBezTo>
                  <a:pt x="1365" y="287"/>
                  <a:pt x="1366" y="279"/>
                  <a:pt x="1366" y="271"/>
                </a:cubicBezTo>
                <a:cubicBezTo>
                  <a:pt x="1366" y="262"/>
                  <a:pt x="1365" y="253"/>
                  <a:pt x="1364" y="243"/>
                </a:cubicBezTo>
                <a:cubicBezTo>
                  <a:pt x="1363" y="234"/>
                  <a:pt x="1357" y="228"/>
                  <a:pt x="1348" y="227"/>
                </a:cubicBezTo>
                <a:lnTo>
                  <a:pt x="1283" y="218"/>
                </a:lnTo>
                <a:cubicBezTo>
                  <a:pt x="1278" y="202"/>
                  <a:pt x="1272" y="187"/>
                  <a:pt x="1263" y="172"/>
                </a:cubicBezTo>
                <a:lnTo>
                  <a:pt x="1303" y="120"/>
                </a:lnTo>
                <a:cubicBezTo>
                  <a:pt x="1308" y="113"/>
                  <a:pt x="1308" y="104"/>
                  <a:pt x="1302" y="97"/>
                </a:cubicBezTo>
                <a:cubicBezTo>
                  <a:pt x="1291" y="84"/>
                  <a:pt x="1278" y="71"/>
                  <a:pt x="1265" y="60"/>
                </a:cubicBezTo>
                <a:cubicBezTo>
                  <a:pt x="1262" y="58"/>
                  <a:pt x="1258" y="56"/>
                  <a:pt x="1254" y="56"/>
                </a:cubicBezTo>
                <a:cubicBezTo>
                  <a:pt x="1250" y="56"/>
                  <a:pt x="1246" y="58"/>
                  <a:pt x="1242" y="60"/>
                </a:cubicBezTo>
                <a:lnTo>
                  <a:pt x="1190" y="101"/>
                </a:lnTo>
                <a:cubicBezTo>
                  <a:pt x="1176" y="92"/>
                  <a:pt x="1160" y="86"/>
                  <a:pt x="1144" y="82"/>
                </a:cubicBezTo>
                <a:lnTo>
                  <a:pt x="1134" y="17"/>
                </a:lnTo>
                <a:cubicBezTo>
                  <a:pt x="1133" y="8"/>
                  <a:pt x="1126" y="2"/>
                  <a:pt x="1118" y="1"/>
                </a:cubicBezTo>
                <a:cubicBezTo>
                  <a:pt x="1110" y="0"/>
                  <a:pt x="1102" y="0"/>
                  <a:pt x="1094" y="0"/>
                </a:cubicBezTo>
                <a:cubicBezTo>
                  <a:pt x="1085" y="0"/>
                  <a:pt x="1075" y="0"/>
                  <a:pt x="1066" y="2"/>
                </a:cubicBezTo>
                <a:cubicBezTo>
                  <a:pt x="1057" y="2"/>
                  <a:pt x="1051" y="9"/>
                  <a:pt x="1050" y="17"/>
                </a:cubicBezTo>
                <a:lnTo>
                  <a:pt x="1041" y="83"/>
                </a:lnTo>
                <a:cubicBezTo>
                  <a:pt x="1025" y="87"/>
                  <a:pt x="1010" y="94"/>
                  <a:pt x="995" y="102"/>
                </a:cubicBezTo>
                <a:lnTo>
                  <a:pt x="942" y="63"/>
                </a:lnTo>
                <a:cubicBezTo>
                  <a:pt x="939" y="60"/>
                  <a:pt x="935" y="59"/>
                  <a:pt x="932" y="59"/>
                </a:cubicBezTo>
                <a:cubicBezTo>
                  <a:pt x="927" y="59"/>
                  <a:pt x="923" y="61"/>
                  <a:pt x="920" y="63"/>
                </a:cubicBezTo>
                <a:cubicBezTo>
                  <a:pt x="907" y="75"/>
                  <a:pt x="894" y="87"/>
                  <a:pt x="883" y="101"/>
                </a:cubicBezTo>
                <a:cubicBezTo>
                  <a:pt x="878" y="107"/>
                  <a:pt x="878" y="117"/>
                  <a:pt x="883" y="123"/>
                </a:cubicBezTo>
                <a:lnTo>
                  <a:pt x="924" y="176"/>
                </a:lnTo>
                <a:cubicBezTo>
                  <a:pt x="915" y="190"/>
                  <a:pt x="909" y="206"/>
                  <a:pt x="905" y="222"/>
                </a:cubicBezTo>
                <a:lnTo>
                  <a:pt x="839" y="231"/>
                </a:lnTo>
                <a:cubicBezTo>
                  <a:pt x="831" y="233"/>
                  <a:pt x="825" y="239"/>
                  <a:pt x="824" y="248"/>
                </a:cubicBezTo>
                <a:cubicBezTo>
                  <a:pt x="823" y="256"/>
                  <a:pt x="823" y="264"/>
                  <a:pt x="823" y="271"/>
                </a:cubicBezTo>
                <a:cubicBezTo>
                  <a:pt x="823" y="281"/>
                  <a:pt x="823" y="290"/>
                  <a:pt x="824" y="300"/>
                </a:cubicBezTo>
                <a:cubicBezTo>
                  <a:pt x="825" y="308"/>
                  <a:pt x="832" y="315"/>
                  <a:pt x="840" y="316"/>
                </a:cubicBezTo>
                <a:lnTo>
                  <a:pt x="906" y="324"/>
                </a:lnTo>
                <a:cubicBezTo>
                  <a:pt x="910" y="340"/>
                  <a:pt x="917" y="356"/>
                  <a:pt x="925" y="370"/>
                </a:cubicBezTo>
                <a:lnTo>
                  <a:pt x="886" y="423"/>
                </a:lnTo>
                <a:cubicBezTo>
                  <a:pt x="881" y="430"/>
                  <a:pt x="881" y="439"/>
                  <a:pt x="886" y="446"/>
                </a:cubicBezTo>
                <a:cubicBezTo>
                  <a:pt x="898" y="459"/>
                  <a:pt x="910" y="471"/>
                  <a:pt x="924" y="482"/>
                </a:cubicBezTo>
                <a:cubicBezTo>
                  <a:pt x="927" y="485"/>
                  <a:pt x="931" y="487"/>
                  <a:pt x="935" y="487"/>
                </a:cubicBezTo>
                <a:cubicBezTo>
                  <a:pt x="939" y="487"/>
                  <a:pt x="943" y="485"/>
                  <a:pt x="946" y="483"/>
                </a:cubicBezTo>
                <a:lnTo>
                  <a:pt x="998" y="442"/>
                </a:lnTo>
                <a:cubicBezTo>
                  <a:pt x="1013" y="450"/>
                  <a:pt x="1029" y="457"/>
                  <a:pt x="1045" y="461"/>
                </a:cubicBezTo>
                <a:lnTo>
                  <a:pt x="1054" y="526"/>
                </a:lnTo>
                <a:cubicBezTo>
                  <a:pt x="1055" y="535"/>
                  <a:pt x="1062" y="541"/>
                  <a:pt x="1071" y="542"/>
                </a:cubicBezTo>
                <a:cubicBezTo>
                  <a:pt x="1079" y="542"/>
                  <a:pt x="1087" y="543"/>
                  <a:pt x="1094" y="543"/>
                </a:cubicBezTo>
                <a:cubicBezTo>
                  <a:pt x="1104" y="543"/>
                  <a:pt x="1113" y="542"/>
                  <a:pt x="1123" y="541"/>
                </a:cubicBezTo>
                <a:cubicBezTo>
                  <a:pt x="1131" y="540"/>
                  <a:pt x="1138" y="534"/>
                  <a:pt x="1139" y="526"/>
                </a:cubicBezTo>
                <a:lnTo>
                  <a:pt x="1147" y="460"/>
                </a:lnTo>
                <a:cubicBezTo>
                  <a:pt x="1163" y="455"/>
                  <a:pt x="1179" y="449"/>
                  <a:pt x="1193" y="440"/>
                </a:cubicBezTo>
                <a:lnTo>
                  <a:pt x="1246" y="480"/>
                </a:lnTo>
                <a:cubicBezTo>
                  <a:pt x="1249" y="482"/>
                  <a:pt x="1253" y="484"/>
                  <a:pt x="1257" y="484"/>
                </a:cubicBezTo>
                <a:close/>
                <a:moveTo>
                  <a:pt x="656" y="1040"/>
                </a:moveTo>
                <a:lnTo>
                  <a:pt x="535" y="1423"/>
                </a:lnTo>
                <a:lnTo>
                  <a:pt x="497" y="1188"/>
                </a:lnTo>
                <a:lnTo>
                  <a:pt x="432" y="1188"/>
                </a:lnTo>
                <a:lnTo>
                  <a:pt x="394" y="1423"/>
                </a:lnTo>
                <a:lnTo>
                  <a:pt x="274" y="1040"/>
                </a:lnTo>
                <a:cubicBezTo>
                  <a:pt x="112" y="1102"/>
                  <a:pt x="0" y="1236"/>
                  <a:pt x="0" y="1377"/>
                </a:cubicBezTo>
                <a:cubicBezTo>
                  <a:pt x="0" y="1379"/>
                  <a:pt x="0" y="1380"/>
                  <a:pt x="0" y="1382"/>
                </a:cubicBezTo>
                <a:cubicBezTo>
                  <a:pt x="0" y="1383"/>
                  <a:pt x="0" y="1383"/>
                  <a:pt x="0" y="1384"/>
                </a:cubicBezTo>
                <a:cubicBezTo>
                  <a:pt x="0" y="1478"/>
                  <a:pt x="97" y="1470"/>
                  <a:pt x="465" y="1470"/>
                </a:cubicBezTo>
                <a:cubicBezTo>
                  <a:pt x="855" y="1470"/>
                  <a:pt x="929" y="1478"/>
                  <a:pt x="929" y="1384"/>
                </a:cubicBezTo>
                <a:cubicBezTo>
                  <a:pt x="929" y="1383"/>
                  <a:pt x="929" y="1383"/>
                  <a:pt x="929" y="1382"/>
                </a:cubicBezTo>
                <a:cubicBezTo>
                  <a:pt x="929" y="1380"/>
                  <a:pt x="929" y="1379"/>
                  <a:pt x="929" y="1377"/>
                </a:cubicBezTo>
                <a:cubicBezTo>
                  <a:pt x="929" y="1236"/>
                  <a:pt x="817" y="1102"/>
                  <a:pt x="656" y="1040"/>
                </a:cubicBezTo>
                <a:close/>
                <a:moveTo>
                  <a:pt x="489" y="1070"/>
                </a:moveTo>
                <a:lnTo>
                  <a:pt x="440" y="1070"/>
                </a:lnTo>
                <a:cubicBezTo>
                  <a:pt x="435" y="1070"/>
                  <a:pt x="431" y="1072"/>
                  <a:pt x="427" y="1076"/>
                </a:cubicBezTo>
                <a:lnTo>
                  <a:pt x="408" y="1095"/>
                </a:lnTo>
                <a:cubicBezTo>
                  <a:pt x="402" y="1100"/>
                  <a:pt x="401" y="1110"/>
                  <a:pt x="406" y="1117"/>
                </a:cubicBezTo>
                <a:lnTo>
                  <a:pt x="429" y="1156"/>
                </a:lnTo>
                <a:cubicBezTo>
                  <a:pt x="432" y="1162"/>
                  <a:pt x="438" y="1165"/>
                  <a:pt x="445" y="1165"/>
                </a:cubicBezTo>
                <a:lnTo>
                  <a:pt x="484" y="1165"/>
                </a:lnTo>
                <a:cubicBezTo>
                  <a:pt x="491" y="1165"/>
                  <a:pt x="497" y="1162"/>
                  <a:pt x="500" y="1156"/>
                </a:cubicBezTo>
                <a:lnTo>
                  <a:pt x="523" y="1117"/>
                </a:lnTo>
                <a:cubicBezTo>
                  <a:pt x="528" y="1110"/>
                  <a:pt x="527" y="1100"/>
                  <a:pt x="521" y="1095"/>
                </a:cubicBezTo>
                <a:lnTo>
                  <a:pt x="502" y="1076"/>
                </a:lnTo>
                <a:cubicBezTo>
                  <a:pt x="498" y="1072"/>
                  <a:pt x="494" y="1070"/>
                  <a:pt x="489" y="107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4" name="Freeform 38"/>
          <p:cNvSpPr>
            <a:spLocks noEditPoints="1"/>
          </p:cNvSpPr>
          <p:nvPr/>
        </p:nvSpPr>
        <p:spPr bwMode="auto">
          <a:xfrm>
            <a:off x="7261225" y="3367088"/>
            <a:ext cx="484188" cy="484187"/>
          </a:xfrm>
          <a:custGeom>
            <a:avLst/>
            <a:gdLst>
              <a:gd name="T0" fmla="*/ 363483 w 1059"/>
              <a:gd name="T1" fmla="*/ 131220 h 1059"/>
              <a:gd name="T2" fmla="*/ 304046 w 1059"/>
              <a:gd name="T3" fmla="*/ 209403 h 1059"/>
              <a:gd name="T4" fmla="*/ 303131 w 1059"/>
              <a:gd name="T5" fmla="*/ 210775 h 1059"/>
              <a:gd name="T6" fmla="*/ 289415 w 1059"/>
              <a:gd name="T7" fmla="*/ 229520 h 1059"/>
              <a:gd name="T8" fmla="*/ 290787 w 1059"/>
              <a:gd name="T9" fmla="*/ 242322 h 1059"/>
              <a:gd name="T10" fmla="*/ 241865 w 1059"/>
              <a:gd name="T11" fmla="*/ 291244 h 1059"/>
              <a:gd name="T12" fmla="*/ 229063 w 1059"/>
              <a:gd name="T13" fmla="*/ 289415 h 1059"/>
              <a:gd name="T14" fmla="*/ 209860 w 1059"/>
              <a:gd name="T15" fmla="*/ 303131 h 1059"/>
              <a:gd name="T16" fmla="*/ 208488 w 1059"/>
              <a:gd name="T17" fmla="*/ 304046 h 1059"/>
              <a:gd name="T18" fmla="*/ 130305 w 1059"/>
              <a:gd name="T19" fmla="*/ 363483 h 1059"/>
              <a:gd name="T20" fmla="*/ 121618 w 1059"/>
              <a:gd name="T21" fmla="*/ 362112 h 1059"/>
              <a:gd name="T22" fmla="*/ 120247 w 1059"/>
              <a:gd name="T23" fmla="*/ 352967 h 1059"/>
              <a:gd name="T24" fmla="*/ 180141 w 1059"/>
              <a:gd name="T25" fmla="*/ 274784 h 1059"/>
              <a:gd name="T26" fmla="*/ 181056 w 1059"/>
              <a:gd name="T27" fmla="*/ 273412 h 1059"/>
              <a:gd name="T28" fmla="*/ 194772 w 1059"/>
              <a:gd name="T29" fmla="*/ 254667 h 1059"/>
              <a:gd name="T30" fmla="*/ 192943 w 1059"/>
              <a:gd name="T31" fmla="*/ 242322 h 1059"/>
              <a:gd name="T32" fmla="*/ 241865 w 1059"/>
              <a:gd name="T33" fmla="*/ 192943 h 1059"/>
              <a:gd name="T34" fmla="*/ 254667 w 1059"/>
              <a:gd name="T35" fmla="*/ 194772 h 1059"/>
              <a:gd name="T36" fmla="*/ 273870 w 1059"/>
              <a:gd name="T37" fmla="*/ 181056 h 1059"/>
              <a:gd name="T38" fmla="*/ 275241 w 1059"/>
              <a:gd name="T39" fmla="*/ 180141 h 1059"/>
              <a:gd name="T40" fmla="*/ 353425 w 1059"/>
              <a:gd name="T41" fmla="*/ 121161 h 1059"/>
              <a:gd name="T42" fmla="*/ 362569 w 1059"/>
              <a:gd name="T43" fmla="*/ 122533 h 1059"/>
              <a:gd name="T44" fmla="*/ 363483 w 1059"/>
              <a:gd name="T45" fmla="*/ 131220 h 1059"/>
              <a:gd name="T46" fmla="*/ 214432 w 1059"/>
              <a:gd name="T47" fmla="*/ 57609 h 1059"/>
              <a:gd name="T48" fmla="*/ 234092 w 1059"/>
              <a:gd name="T49" fmla="*/ 57609 h 1059"/>
              <a:gd name="T50" fmla="*/ 254667 w 1059"/>
              <a:gd name="T51" fmla="*/ 94643 h 1059"/>
              <a:gd name="T52" fmla="*/ 254667 w 1059"/>
              <a:gd name="T53" fmla="*/ 57609 h 1059"/>
              <a:gd name="T54" fmla="*/ 269755 w 1059"/>
              <a:gd name="T55" fmla="*/ 57609 h 1059"/>
              <a:gd name="T56" fmla="*/ 269755 w 1059"/>
              <a:gd name="T57" fmla="*/ 122533 h 1059"/>
              <a:gd name="T58" fmla="*/ 254210 w 1059"/>
              <a:gd name="T59" fmla="*/ 122533 h 1059"/>
              <a:gd name="T60" fmla="*/ 229063 w 1059"/>
              <a:gd name="T61" fmla="*/ 77269 h 1059"/>
              <a:gd name="T62" fmla="*/ 229063 w 1059"/>
              <a:gd name="T63" fmla="*/ 122533 h 1059"/>
              <a:gd name="T64" fmla="*/ 214432 w 1059"/>
              <a:gd name="T65" fmla="*/ 122533 h 1059"/>
              <a:gd name="T66" fmla="*/ 214432 w 1059"/>
              <a:gd name="T67" fmla="*/ 57609 h 1059"/>
              <a:gd name="T68" fmla="*/ 241865 w 1059"/>
              <a:gd name="T69" fmla="*/ 0 h 1059"/>
              <a:gd name="T70" fmla="*/ 0 w 1059"/>
              <a:gd name="T71" fmla="*/ 242322 h 1059"/>
              <a:gd name="T72" fmla="*/ 241865 w 1059"/>
              <a:gd name="T73" fmla="*/ 484187 h 1059"/>
              <a:gd name="T74" fmla="*/ 484187 w 1059"/>
              <a:gd name="T75" fmla="*/ 242322 h 1059"/>
              <a:gd name="T76" fmla="*/ 241865 w 1059"/>
              <a:gd name="T77" fmla="*/ 0 h 105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59" h="1059">
                <a:moveTo>
                  <a:pt x="795" y="287"/>
                </a:moveTo>
                <a:lnTo>
                  <a:pt x="665" y="458"/>
                </a:lnTo>
                <a:cubicBezTo>
                  <a:pt x="664" y="459"/>
                  <a:pt x="663" y="460"/>
                  <a:pt x="663" y="461"/>
                </a:cubicBezTo>
                <a:lnTo>
                  <a:pt x="633" y="502"/>
                </a:lnTo>
                <a:cubicBezTo>
                  <a:pt x="635" y="511"/>
                  <a:pt x="636" y="520"/>
                  <a:pt x="636" y="530"/>
                </a:cubicBezTo>
                <a:cubicBezTo>
                  <a:pt x="636" y="589"/>
                  <a:pt x="588" y="637"/>
                  <a:pt x="529" y="637"/>
                </a:cubicBezTo>
                <a:cubicBezTo>
                  <a:pt x="520" y="637"/>
                  <a:pt x="510" y="635"/>
                  <a:pt x="501" y="633"/>
                </a:cubicBezTo>
                <a:lnTo>
                  <a:pt x="459" y="663"/>
                </a:lnTo>
                <a:cubicBezTo>
                  <a:pt x="458" y="664"/>
                  <a:pt x="457" y="664"/>
                  <a:pt x="456" y="665"/>
                </a:cubicBezTo>
                <a:lnTo>
                  <a:pt x="285" y="795"/>
                </a:lnTo>
                <a:cubicBezTo>
                  <a:pt x="279" y="798"/>
                  <a:pt x="271" y="797"/>
                  <a:pt x="266" y="792"/>
                </a:cubicBezTo>
                <a:cubicBezTo>
                  <a:pt x="261" y="786"/>
                  <a:pt x="260" y="778"/>
                  <a:pt x="263" y="772"/>
                </a:cubicBezTo>
                <a:lnTo>
                  <a:pt x="394" y="601"/>
                </a:lnTo>
                <a:cubicBezTo>
                  <a:pt x="394" y="600"/>
                  <a:pt x="395" y="599"/>
                  <a:pt x="396" y="598"/>
                </a:cubicBezTo>
                <a:lnTo>
                  <a:pt x="426" y="557"/>
                </a:lnTo>
                <a:cubicBezTo>
                  <a:pt x="424" y="548"/>
                  <a:pt x="422" y="539"/>
                  <a:pt x="422" y="530"/>
                </a:cubicBezTo>
                <a:cubicBezTo>
                  <a:pt x="422" y="470"/>
                  <a:pt x="470" y="422"/>
                  <a:pt x="529" y="422"/>
                </a:cubicBezTo>
                <a:cubicBezTo>
                  <a:pt x="539" y="422"/>
                  <a:pt x="548" y="424"/>
                  <a:pt x="557" y="426"/>
                </a:cubicBezTo>
                <a:lnTo>
                  <a:pt x="599" y="396"/>
                </a:lnTo>
                <a:cubicBezTo>
                  <a:pt x="600" y="395"/>
                  <a:pt x="601" y="395"/>
                  <a:pt x="602" y="394"/>
                </a:cubicBezTo>
                <a:lnTo>
                  <a:pt x="773" y="265"/>
                </a:lnTo>
                <a:cubicBezTo>
                  <a:pt x="780" y="261"/>
                  <a:pt x="788" y="262"/>
                  <a:pt x="793" y="268"/>
                </a:cubicBezTo>
                <a:cubicBezTo>
                  <a:pt x="798" y="273"/>
                  <a:pt x="799" y="281"/>
                  <a:pt x="795" y="287"/>
                </a:cubicBezTo>
                <a:close/>
                <a:moveTo>
                  <a:pt x="469" y="126"/>
                </a:moveTo>
                <a:lnTo>
                  <a:pt x="512" y="126"/>
                </a:lnTo>
                <a:lnTo>
                  <a:pt x="557" y="207"/>
                </a:lnTo>
                <a:lnTo>
                  <a:pt x="557" y="126"/>
                </a:lnTo>
                <a:lnTo>
                  <a:pt x="590" y="126"/>
                </a:lnTo>
                <a:lnTo>
                  <a:pt x="590" y="268"/>
                </a:lnTo>
                <a:lnTo>
                  <a:pt x="556" y="268"/>
                </a:lnTo>
                <a:lnTo>
                  <a:pt x="501" y="169"/>
                </a:lnTo>
                <a:lnTo>
                  <a:pt x="501" y="268"/>
                </a:lnTo>
                <a:lnTo>
                  <a:pt x="469" y="268"/>
                </a:lnTo>
                <a:lnTo>
                  <a:pt x="469" y="126"/>
                </a:lnTo>
                <a:close/>
                <a:moveTo>
                  <a:pt x="529" y="0"/>
                </a:moveTo>
                <a:cubicBezTo>
                  <a:pt x="237" y="0"/>
                  <a:pt x="0" y="237"/>
                  <a:pt x="0" y="530"/>
                </a:cubicBezTo>
                <a:cubicBezTo>
                  <a:pt x="0" y="822"/>
                  <a:pt x="237" y="1059"/>
                  <a:pt x="529" y="1059"/>
                </a:cubicBezTo>
                <a:cubicBezTo>
                  <a:pt x="822" y="1059"/>
                  <a:pt x="1059" y="822"/>
                  <a:pt x="1059" y="530"/>
                </a:cubicBezTo>
                <a:cubicBezTo>
                  <a:pt x="1059" y="237"/>
                  <a:pt x="822" y="0"/>
                  <a:pt x="529" y="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5" name="Freeform 42"/>
          <p:cNvSpPr>
            <a:spLocks noEditPoints="1"/>
          </p:cNvSpPr>
          <p:nvPr/>
        </p:nvSpPr>
        <p:spPr bwMode="auto">
          <a:xfrm>
            <a:off x="6473825" y="2638425"/>
            <a:ext cx="460375" cy="385763"/>
          </a:xfrm>
          <a:custGeom>
            <a:avLst/>
            <a:gdLst>
              <a:gd name="T0" fmla="*/ 318686 w 1004"/>
              <a:gd name="T1" fmla="*/ 76143 h 841"/>
              <a:gd name="T2" fmla="*/ 303554 w 1004"/>
              <a:gd name="T3" fmla="*/ 69722 h 841"/>
              <a:gd name="T4" fmla="*/ 288881 w 1004"/>
              <a:gd name="T5" fmla="*/ 76143 h 841"/>
              <a:gd name="T6" fmla="*/ 282461 w 1004"/>
              <a:gd name="T7" fmla="*/ 91280 h 841"/>
              <a:gd name="T8" fmla="*/ 288881 w 1004"/>
              <a:gd name="T9" fmla="*/ 105959 h 841"/>
              <a:gd name="T10" fmla="*/ 324647 w 1004"/>
              <a:gd name="T11" fmla="*/ 192652 h 841"/>
              <a:gd name="T12" fmla="*/ 288881 w 1004"/>
              <a:gd name="T13" fmla="*/ 279346 h 841"/>
              <a:gd name="T14" fmla="*/ 282461 w 1004"/>
              <a:gd name="T15" fmla="*/ 294483 h 841"/>
              <a:gd name="T16" fmla="*/ 288881 w 1004"/>
              <a:gd name="T17" fmla="*/ 309620 h 841"/>
              <a:gd name="T18" fmla="*/ 303554 w 1004"/>
              <a:gd name="T19" fmla="*/ 315583 h 841"/>
              <a:gd name="T20" fmla="*/ 318686 w 1004"/>
              <a:gd name="T21" fmla="*/ 309620 h 841"/>
              <a:gd name="T22" fmla="*/ 366833 w 1004"/>
              <a:gd name="T23" fmla="*/ 192652 h 841"/>
              <a:gd name="T24" fmla="*/ 318686 w 1004"/>
              <a:gd name="T25" fmla="*/ 76143 h 841"/>
              <a:gd name="T26" fmla="*/ 392969 w 1004"/>
              <a:gd name="T27" fmla="*/ 28898 h 841"/>
              <a:gd name="T28" fmla="*/ 363164 w 1004"/>
              <a:gd name="T29" fmla="*/ 28898 h 841"/>
              <a:gd name="T30" fmla="*/ 356745 w 1004"/>
              <a:gd name="T31" fmla="*/ 44035 h 841"/>
              <a:gd name="T32" fmla="*/ 363164 w 1004"/>
              <a:gd name="T33" fmla="*/ 59172 h 841"/>
              <a:gd name="T34" fmla="*/ 418189 w 1004"/>
              <a:gd name="T35" fmla="*/ 192652 h 841"/>
              <a:gd name="T36" fmla="*/ 363164 w 1004"/>
              <a:gd name="T37" fmla="*/ 326591 h 841"/>
              <a:gd name="T38" fmla="*/ 356745 w 1004"/>
              <a:gd name="T39" fmla="*/ 341728 h 841"/>
              <a:gd name="T40" fmla="*/ 363164 w 1004"/>
              <a:gd name="T41" fmla="*/ 356406 h 841"/>
              <a:gd name="T42" fmla="*/ 377838 w 1004"/>
              <a:gd name="T43" fmla="*/ 362828 h 841"/>
              <a:gd name="T44" fmla="*/ 392969 w 1004"/>
              <a:gd name="T45" fmla="*/ 356406 h 841"/>
              <a:gd name="T46" fmla="*/ 460375 w 1004"/>
              <a:gd name="T47" fmla="*/ 192652 h 841"/>
              <a:gd name="T48" fmla="*/ 392969 w 1004"/>
              <a:gd name="T49" fmla="*/ 28898 h 841"/>
              <a:gd name="T50" fmla="*/ 206802 w 1004"/>
              <a:gd name="T51" fmla="*/ 2293 h 841"/>
              <a:gd name="T52" fmla="*/ 195338 w 1004"/>
              <a:gd name="T53" fmla="*/ 0 h 841"/>
              <a:gd name="T54" fmla="*/ 174704 w 1004"/>
              <a:gd name="T55" fmla="*/ 8715 h 841"/>
              <a:gd name="T56" fmla="*/ 73825 w 1004"/>
              <a:gd name="T57" fmla="*/ 111922 h 841"/>
              <a:gd name="T58" fmla="*/ 29347 w 1004"/>
              <a:gd name="T59" fmla="*/ 111922 h 841"/>
              <a:gd name="T60" fmla="*/ 0 w 1004"/>
              <a:gd name="T61" fmla="*/ 141278 h 841"/>
              <a:gd name="T62" fmla="*/ 0 w 1004"/>
              <a:gd name="T63" fmla="*/ 244485 h 841"/>
              <a:gd name="T64" fmla="*/ 29347 w 1004"/>
              <a:gd name="T65" fmla="*/ 273841 h 841"/>
              <a:gd name="T66" fmla="*/ 73825 w 1004"/>
              <a:gd name="T67" fmla="*/ 273841 h 841"/>
              <a:gd name="T68" fmla="*/ 174704 w 1004"/>
              <a:gd name="T69" fmla="*/ 376589 h 841"/>
              <a:gd name="T70" fmla="*/ 195338 w 1004"/>
              <a:gd name="T71" fmla="*/ 385763 h 841"/>
              <a:gd name="T72" fmla="*/ 206802 w 1004"/>
              <a:gd name="T73" fmla="*/ 383470 h 841"/>
              <a:gd name="T74" fmla="*/ 224685 w 1004"/>
              <a:gd name="T75" fmla="*/ 355948 h 841"/>
              <a:gd name="T76" fmla="*/ 224685 w 1004"/>
              <a:gd name="T77" fmla="*/ 29357 h 841"/>
              <a:gd name="T78" fmla="*/ 206802 w 1004"/>
              <a:gd name="T79" fmla="*/ 2293 h 84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04" h="841">
                <a:moveTo>
                  <a:pt x="695" y="166"/>
                </a:moveTo>
                <a:cubicBezTo>
                  <a:pt x="686" y="157"/>
                  <a:pt x="675" y="152"/>
                  <a:pt x="662" y="152"/>
                </a:cubicBezTo>
                <a:cubicBezTo>
                  <a:pt x="650" y="152"/>
                  <a:pt x="639" y="157"/>
                  <a:pt x="630" y="166"/>
                </a:cubicBezTo>
                <a:cubicBezTo>
                  <a:pt x="621" y="175"/>
                  <a:pt x="616" y="186"/>
                  <a:pt x="616" y="199"/>
                </a:cubicBezTo>
                <a:cubicBezTo>
                  <a:pt x="616" y="211"/>
                  <a:pt x="621" y="223"/>
                  <a:pt x="630" y="231"/>
                </a:cubicBezTo>
                <a:cubicBezTo>
                  <a:pt x="680" y="282"/>
                  <a:pt x="708" y="349"/>
                  <a:pt x="708" y="420"/>
                </a:cubicBezTo>
                <a:cubicBezTo>
                  <a:pt x="708" y="492"/>
                  <a:pt x="680" y="559"/>
                  <a:pt x="630" y="609"/>
                </a:cubicBezTo>
                <a:cubicBezTo>
                  <a:pt x="621" y="618"/>
                  <a:pt x="616" y="630"/>
                  <a:pt x="616" y="642"/>
                </a:cubicBezTo>
                <a:cubicBezTo>
                  <a:pt x="616" y="654"/>
                  <a:pt x="621" y="666"/>
                  <a:pt x="630" y="675"/>
                </a:cubicBezTo>
                <a:cubicBezTo>
                  <a:pt x="639" y="684"/>
                  <a:pt x="650" y="688"/>
                  <a:pt x="662" y="688"/>
                </a:cubicBezTo>
                <a:cubicBezTo>
                  <a:pt x="675" y="688"/>
                  <a:pt x="686" y="684"/>
                  <a:pt x="695" y="675"/>
                </a:cubicBezTo>
                <a:cubicBezTo>
                  <a:pt x="763" y="607"/>
                  <a:pt x="800" y="517"/>
                  <a:pt x="800" y="420"/>
                </a:cubicBezTo>
                <a:cubicBezTo>
                  <a:pt x="800" y="324"/>
                  <a:pt x="763" y="234"/>
                  <a:pt x="695" y="166"/>
                </a:cubicBezTo>
                <a:close/>
                <a:moveTo>
                  <a:pt x="857" y="63"/>
                </a:moveTo>
                <a:cubicBezTo>
                  <a:pt x="839" y="45"/>
                  <a:pt x="810" y="45"/>
                  <a:pt x="792" y="63"/>
                </a:cubicBezTo>
                <a:cubicBezTo>
                  <a:pt x="783" y="72"/>
                  <a:pt x="778" y="84"/>
                  <a:pt x="778" y="96"/>
                </a:cubicBezTo>
                <a:cubicBezTo>
                  <a:pt x="778" y="108"/>
                  <a:pt x="783" y="120"/>
                  <a:pt x="792" y="129"/>
                </a:cubicBezTo>
                <a:cubicBezTo>
                  <a:pt x="869" y="207"/>
                  <a:pt x="912" y="310"/>
                  <a:pt x="912" y="420"/>
                </a:cubicBezTo>
                <a:cubicBezTo>
                  <a:pt x="912" y="531"/>
                  <a:pt x="869" y="634"/>
                  <a:pt x="792" y="712"/>
                </a:cubicBezTo>
                <a:cubicBezTo>
                  <a:pt x="783" y="721"/>
                  <a:pt x="778" y="732"/>
                  <a:pt x="778" y="745"/>
                </a:cubicBezTo>
                <a:cubicBezTo>
                  <a:pt x="778" y="757"/>
                  <a:pt x="783" y="769"/>
                  <a:pt x="792" y="777"/>
                </a:cubicBezTo>
                <a:cubicBezTo>
                  <a:pt x="800" y="786"/>
                  <a:pt x="812" y="791"/>
                  <a:pt x="824" y="791"/>
                </a:cubicBezTo>
                <a:cubicBezTo>
                  <a:pt x="837" y="791"/>
                  <a:pt x="848" y="786"/>
                  <a:pt x="857" y="777"/>
                </a:cubicBezTo>
                <a:cubicBezTo>
                  <a:pt x="952" y="682"/>
                  <a:pt x="1004" y="555"/>
                  <a:pt x="1004" y="420"/>
                </a:cubicBezTo>
                <a:cubicBezTo>
                  <a:pt x="1004" y="285"/>
                  <a:pt x="952" y="158"/>
                  <a:pt x="857" y="63"/>
                </a:cubicBezTo>
                <a:close/>
                <a:moveTo>
                  <a:pt x="451" y="5"/>
                </a:moveTo>
                <a:cubicBezTo>
                  <a:pt x="443" y="2"/>
                  <a:pt x="435" y="0"/>
                  <a:pt x="426" y="0"/>
                </a:cubicBezTo>
                <a:cubicBezTo>
                  <a:pt x="409" y="0"/>
                  <a:pt x="393" y="7"/>
                  <a:pt x="381" y="19"/>
                </a:cubicBezTo>
                <a:lnTo>
                  <a:pt x="161" y="244"/>
                </a:lnTo>
                <a:lnTo>
                  <a:pt x="64" y="244"/>
                </a:lnTo>
                <a:cubicBezTo>
                  <a:pt x="29" y="244"/>
                  <a:pt x="0" y="273"/>
                  <a:pt x="0" y="308"/>
                </a:cubicBezTo>
                <a:lnTo>
                  <a:pt x="0" y="533"/>
                </a:lnTo>
                <a:cubicBezTo>
                  <a:pt x="0" y="568"/>
                  <a:pt x="29" y="597"/>
                  <a:pt x="64" y="597"/>
                </a:cubicBezTo>
                <a:lnTo>
                  <a:pt x="161" y="597"/>
                </a:lnTo>
                <a:lnTo>
                  <a:pt x="381" y="821"/>
                </a:lnTo>
                <a:cubicBezTo>
                  <a:pt x="393" y="834"/>
                  <a:pt x="409" y="841"/>
                  <a:pt x="426" y="841"/>
                </a:cubicBezTo>
                <a:cubicBezTo>
                  <a:pt x="435" y="841"/>
                  <a:pt x="443" y="839"/>
                  <a:pt x="451" y="836"/>
                </a:cubicBezTo>
                <a:cubicBezTo>
                  <a:pt x="475" y="826"/>
                  <a:pt x="490" y="803"/>
                  <a:pt x="490" y="776"/>
                </a:cubicBezTo>
                <a:lnTo>
                  <a:pt x="490" y="64"/>
                </a:lnTo>
                <a:cubicBezTo>
                  <a:pt x="490" y="38"/>
                  <a:pt x="475" y="15"/>
                  <a:pt x="451" y="5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6" name="Freeform 44"/>
          <p:cNvSpPr>
            <a:spLocks noEditPoints="1"/>
          </p:cNvSpPr>
          <p:nvPr/>
        </p:nvSpPr>
        <p:spPr bwMode="auto">
          <a:xfrm>
            <a:off x="8169275" y="3336925"/>
            <a:ext cx="334963" cy="458788"/>
          </a:xfrm>
          <a:custGeom>
            <a:avLst/>
            <a:gdLst>
              <a:gd name="T0" fmla="*/ 222239 w 731"/>
              <a:gd name="T1" fmla="*/ 176844 h 1004"/>
              <a:gd name="T2" fmla="*/ 109516 w 731"/>
              <a:gd name="T3" fmla="*/ 176844 h 1004"/>
              <a:gd name="T4" fmla="*/ 109516 w 731"/>
              <a:gd name="T5" fmla="*/ 112412 h 1004"/>
              <a:gd name="T6" fmla="*/ 161295 w 731"/>
              <a:gd name="T7" fmla="*/ 60776 h 1004"/>
              <a:gd name="T8" fmla="*/ 170460 w 731"/>
              <a:gd name="T9" fmla="*/ 60776 h 1004"/>
              <a:gd name="T10" fmla="*/ 222239 w 731"/>
              <a:gd name="T11" fmla="*/ 112412 h 1004"/>
              <a:gd name="T12" fmla="*/ 222239 w 731"/>
              <a:gd name="T13" fmla="*/ 176844 h 1004"/>
              <a:gd name="T14" fmla="*/ 180999 w 731"/>
              <a:gd name="T15" fmla="*/ 329468 h 1004"/>
              <a:gd name="T16" fmla="*/ 180999 w 731"/>
              <a:gd name="T17" fmla="*/ 360085 h 1004"/>
              <a:gd name="T18" fmla="*/ 165878 w 731"/>
              <a:gd name="T19" fmla="*/ 374707 h 1004"/>
              <a:gd name="T20" fmla="*/ 151214 w 731"/>
              <a:gd name="T21" fmla="*/ 360085 h 1004"/>
              <a:gd name="T22" fmla="*/ 151214 w 731"/>
              <a:gd name="T23" fmla="*/ 329468 h 1004"/>
              <a:gd name="T24" fmla="*/ 125554 w 731"/>
              <a:gd name="T25" fmla="*/ 291998 h 1004"/>
              <a:gd name="T26" fmla="*/ 165878 w 731"/>
              <a:gd name="T27" fmla="*/ 251785 h 1004"/>
              <a:gd name="T28" fmla="*/ 206202 w 731"/>
              <a:gd name="T29" fmla="*/ 291998 h 1004"/>
              <a:gd name="T30" fmla="*/ 180999 w 731"/>
              <a:gd name="T31" fmla="*/ 329468 h 1004"/>
              <a:gd name="T32" fmla="*/ 331755 w 731"/>
              <a:gd name="T33" fmla="*/ 314389 h 1004"/>
              <a:gd name="T34" fmla="*/ 331755 w 731"/>
              <a:gd name="T35" fmla="*/ 236705 h 1004"/>
              <a:gd name="T36" fmla="*/ 283183 w 731"/>
              <a:gd name="T37" fmla="*/ 177758 h 1004"/>
              <a:gd name="T38" fmla="*/ 283183 w 731"/>
              <a:gd name="T39" fmla="*/ 112412 h 1004"/>
              <a:gd name="T40" fmla="*/ 170460 w 731"/>
              <a:gd name="T41" fmla="*/ 0 h 1004"/>
              <a:gd name="T42" fmla="*/ 161295 w 731"/>
              <a:gd name="T43" fmla="*/ 0 h 1004"/>
              <a:gd name="T44" fmla="*/ 49030 w 731"/>
              <a:gd name="T45" fmla="*/ 112412 h 1004"/>
              <a:gd name="T46" fmla="*/ 49030 w 731"/>
              <a:gd name="T47" fmla="*/ 177758 h 1004"/>
              <a:gd name="T48" fmla="*/ 0 w 731"/>
              <a:gd name="T49" fmla="*/ 236705 h 1004"/>
              <a:gd name="T50" fmla="*/ 0 w 731"/>
              <a:gd name="T51" fmla="*/ 314389 h 1004"/>
              <a:gd name="T52" fmla="*/ 134260 w 731"/>
              <a:gd name="T53" fmla="*/ 458788 h 1004"/>
              <a:gd name="T54" fmla="*/ 197495 w 731"/>
              <a:gd name="T55" fmla="*/ 458788 h 1004"/>
              <a:gd name="T56" fmla="*/ 331755 w 731"/>
              <a:gd name="T57" fmla="*/ 314389 h 100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731" h="1004">
                <a:moveTo>
                  <a:pt x="485" y="387"/>
                </a:moveTo>
                <a:lnTo>
                  <a:pt x="239" y="387"/>
                </a:lnTo>
                <a:lnTo>
                  <a:pt x="239" y="246"/>
                </a:lnTo>
                <a:cubicBezTo>
                  <a:pt x="239" y="184"/>
                  <a:pt x="290" y="133"/>
                  <a:pt x="352" y="133"/>
                </a:cubicBezTo>
                <a:lnTo>
                  <a:pt x="372" y="133"/>
                </a:lnTo>
                <a:cubicBezTo>
                  <a:pt x="434" y="133"/>
                  <a:pt x="485" y="184"/>
                  <a:pt x="485" y="246"/>
                </a:cubicBezTo>
                <a:lnTo>
                  <a:pt x="485" y="387"/>
                </a:lnTo>
                <a:close/>
                <a:moveTo>
                  <a:pt x="395" y="721"/>
                </a:moveTo>
                <a:lnTo>
                  <a:pt x="395" y="788"/>
                </a:lnTo>
                <a:cubicBezTo>
                  <a:pt x="395" y="806"/>
                  <a:pt x="380" y="820"/>
                  <a:pt x="362" y="820"/>
                </a:cubicBezTo>
                <a:cubicBezTo>
                  <a:pt x="344" y="820"/>
                  <a:pt x="330" y="806"/>
                  <a:pt x="330" y="788"/>
                </a:cubicBezTo>
                <a:lnTo>
                  <a:pt x="330" y="721"/>
                </a:lnTo>
                <a:cubicBezTo>
                  <a:pt x="297" y="708"/>
                  <a:pt x="274" y="676"/>
                  <a:pt x="274" y="639"/>
                </a:cubicBezTo>
                <a:cubicBezTo>
                  <a:pt x="274" y="590"/>
                  <a:pt x="313" y="551"/>
                  <a:pt x="362" y="551"/>
                </a:cubicBezTo>
                <a:cubicBezTo>
                  <a:pt x="411" y="551"/>
                  <a:pt x="450" y="590"/>
                  <a:pt x="450" y="639"/>
                </a:cubicBezTo>
                <a:cubicBezTo>
                  <a:pt x="450" y="676"/>
                  <a:pt x="427" y="708"/>
                  <a:pt x="395" y="721"/>
                </a:cubicBezTo>
                <a:close/>
                <a:moveTo>
                  <a:pt x="724" y="688"/>
                </a:moveTo>
                <a:lnTo>
                  <a:pt x="724" y="518"/>
                </a:lnTo>
                <a:cubicBezTo>
                  <a:pt x="724" y="454"/>
                  <a:pt x="678" y="401"/>
                  <a:pt x="618" y="389"/>
                </a:cubicBezTo>
                <a:lnTo>
                  <a:pt x="618" y="246"/>
                </a:lnTo>
                <a:cubicBezTo>
                  <a:pt x="618" y="110"/>
                  <a:pt x="507" y="0"/>
                  <a:pt x="372" y="0"/>
                </a:cubicBezTo>
                <a:lnTo>
                  <a:pt x="352" y="0"/>
                </a:lnTo>
                <a:cubicBezTo>
                  <a:pt x="217" y="0"/>
                  <a:pt x="107" y="110"/>
                  <a:pt x="107" y="246"/>
                </a:cubicBezTo>
                <a:lnTo>
                  <a:pt x="107" y="389"/>
                </a:lnTo>
                <a:cubicBezTo>
                  <a:pt x="46" y="401"/>
                  <a:pt x="0" y="454"/>
                  <a:pt x="0" y="518"/>
                </a:cubicBezTo>
                <a:lnTo>
                  <a:pt x="0" y="688"/>
                </a:lnTo>
                <a:cubicBezTo>
                  <a:pt x="0" y="760"/>
                  <a:pt x="7" y="1004"/>
                  <a:pt x="293" y="1004"/>
                </a:cubicBezTo>
                <a:lnTo>
                  <a:pt x="431" y="1004"/>
                </a:lnTo>
                <a:cubicBezTo>
                  <a:pt x="731" y="1004"/>
                  <a:pt x="724" y="760"/>
                  <a:pt x="724" y="688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77" name="Freeform 8"/>
          <p:cNvSpPr>
            <a:spLocks noEditPoints="1"/>
          </p:cNvSpPr>
          <p:nvPr/>
        </p:nvSpPr>
        <p:spPr bwMode="auto">
          <a:xfrm>
            <a:off x="7261225" y="2541588"/>
            <a:ext cx="406400" cy="552450"/>
          </a:xfrm>
          <a:custGeom>
            <a:avLst/>
            <a:gdLst>
              <a:gd name="T0" fmla="*/ 43741 w 734"/>
              <a:gd name="T1" fmla="*/ 504048 h 993"/>
              <a:gd name="T2" fmla="*/ 68656 w 734"/>
              <a:gd name="T3" fmla="*/ 85121 h 993"/>
              <a:gd name="T4" fmla="*/ 89696 w 734"/>
              <a:gd name="T5" fmla="*/ 121283 h 993"/>
              <a:gd name="T6" fmla="*/ 111289 w 734"/>
              <a:gd name="T7" fmla="*/ 85121 h 993"/>
              <a:gd name="T8" fmla="*/ 181607 w 734"/>
              <a:gd name="T9" fmla="*/ 99586 h 993"/>
              <a:gd name="T10" fmla="*/ 224240 w 734"/>
              <a:gd name="T11" fmla="*/ 99586 h 993"/>
              <a:gd name="T12" fmla="*/ 295111 w 734"/>
              <a:gd name="T13" fmla="*/ 85121 h 993"/>
              <a:gd name="T14" fmla="*/ 316704 w 734"/>
              <a:gd name="T15" fmla="*/ 121283 h 993"/>
              <a:gd name="T16" fmla="*/ 337744 w 734"/>
              <a:gd name="T17" fmla="*/ 85121 h 993"/>
              <a:gd name="T18" fmla="*/ 363213 w 734"/>
              <a:gd name="T19" fmla="*/ 504048 h 993"/>
              <a:gd name="T20" fmla="*/ 337744 w 734"/>
              <a:gd name="T21" fmla="*/ 37275 h 993"/>
              <a:gd name="T22" fmla="*/ 316704 w 734"/>
              <a:gd name="T23" fmla="*/ 0 h 993"/>
              <a:gd name="T24" fmla="*/ 295111 w 734"/>
              <a:gd name="T25" fmla="*/ 37275 h 993"/>
              <a:gd name="T26" fmla="*/ 224240 w 734"/>
              <a:gd name="T27" fmla="*/ 21141 h 993"/>
              <a:gd name="T28" fmla="*/ 181607 w 734"/>
              <a:gd name="T29" fmla="*/ 21141 h 993"/>
              <a:gd name="T30" fmla="*/ 111289 w 734"/>
              <a:gd name="T31" fmla="*/ 37275 h 993"/>
              <a:gd name="T32" fmla="*/ 89696 w 734"/>
              <a:gd name="T33" fmla="*/ 0 h 993"/>
              <a:gd name="T34" fmla="*/ 68656 w 734"/>
              <a:gd name="T35" fmla="*/ 37275 h 993"/>
              <a:gd name="T36" fmla="*/ 0 w 734"/>
              <a:gd name="T37" fmla="*/ 81783 h 993"/>
              <a:gd name="T38" fmla="*/ 44294 w 734"/>
              <a:gd name="T39" fmla="*/ 552450 h 993"/>
              <a:gd name="T40" fmla="*/ 406400 w 734"/>
              <a:gd name="T41" fmla="*/ 507942 h 993"/>
              <a:gd name="T42" fmla="*/ 362659 w 734"/>
              <a:gd name="T43" fmla="*/ 37275 h 993"/>
              <a:gd name="T44" fmla="*/ 317258 w 734"/>
              <a:gd name="T45" fmla="*/ 206404 h 993"/>
              <a:gd name="T46" fmla="*/ 89142 w 734"/>
              <a:gd name="T47" fmla="*/ 176361 h 993"/>
              <a:gd name="T48" fmla="*/ 89142 w 734"/>
              <a:gd name="T49" fmla="*/ 284848 h 993"/>
              <a:gd name="T50" fmla="*/ 317258 w 734"/>
              <a:gd name="T51" fmla="*/ 254806 h 993"/>
              <a:gd name="T52" fmla="*/ 89142 w 734"/>
              <a:gd name="T53" fmla="*/ 284848 h 993"/>
              <a:gd name="T54" fmla="*/ 317258 w 734"/>
              <a:gd name="T55" fmla="*/ 363293 h 993"/>
              <a:gd name="T56" fmla="*/ 89142 w 734"/>
              <a:gd name="T57" fmla="*/ 333250 h 993"/>
              <a:gd name="T58" fmla="*/ 89142 w 734"/>
              <a:gd name="T59" fmla="*/ 441737 h 993"/>
              <a:gd name="T60" fmla="*/ 317258 w 734"/>
              <a:gd name="T61" fmla="*/ 411695 h 993"/>
              <a:gd name="T62" fmla="*/ 89142 w 734"/>
              <a:gd name="T63" fmla="*/ 441737 h 99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34" h="993">
                <a:moveTo>
                  <a:pt x="656" y="906"/>
                </a:moveTo>
                <a:lnTo>
                  <a:pt x="79" y="906"/>
                </a:lnTo>
                <a:lnTo>
                  <a:pt x="79" y="153"/>
                </a:lnTo>
                <a:lnTo>
                  <a:pt x="124" y="153"/>
                </a:lnTo>
                <a:lnTo>
                  <a:pt x="124" y="179"/>
                </a:lnTo>
                <a:cubicBezTo>
                  <a:pt x="124" y="201"/>
                  <a:pt x="141" y="218"/>
                  <a:pt x="162" y="218"/>
                </a:cubicBezTo>
                <a:cubicBezTo>
                  <a:pt x="183" y="218"/>
                  <a:pt x="201" y="201"/>
                  <a:pt x="201" y="179"/>
                </a:cubicBezTo>
                <a:lnTo>
                  <a:pt x="201" y="153"/>
                </a:lnTo>
                <a:lnTo>
                  <a:pt x="328" y="153"/>
                </a:lnTo>
                <a:lnTo>
                  <a:pt x="328" y="179"/>
                </a:lnTo>
                <a:cubicBezTo>
                  <a:pt x="328" y="201"/>
                  <a:pt x="345" y="218"/>
                  <a:pt x="366" y="218"/>
                </a:cubicBezTo>
                <a:cubicBezTo>
                  <a:pt x="388" y="218"/>
                  <a:pt x="405" y="201"/>
                  <a:pt x="405" y="179"/>
                </a:cubicBezTo>
                <a:lnTo>
                  <a:pt x="405" y="153"/>
                </a:lnTo>
                <a:lnTo>
                  <a:pt x="533" y="153"/>
                </a:lnTo>
                <a:lnTo>
                  <a:pt x="533" y="179"/>
                </a:lnTo>
                <a:cubicBezTo>
                  <a:pt x="533" y="201"/>
                  <a:pt x="550" y="218"/>
                  <a:pt x="572" y="218"/>
                </a:cubicBezTo>
                <a:cubicBezTo>
                  <a:pt x="593" y="218"/>
                  <a:pt x="610" y="201"/>
                  <a:pt x="610" y="179"/>
                </a:cubicBezTo>
                <a:lnTo>
                  <a:pt x="610" y="153"/>
                </a:lnTo>
                <a:lnTo>
                  <a:pt x="656" y="153"/>
                </a:lnTo>
                <a:lnTo>
                  <a:pt x="656" y="906"/>
                </a:lnTo>
                <a:close/>
                <a:moveTo>
                  <a:pt x="655" y="67"/>
                </a:moveTo>
                <a:lnTo>
                  <a:pt x="610" y="67"/>
                </a:lnTo>
                <a:lnTo>
                  <a:pt x="610" y="38"/>
                </a:lnTo>
                <a:cubicBezTo>
                  <a:pt x="610" y="17"/>
                  <a:pt x="593" y="0"/>
                  <a:pt x="572" y="0"/>
                </a:cubicBezTo>
                <a:cubicBezTo>
                  <a:pt x="550" y="0"/>
                  <a:pt x="533" y="17"/>
                  <a:pt x="533" y="38"/>
                </a:cubicBezTo>
                <a:lnTo>
                  <a:pt x="533" y="67"/>
                </a:lnTo>
                <a:lnTo>
                  <a:pt x="405" y="67"/>
                </a:lnTo>
                <a:lnTo>
                  <a:pt x="405" y="38"/>
                </a:lnTo>
                <a:cubicBezTo>
                  <a:pt x="405" y="17"/>
                  <a:pt x="388" y="0"/>
                  <a:pt x="366" y="0"/>
                </a:cubicBezTo>
                <a:cubicBezTo>
                  <a:pt x="345" y="0"/>
                  <a:pt x="328" y="17"/>
                  <a:pt x="328" y="38"/>
                </a:cubicBezTo>
                <a:lnTo>
                  <a:pt x="328" y="67"/>
                </a:lnTo>
                <a:lnTo>
                  <a:pt x="201" y="67"/>
                </a:lnTo>
                <a:lnTo>
                  <a:pt x="201" y="38"/>
                </a:lnTo>
                <a:cubicBezTo>
                  <a:pt x="201" y="17"/>
                  <a:pt x="183" y="0"/>
                  <a:pt x="162" y="0"/>
                </a:cubicBezTo>
                <a:cubicBezTo>
                  <a:pt x="141" y="0"/>
                  <a:pt x="124" y="17"/>
                  <a:pt x="124" y="38"/>
                </a:cubicBezTo>
                <a:lnTo>
                  <a:pt x="124" y="67"/>
                </a:lnTo>
                <a:lnTo>
                  <a:pt x="80" y="67"/>
                </a:lnTo>
                <a:cubicBezTo>
                  <a:pt x="36" y="67"/>
                  <a:pt x="0" y="103"/>
                  <a:pt x="0" y="147"/>
                </a:cubicBezTo>
                <a:lnTo>
                  <a:pt x="0" y="913"/>
                </a:lnTo>
                <a:cubicBezTo>
                  <a:pt x="0" y="957"/>
                  <a:pt x="36" y="993"/>
                  <a:pt x="80" y="993"/>
                </a:cubicBezTo>
                <a:lnTo>
                  <a:pt x="655" y="993"/>
                </a:lnTo>
                <a:cubicBezTo>
                  <a:pt x="699" y="993"/>
                  <a:pt x="734" y="957"/>
                  <a:pt x="734" y="913"/>
                </a:cubicBezTo>
                <a:lnTo>
                  <a:pt x="734" y="147"/>
                </a:lnTo>
                <a:cubicBezTo>
                  <a:pt x="734" y="103"/>
                  <a:pt x="699" y="67"/>
                  <a:pt x="655" y="67"/>
                </a:cubicBezTo>
                <a:close/>
                <a:moveTo>
                  <a:pt x="161" y="371"/>
                </a:moveTo>
                <a:lnTo>
                  <a:pt x="573" y="371"/>
                </a:lnTo>
                <a:lnTo>
                  <a:pt x="573" y="317"/>
                </a:lnTo>
                <a:lnTo>
                  <a:pt x="161" y="317"/>
                </a:lnTo>
                <a:lnTo>
                  <a:pt x="161" y="371"/>
                </a:lnTo>
                <a:close/>
                <a:moveTo>
                  <a:pt x="161" y="512"/>
                </a:moveTo>
                <a:lnTo>
                  <a:pt x="573" y="512"/>
                </a:lnTo>
                <a:lnTo>
                  <a:pt x="573" y="458"/>
                </a:lnTo>
                <a:lnTo>
                  <a:pt x="161" y="458"/>
                </a:lnTo>
                <a:lnTo>
                  <a:pt x="161" y="512"/>
                </a:lnTo>
                <a:close/>
                <a:moveTo>
                  <a:pt x="161" y="653"/>
                </a:moveTo>
                <a:lnTo>
                  <a:pt x="573" y="653"/>
                </a:lnTo>
                <a:lnTo>
                  <a:pt x="573" y="599"/>
                </a:lnTo>
                <a:lnTo>
                  <a:pt x="161" y="599"/>
                </a:lnTo>
                <a:lnTo>
                  <a:pt x="161" y="653"/>
                </a:lnTo>
                <a:close/>
                <a:moveTo>
                  <a:pt x="161" y="794"/>
                </a:moveTo>
                <a:lnTo>
                  <a:pt x="573" y="794"/>
                </a:lnTo>
                <a:lnTo>
                  <a:pt x="573" y="740"/>
                </a:lnTo>
                <a:lnTo>
                  <a:pt x="161" y="740"/>
                </a:lnTo>
                <a:lnTo>
                  <a:pt x="161" y="794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78" name="组合 152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492375"/>
            <a:ext cx="40798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9" name="组合 155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25" y="3387725"/>
            <a:ext cx="4460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80" name="Freeform 5"/>
          <p:cNvSpPr>
            <a:spLocks noEditPoints="1"/>
          </p:cNvSpPr>
          <p:nvPr/>
        </p:nvSpPr>
        <p:spPr bwMode="auto">
          <a:xfrm>
            <a:off x="1601788" y="4244975"/>
            <a:ext cx="606425" cy="492125"/>
          </a:xfrm>
          <a:custGeom>
            <a:avLst/>
            <a:gdLst>
              <a:gd name="T0" fmla="*/ 366893 w 1038"/>
              <a:gd name="T1" fmla="*/ 64876 h 842"/>
              <a:gd name="T2" fmla="*/ 236027 w 1038"/>
              <a:gd name="T3" fmla="*/ 64876 h 842"/>
              <a:gd name="T4" fmla="*/ 158325 w 1038"/>
              <a:gd name="T5" fmla="*/ 130337 h 842"/>
              <a:gd name="T6" fmla="*/ 158325 w 1038"/>
              <a:gd name="T7" fmla="*/ 0 h 842"/>
              <a:gd name="T8" fmla="*/ 158325 w 1038"/>
              <a:gd name="T9" fmla="*/ 130337 h 842"/>
              <a:gd name="T10" fmla="*/ 512365 w 1038"/>
              <a:gd name="T11" fmla="*/ 64876 h 842"/>
              <a:gd name="T12" fmla="*/ 381499 w 1038"/>
              <a:gd name="T13" fmla="*/ 64876 h 842"/>
              <a:gd name="T14" fmla="*/ 321323 w 1038"/>
              <a:gd name="T15" fmla="*/ 144364 h 842"/>
              <a:gd name="T16" fmla="*/ 238364 w 1038"/>
              <a:gd name="T17" fmla="*/ 192876 h 842"/>
              <a:gd name="T18" fmla="*/ 238364 w 1038"/>
              <a:gd name="T19" fmla="*/ 337240 h 842"/>
              <a:gd name="T20" fmla="*/ 262901 w 1038"/>
              <a:gd name="T21" fmla="*/ 492125 h 842"/>
              <a:gd name="T22" fmla="*/ 288023 w 1038"/>
              <a:gd name="T23" fmla="*/ 337240 h 842"/>
              <a:gd name="T24" fmla="*/ 314897 w 1038"/>
              <a:gd name="T25" fmla="*/ 466993 h 842"/>
              <a:gd name="T26" fmla="*/ 364556 w 1038"/>
              <a:gd name="T27" fmla="*/ 466993 h 842"/>
              <a:gd name="T28" fmla="*/ 364556 w 1038"/>
              <a:gd name="T29" fmla="*/ 313861 h 842"/>
              <a:gd name="T30" fmla="*/ 321323 w 1038"/>
              <a:gd name="T31" fmla="*/ 144364 h 842"/>
              <a:gd name="T32" fmla="*/ 139045 w 1038"/>
              <a:gd name="T33" fmla="*/ 144364 h 842"/>
              <a:gd name="T34" fmla="*/ 112755 w 1038"/>
              <a:gd name="T35" fmla="*/ 151963 h 842"/>
              <a:gd name="T36" fmla="*/ 8763 w 1038"/>
              <a:gd name="T37" fmla="*/ 287560 h 842"/>
              <a:gd name="T38" fmla="*/ 95813 w 1038"/>
              <a:gd name="T39" fmla="*/ 231451 h 842"/>
              <a:gd name="T40" fmla="*/ 95813 w 1038"/>
              <a:gd name="T41" fmla="*/ 337240 h 842"/>
              <a:gd name="T42" fmla="*/ 120934 w 1038"/>
              <a:gd name="T43" fmla="*/ 492125 h 842"/>
              <a:gd name="T44" fmla="*/ 146056 w 1038"/>
              <a:gd name="T45" fmla="*/ 337240 h 842"/>
              <a:gd name="T46" fmla="*/ 172346 w 1038"/>
              <a:gd name="T47" fmla="*/ 466993 h 842"/>
              <a:gd name="T48" fmla="*/ 222590 w 1038"/>
              <a:gd name="T49" fmla="*/ 466993 h 842"/>
              <a:gd name="T50" fmla="*/ 222590 w 1038"/>
              <a:gd name="T51" fmla="*/ 313861 h 842"/>
              <a:gd name="T52" fmla="*/ 179357 w 1038"/>
              <a:gd name="T53" fmla="*/ 144364 h 842"/>
              <a:gd name="T54" fmla="*/ 499512 w 1038"/>
              <a:gd name="T55" fmla="*/ 160145 h 842"/>
              <a:gd name="T56" fmla="*/ 427068 w 1038"/>
              <a:gd name="T57" fmla="*/ 144364 h 842"/>
              <a:gd name="T58" fmla="*/ 383835 w 1038"/>
              <a:gd name="T59" fmla="*/ 313861 h 842"/>
              <a:gd name="T60" fmla="*/ 383835 w 1038"/>
              <a:gd name="T61" fmla="*/ 466993 h 842"/>
              <a:gd name="T62" fmla="*/ 434079 w 1038"/>
              <a:gd name="T63" fmla="*/ 466993 h 842"/>
              <a:gd name="T64" fmla="*/ 460369 w 1038"/>
              <a:gd name="T65" fmla="*/ 337240 h 842"/>
              <a:gd name="T66" fmla="*/ 485491 w 1038"/>
              <a:gd name="T67" fmla="*/ 492125 h 842"/>
              <a:gd name="T68" fmla="*/ 510612 w 1038"/>
              <a:gd name="T69" fmla="*/ 337240 h 842"/>
              <a:gd name="T70" fmla="*/ 510612 w 1038"/>
              <a:gd name="T71" fmla="*/ 233789 h 842"/>
              <a:gd name="T72" fmla="*/ 597662 w 1038"/>
              <a:gd name="T73" fmla="*/ 290482 h 8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38" h="842">
                <a:moveTo>
                  <a:pt x="516" y="223"/>
                </a:moveTo>
                <a:cubicBezTo>
                  <a:pt x="578" y="223"/>
                  <a:pt x="628" y="173"/>
                  <a:pt x="628" y="111"/>
                </a:cubicBezTo>
                <a:cubicBezTo>
                  <a:pt x="628" y="50"/>
                  <a:pt x="578" y="0"/>
                  <a:pt x="516" y="0"/>
                </a:cubicBezTo>
                <a:cubicBezTo>
                  <a:pt x="454" y="0"/>
                  <a:pt x="404" y="50"/>
                  <a:pt x="404" y="111"/>
                </a:cubicBezTo>
                <a:cubicBezTo>
                  <a:pt x="404" y="173"/>
                  <a:pt x="454" y="223"/>
                  <a:pt x="516" y="223"/>
                </a:cubicBezTo>
                <a:close/>
                <a:moveTo>
                  <a:pt x="271" y="223"/>
                </a:moveTo>
                <a:cubicBezTo>
                  <a:pt x="332" y="223"/>
                  <a:pt x="382" y="173"/>
                  <a:pt x="382" y="111"/>
                </a:cubicBezTo>
                <a:cubicBezTo>
                  <a:pt x="382" y="50"/>
                  <a:pt x="332" y="0"/>
                  <a:pt x="271" y="0"/>
                </a:cubicBezTo>
                <a:cubicBezTo>
                  <a:pt x="209" y="0"/>
                  <a:pt x="159" y="50"/>
                  <a:pt x="159" y="111"/>
                </a:cubicBezTo>
                <a:cubicBezTo>
                  <a:pt x="159" y="173"/>
                  <a:pt x="209" y="223"/>
                  <a:pt x="271" y="223"/>
                </a:cubicBezTo>
                <a:close/>
                <a:moveTo>
                  <a:pt x="765" y="223"/>
                </a:moveTo>
                <a:cubicBezTo>
                  <a:pt x="827" y="223"/>
                  <a:pt x="877" y="173"/>
                  <a:pt x="877" y="111"/>
                </a:cubicBezTo>
                <a:cubicBezTo>
                  <a:pt x="877" y="50"/>
                  <a:pt x="827" y="0"/>
                  <a:pt x="765" y="0"/>
                </a:cubicBezTo>
                <a:cubicBezTo>
                  <a:pt x="703" y="0"/>
                  <a:pt x="653" y="50"/>
                  <a:pt x="653" y="111"/>
                </a:cubicBezTo>
                <a:cubicBezTo>
                  <a:pt x="653" y="173"/>
                  <a:pt x="703" y="223"/>
                  <a:pt x="765" y="223"/>
                </a:cubicBezTo>
                <a:close/>
                <a:moveTo>
                  <a:pt x="550" y="247"/>
                </a:moveTo>
                <a:lnTo>
                  <a:pt x="481" y="247"/>
                </a:lnTo>
                <a:cubicBezTo>
                  <a:pt x="440" y="247"/>
                  <a:pt x="408" y="284"/>
                  <a:pt x="408" y="330"/>
                </a:cubicBezTo>
                <a:lnTo>
                  <a:pt x="408" y="537"/>
                </a:lnTo>
                <a:lnTo>
                  <a:pt x="408" y="577"/>
                </a:lnTo>
                <a:lnTo>
                  <a:pt x="408" y="799"/>
                </a:lnTo>
                <a:cubicBezTo>
                  <a:pt x="408" y="823"/>
                  <a:pt x="427" y="842"/>
                  <a:pt x="450" y="842"/>
                </a:cubicBezTo>
                <a:cubicBezTo>
                  <a:pt x="474" y="842"/>
                  <a:pt x="493" y="823"/>
                  <a:pt x="493" y="799"/>
                </a:cubicBezTo>
                <a:lnTo>
                  <a:pt x="493" y="577"/>
                </a:lnTo>
                <a:lnTo>
                  <a:pt x="539" y="577"/>
                </a:lnTo>
                <a:lnTo>
                  <a:pt x="539" y="799"/>
                </a:lnTo>
                <a:cubicBezTo>
                  <a:pt x="539" y="823"/>
                  <a:pt x="558" y="842"/>
                  <a:pt x="581" y="842"/>
                </a:cubicBezTo>
                <a:cubicBezTo>
                  <a:pt x="605" y="842"/>
                  <a:pt x="624" y="823"/>
                  <a:pt x="624" y="799"/>
                </a:cubicBezTo>
                <a:lnTo>
                  <a:pt x="624" y="577"/>
                </a:lnTo>
                <a:lnTo>
                  <a:pt x="624" y="537"/>
                </a:lnTo>
                <a:lnTo>
                  <a:pt x="624" y="330"/>
                </a:lnTo>
                <a:cubicBezTo>
                  <a:pt x="624" y="284"/>
                  <a:pt x="591" y="247"/>
                  <a:pt x="550" y="247"/>
                </a:cubicBezTo>
                <a:close/>
                <a:moveTo>
                  <a:pt x="307" y="247"/>
                </a:moveTo>
                <a:lnTo>
                  <a:pt x="238" y="247"/>
                </a:lnTo>
                <a:cubicBezTo>
                  <a:pt x="232" y="247"/>
                  <a:pt x="227" y="247"/>
                  <a:pt x="221" y="249"/>
                </a:cubicBezTo>
                <a:cubicBezTo>
                  <a:pt x="211" y="248"/>
                  <a:pt x="201" y="252"/>
                  <a:pt x="193" y="260"/>
                </a:cubicBezTo>
                <a:lnTo>
                  <a:pt x="15" y="439"/>
                </a:lnTo>
                <a:cubicBezTo>
                  <a:pt x="0" y="454"/>
                  <a:pt x="0" y="478"/>
                  <a:pt x="15" y="492"/>
                </a:cubicBezTo>
                <a:cubicBezTo>
                  <a:pt x="29" y="507"/>
                  <a:pt x="53" y="507"/>
                  <a:pt x="68" y="492"/>
                </a:cubicBezTo>
                <a:lnTo>
                  <a:pt x="164" y="396"/>
                </a:lnTo>
                <a:lnTo>
                  <a:pt x="164" y="537"/>
                </a:lnTo>
                <a:lnTo>
                  <a:pt x="164" y="577"/>
                </a:lnTo>
                <a:lnTo>
                  <a:pt x="164" y="799"/>
                </a:lnTo>
                <a:cubicBezTo>
                  <a:pt x="164" y="823"/>
                  <a:pt x="183" y="842"/>
                  <a:pt x="207" y="842"/>
                </a:cubicBezTo>
                <a:cubicBezTo>
                  <a:pt x="231" y="842"/>
                  <a:pt x="250" y="823"/>
                  <a:pt x="250" y="799"/>
                </a:cubicBezTo>
                <a:lnTo>
                  <a:pt x="250" y="577"/>
                </a:lnTo>
                <a:lnTo>
                  <a:pt x="295" y="577"/>
                </a:lnTo>
                <a:lnTo>
                  <a:pt x="295" y="799"/>
                </a:lnTo>
                <a:cubicBezTo>
                  <a:pt x="295" y="823"/>
                  <a:pt x="314" y="842"/>
                  <a:pt x="338" y="842"/>
                </a:cubicBezTo>
                <a:cubicBezTo>
                  <a:pt x="362" y="842"/>
                  <a:pt x="381" y="823"/>
                  <a:pt x="381" y="799"/>
                </a:cubicBezTo>
                <a:lnTo>
                  <a:pt x="381" y="577"/>
                </a:lnTo>
                <a:lnTo>
                  <a:pt x="381" y="537"/>
                </a:lnTo>
                <a:lnTo>
                  <a:pt x="381" y="330"/>
                </a:lnTo>
                <a:cubicBezTo>
                  <a:pt x="381" y="284"/>
                  <a:pt x="348" y="247"/>
                  <a:pt x="307" y="247"/>
                </a:cubicBezTo>
                <a:close/>
                <a:moveTo>
                  <a:pt x="1023" y="443"/>
                </a:moveTo>
                <a:lnTo>
                  <a:pt x="855" y="274"/>
                </a:lnTo>
                <a:cubicBezTo>
                  <a:pt x="841" y="257"/>
                  <a:pt x="822" y="247"/>
                  <a:pt x="800" y="247"/>
                </a:cubicBezTo>
                <a:lnTo>
                  <a:pt x="731" y="247"/>
                </a:lnTo>
                <a:cubicBezTo>
                  <a:pt x="690" y="247"/>
                  <a:pt x="657" y="284"/>
                  <a:pt x="657" y="330"/>
                </a:cubicBezTo>
                <a:lnTo>
                  <a:pt x="657" y="537"/>
                </a:lnTo>
                <a:lnTo>
                  <a:pt x="657" y="577"/>
                </a:lnTo>
                <a:lnTo>
                  <a:pt x="657" y="799"/>
                </a:lnTo>
                <a:cubicBezTo>
                  <a:pt x="657" y="823"/>
                  <a:pt x="676" y="842"/>
                  <a:pt x="700" y="842"/>
                </a:cubicBezTo>
                <a:cubicBezTo>
                  <a:pt x="723" y="842"/>
                  <a:pt x="743" y="823"/>
                  <a:pt x="743" y="799"/>
                </a:cubicBezTo>
                <a:lnTo>
                  <a:pt x="743" y="577"/>
                </a:lnTo>
                <a:lnTo>
                  <a:pt x="788" y="577"/>
                </a:lnTo>
                <a:lnTo>
                  <a:pt x="788" y="799"/>
                </a:lnTo>
                <a:cubicBezTo>
                  <a:pt x="788" y="823"/>
                  <a:pt x="807" y="842"/>
                  <a:pt x="831" y="842"/>
                </a:cubicBezTo>
                <a:cubicBezTo>
                  <a:pt x="855" y="842"/>
                  <a:pt x="874" y="823"/>
                  <a:pt x="874" y="799"/>
                </a:cubicBezTo>
                <a:lnTo>
                  <a:pt x="874" y="577"/>
                </a:lnTo>
                <a:lnTo>
                  <a:pt x="874" y="537"/>
                </a:lnTo>
                <a:lnTo>
                  <a:pt x="874" y="400"/>
                </a:lnTo>
                <a:lnTo>
                  <a:pt x="970" y="497"/>
                </a:lnTo>
                <a:cubicBezTo>
                  <a:pt x="985" y="511"/>
                  <a:pt x="1008" y="511"/>
                  <a:pt x="1023" y="497"/>
                </a:cubicBezTo>
                <a:cubicBezTo>
                  <a:pt x="1038" y="482"/>
                  <a:pt x="1038" y="458"/>
                  <a:pt x="1023" y="443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1" name="Freeform 6"/>
          <p:cNvSpPr>
            <a:spLocks/>
          </p:cNvSpPr>
          <p:nvPr/>
        </p:nvSpPr>
        <p:spPr bwMode="auto">
          <a:xfrm>
            <a:off x="1030288" y="4216400"/>
            <a:ext cx="407987" cy="463550"/>
          </a:xfrm>
          <a:custGeom>
            <a:avLst/>
            <a:gdLst>
              <a:gd name="T0" fmla="*/ 253627 w 859"/>
              <a:gd name="T1" fmla="*/ 12850 h 974"/>
              <a:gd name="T2" fmla="*/ 253627 w 859"/>
              <a:gd name="T3" fmla="*/ 12850 h 974"/>
              <a:gd name="T4" fmla="*/ 239378 w 859"/>
              <a:gd name="T5" fmla="*/ 0 h 974"/>
              <a:gd name="T6" fmla="*/ 225605 w 859"/>
              <a:gd name="T7" fmla="*/ 13802 h 974"/>
              <a:gd name="T8" fmla="*/ 225605 w 859"/>
              <a:gd name="T9" fmla="*/ 309351 h 974"/>
              <a:gd name="T10" fmla="*/ 126813 w 859"/>
              <a:gd name="T11" fmla="*/ 274132 h 974"/>
              <a:gd name="T12" fmla="*/ 0 w 859"/>
              <a:gd name="T13" fmla="*/ 368841 h 974"/>
              <a:gd name="T14" fmla="*/ 126813 w 859"/>
              <a:gd name="T15" fmla="*/ 463550 h 974"/>
              <a:gd name="T16" fmla="*/ 253627 w 859"/>
              <a:gd name="T17" fmla="*/ 371221 h 974"/>
              <a:gd name="T18" fmla="*/ 253627 w 859"/>
              <a:gd name="T19" fmla="*/ 369317 h 974"/>
              <a:gd name="T20" fmla="*/ 253627 w 859"/>
              <a:gd name="T21" fmla="*/ 183231 h 974"/>
              <a:gd name="T22" fmla="*/ 368567 w 859"/>
              <a:gd name="T23" fmla="*/ 297453 h 974"/>
              <a:gd name="T24" fmla="*/ 382340 w 859"/>
              <a:gd name="T25" fmla="*/ 311254 h 974"/>
              <a:gd name="T26" fmla="*/ 396589 w 859"/>
              <a:gd name="T27" fmla="*/ 297453 h 974"/>
              <a:gd name="T28" fmla="*/ 396589 w 859"/>
              <a:gd name="T29" fmla="*/ 247005 h 974"/>
              <a:gd name="T30" fmla="*/ 253627 w 859"/>
              <a:gd name="T31" fmla="*/ 12850 h 97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59" h="974">
                <a:moveTo>
                  <a:pt x="534" y="27"/>
                </a:moveTo>
                <a:cubicBezTo>
                  <a:pt x="534" y="27"/>
                  <a:pt x="534" y="27"/>
                  <a:pt x="534" y="27"/>
                </a:cubicBezTo>
                <a:cubicBezTo>
                  <a:pt x="533" y="12"/>
                  <a:pt x="520" y="0"/>
                  <a:pt x="504" y="0"/>
                </a:cubicBezTo>
                <a:cubicBezTo>
                  <a:pt x="488" y="0"/>
                  <a:pt x="475" y="13"/>
                  <a:pt x="475" y="29"/>
                </a:cubicBezTo>
                <a:lnTo>
                  <a:pt x="475" y="650"/>
                </a:lnTo>
                <a:cubicBezTo>
                  <a:pt x="426" y="605"/>
                  <a:pt x="351" y="576"/>
                  <a:pt x="267" y="576"/>
                </a:cubicBezTo>
                <a:cubicBezTo>
                  <a:pt x="120" y="576"/>
                  <a:pt x="0" y="665"/>
                  <a:pt x="0" y="775"/>
                </a:cubicBezTo>
                <a:cubicBezTo>
                  <a:pt x="0" y="885"/>
                  <a:pt x="120" y="974"/>
                  <a:pt x="267" y="974"/>
                </a:cubicBezTo>
                <a:cubicBezTo>
                  <a:pt x="412" y="974"/>
                  <a:pt x="530" y="887"/>
                  <a:pt x="534" y="780"/>
                </a:cubicBezTo>
                <a:cubicBezTo>
                  <a:pt x="534" y="779"/>
                  <a:pt x="534" y="777"/>
                  <a:pt x="534" y="776"/>
                </a:cubicBezTo>
                <a:lnTo>
                  <a:pt x="534" y="385"/>
                </a:lnTo>
                <a:cubicBezTo>
                  <a:pt x="597" y="383"/>
                  <a:pt x="761" y="399"/>
                  <a:pt x="776" y="625"/>
                </a:cubicBezTo>
                <a:cubicBezTo>
                  <a:pt x="777" y="641"/>
                  <a:pt x="789" y="654"/>
                  <a:pt x="805" y="654"/>
                </a:cubicBezTo>
                <a:cubicBezTo>
                  <a:pt x="822" y="654"/>
                  <a:pt x="835" y="641"/>
                  <a:pt x="835" y="625"/>
                </a:cubicBezTo>
                <a:lnTo>
                  <a:pt x="835" y="519"/>
                </a:lnTo>
                <a:cubicBezTo>
                  <a:pt x="859" y="55"/>
                  <a:pt x="556" y="220"/>
                  <a:pt x="534" y="27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2" name="Freeform 7"/>
          <p:cNvSpPr>
            <a:spLocks noEditPoints="1"/>
          </p:cNvSpPr>
          <p:nvPr/>
        </p:nvSpPr>
        <p:spPr bwMode="auto">
          <a:xfrm>
            <a:off x="2527300" y="4300538"/>
            <a:ext cx="620713" cy="357187"/>
          </a:xfrm>
          <a:custGeom>
            <a:avLst/>
            <a:gdLst>
              <a:gd name="T0" fmla="*/ 460867 w 1064"/>
              <a:gd name="T1" fmla="*/ 200189 h 612"/>
              <a:gd name="T2" fmla="*/ 450950 w 1064"/>
              <a:gd name="T3" fmla="*/ 198438 h 612"/>
              <a:gd name="T4" fmla="*/ 298105 w 1064"/>
              <a:gd name="T5" fmla="*/ 249215 h 612"/>
              <a:gd name="T6" fmla="*/ 151094 w 1064"/>
              <a:gd name="T7" fmla="*/ 200772 h 612"/>
              <a:gd name="T8" fmla="*/ 141177 w 1064"/>
              <a:gd name="T9" fmla="*/ 201940 h 612"/>
              <a:gd name="T10" fmla="*/ 136510 w 1064"/>
              <a:gd name="T11" fmla="*/ 211278 h 612"/>
              <a:gd name="T12" fmla="*/ 136510 w 1064"/>
              <a:gd name="T13" fmla="*/ 333259 h 612"/>
              <a:gd name="T14" fmla="*/ 145844 w 1064"/>
              <a:gd name="T15" fmla="*/ 344348 h 612"/>
              <a:gd name="T16" fmla="*/ 301022 w 1064"/>
              <a:gd name="T17" fmla="*/ 357188 h 612"/>
              <a:gd name="T18" fmla="*/ 456783 w 1064"/>
              <a:gd name="T19" fmla="*/ 344348 h 612"/>
              <a:gd name="T20" fmla="*/ 465534 w 1064"/>
              <a:gd name="T21" fmla="*/ 333259 h 612"/>
              <a:gd name="T22" fmla="*/ 465534 w 1064"/>
              <a:gd name="T23" fmla="*/ 208943 h 612"/>
              <a:gd name="T24" fmla="*/ 460867 w 1064"/>
              <a:gd name="T25" fmla="*/ 200189 h 612"/>
              <a:gd name="T26" fmla="*/ 618962 w 1064"/>
              <a:gd name="T27" fmla="*/ 273727 h 612"/>
              <a:gd name="T28" fmla="*/ 610211 w 1064"/>
              <a:gd name="T29" fmla="*/ 240460 h 612"/>
              <a:gd name="T30" fmla="*/ 609044 w 1064"/>
              <a:gd name="T31" fmla="*/ 238125 h 612"/>
              <a:gd name="T32" fmla="*/ 611961 w 1064"/>
              <a:gd name="T33" fmla="*/ 224702 h 612"/>
              <a:gd name="T34" fmla="*/ 591543 w 1064"/>
              <a:gd name="T35" fmla="*/ 195520 h 612"/>
              <a:gd name="T36" fmla="*/ 591543 w 1064"/>
              <a:gd name="T37" fmla="*/ 121981 h 612"/>
              <a:gd name="T38" fmla="*/ 593293 w 1064"/>
              <a:gd name="T39" fmla="*/ 113810 h 612"/>
              <a:gd name="T40" fmla="*/ 578126 w 1064"/>
              <a:gd name="T41" fmla="*/ 92799 h 612"/>
              <a:gd name="T42" fmla="*/ 301605 w 1064"/>
              <a:gd name="T43" fmla="*/ 1167 h 612"/>
              <a:gd name="T44" fmla="*/ 294605 w 1064"/>
              <a:gd name="T45" fmla="*/ 0 h 612"/>
              <a:gd name="T46" fmla="*/ 287604 w 1064"/>
              <a:gd name="T47" fmla="*/ 1167 h 612"/>
              <a:gd name="T48" fmla="*/ 15168 w 1064"/>
              <a:gd name="T49" fmla="*/ 91632 h 612"/>
              <a:gd name="T50" fmla="*/ 0 w 1064"/>
              <a:gd name="T51" fmla="*/ 112643 h 612"/>
              <a:gd name="T52" fmla="*/ 15168 w 1064"/>
              <a:gd name="T53" fmla="*/ 133654 h 612"/>
              <a:gd name="T54" fmla="*/ 291688 w 1064"/>
              <a:gd name="T55" fmla="*/ 225285 h 612"/>
              <a:gd name="T56" fmla="*/ 298688 w 1064"/>
              <a:gd name="T57" fmla="*/ 226453 h 612"/>
              <a:gd name="T58" fmla="*/ 305689 w 1064"/>
              <a:gd name="T59" fmla="*/ 225285 h 612"/>
              <a:gd name="T60" fmla="*/ 569375 w 1064"/>
              <a:gd name="T61" fmla="*/ 137739 h 612"/>
              <a:gd name="T62" fmla="*/ 569375 w 1064"/>
              <a:gd name="T63" fmla="*/ 195520 h 612"/>
              <a:gd name="T64" fmla="*/ 548957 w 1064"/>
              <a:gd name="T65" fmla="*/ 224702 h 612"/>
              <a:gd name="T66" fmla="*/ 552457 w 1064"/>
              <a:gd name="T67" fmla="*/ 238709 h 612"/>
              <a:gd name="T68" fmla="*/ 551290 w 1064"/>
              <a:gd name="T69" fmla="*/ 240460 h 612"/>
              <a:gd name="T70" fmla="*/ 541956 w 1064"/>
              <a:gd name="T71" fmla="*/ 273727 h 612"/>
              <a:gd name="T72" fmla="*/ 549540 w 1064"/>
              <a:gd name="T73" fmla="*/ 287151 h 612"/>
              <a:gd name="T74" fmla="*/ 553040 w 1064"/>
              <a:gd name="T75" fmla="*/ 287735 h 612"/>
              <a:gd name="T76" fmla="*/ 563541 w 1064"/>
              <a:gd name="T77" fmla="*/ 279564 h 612"/>
              <a:gd name="T78" fmla="*/ 569375 w 1064"/>
              <a:gd name="T79" fmla="*/ 257385 h 612"/>
              <a:gd name="T80" fmla="*/ 569375 w 1064"/>
              <a:gd name="T81" fmla="*/ 276646 h 612"/>
              <a:gd name="T82" fmla="*/ 580459 w 1064"/>
              <a:gd name="T83" fmla="*/ 287735 h 612"/>
              <a:gd name="T84" fmla="*/ 591543 w 1064"/>
              <a:gd name="T85" fmla="*/ 276646 h 612"/>
              <a:gd name="T86" fmla="*/ 591543 w 1064"/>
              <a:gd name="T87" fmla="*/ 257385 h 612"/>
              <a:gd name="T88" fmla="*/ 597960 w 1064"/>
              <a:gd name="T89" fmla="*/ 279564 h 612"/>
              <a:gd name="T90" fmla="*/ 608461 w 1064"/>
              <a:gd name="T91" fmla="*/ 287735 h 612"/>
              <a:gd name="T92" fmla="*/ 611378 w 1064"/>
              <a:gd name="T93" fmla="*/ 287151 h 612"/>
              <a:gd name="T94" fmla="*/ 618962 w 1064"/>
              <a:gd name="T95" fmla="*/ 273727 h 6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064" h="612">
                <a:moveTo>
                  <a:pt x="790" y="343"/>
                </a:moveTo>
                <a:cubicBezTo>
                  <a:pt x="785" y="339"/>
                  <a:pt x="779" y="338"/>
                  <a:pt x="773" y="340"/>
                </a:cubicBezTo>
                <a:lnTo>
                  <a:pt x="511" y="427"/>
                </a:lnTo>
                <a:lnTo>
                  <a:pt x="259" y="344"/>
                </a:lnTo>
                <a:cubicBezTo>
                  <a:pt x="254" y="342"/>
                  <a:pt x="247" y="343"/>
                  <a:pt x="242" y="346"/>
                </a:cubicBezTo>
                <a:cubicBezTo>
                  <a:pt x="237" y="350"/>
                  <a:pt x="234" y="356"/>
                  <a:pt x="234" y="362"/>
                </a:cubicBezTo>
                <a:lnTo>
                  <a:pt x="234" y="571"/>
                </a:lnTo>
                <a:cubicBezTo>
                  <a:pt x="234" y="580"/>
                  <a:pt x="241" y="588"/>
                  <a:pt x="250" y="590"/>
                </a:cubicBezTo>
                <a:cubicBezTo>
                  <a:pt x="324" y="604"/>
                  <a:pt x="418" y="612"/>
                  <a:pt x="516" y="612"/>
                </a:cubicBezTo>
                <a:cubicBezTo>
                  <a:pt x="614" y="612"/>
                  <a:pt x="709" y="604"/>
                  <a:pt x="783" y="590"/>
                </a:cubicBezTo>
                <a:cubicBezTo>
                  <a:pt x="792" y="588"/>
                  <a:pt x="798" y="580"/>
                  <a:pt x="798" y="571"/>
                </a:cubicBezTo>
                <a:lnTo>
                  <a:pt x="798" y="358"/>
                </a:lnTo>
                <a:cubicBezTo>
                  <a:pt x="798" y="352"/>
                  <a:pt x="795" y="346"/>
                  <a:pt x="790" y="343"/>
                </a:cubicBezTo>
                <a:close/>
                <a:moveTo>
                  <a:pt x="1061" y="469"/>
                </a:moveTo>
                <a:lnTo>
                  <a:pt x="1046" y="412"/>
                </a:lnTo>
                <a:cubicBezTo>
                  <a:pt x="1045" y="410"/>
                  <a:pt x="1044" y="409"/>
                  <a:pt x="1044" y="408"/>
                </a:cubicBezTo>
                <a:cubicBezTo>
                  <a:pt x="1047" y="401"/>
                  <a:pt x="1049" y="394"/>
                  <a:pt x="1049" y="385"/>
                </a:cubicBezTo>
                <a:cubicBezTo>
                  <a:pt x="1049" y="362"/>
                  <a:pt x="1035" y="343"/>
                  <a:pt x="1014" y="335"/>
                </a:cubicBezTo>
                <a:lnTo>
                  <a:pt x="1014" y="209"/>
                </a:lnTo>
                <a:cubicBezTo>
                  <a:pt x="1016" y="204"/>
                  <a:pt x="1017" y="200"/>
                  <a:pt x="1017" y="195"/>
                </a:cubicBezTo>
                <a:cubicBezTo>
                  <a:pt x="1017" y="179"/>
                  <a:pt x="1006" y="164"/>
                  <a:pt x="991" y="159"/>
                </a:cubicBezTo>
                <a:lnTo>
                  <a:pt x="517" y="2"/>
                </a:lnTo>
                <a:cubicBezTo>
                  <a:pt x="513" y="1"/>
                  <a:pt x="509" y="0"/>
                  <a:pt x="505" y="0"/>
                </a:cubicBezTo>
                <a:cubicBezTo>
                  <a:pt x="501" y="0"/>
                  <a:pt x="497" y="1"/>
                  <a:pt x="493" y="2"/>
                </a:cubicBezTo>
                <a:lnTo>
                  <a:pt x="26" y="157"/>
                </a:lnTo>
                <a:cubicBezTo>
                  <a:pt x="10" y="162"/>
                  <a:pt x="0" y="176"/>
                  <a:pt x="0" y="193"/>
                </a:cubicBezTo>
                <a:cubicBezTo>
                  <a:pt x="0" y="209"/>
                  <a:pt x="10" y="224"/>
                  <a:pt x="26" y="229"/>
                </a:cubicBezTo>
                <a:lnTo>
                  <a:pt x="500" y="386"/>
                </a:lnTo>
                <a:cubicBezTo>
                  <a:pt x="504" y="388"/>
                  <a:pt x="508" y="388"/>
                  <a:pt x="512" y="388"/>
                </a:cubicBezTo>
                <a:cubicBezTo>
                  <a:pt x="516" y="388"/>
                  <a:pt x="520" y="388"/>
                  <a:pt x="524" y="386"/>
                </a:cubicBezTo>
                <a:lnTo>
                  <a:pt x="976" y="236"/>
                </a:lnTo>
                <a:lnTo>
                  <a:pt x="976" y="335"/>
                </a:lnTo>
                <a:cubicBezTo>
                  <a:pt x="956" y="343"/>
                  <a:pt x="941" y="362"/>
                  <a:pt x="941" y="385"/>
                </a:cubicBezTo>
                <a:cubicBezTo>
                  <a:pt x="941" y="394"/>
                  <a:pt x="943" y="401"/>
                  <a:pt x="947" y="409"/>
                </a:cubicBezTo>
                <a:cubicBezTo>
                  <a:pt x="946" y="410"/>
                  <a:pt x="945" y="410"/>
                  <a:pt x="945" y="412"/>
                </a:cubicBezTo>
                <a:lnTo>
                  <a:pt x="929" y="469"/>
                </a:lnTo>
                <a:cubicBezTo>
                  <a:pt x="926" y="479"/>
                  <a:pt x="932" y="489"/>
                  <a:pt x="942" y="492"/>
                </a:cubicBezTo>
                <a:cubicBezTo>
                  <a:pt x="944" y="492"/>
                  <a:pt x="946" y="493"/>
                  <a:pt x="948" y="493"/>
                </a:cubicBezTo>
                <a:cubicBezTo>
                  <a:pt x="956" y="493"/>
                  <a:pt x="964" y="487"/>
                  <a:pt x="966" y="479"/>
                </a:cubicBezTo>
                <a:lnTo>
                  <a:pt x="976" y="441"/>
                </a:lnTo>
                <a:lnTo>
                  <a:pt x="976" y="474"/>
                </a:lnTo>
                <a:cubicBezTo>
                  <a:pt x="976" y="484"/>
                  <a:pt x="985" y="493"/>
                  <a:pt x="995" y="493"/>
                </a:cubicBezTo>
                <a:cubicBezTo>
                  <a:pt x="1006" y="493"/>
                  <a:pt x="1014" y="484"/>
                  <a:pt x="1014" y="474"/>
                </a:cubicBezTo>
                <a:lnTo>
                  <a:pt x="1014" y="441"/>
                </a:lnTo>
                <a:lnTo>
                  <a:pt x="1025" y="479"/>
                </a:lnTo>
                <a:cubicBezTo>
                  <a:pt x="1027" y="487"/>
                  <a:pt x="1035" y="493"/>
                  <a:pt x="1043" y="493"/>
                </a:cubicBezTo>
                <a:cubicBezTo>
                  <a:pt x="1045" y="493"/>
                  <a:pt x="1046" y="492"/>
                  <a:pt x="1048" y="492"/>
                </a:cubicBezTo>
                <a:cubicBezTo>
                  <a:pt x="1058" y="489"/>
                  <a:pt x="1064" y="479"/>
                  <a:pt x="1061" y="469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3" name="Freeform 8"/>
          <p:cNvSpPr>
            <a:spLocks noEditPoints="1"/>
          </p:cNvSpPr>
          <p:nvPr/>
        </p:nvSpPr>
        <p:spPr bwMode="auto">
          <a:xfrm>
            <a:off x="3425825" y="4243388"/>
            <a:ext cx="466725" cy="473075"/>
          </a:xfrm>
          <a:custGeom>
            <a:avLst/>
            <a:gdLst>
              <a:gd name="T0" fmla="*/ 386013 w 798"/>
              <a:gd name="T1" fmla="*/ 347935 h 809"/>
              <a:gd name="T2" fmla="*/ 411163 w 798"/>
              <a:gd name="T3" fmla="*/ 347935 h 809"/>
              <a:gd name="T4" fmla="*/ 213477 w 798"/>
              <a:gd name="T5" fmla="*/ 415768 h 809"/>
              <a:gd name="T6" fmla="*/ 204119 w 798"/>
              <a:gd name="T7" fmla="*/ 397640 h 809"/>
              <a:gd name="T8" fmla="*/ 213477 w 798"/>
              <a:gd name="T9" fmla="*/ 415768 h 809"/>
              <a:gd name="T10" fmla="*/ 216986 w 798"/>
              <a:gd name="T11" fmla="*/ 211100 h 809"/>
              <a:gd name="T12" fmla="*/ 216986 w 798"/>
              <a:gd name="T13" fmla="*/ 247940 h 809"/>
              <a:gd name="T14" fmla="*/ 226929 w 798"/>
              <a:gd name="T15" fmla="*/ 35086 h 809"/>
              <a:gd name="T16" fmla="*/ 252078 w 798"/>
              <a:gd name="T17" fmla="*/ 35086 h 809"/>
              <a:gd name="T18" fmla="*/ 226929 w 798"/>
              <a:gd name="T19" fmla="*/ 35086 h 809"/>
              <a:gd name="T20" fmla="*/ 28074 w 798"/>
              <a:gd name="T21" fmla="*/ 315773 h 809"/>
              <a:gd name="T22" fmla="*/ 53223 w 798"/>
              <a:gd name="T23" fmla="*/ 315773 h 809"/>
              <a:gd name="T24" fmla="*/ 95334 w 798"/>
              <a:gd name="T25" fmla="*/ 132742 h 809"/>
              <a:gd name="T26" fmla="*/ 85976 w 798"/>
              <a:gd name="T27" fmla="*/ 114614 h 809"/>
              <a:gd name="T28" fmla="*/ 95334 w 798"/>
              <a:gd name="T29" fmla="*/ 132742 h 809"/>
              <a:gd name="T30" fmla="*/ 381919 w 798"/>
              <a:gd name="T31" fmla="*/ 152624 h 809"/>
              <a:gd name="T32" fmla="*/ 363788 w 798"/>
              <a:gd name="T33" fmla="*/ 161980 h 809"/>
              <a:gd name="T34" fmla="*/ 412332 w 798"/>
              <a:gd name="T35" fmla="*/ 312849 h 809"/>
              <a:gd name="T36" fmla="*/ 308811 w 798"/>
              <a:gd name="T37" fmla="*/ 290628 h 809"/>
              <a:gd name="T38" fmla="*/ 306471 w 798"/>
              <a:gd name="T39" fmla="*/ 221041 h 809"/>
              <a:gd name="T40" fmla="*/ 406484 w 798"/>
              <a:gd name="T41" fmla="*/ 214024 h 809"/>
              <a:gd name="T42" fmla="*/ 364958 w 798"/>
              <a:gd name="T43" fmla="*/ 135081 h 809"/>
              <a:gd name="T44" fmla="*/ 294189 w 798"/>
              <a:gd name="T45" fmla="*/ 204083 h 809"/>
              <a:gd name="T46" fmla="*/ 259682 w 798"/>
              <a:gd name="T47" fmla="*/ 109351 h 809"/>
              <a:gd name="T48" fmla="*/ 253248 w 798"/>
              <a:gd name="T49" fmla="*/ 0 h 809"/>
              <a:gd name="T50" fmla="*/ 239211 w 798"/>
              <a:gd name="T51" fmla="*/ 107597 h 809"/>
              <a:gd name="T52" fmla="*/ 191837 w 798"/>
              <a:gd name="T53" fmla="*/ 193557 h 809"/>
              <a:gd name="T54" fmla="*/ 147387 w 798"/>
              <a:gd name="T55" fmla="*/ 116953 h 809"/>
              <a:gd name="T56" fmla="*/ 68430 w 798"/>
              <a:gd name="T57" fmla="*/ 158471 h 809"/>
              <a:gd name="T58" fmla="*/ 136274 w 798"/>
              <a:gd name="T59" fmla="*/ 172506 h 809"/>
              <a:gd name="T60" fmla="*/ 157914 w 798"/>
              <a:gd name="T61" fmla="*/ 258466 h 809"/>
              <a:gd name="T62" fmla="*/ 98843 w 798"/>
              <a:gd name="T63" fmla="*/ 304078 h 809"/>
              <a:gd name="T64" fmla="*/ 0 w 798"/>
              <a:gd name="T65" fmla="*/ 335655 h 809"/>
              <a:gd name="T66" fmla="*/ 109370 w 798"/>
              <a:gd name="T67" fmla="*/ 335655 h 809"/>
              <a:gd name="T68" fmla="*/ 167857 w 798"/>
              <a:gd name="T69" fmla="*/ 297061 h 809"/>
              <a:gd name="T70" fmla="*/ 215232 w 798"/>
              <a:gd name="T71" fmla="*/ 378343 h 809"/>
              <a:gd name="T72" fmla="*/ 184234 w 798"/>
              <a:gd name="T73" fmla="*/ 442667 h 809"/>
              <a:gd name="T74" fmla="*/ 263191 w 798"/>
              <a:gd name="T75" fmla="*/ 401149 h 809"/>
              <a:gd name="T76" fmla="*/ 238626 w 798"/>
              <a:gd name="T77" fmla="*/ 337409 h 809"/>
              <a:gd name="T78" fmla="*/ 362034 w 798"/>
              <a:gd name="T79" fmla="*/ 345596 h 809"/>
              <a:gd name="T80" fmla="*/ 412332 w 798"/>
              <a:gd name="T81" fmla="*/ 422785 h 809"/>
              <a:gd name="T82" fmla="*/ 412332 w 798"/>
              <a:gd name="T83" fmla="*/ 312849 h 80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4" name="Freeform 9"/>
          <p:cNvSpPr>
            <a:spLocks noEditPoints="1"/>
          </p:cNvSpPr>
          <p:nvPr/>
        </p:nvSpPr>
        <p:spPr bwMode="auto">
          <a:xfrm>
            <a:off x="4208463" y="4173538"/>
            <a:ext cx="398462" cy="550862"/>
          </a:xfrm>
          <a:custGeom>
            <a:avLst/>
            <a:gdLst>
              <a:gd name="T0" fmla="*/ 39671 w 683"/>
              <a:gd name="T1" fmla="*/ 76102 h 941"/>
              <a:gd name="T2" fmla="*/ 99178 w 683"/>
              <a:gd name="T3" fmla="*/ 43320 h 941"/>
              <a:gd name="T4" fmla="*/ 100928 w 683"/>
              <a:gd name="T5" fmla="*/ 111226 h 941"/>
              <a:gd name="T6" fmla="*/ 41421 w 683"/>
              <a:gd name="T7" fmla="*/ 144009 h 941"/>
              <a:gd name="T8" fmla="*/ 39671 w 683"/>
              <a:gd name="T9" fmla="*/ 76102 h 941"/>
              <a:gd name="T10" fmla="*/ 155185 w 683"/>
              <a:gd name="T11" fmla="*/ 243527 h 941"/>
              <a:gd name="T12" fmla="*/ 155185 w 683"/>
              <a:gd name="T13" fmla="*/ 243527 h 941"/>
              <a:gd name="T14" fmla="*/ 244445 w 683"/>
              <a:gd name="T15" fmla="*/ 192597 h 941"/>
              <a:gd name="T16" fmla="*/ 243862 w 683"/>
              <a:gd name="T17" fmla="*/ 89566 h 941"/>
              <a:gd name="T18" fmla="*/ 243862 w 683"/>
              <a:gd name="T19" fmla="*/ 89566 h 941"/>
              <a:gd name="T20" fmla="*/ 114930 w 683"/>
              <a:gd name="T21" fmla="*/ 14635 h 941"/>
              <a:gd name="T22" fmla="*/ 114930 w 683"/>
              <a:gd name="T23" fmla="*/ 14635 h 941"/>
              <a:gd name="T24" fmla="*/ 23919 w 683"/>
              <a:gd name="T25" fmla="*/ 64979 h 941"/>
              <a:gd name="T26" fmla="*/ 26253 w 683"/>
              <a:gd name="T27" fmla="*/ 168595 h 941"/>
              <a:gd name="T28" fmla="*/ 26253 w 683"/>
              <a:gd name="T29" fmla="*/ 168595 h 941"/>
              <a:gd name="T30" fmla="*/ 155185 w 683"/>
              <a:gd name="T31" fmla="*/ 243527 h 941"/>
              <a:gd name="T32" fmla="*/ 387378 w 683"/>
              <a:gd name="T33" fmla="*/ 231233 h 941"/>
              <a:gd name="T34" fmla="*/ 387962 w 683"/>
              <a:gd name="T35" fmla="*/ 231233 h 941"/>
              <a:gd name="T36" fmla="*/ 366376 w 683"/>
              <a:gd name="T37" fmla="*/ 218940 h 941"/>
              <a:gd name="T38" fmla="*/ 352374 w 683"/>
              <a:gd name="T39" fmla="*/ 253478 h 941"/>
              <a:gd name="T40" fmla="*/ 327288 w 683"/>
              <a:gd name="T41" fmla="*/ 285090 h 941"/>
              <a:gd name="T42" fmla="*/ 349457 w 683"/>
              <a:gd name="T43" fmla="*/ 297969 h 941"/>
              <a:gd name="T44" fmla="*/ 349457 w 683"/>
              <a:gd name="T45" fmla="*/ 297384 h 941"/>
              <a:gd name="T46" fmla="*/ 387962 w 683"/>
              <a:gd name="T47" fmla="*/ 275724 h 941"/>
              <a:gd name="T48" fmla="*/ 387378 w 683"/>
              <a:gd name="T49" fmla="*/ 231233 h 941"/>
              <a:gd name="T50" fmla="*/ 335456 w 683"/>
              <a:gd name="T51" fmla="*/ 178547 h 941"/>
              <a:gd name="T52" fmla="*/ 335456 w 683"/>
              <a:gd name="T53" fmla="*/ 178547 h 941"/>
              <a:gd name="T54" fmla="*/ 283533 w 683"/>
              <a:gd name="T55" fmla="*/ 148106 h 941"/>
              <a:gd name="T56" fmla="*/ 261947 w 683"/>
              <a:gd name="T57" fmla="*/ 206646 h 941"/>
              <a:gd name="T58" fmla="*/ 228110 w 683"/>
              <a:gd name="T59" fmla="*/ 249966 h 941"/>
              <a:gd name="T60" fmla="*/ 277699 w 683"/>
              <a:gd name="T61" fmla="*/ 278651 h 941"/>
              <a:gd name="T62" fmla="*/ 277699 w 683"/>
              <a:gd name="T63" fmla="*/ 278651 h 941"/>
              <a:gd name="T64" fmla="*/ 336039 w 683"/>
              <a:gd name="T65" fmla="*/ 245283 h 941"/>
              <a:gd name="T66" fmla="*/ 335456 w 683"/>
              <a:gd name="T67" fmla="*/ 178547 h 941"/>
              <a:gd name="T68" fmla="*/ 239194 w 683"/>
              <a:gd name="T69" fmla="*/ 338947 h 941"/>
              <a:gd name="T70" fmla="*/ 247945 w 683"/>
              <a:gd name="T71" fmla="*/ 311433 h 941"/>
              <a:gd name="T72" fmla="*/ 203607 w 683"/>
              <a:gd name="T73" fmla="*/ 266943 h 941"/>
              <a:gd name="T74" fmla="*/ 159269 w 683"/>
              <a:gd name="T75" fmla="*/ 311433 h 941"/>
              <a:gd name="T76" fmla="*/ 168603 w 683"/>
              <a:gd name="T77" fmla="*/ 338947 h 941"/>
              <a:gd name="T78" fmla="*/ 100345 w 683"/>
              <a:gd name="T79" fmla="*/ 530958 h 941"/>
              <a:gd name="T80" fmla="*/ 106179 w 683"/>
              <a:gd name="T81" fmla="*/ 543837 h 941"/>
              <a:gd name="T82" fmla="*/ 121347 w 683"/>
              <a:gd name="T83" fmla="*/ 549106 h 941"/>
              <a:gd name="T84" fmla="*/ 134182 w 683"/>
              <a:gd name="T85" fmla="*/ 543252 h 941"/>
              <a:gd name="T86" fmla="*/ 186105 w 683"/>
              <a:gd name="T87" fmla="*/ 396316 h 941"/>
              <a:gd name="T88" fmla="*/ 186105 w 683"/>
              <a:gd name="T89" fmla="*/ 539739 h 941"/>
              <a:gd name="T90" fmla="*/ 196023 w 683"/>
              <a:gd name="T91" fmla="*/ 549691 h 941"/>
              <a:gd name="T92" fmla="*/ 211775 w 683"/>
              <a:gd name="T93" fmla="*/ 549691 h 941"/>
              <a:gd name="T94" fmla="*/ 221692 w 683"/>
              <a:gd name="T95" fmla="*/ 539739 h 941"/>
              <a:gd name="T96" fmla="*/ 221692 w 683"/>
              <a:gd name="T97" fmla="*/ 397487 h 941"/>
              <a:gd name="T98" fmla="*/ 273615 w 683"/>
              <a:gd name="T99" fmla="*/ 543252 h 941"/>
              <a:gd name="T100" fmla="*/ 285867 w 683"/>
              <a:gd name="T101" fmla="*/ 549106 h 941"/>
              <a:gd name="T102" fmla="*/ 301035 w 683"/>
              <a:gd name="T103" fmla="*/ 543837 h 941"/>
              <a:gd name="T104" fmla="*/ 307452 w 683"/>
              <a:gd name="T105" fmla="*/ 530958 h 941"/>
              <a:gd name="T106" fmla="*/ 239194 w 683"/>
              <a:gd name="T107" fmla="*/ 338947 h 9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83" h="941">
                <a:moveTo>
                  <a:pt x="68" y="130"/>
                </a:moveTo>
                <a:cubicBezTo>
                  <a:pt x="95" y="82"/>
                  <a:pt x="141" y="58"/>
                  <a:pt x="170" y="74"/>
                </a:cubicBezTo>
                <a:cubicBezTo>
                  <a:pt x="199" y="91"/>
                  <a:pt x="200" y="143"/>
                  <a:pt x="173" y="190"/>
                </a:cubicBezTo>
                <a:cubicBezTo>
                  <a:pt x="146" y="238"/>
                  <a:pt x="100" y="262"/>
                  <a:pt x="71" y="246"/>
                </a:cubicBezTo>
                <a:cubicBezTo>
                  <a:pt x="42" y="229"/>
                  <a:pt x="41" y="177"/>
                  <a:pt x="68" y="130"/>
                </a:cubicBezTo>
                <a:close/>
                <a:moveTo>
                  <a:pt x="266" y="416"/>
                </a:moveTo>
                <a:lnTo>
                  <a:pt x="266" y="416"/>
                </a:lnTo>
                <a:cubicBezTo>
                  <a:pt x="311" y="437"/>
                  <a:pt x="378" y="399"/>
                  <a:pt x="419" y="329"/>
                </a:cubicBezTo>
                <a:cubicBezTo>
                  <a:pt x="460" y="258"/>
                  <a:pt x="459" y="181"/>
                  <a:pt x="418" y="153"/>
                </a:cubicBezTo>
                <a:lnTo>
                  <a:pt x="197" y="25"/>
                </a:lnTo>
                <a:cubicBezTo>
                  <a:pt x="153" y="0"/>
                  <a:pt x="83" y="38"/>
                  <a:pt x="41" y="111"/>
                </a:cubicBezTo>
                <a:cubicBezTo>
                  <a:pt x="0" y="183"/>
                  <a:pt x="2" y="262"/>
                  <a:pt x="45" y="288"/>
                </a:cubicBezTo>
                <a:lnTo>
                  <a:pt x="266" y="416"/>
                </a:lnTo>
                <a:close/>
                <a:moveTo>
                  <a:pt x="664" y="395"/>
                </a:moveTo>
                <a:lnTo>
                  <a:pt x="665" y="395"/>
                </a:lnTo>
                <a:lnTo>
                  <a:pt x="628" y="374"/>
                </a:lnTo>
                <a:cubicBezTo>
                  <a:pt x="623" y="393"/>
                  <a:pt x="616" y="414"/>
                  <a:pt x="604" y="433"/>
                </a:cubicBezTo>
                <a:cubicBezTo>
                  <a:pt x="592" y="455"/>
                  <a:pt x="577" y="473"/>
                  <a:pt x="561" y="487"/>
                </a:cubicBezTo>
                <a:lnTo>
                  <a:pt x="599" y="509"/>
                </a:lnTo>
                <a:lnTo>
                  <a:pt x="599" y="508"/>
                </a:lnTo>
                <a:cubicBezTo>
                  <a:pt x="618" y="518"/>
                  <a:pt x="647" y="501"/>
                  <a:pt x="665" y="471"/>
                </a:cubicBezTo>
                <a:cubicBezTo>
                  <a:pt x="683" y="441"/>
                  <a:pt x="682" y="407"/>
                  <a:pt x="664" y="395"/>
                </a:cubicBezTo>
                <a:close/>
                <a:moveTo>
                  <a:pt x="575" y="305"/>
                </a:moveTo>
                <a:lnTo>
                  <a:pt x="575" y="305"/>
                </a:lnTo>
                <a:lnTo>
                  <a:pt x="486" y="253"/>
                </a:lnTo>
                <a:cubicBezTo>
                  <a:pt x="481" y="286"/>
                  <a:pt x="468" y="320"/>
                  <a:pt x="449" y="353"/>
                </a:cubicBezTo>
                <a:cubicBezTo>
                  <a:pt x="432" y="382"/>
                  <a:pt x="412" y="407"/>
                  <a:pt x="391" y="427"/>
                </a:cubicBezTo>
                <a:lnTo>
                  <a:pt x="476" y="476"/>
                </a:lnTo>
                <a:cubicBezTo>
                  <a:pt x="505" y="490"/>
                  <a:pt x="549" y="465"/>
                  <a:pt x="576" y="419"/>
                </a:cubicBezTo>
                <a:cubicBezTo>
                  <a:pt x="602" y="373"/>
                  <a:pt x="602" y="323"/>
                  <a:pt x="575" y="305"/>
                </a:cubicBezTo>
                <a:close/>
                <a:moveTo>
                  <a:pt x="410" y="579"/>
                </a:moveTo>
                <a:cubicBezTo>
                  <a:pt x="420" y="566"/>
                  <a:pt x="425" y="550"/>
                  <a:pt x="425" y="532"/>
                </a:cubicBezTo>
                <a:cubicBezTo>
                  <a:pt x="425" y="490"/>
                  <a:pt x="391" y="456"/>
                  <a:pt x="349" y="456"/>
                </a:cubicBezTo>
                <a:cubicBezTo>
                  <a:pt x="307" y="456"/>
                  <a:pt x="273" y="490"/>
                  <a:pt x="273" y="532"/>
                </a:cubicBezTo>
                <a:cubicBezTo>
                  <a:pt x="273" y="550"/>
                  <a:pt x="279" y="566"/>
                  <a:pt x="289" y="579"/>
                </a:cubicBezTo>
                <a:lnTo>
                  <a:pt x="172" y="907"/>
                </a:lnTo>
                <a:cubicBezTo>
                  <a:pt x="169" y="916"/>
                  <a:pt x="174" y="926"/>
                  <a:pt x="182" y="929"/>
                </a:cubicBezTo>
                <a:lnTo>
                  <a:pt x="208" y="938"/>
                </a:lnTo>
                <a:cubicBezTo>
                  <a:pt x="217" y="941"/>
                  <a:pt x="227" y="937"/>
                  <a:pt x="230" y="928"/>
                </a:cubicBezTo>
                <a:lnTo>
                  <a:pt x="319" y="677"/>
                </a:lnTo>
                <a:lnTo>
                  <a:pt x="319" y="922"/>
                </a:lnTo>
                <a:cubicBezTo>
                  <a:pt x="319" y="932"/>
                  <a:pt x="327" y="939"/>
                  <a:pt x="336" y="939"/>
                </a:cubicBezTo>
                <a:lnTo>
                  <a:pt x="363" y="939"/>
                </a:lnTo>
                <a:cubicBezTo>
                  <a:pt x="373" y="939"/>
                  <a:pt x="380" y="932"/>
                  <a:pt x="380" y="922"/>
                </a:cubicBezTo>
                <a:lnTo>
                  <a:pt x="380" y="679"/>
                </a:lnTo>
                <a:lnTo>
                  <a:pt x="469" y="928"/>
                </a:lnTo>
                <a:cubicBezTo>
                  <a:pt x="472" y="937"/>
                  <a:pt x="482" y="941"/>
                  <a:pt x="490" y="938"/>
                </a:cubicBezTo>
                <a:lnTo>
                  <a:pt x="516" y="929"/>
                </a:lnTo>
                <a:cubicBezTo>
                  <a:pt x="525" y="926"/>
                  <a:pt x="530" y="916"/>
                  <a:pt x="527" y="907"/>
                </a:cubicBezTo>
                <a:lnTo>
                  <a:pt x="410" y="579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5" name="Freeform 10"/>
          <p:cNvSpPr>
            <a:spLocks noEditPoints="1"/>
          </p:cNvSpPr>
          <p:nvPr/>
        </p:nvSpPr>
        <p:spPr bwMode="auto">
          <a:xfrm>
            <a:off x="9023350" y="2630488"/>
            <a:ext cx="490538" cy="490537"/>
          </a:xfrm>
          <a:custGeom>
            <a:avLst/>
            <a:gdLst>
              <a:gd name="T0" fmla="*/ 245267 w 697"/>
              <a:gd name="T1" fmla="*/ 456753 h 698"/>
              <a:gd name="T2" fmla="*/ 34535 w 697"/>
              <a:gd name="T3" fmla="*/ 245619 h 698"/>
              <a:gd name="T4" fmla="*/ 245267 w 697"/>
              <a:gd name="T5" fmla="*/ 35189 h 698"/>
              <a:gd name="T6" fmla="*/ 455999 w 697"/>
              <a:gd name="T7" fmla="*/ 245619 h 698"/>
              <a:gd name="T8" fmla="*/ 245267 w 697"/>
              <a:gd name="T9" fmla="*/ 456753 h 698"/>
              <a:gd name="T10" fmla="*/ 245267 w 697"/>
              <a:gd name="T11" fmla="*/ 0 h 698"/>
              <a:gd name="T12" fmla="*/ 0 w 697"/>
              <a:gd name="T13" fmla="*/ 245619 h 698"/>
              <a:gd name="T14" fmla="*/ 245267 w 697"/>
              <a:gd name="T15" fmla="*/ 491238 h 698"/>
              <a:gd name="T16" fmla="*/ 491238 w 697"/>
              <a:gd name="T17" fmla="*/ 245619 h 698"/>
              <a:gd name="T18" fmla="*/ 245267 w 697"/>
              <a:gd name="T19" fmla="*/ 0 h 698"/>
              <a:gd name="T20" fmla="*/ 262886 w 697"/>
              <a:gd name="T21" fmla="*/ 214653 h 698"/>
              <a:gd name="T22" fmla="*/ 262886 w 697"/>
              <a:gd name="T23" fmla="*/ 67563 h 698"/>
              <a:gd name="T24" fmla="*/ 245971 w 697"/>
              <a:gd name="T25" fmla="*/ 49968 h 698"/>
              <a:gd name="T26" fmla="*/ 228352 w 697"/>
              <a:gd name="T27" fmla="*/ 67563 h 698"/>
              <a:gd name="T28" fmla="*/ 228352 w 697"/>
              <a:gd name="T29" fmla="*/ 214653 h 698"/>
              <a:gd name="T30" fmla="*/ 214256 w 697"/>
              <a:gd name="T31" fmla="*/ 228025 h 698"/>
              <a:gd name="T32" fmla="*/ 115585 w 697"/>
              <a:gd name="T33" fmla="*/ 228025 h 698"/>
              <a:gd name="T34" fmla="*/ 97966 w 697"/>
              <a:gd name="T35" fmla="*/ 244915 h 698"/>
              <a:gd name="T36" fmla="*/ 115585 w 697"/>
              <a:gd name="T37" fmla="*/ 262510 h 698"/>
              <a:gd name="T38" fmla="*/ 213551 w 697"/>
              <a:gd name="T39" fmla="*/ 262510 h 698"/>
              <a:gd name="T40" fmla="*/ 245267 w 697"/>
              <a:gd name="T41" fmla="*/ 281512 h 698"/>
              <a:gd name="T42" fmla="*/ 281211 w 697"/>
              <a:gd name="T43" fmla="*/ 245619 h 698"/>
              <a:gd name="T44" fmla="*/ 262886 w 697"/>
              <a:gd name="T45" fmla="*/ 214653 h 698"/>
              <a:gd name="T46" fmla="*/ 414416 w 697"/>
              <a:gd name="T47" fmla="*/ 223098 h 698"/>
              <a:gd name="T48" fmla="*/ 391863 w 697"/>
              <a:gd name="T49" fmla="*/ 245619 h 698"/>
              <a:gd name="T50" fmla="*/ 414416 w 697"/>
              <a:gd name="T51" fmla="*/ 268844 h 698"/>
              <a:gd name="T52" fmla="*/ 437674 w 697"/>
              <a:gd name="T53" fmla="*/ 245619 h 698"/>
              <a:gd name="T54" fmla="*/ 414416 w 697"/>
              <a:gd name="T55" fmla="*/ 223098 h 698"/>
              <a:gd name="T56" fmla="*/ 245971 w 697"/>
              <a:gd name="T57" fmla="*/ 393413 h 698"/>
              <a:gd name="T58" fmla="*/ 222713 w 697"/>
              <a:gd name="T59" fmla="*/ 415934 h 698"/>
              <a:gd name="T60" fmla="*/ 245971 w 697"/>
              <a:gd name="T61" fmla="*/ 439158 h 698"/>
              <a:gd name="T62" fmla="*/ 268525 w 697"/>
              <a:gd name="T63" fmla="*/ 415934 h 698"/>
              <a:gd name="T64" fmla="*/ 245971 w 697"/>
              <a:gd name="T65" fmla="*/ 393413 h 69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97" h="698">
                <a:moveTo>
                  <a:pt x="348" y="649"/>
                </a:moveTo>
                <a:cubicBezTo>
                  <a:pt x="183" y="649"/>
                  <a:pt x="49" y="514"/>
                  <a:pt x="49" y="349"/>
                </a:cubicBezTo>
                <a:cubicBezTo>
                  <a:pt x="49" y="184"/>
                  <a:pt x="183" y="50"/>
                  <a:pt x="348" y="50"/>
                </a:cubicBezTo>
                <a:cubicBezTo>
                  <a:pt x="513" y="50"/>
                  <a:pt x="647" y="184"/>
                  <a:pt x="647" y="349"/>
                </a:cubicBezTo>
                <a:cubicBezTo>
                  <a:pt x="647" y="514"/>
                  <a:pt x="513" y="649"/>
                  <a:pt x="348" y="649"/>
                </a:cubicBezTo>
                <a:close/>
                <a:moveTo>
                  <a:pt x="348" y="0"/>
                </a:moveTo>
                <a:cubicBezTo>
                  <a:pt x="156" y="0"/>
                  <a:pt x="0" y="157"/>
                  <a:pt x="0" y="349"/>
                </a:cubicBezTo>
                <a:cubicBezTo>
                  <a:pt x="0" y="542"/>
                  <a:pt x="156" y="698"/>
                  <a:pt x="348" y="698"/>
                </a:cubicBezTo>
                <a:cubicBezTo>
                  <a:pt x="540" y="698"/>
                  <a:pt x="697" y="542"/>
                  <a:pt x="697" y="349"/>
                </a:cubicBezTo>
                <a:cubicBezTo>
                  <a:pt x="697" y="157"/>
                  <a:pt x="540" y="0"/>
                  <a:pt x="348" y="0"/>
                </a:cubicBezTo>
                <a:close/>
                <a:moveTo>
                  <a:pt x="373" y="305"/>
                </a:moveTo>
                <a:lnTo>
                  <a:pt x="373" y="96"/>
                </a:lnTo>
                <a:cubicBezTo>
                  <a:pt x="373" y="82"/>
                  <a:pt x="362" y="71"/>
                  <a:pt x="349" y="71"/>
                </a:cubicBezTo>
                <a:cubicBezTo>
                  <a:pt x="335" y="71"/>
                  <a:pt x="324" y="82"/>
                  <a:pt x="324" y="96"/>
                </a:cubicBezTo>
                <a:lnTo>
                  <a:pt x="324" y="305"/>
                </a:lnTo>
                <a:cubicBezTo>
                  <a:pt x="316" y="309"/>
                  <a:pt x="309" y="316"/>
                  <a:pt x="304" y="324"/>
                </a:cubicBezTo>
                <a:lnTo>
                  <a:pt x="164" y="324"/>
                </a:lnTo>
                <a:cubicBezTo>
                  <a:pt x="150" y="324"/>
                  <a:pt x="139" y="335"/>
                  <a:pt x="139" y="348"/>
                </a:cubicBezTo>
                <a:cubicBezTo>
                  <a:pt x="139" y="362"/>
                  <a:pt x="150" y="373"/>
                  <a:pt x="164" y="373"/>
                </a:cubicBezTo>
                <a:lnTo>
                  <a:pt x="303" y="373"/>
                </a:lnTo>
                <a:cubicBezTo>
                  <a:pt x="312" y="389"/>
                  <a:pt x="329" y="400"/>
                  <a:pt x="348" y="400"/>
                </a:cubicBezTo>
                <a:cubicBezTo>
                  <a:pt x="376" y="400"/>
                  <a:pt x="399" y="377"/>
                  <a:pt x="399" y="349"/>
                </a:cubicBezTo>
                <a:cubicBezTo>
                  <a:pt x="399" y="330"/>
                  <a:pt x="389" y="314"/>
                  <a:pt x="373" y="305"/>
                </a:cubicBezTo>
                <a:close/>
                <a:moveTo>
                  <a:pt x="588" y="317"/>
                </a:moveTo>
                <a:cubicBezTo>
                  <a:pt x="570" y="317"/>
                  <a:pt x="556" y="331"/>
                  <a:pt x="556" y="349"/>
                </a:cubicBezTo>
                <a:cubicBezTo>
                  <a:pt x="556" y="367"/>
                  <a:pt x="570" y="382"/>
                  <a:pt x="588" y="382"/>
                </a:cubicBezTo>
                <a:cubicBezTo>
                  <a:pt x="606" y="382"/>
                  <a:pt x="621" y="367"/>
                  <a:pt x="621" y="349"/>
                </a:cubicBezTo>
                <a:cubicBezTo>
                  <a:pt x="621" y="331"/>
                  <a:pt x="606" y="317"/>
                  <a:pt x="588" y="317"/>
                </a:cubicBezTo>
                <a:close/>
                <a:moveTo>
                  <a:pt x="349" y="559"/>
                </a:moveTo>
                <a:cubicBezTo>
                  <a:pt x="331" y="559"/>
                  <a:pt x="316" y="574"/>
                  <a:pt x="316" y="591"/>
                </a:cubicBezTo>
                <a:cubicBezTo>
                  <a:pt x="316" y="609"/>
                  <a:pt x="331" y="624"/>
                  <a:pt x="349" y="624"/>
                </a:cubicBezTo>
                <a:cubicBezTo>
                  <a:pt x="367" y="624"/>
                  <a:pt x="381" y="609"/>
                  <a:pt x="381" y="591"/>
                </a:cubicBezTo>
                <a:cubicBezTo>
                  <a:pt x="381" y="574"/>
                  <a:pt x="367" y="559"/>
                  <a:pt x="349" y="559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6" name="Freeform 26"/>
          <p:cNvSpPr>
            <a:spLocks noEditPoints="1"/>
          </p:cNvSpPr>
          <p:nvPr/>
        </p:nvSpPr>
        <p:spPr bwMode="auto">
          <a:xfrm>
            <a:off x="9701213" y="2703513"/>
            <a:ext cx="717550" cy="401637"/>
          </a:xfrm>
          <a:custGeom>
            <a:avLst/>
            <a:gdLst>
              <a:gd name="T0" fmla="*/ 689957 w 889"/>
              <a:gd name="T1" fmla="*/ 160989 h 389"/>
              <a:gd name="T2" fmla="*/ 629364 w 889"/>
              <a:gd name="T3" fmla="*/ 93910 h 389"/>
              <a:gd name="T4" fmla="*/ 577657 w 889"/>
              <a:gd name="T5" fmla="*/ 124870 h 389"/>
              <a:gd name="T6" fmla="*/ 601895 w 889"/>
              <a:gd name="T7" fmla="*/ 170277 h 389"/>
              <a:gd name="T8" fmla="*/ 627748 w 889"/>
              <a:gd name="T9" fmla="*/ 135189 h 389"/>
              <a:gd name="T10" fmla="*/ 650369 w 889"/>
              <a:gd name="T11" fmla="*/ 164085 h 389"/>
              <a:gd name="T12" fmla="*/ 618053 w 889"/>
              <a:gd name="T13" fmla="*/ 198140 h 389"/>
              <a:gd name="T14" fmla="*/ 631787 w 889"/>
              <a:gd name="T15" fmla="*/ 235291 h 389"/>
              <a:gd name="T16" fmla="*/ 659256 w 889"/>
              <a:gd name="T17" fmla="*/ 276570 h 389"/>
              <a:gd name="T18" fmla="*/ 630172 w 889"/>
              <a:gd name="T19" fmla="*/ 319914 h 389"/>
              <a:gd name="T20" fmla="*/ 601087 w 889"/>
              <a:gd name="T21" fmla="*/ 281730 h 389"/>
              <a:gd name="T22" fmla="*/ 584121 w 889"/>
              <a:gd name="T23" fmla="*/ 341585 h 389"/>
              <a:gd name="T24" fmla="*/ 679454 w 889"/>
              <a:gd name="T25" fmla="*/ 337457 h 389"/>
              <a:gd name="T26" fmla="*/ 688341 w 889"/>
              <a:gd name="T27" fmla="*/ 238387 h 389"/>
              <a:gd name="T28" fmla="*/ 290041 w 889"/>
              <a:gd name="T29" fmla="*/ 136221 h 389"/>
              <a:gd name="T30" fmla="*/ 256916 w 889"/>
              <a:gd name="T31" fmla="*/ 206396 h 389"/>
              <a:gd name="T32" fmla="*/ 307007 w 889"/>
              <a:gd name="T33" fmla="*/ 357065 h 389"/>
              <a:gd name="T34" fmla="*/ 346594 w 889"/>
              <a:gd name="T35" fmla="*/ 93910 h 389"/>
              <a:gd name="T36" fmla="*/ 290041 w 889"/>
              <a:gd name="T37" fmla="*/ 136221 h 389"/>
              <a:gd name="T38" fmla="*/ 517064 w 889"/>
              <a:gd name="T39" fmla="*/ 234259 h 389"/>
              <a:gd name="T40" fmla="*/ 538070 w 889"/>
              <a:gd name="T41" fmla="*/ 167181 h 389"/>
              <a:gd name="T42" fmla="*/ 472629 w 889"/>
              <a:gd name="T43" fmla="*/ 93910 h 389"/>
              <a:gd name="T44" fmla="*/ 404764 w 889"/>
              <a:gd name="T45" fmla="*/ 172341 h 389"/>
              <a:gd name="T46" fmla="*/ 452431 w 889"/>
              <a:gd name="T47" fmla="*/ 145509 h 389"/>
              <a:gd name="T48" fmla="*/ 491211 w 889"/>
              <a:gd name="T49" fmla="*/ 144477 h 389"/>
              <a:gd name="T50" fmla="*/ 490403 w 889"/>
              <a:gd name="T51" fmla="*/ 201236 h 389"/>
              <a:gd name="T52" fmla="*/ 413651 w 889"/>
              <a:gd name="T53" fmla="*/ 307530 h 389"/>
              <a:gd name="T54" fmla="*/ 538070 w 889"/>
              <a:gd name="T55" fmla="*/ 357065 h 389"/>
              <a:gd name="T56" fmla="*/ 459702 w 889"/>
              <a:gd name="T57" fmla="*/ 310626 h 389"/>
              <a:gd name="T58" fmla="*/ 491211 w 889"/>
              <a:gd name="T59" fmla="*/ 268315 h 389"/>
              <a:gd name="T60" fmla="*/ 243990 w 889"/>
              <a:gd name="T61" fmla="*/ 0 h 389"/>
              <a:gd name="T62" fmla="*/ 144616 w 889"/>
              <a:gd name="T63" fmla="*/ 329201 h 389"/>
              <a:gd name="T64" fmla="*/ 67865 w 889"/>
              <a:gd name="T65" fmla="*/ 173373 h 389"/>
              <a:gd name="T66" fmla="*/ 0 w 889"/>
              <a:gd name="T67" fmla="*/ 194012 h 389"/>
              <a:gd name="T68" fmla="*/ 58170 w 889"/>
              <a:gd name="T69" fmla="*/ 214652 h 389"/>
              <a:gd name="T70" fmla="*/ 147848 w 889"/>
              <a:gd name="T71" fmla="*/ 401440 h 389"/>
              <a:gd name="T72" fmla="*/ 163198 w 889"/>
              <a:gd name="T73" fmla="*/ 386992 h 389"/>
              <a:gd name="T74" fmla="*/ 702076 w 889"/>
              <a:gd name="T75" fmla="*/ 42311 h 389"/>
              <a:gd name="T76" fmla="*/ 702076 w 889"/>
              <a:gd name="T77" fmla="*/ 1032 h 38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89" h="389">
                <a:moveTo>
                  <a:pt x="818" y="210"/>
                </a:moveTo>
                <a:cubicBezTo>
                  <a:pt x="842" y="197"/>
                  <a:pt x="854" y="179"/>
                  <a:pt x="854" y="156"/>
                </a:cubicBezTo>
                <a:cubicBezTo>
                  <a:pt x="854" y="141"/>
                  <a:pt x="848" y="127"/>
                  <a:pt x="836" y="114"/>
                </a:cubicBezTo>
                <a:cubicBezTo>
                  <a:pt x="822" y="99"/>
                  <a:pt x="803" y="91"/>
                  <a:pt x="779" y="91"/>
                </a:cubicBezTo>
                <a:cubicBezTo>
                  <a:pt x="765" y="91"/>
                  <a:pt x="752" y="94"/>
                  <a:pt x="741" y="99"/>
                </a:cubicBezTo>
                <a:cubicBezTo>
                  <a:pt x="730" y="105"/>
                  <a:pt x="721" y="112"/>
                  <a:pt x="715" y="121"/>
                </a:cubicBezTo>
                <a:cubicBezTo>
                  <a:pt x="708" y="130"/>
                  <a:pt x="704" y="142"/>
                  <a:pt x="701" y="158"/>
                </a:cubicBezTo>
                <a:lnTo>
                  <a:pt x="745" y="165"/>
                </a:lnTo>
                <a:cubicBezTo>
                  <a:pt x="747" y="154"/>
                  <a:pt x="750" y="146"/>
                  <a:pt x="756" y="140"/>
                </a:cubicBezTo>
                <a:cubicBezTo>
                  <a:pt x="762" y="134"/>
                  <a:pt x="769" y="131"/>
                  <a:pt x="777" y="131"/>
                </a:cubicBezTo>
                <a:cubicBezTo>
                  <a:pt x="786" y="131"/>
                  <a:pt x="793" y="134"/>
                  <a:pt x="798" y="139"/>
                </a:cubicBezTo>
                <a:cubicBezTo>
                  <a:pt x="803" y="144"/>
                  <a:pt x="805" y="151"/>
                  <a:pt x="805" y="159"/>
                </a:cubicBezTo>
                <a:cubicBezTo>
                  <a:pt x="805" y="170"/>
                  <a:pt x="802" y="178"/>
                  <a:pt x="795" y="184"/>
                </a:cubicBezTo>
                <a:cubicBezTo>
                  <a:pt x="788" y="190"/>
                  <a:pt x="778" y="193"/>
                  <a:pt x="765" y="192"/>
                </a:cubicBezTo>
                <a:lnTo>
                  <a:pt x="759" y="232"/>
                </a:lnTo>
                <a:cubicBezTo>
                  <a:pt x="768" y="229"/>
                  <a:pt x="775" y="228"/>
                  <a:pt x="782" y="228"/>
                </a:cubicBezTo>
                <a:cubicBezTo>
                  <a:pt x="791" y="228"/>
                  <a:pt x="799" y="232"/>
                  <a:pt x="806" y="239"/>
                </a:cubicBezTo>
                <a:cubicBezTo>
                  <a:pt x="812" y="246"/>
                  <a:pt x="816" y="256"/>
                  <a:pt x="816" y="268"/>
                </a:cubicBezTo>
                <a:cubicBezTo>
                  <a:pt x="816" y="281"/>
                  <a:pt x="812" y="291"/>
                  <a:pt x="805" y="299"/>
                </a:cubicBezTo>
                <a:cubicBezTo>
                  <a:pt x="798" y="306"/>
                  <a:pt x="790" y="310"/>
                  <a:pt x="780" y="310"/>
                </a:cubicBezTo>
                <a:cubicBezTo>
                  <a:pt x="771" y="310"/>
                  <a:pt x="763" y="307"/>
                  <a:pt x="756" y="301"/>
                </a:cubicBezTo>
                <a:cubicBezTo>
                  <a:pt x="750" y="294"/>
                  <a:pt x="745" y="285"/>
                  <a:pt x="744" y="273"/>
                </a:cubicBezTo>
                <a:lnTo>
                  <a:pt x="697" y="279"/>
                </a:lnTo>
                <a:cubicBezTo>
                  <a:pt x="699" y="300"/>
                  <a:pt x="708" y="318"/>
                  <a:pt x="723" y="331"/>
                </a:cubicBezTo>
                <a:cubicBezTo>
                  <a:pt x="738" y="344"/>
                  <a:pt x="757" y="351"/>
                  <a:pt x="780" y="351"/>
                </a:cubicBezTo>
                <a:cubicBezTo>
                  <a:pt x="805" y="351"/>
                  <a:pt x="825" y="343"/>
                  <a:pt x="841" y="327"/>
                </a:cubicBezTo>
                <a:cubicBezTo>
                  <a:pt x="857" y="311"/>
                  <a:pt x="865" y="292"/>
                  <a:pt x="865" y="270"/>
                </a:cubicBezTo>
                <a:cubicBezTo>
                  <a:pt x="865" y="255"/>
                  <a:pt x="861" y="242"/>
                  <a:pt x="852" y="231"/>
                </a:cubicBezTo>
                <a:cubicBezTo>
                  <a:pt x="844" y="220"/>
                  <a:pt x="832" y="213"/>
                  <a:pt x="818" y="210"/>
                </a:cubicBezTo>
                <a:close/>
                <a:moveTo>
                  <a:pt x="359" y="132"/>
                </a:moveTo>
                <a:cubicBezTo>
                  <a:pt x="344" y="144"/>
                  <a:pt x="330" y="151"/>
                  <a:pt x="318" y="156"/>
                </a:cubicBezTo>
                <a:lnTo>
                  <a:pt x="318" y="200"/>
                </a:lnTo>
                <a:cubicBezTo>
                  <a:pt x="342" y="192"/>
                  <a:pt x="363" y="180"/>
                  <a:pt x="380" y="163"/>
                </a:cubicBezTo>
                <a:lnTo>
                  <a:pt x="380" y="346"/>
                </a:lnTo>
                <a:lnTo>
                  <a:pt x="429" y="346"/>
                </a:lnTo>
                <a:lnTo>
                  <a:pt x="429" y="91"/>
                </a:lnTo>
                <a:lnTo>
                  <a:pt x="389" y="91"/>
                </a:lnTo>
                <a:cubicBezTo>
                  <a:pt x="384" y="107"/>
                  <a:pt x="374" y="120"/>
                  <a:pt x="359" y="132"/>
                </a:cubicBezTo>
                <a:close/>
                <a:moveTo>
                  <a:pt x="608" y="260"/>
                </a:moveTo>
                <a:cubicBezTo>
                  <a:pt x="624" y="245"/>
                  <a:pt x="634" y="235"/>
                  <a:pt x="640" y="227"/>
                </a:cubicBezTo>
                <a:cubicBezTo>
                  <a:pt x="649" y="216"/>
                  <a:pt x="656" y="205"/>
                  <a:pt x="660" y="195"/>
                </a:cubicBezTo>
                <a:cubicBezTo>
                  <a:pt x="664" y="184"/>
                  <a:pt x="666" y="173"/>
                  <a:pt x="666" y="162"/>
                </a:cubicBezTo>
                <a:cubicBezTo>
                  <a:pt x="666" y="142"/>
                  <a:pt x="659" y="125"/>
                  <a:pt x="644" y="112"/>
                </a:cubicBezTo>
                <a:cubicBezTo>
                  <a:pt x="630" y="98"/>
                  <a:pt x="610" y="91"/>
                  <a:pt x="585" y="91"/>
                </a:cubicBezTo>
                <a:cubicBezTo>
                  <a:pt x="563" y="91"/>
                  <a:pt x="543" y="97"/>
                  <a:pt x="528" y="109"/>
                </a:cubicBezTo>
                <a:cubicBezTo>
                  <a:pt x="513" y="121"/>
                  <a:pt x="504" y="140"/>
                  <a:pt x="501" y="167"/>
                </a:cubicBezTo>
                <a:lnTo>
                  <a:pt x="550" y="171"/>
                </a:lnTo>
                <a:cubicBezTo>
                  <a:pt x="550" y="157"/>
                  <a:pt x="554" y="147"/>
                  <a:pt x="560" y="141"/>
                </a:cubicBezTo>
                <a:cubicBezTo>
                  <a:pt x="566" y="135"/>
                  <a:pt x="574" y="132"/>
                  <a:pt x="584" y="132"/>
                </a:cubicBezTo>
                <a:cubicBezTo>
                  <a:pt x="594" y="132"/>
                  <a:pt x="602" y="135"/>
                  <a:pt x="608" y="140"/>
                </a:cubicBezTo>
                <a:cubicBezTo>
                  <a:pt x="614" y="146"/>
                  <a:pt x="617" y="155"/>
                  <a:pt x="617" y="166"/>
                </a:cubicBezTo>
                <a:cubicBezTo>
                  <a:pt x="617" y="175"/>
                  <a:pt x="614" y="185"/>
                  <a:pt x="607" y="195"/>
                </a:cubicBezTo>
                <a:cubicBezTo>
                  <a:pt x="602" y="203"/>
                  <a:pt x="589" y="216"/>
                  <a:pt x="567" y="237"/>
                </a:cubicBezTo>
                <a:cubicBezTo>
                  <a:pt x="539" y="262"/>
                  <a:pt x="521" y="282"/>
                  <a:pt x="512" y="298"/>
                </a:cubicBezTo>
                <a:cubicBezTo>
                  <a:pt x="503" y="313"/>
                  <a:pt x="497" y="329"/>
                  <a:pt x="495" y="346"/>
                </a:cubicBezTo>
                <a:lnTo>
                  <a:pt x="666" y="346"/>
                </a:lnTo>
                <a:lnTo>
                  <a:pt x="666" y="301"/>
                </a:lnTo>
                <a:lnTo>
                  <a:pt x="569" y="301"/>
                </a:lnTo>
                <a:cubicBezTo>
                  <a:pt x="572" y="297"/>
                  <a:pt x="575" y="292"/>
                  <a:pt x="579" y="288"/>
                </a:cubicBezTo>
                <a:cubicBezTo>
                  <a:pt x="583" y="283"/>
                  <a:pt x="593" y="274"/>
                  <a:pt x="608" y="260"/>
                </a:cubicBezTo>
                <a:close/>
                <a:moveTo>
                  <a:pt x="869" y="1"/>
                </a:moveTo>
                <a:lnTo>
                  <a:pt x="302" y="0"/>
                </a:lnTo>
                <a:cubicBezTo>
                  <a:pt x="294" y="0"/>
                  <a:pt x="286" y="6"/>
                  <a:pt x="283" y="14"/>
                </a:cubicBezTo>
                <a:lnTo>
                  <a:pt x="179" y="319"/>
                </a:lnTo>
                <a:lnTo>
                  <a:pt x="101" y="178"/>
                </a:lnTo>
                <a:cubicBezTo>
                  <a:pt x="98" y="172"/>
                  <a:pt x="91" y="168"/>
                  <a:pt x="84" y="168"/>
                </a:cubicBezTo>
                <a:lnTo>
                  <a:pt x="20" y="168"/>
                </a:lnTo>
                <a:cubicBezTo>
                  <a:pt x="9" y="168"/>
                  <a:pt x="0" y="177"/>
                  <a:pt x="0" y="188"/>
                </a:cubicBezTo>
                <a:cubicBezTo>
                  <a:pt x="0" y="199"/>
                  <a:pt x="9" y="208"/>
                  <a:pt x="20" y="208"/>
                </a:cubicBezTo>
                <a:lnTo>
                  <a:pt x="72" y="208"/>
                </a:lnTo>
                <a:lnTo>
                  <a:pt x="166" y="378"/>
                </a:lnTo>
                <a:cubicBezTo>
                  <a:pt x="169" y="385"/>
                  <a:pt x="176" y="389"/>
                  <a:pt x="183" y="389"/>
                </a:cubicBezTo>
                <a:cubicBezTo>
                  <a:pt x="184" y="389"/>
                  <a:pt x="184" y="389"/>
                  <a:pt x="185" y="389"/>
                </a:cubicBezTo>
                <a:cubicBezTo>
                  <a:pt x="193" y="388"/>
                  <a:pt x="199" y="383"/>
                  <a:pt x="202" y="375"/>
                </a:cubicBezTo>
                <a:lnTo>
                  <a:pt x="316" y="40"/>
                </a:lnTo>
                <a:lnTo>
                  <a:pt x="869" y="41"/>
                </a:lnTo>
                <a:cubicBezTo>
                  <a:pt x="880" y="41"/>
                  <a:pt x="889" y="32"/>
                  <a:pt x="889" y="21"/>
                </a:cubicBezTo>
                <a:cubicBezTo>
                  <a:pt x="889" y="10"/>
                  <a:pt x="880" y="1"/>
                  <a:pt x="869" y="1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7" name="Freeform 27"/>
          <p:cNvSpPr>
            <a:spLocks noEditPoints="1"/>
          </p:cNvSpPr>
          <p:nvPr/>
        </p:nvSpPr>
        <p:spPr bwMode="auto">
          <a:xfrm>
            <a:off x="10655300" y="2708275"/>
            <a:ext cx="579438" cy="392113"/>
          </a:xfrm>
          <a:custGeom>
            <a:avLst/>
            <a:gdLst>
              <a:gd name="T0" fmla="*/ 520908 w 990"/>
              <a:gd name="T1" fmla="*/ 144125 h 672"/>
              <a:gd name="T2" fmla="*/ 499252 w 990"/>
              <a:gd name="T3" fmla="*/ 71771 h 672"/>
              <a:gd name="T4" fmla="*/ 443064 w 990"/>
              <a:gd name="T5" fmla="*/ 48431 h 672"/>
              <a:gd name="T6" fmla="*/ 386877 w 990"/>
              <a:gd name="T7" fmla="*/ 72354 h 672"/>
              <a:gd name="T8" fmla="*/ 365221 w 990"/>
              <a:gd name="T9" fmla="*/ 144708 h 672"/>
              <a:gd name="T10" fmla="*/ 387462 w 990"/>
              <a:gd name="T11" fmla="*/ 217062 h 672"/>
              <a:gd name="T12" fmla="*/ 443064 w 990"/>
              <a:gd name="T13" fmla="*/ 241569 h 672"/>
              <a:gd name="T14" fmla="*/ 498667 w 990"/>
              <a:gd name="T15" fmla="*/ 217062 h 672"/>
              <a:gd name="T16" fmla="*/ 520908 w 990"/>
              <a:gd name="T17" fmla="*/ 144125 h 672"/>
              <a:gd name="T18" fmla="*/ 579437 w 990"/>
              <a:gd name="T19" fmla="*/ 145292 h 672"/>
              <a:gd name="T20" fmla="*/ 542564 w 990"/>
              <a:gd name="T21" fmla="*/ 251489 h 672"/>
              <a:gd name="T22" fmla="*/ 443650 w 990"/>
              <a:gd name="T23" fmla="*/ 290000 h 672"/>
              <a:gd name="T24" fmla="*/ 343565 w 990"/>
              <a:gd name="T25" fmla="*/ 252072 h 672"/>
              <a:gd name="T26" fmla="*/ 306692 w 990"/>
              <a:gd name="T27" fmla="*/ 146459 h 672"/>
              <a:gd name="T28" fmla="*/ 319568 w 990"/>
              <a:gd name="T29" fmla="*/ 74688 h 672"/>
              <a:gd name="T30" fmla="*/ 345906 w 990"/>
              <a:gd name="T31" fmla="*/ 36177 h 672"/>
              <a:gd name="T32" fmla="*/ 382194 w 990"/>
              <a:gd name="T33" fmla="*/ 11087 h 672"/>
              <a:gd name="T34" fmla="*/ 442479 w 990"/>
              <a:gd name="T35" fmla="*/ 0 h 672"/>
              <a:gd name="T36" fmla="*/ 541978 w 990"/>
              <a:gd name="T37" fmla="*/ 38511 h 672"/>
              <a:gd name="T38" fmla="*/ 579437 w 990"/>
              <a:gd name="T39" fmla="*/ 145292 h 672"/>
              <a:gd name="T40" fmla="*/ 307862 w 990"/>
              <a:gd name="T41" fmla="*/ 339014 h 672"/>
              <a:gd name="T42" fmla="*/ 327177 w 990"/>
              <a:gd name="T43" fmla="*/ 318591 h 672"/>
              <a:gd name="T44" fmla="*/ 339468 w 990"/>
              <a:gd name="T45" fmla="*/ 298752 h 672"/>
              <a:gd name="T46" fmla="*/ 342980 w 990"/>
              <a:gd name="T47" fmla="*/ 278913 h 672"/>
              <a:gd name="T48" fmla="*/ 330104 w 990"/>
              <a:gd name="T49" fmla="*/ 247988 h 672"/>
              <a:gd name="T50" fmla="*/ 293816 w 990"/>
              <a:gd name="T51" fmla="*/ 235734 h 672"/>
              <a:gd name="T52" fmla="*/ 258698 w 990"/>
              <a:gd name="T53" fmla="*/ 246237 h 672"/>
              <a:gd name="T54" fmla="*/ 241725 w 990"/>
              <a:gd name="T55" fmla="*/ 281831 h 672"/>
              <a:gd name="T56" fmla="*/ 271575 w 990"/>
              <a:gd name="T57" fmla="*/ 284748 h 672"/>
              <a:gd name="T58" fmla="*/ 278013 w 990"/>
              <a:gd name="T59" fmla="*/ 266076 h 672"/>
              <a:gd name="T60" fmla="*/ 292645 w 990"/>
              <a:gd name="T61" fmla="*/ 260241 h 672"/>
              <a:gd name="T62" fmla="*/ 307862 w 990"/>
              <a:gd name="T63" fmla="*/ 265493 h 672"/>
              <a:gd name="T64" fmla="*/ 313130 w 990"/>
              <a:gd name="T65" fmla="*/ 281247 h 672"/>
              <a:gd name="T66" fmla="*/ 306692 w 990"/>
              <a:gd name="T67" fmla="*/ 299336 h 672"/>
              <a:gd name="T68" fmla="*/ 282110 w 990"/>
              <a:gd name="T69" fmla="*/ 325010 h 672"/>
              <a:gd name="T70" fmla="*/ 248748 w 990"/>
              <a:gd name="T71" fmla="*/ 362354 h 672"/>
              <a:gd name="T72" fmla="*/ 238213 w 990"/>
              <a:gd name="T73" fmla="*/ 392112 h 672"/>
              <a:gd name="T74" fmla="*/ 342980 w 990"/>
              <a:gd name="T75" fmla="*/ 392112 h 672"/>
              <a:gd name="T76" fmla="*/ 342980 w 990"/>
              <a:gd name="T77" fmla="*/ 364104 h 672"/>
              <a:gd name="T78" fmla="*/ 283866 w 990"/>
              <a:gd name="T79" fmla="*/ 364104 h 672"/>
              <a:gd name="T80" fmla="*/ 289719 w 990"/>
              <a:gd name="T81" fmla="*/ 355935 h 672"/>
              <a:gd name="T82" fmla="*/ 307862 w 990"/>
              <a:gd name="T83" fmla="*/ 339014 h 672"/>
              <a:gd name="T84" fmla="*/ 167978 w 990"/>
              <a:gd name="T85" fmla="*/ 4668 h 672"/>
              <a:gd name="T86" fmla="*/ 224751 w 990"/>
              <a:gd name="T87" fmla="*/ 4668 h 672"/>
              <a:gd name="T88" fmla="*/ 224751 w 990"/>
              <a:gd name="T89" fmla="*/ 285332 h 672"/>
              <a:gd name="T90" fmla="*/ 167978 w 990"/>
              <a:gd name="T91" fmla="*/ 285332 h 672"/>
              <a:gd name="T92" fmla="*/ 167978 w 990"/>
              <a:gd name="T93" fmla="*/ 162797 h 672"/>
              <a:gd name="T94" fmla="*/ 56773 w 990"/>
              <a:gd name="T95" fmla="*/ 162797 h 672"/>
              <a:gd name="T96" fmla="*/ 56773 w 990"/>
              <a:gd name="T97" fmla="*/ 285332 h 672"/>
              <a:gd name="T98" fmla="*/ 0 w 990"/>
              <a:gd name="T99" fmla="*/ 285332 h 672"/>
              <a:gd name="T100" fmla="*/ 0 w 990"/>
              <a:gd name="T101" fmla="*/ 4668 h 672"/>
              <a:gd name="T102" fmla="*/ 56773 w 990"/>
              <a:gd name="T103" fmla="*/ 4668 h 672"/>
              <a:gd name="T104" fmla="*/ 56773 w 990"/>
              <a:gd name="T105" fmla="*/ 114950 h 672"/>
              <a:gd name="T106" fmla="*/ 167978 w 990"/>
              <a:gd name="T107" fmla="*/ 114950 h 672"/>
              <a:gd name="T108" fmla="*/ 167978 w 990"/>
              <a:gd name="T109" fmla="*/ 4668 h 67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90" h="672">
                <a:moveTo>
                  <a:pt x="890" y="247"/>
                </a:moveTo>
                <a:cubicBezTo>
                  <a:pt x="890" y="192"/>
                  <a:pt x="877" y="151"/>
                  <a:pt x="853" y="123"/>
                </a:cubicBezTo>
                <a:cubicBezTo>
                  <a:pt x="829" y="96"/>
                  <a:pt x="797" y="83"/>
                  <a:pt x="757" y="83"/>
                </a:cubicBezTo>
                <a:cubicBezTo>
                  <a:pt x="717" y="83"/>
                  <a:pt x="685" y="97"/>
                  <a:pt x="661" y="124"/>
                </a:cubicBezTo>
                <a:cubicBezTo>
                  <a:pt x="636" y="151"/>
                  <a:pt x="624" y="193"/>
                  <a:pt x="624" y="248"/>
                </a:cubicBezTo>
                <a:cubicBezTo>
                  <a:pt x="624" y="303"/>
                  <a:pt x="636" y="344"/>
                  <a:pt x="662" y="372"/>
                </a:cubicBezTo>
                <a:cubicBezTo>
                  <a:pt x="687" y="400"/>
                  <a:pt x="719" y="414"/>
                  <a:pt x="757" y="414"/>
                </a:cubicBezTo>
                <a:cubicBezTo>
                  <a:pt x="796" y="414"/>
                  <a:pt x="828" y="400"/>
                  <a:pt x="852" y="372"/>
                </a:cubicBezTo>
                <a:cubicBezTo>
                  <a:pt x="877" y="344"/>
                  <a:pt x="890" y="303"/>
                  <a:pt x="890" y="247"/>
                </a:cubicBezTo>
                <a:close/>
                <a:moveTo>
                  <a:pt x="990" y="249"/>
                </a:moveTo>
                <a:cubicBezTo>
                  <a:pt x="990" y="327"/>
                  <a:pt x="969" y="387"/>
                  <a:pt x="927" y="431"/>
                </a:cubicBezTo>
                <a:cubicBezTo>
                  <a:pt x="884" y="475"/>
                  <a:pt x="828" y="497"/>
                  <a:pt x="758" y="497"/>
                </a:cubicBezTo>
                <a:cubicBezTo>
                  <a:pt x="686" y="497"/>
                  <a:pt x="629" y="475"/>
                  <a:pt x="587" y="432"/>
                </a:cubicBezTo>
                <a:cubicBezTo>
                  <a:pt x="545" y="388"/>
                  <a:pt x="524" y="328"/>
                  <a:pt x="524" y="251"/>
                </a:cubicBezTo>
                <a:cubicBezTo>
                  <a:pt x="524" y="202"/>
                  <a:pt x="531" y="161"/>
                  <a:pt x="546" y="128"/>
                </a:cubicBezTo>
                <a:cubicBezTo>
                  <a:pt x="557" y="104"/>
                  <a:pt x="572" y="82"/>
                  <a:pt x="591" y="62"/>
                </a:cubicBezTo>
                <a:cubicBezTo>
                  <a:pt x="609" y="43"/>
                  <a:pt x="630" y="28"/>
                  <a:pt x="653" y="19"/>
                </a:cubicBezTo>
                <a:cubicBezTo>
                  <a:pt x="683" y="6"/>
                  <a:pt x="717" y="0"/>
                  <a:pt x="756" y="0"/>
                </a:cubicBezTo>
                <a:cubicBezTo>
                  <a:pt x="827" y="0"/>
                  <a:pt x="884" y="22"/>
                  <a:pt x="926" y="66"/>
                </a:cubicBezTo>
                <a:cubicBezTo>
                  <a:pt x="968" y="110"/>
                  <a:pt x="990" y="171"/>
                  <a:pt x="990" y="249"/>
                </a:cubicBezTo>
                <a:close/>
                <a:moveTo>
                  <a:pt x="526" y="581"/>
                </a:moveTo>
                <a:cubicBezTo>
                  <a:pt x="542" y="566"/>
                  <a:pt x="553" y="554"/>
                  <a:pt x="559" y="546"/>
                </a:cubicBezTo>
                <a:cubicBezTo>
                  <a:pt x="569" y="535"/>
                  <a:pt x="576" y="523"/>
                  <a:pt x="580" y="512"/>
                </a:cubicBezTo>
                <a:cubicBezTo>
                  <a:pt x="584" y="501"/>
                  <a:pt x="586" y="490"/>
                  <a:pt x="586" y="478"/>
                </a:cubicBezTo>
                <a:cubicBezTo>
                  <a:pt x="586" y="457"/>
                  <a:pt x="579" y="439"/>
                  <a:pt x="564" y="425"/>
                </a:cubicBezTo>
                <a:cubicBezTo>
                  <a:pt x="549" y="411"/>
                  <a:pt x="528" y="404"/>
                  <a:pt x="502" y="404"/>
                </a:cubicBezTo>
                <a:cubicBezTo>
                  <a:pt x="478" y="404"/>
                  <a:pt x="458" y="410"/>
                  <a:pt x="442" y="422"/>
                </a:cubicBezTo>
                <a:cubicBezTo>
                  <a:pt x="426" y="434"/>
                  <a:pt x="416" y="455"/>
                  <a:pt x="413" y="483"/>
                </a:cubicBezTo>
                <a:lnTo>
                  <a:pt x="464" y="488"/>
                </a:lnTo>
                <a:cubicBezTo>
                  <a:pt x="465" y="473"/>
                  <a:pt x="469" y="462"/>
                  <a:pt x="475" y="456"/>
                </a:cubicBezTo>
                <a:cubicBezTo>
                  <a:pt x="481" y="449"/>
                  <a:pt x="490" y="446"/>
                  <a:pt x="500" y="446"/>
                </a:cubicBezTo>
                <a:cubicBezTo>
                  <a:pt x="511" y="446"/>
                  <a:pt x="520" y="449"/>
                  <a:pt x="526" y="455"/>
                </a:cubicBezTo>
                <a:cubicBezTo>
                  <a:pt x="532" y="461"/>
                  <a:pt x="535" y="470"/>
                  <a:pt x="535" y="482"/>
                </a:cubicBezTo>
                <a:cubicBezTo>
                  <a:pt x="535" y="492"/>
                  <a:pt x="532" y="502"/>
                  <a:pt x="524" y="513"/>
                </a:cubicBezTo>
                <a:cubicBezTo>
                  <a:pt x="519" y="521"/>
                  <a:pt x="505" y="535"/>
                  <a:pt x="482" y="557"/>
                </a:cubicBezTo>
                <a:cubicBezTo>
                  <a:pt x="453" y="583"/>
                  <a:pt x="434" y="605"/>
                  <a:pt x="425" y="621"/>
                </a:cubicBezTo>
                <a:cubicBezTo>
                  <a:pt x="415" y="637"/>
                  <a:pt x="409" y="654"/>
                  <a:pt x="407" y="672"/>
                </a:cubicBezTo>
                <a:lnTo>
                  <a:pt x="586" y="672"/>
                </a:lnTo>
                <a:lnTo>
                  <a:pt x="586" y="624"/>
                </a:lnTo>
                <a:lnTo>
                  <a:pt x="485" y="624"/>
                </a:lnTo>
                <a:cubicBezTo>
                  <a:pt x="487" y="620"/>
                  <a:pt x="491" y="615"/>
                  <a:pt x="495" y="610"/>
                </a:cubicBezTo>
                <a:cubicBezTo>
                  <a:pt x="500" y="605"/>
                  <a:pt x="510" y="595"/>
                  <a:pt x="526" y="581"/>
                </a:cubicBezTo>
                <a:close/>
                <a:moveTo>
                  <a:pt x="287" y="8"/>
                </a:moveTo>
                <a:lnTo>
                  <a:pt x="384" y="8"/>
                </a:lnTo>
                <a:lnTo>
                  <a:pt x="384" y="489"/>
                </a:lnTo>
                <a:lnTo>
                  <a:pt x="287" y="489"/>
                </a:lnTo>
                <a:lnTo>
                  <a:pt x="287" y="279"/>
                </a:lnTo>
                <a:lnTo>
                  <a:pt x="97" y="279"/>
                </a:lnTo>
                <a:lnTo>
                  <a:pt x="97" y="489"/>
                </a:lnTo>
                <a:lnTo>
                  <a:pt x="0" y="489"/>
                </a:lnTo>
                <a:lnTo>
                  <a:pt x="0" y="8"/>
                </a:lnTo>
                <a:lnTo>
                  <a:pt x="97" y="8"/>
                </a:lnTo>
                <a:lnTo>
                  <a:pt x="97" y="197"/>
                </a:lnTo>
                <a:lnTo>
                  <a:pt x="287" y="197"/>
                </a:lnTo>
                <a:lnTo>
                  <a:pt x="287" y="8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8" name="Freeform 30"/>
          <p:cNvSpPr>
            <a:spLocks noEditPoints="1"/>
          </p:cNvSpPr>
          <p:nvPr/>
        </p:nvSpPr>
        <p:spPr bwMode="auto">
          <a:xfrm>
            <a:off x="9029700" y="3322638"/>
            <a:ext cx="463550" cy="434975"/>
          </a:xfrm>
          <a:custGeom>
            <a:avLst/>
            <a:gdLst>
              <a:gd name="T0" fmla="*/ 460052 w 795"/>
              <a:gd name="T1" fmla="*/ 101143 h 744"/>
              <a:gd name="T2" fmla="*/ 234399 w 795"/>
              <a:gd name="T3" fmla="*/ 585 h 744"/>
              <a:gd name="T4" fmla="*/ 229734 w 795"/>
              <a:gd name="T5" fmla="*/ 585 h 744"/>
              <a:gd name="T6" fmla="*/ 3498 w 795"/>
              <a:gd name="T7" fmla="*/ 101728 h 744"/>
              <a:gd name="T8" fmla="*/ 583 w 795"/>
              <a:gd name="T9" fmla="*/ 107574 h 744"/>
              <a:gd name="T10" fmla="*/ 5831 w 795"/>
              <a:gd name="T11" fmla="*/ 111667 h 744"/>
              <a:gd name="T12" fmla="*/ 458302 w 795"/>
              <a:gd name="T13" fmla="*/ 111667 h 744"/>
              <a:gd name="T14" fmla="*/ 458302 w 795"/>
              <a:gd name="T15" fmla="*/ 111667 h 744"/>
              <a:gd name="T16" fmla="*/ 463550 w 795"/>
              <a:gd name="T17" fmla="*/ 106405 h 744"/>
              <a:gd name="T18" fmla="*/ 460052 w 795"/>
              <a:gd name="T19" fmla="*/ 101143 h 744"/>
              <a:gd name="T20" fmla="*/ 343435 w 795"/>
              <a:gd name="T21" fmla="*/ 361310 h 744"/>
              <a:gd name="T22" fmla="*/ 388332 w 795"/>
              <a:gd name="T23" fmla="*/ 361310 h 744"/>
              <a:gd name="T24" fmla="*/ 393580 w 795"/>
              <a:gd name="T25" fmla="*/ 356048 h 744"/>
              <a:gd name="T26" fmla="*/ 393580 w 795"/>
              <a:gd name="T27" fmla="*/ 171301 h 744"/>
              <a:gd name="T28" fmla="*/ 412239 w 795"/>
              <a:gd name="T29" fmla="*/ 171301 h 744"/>
              <a:gd name="T30" fmla="*/ 417487 w 795"/>
              <a:gd name="T31" fmla="*/ 166039 h 744"/>
              <a:gd name="T32" fmla="*/ 417487 w 795"/>
              <a:gd name="T33" fmla="*/ 130960 h 744"/>
              <a:gd name="T34" fmla="*/ 412239 w 795"/>
              <a:gd name="T35" fmla="*/ 125698 h 744"/>
              <a:gd name="T36" fmla="*/ 51894 w 795"/>
              <a:gd name="T37" fmla="*/ 125698 h 744"/>
              <a:gd name="T38" fmla="*/ 46647 w 795"/>
              <a:gd name="T39" fmla="*/ 130960 h 744"/>
              <a:gd name="T40" fmla="*/ 46647 w 795"/>
              <a:gd name="T41" fmla="*/ 166039 h 744"/>
              <a:gd name="T42" fmla="*/ 51894 w 795"/>
              <a:gd name="T43" fmla="*/ 171301 h 744"/>
              <a:gd name="T44" fmla="*/ 70553 w 795"/>
              <a:gd name="T45" fmla="*/ 171301 h 744"/>
              <a:gd name="T46" fmla="*/ 70553 w 795"/>
              <a:gd name="T47" fmla="*/ 356048 h 744"/>
              <a:gd name="T48" fmla="*/ 75801 w 795"/>
              <a:gd name="T49" fmla="*/ 361310 h 744"/>
              <a:gd name="T50" fmla="*/ 120115 w 795"/>
              <a:gd name="T51" fmla="*/ 361310 h 744"/>
              <a:gd name="T52" fmla="*/ 125363 w 795"/>
              <a:gd name="T53" fmla="*/ 356048 h 744"/>
              <a:gd name="T54" fmla="*/ 125363 w 795"/>
              <a:gd name="T55" fmla="*/ 171301 h 744"/>
              <a:gd name="T56" fmla="*/ 159764 w 795"/>
              <a:gd name="T57" fmla="*/ 171301 h 744"/>
              <a:gd name="T58" fmla="*/ 159764 w 795"/>
              <a:gd name="T59" fmla="*/ 356048 h 744"/>
              <a:gd name="T60" fmla="*/ 165012 w 795"/>
              <a:gd name="T61" fmla="*/ 361310 h 744"/>
              <a:gd name="T62" fmla="*/ 209909 w 795"/>
              <a:gd name="T63" fmla="*/ 361310 h 744"/>
              <a:gd name="T64" fmla="*/ 215157 w 795"/>
              <a:gd name="T65" fmla="*/ 356048 h 744"/>
              <a:gd name="T66" fmla="*/ 215157 w 795"/>
              <a:gd name="T67" fmla="*/ 171301 h 744"/>
              <a:gd name="T68" fmla="*/ 248976 w 795"/>
              <a:gd name="T69" fmla="*/ 171301 h 744"/>
              <a:gd name="T70" fmla="*/ 248976 w 795"/>
              <a:gd name="T71" fmla="*/ 356048 h 744"/>
              <a:gd name="T72" fmla="*/ 254224 w 795"/>
              <a:gd name="T73" fmla="*/ 361310 h 744"/>
              <a:gd name="T74" fmla="*/ 299121 w 795"/>
              <a:gd name="T75" fmla="*/ 361310 h 744"/>
              <a:gd name="T76" fmla="*/ 304369 w 795"/>
              <a:gd name="T77" fmla="*/ 356048 h 744"/>
              <a:gd name="T78" fmla="*/ 304369 w 795"/>
              <a:gd name="T79" fmla="*/ 171301 h 744"/>
              <a:gd name="T80" fmla="*/ 338187 w 795"/>
              <a:gd name="T81" fmla="*/ 171301 h 744"/>
              <a:gd name="T82" fmla="*/ 338187 w 795"/>
              <a:gd name="T83" fmla="*/ 356048 h 744"/>
              <a:gd name="T84" fmla="*/ 343435 w 795"/>
              <a:gd name="T85" fmla="*/ 361310 h 744"/>
              <a:gd name="T86" fmla="*/ 36151 w 795"/>
              <a:gd name="T87" fmla="*/ 376511 h 744"/>
              <a:gd name="T88" fmla="*/ 36151 w 795"/>
              <a:gd name="T89" fmla="*/ 392296 h 744"/>
              <a:gd name="T90" fmla="*/ 41399 w 795"/>
              <a:gd name="T91" fmla="*/ 397558 h 744"/>
              <a:gd name="T92" fmla="*/ 422734 w 795"/>
              <a:gd name="T93" fmla="*/ 397558 h 744"/>
              <a:gd name="T94" fmla="*/ 427982 w 795"/>
              <a:gd name="T95" fmla="*/ 392296 h 744"/>
              <a:gd name="T96" fmla="*/ 427982 w 795"/>
              <a:gd name="T97" fmla="*/ 376511 h 744"/>
              <a:gd name="T98" fmla="*/ 422734 w 795"/>
              <a:gd name="T99" fmla="*/ 371249 h 744"/>
              <a:gd name="T100" fmla="*/ 41399 w 795"/>
              <a:gd name="T101" fmla="*/ 371249 h 744"/>
              <a:gd name="T102" fmla="*/ 36151 w 795"/>
              <a:gd name="T103" fmla="*/ 376511 h 744"/>
              <a:gd name="T104" fmla="*/ 445474 w 795"/>
              <a:gd name="T105" fmla="*/ 409251 h 744"/>
              <a:gd name="T106" fmla="*/ 18659 w 795"/>
              <a:gd name="T107" fmla="*/ 409251 h 744"/>
              <a:gd name="T108" fmla="*/ 13411 w 795"/>
              <a:gd name="T109" fmla="*/ 413928 h 744"/>
              <a:gd name="T110" fmla="*/ 13411 w 795"/>
              <a:gd name="T111" fmla="*/ 429713 h 744"/>
              <a:gd name="T112" fmla="*/ 18659 w 795"/>
              <a:gd name="T113" fmla="*/ 434975 h 744"/>
              <a:gd name="T114" fmla="*/ 445474 w 795"/>
              <a:gd name="T115" fmla="*/ 434975 h 744"/>
              <a:gd name="T116" fmla="*/ 450722 w 795"/>
              <a:gd name="T117" fmla="*/ 429713 h 744"/>
              <a:gd name="T118" fmla="*/ 450722 w 795"/>
              <a:gd name="T119" fmla="*/ 413928 h 744"/>
              <a:gd name="T120" fmla="*/ 445474 w 795"/>
              <a:gd name="T121" fmla="*/ 409251 h 7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795" h="744">
                <a:moveTo>
                  <a:pt x="789" y="173"/>
                </a:moveTo>
                <a:lnTo>
                  <a:pt x="402" y="1"/>
                </a:lnTo>
                <a:cubicBezTo>
                  <a:pt x="399" y="0"/>
                  <a:pt x="397" y="0"/>
                  <a:pt x="394" y="1"/>
                </a:cubicBezTo>
                <a:lnTo>
                  <a:pt x="6" y="174"/>
                </a:lnTo>
                <a:cubicBezTo>
                  <a:pt x="2" y="175"/>
                  <a:pt x="0" y="179"/>
                  <a:pt x="1" y="184"/>
                </a:cubicBezTo>
                <a:cubicBezTo>
                  <a:pt x="2" y="188"/>
                  <a:pt x="6" y="191"/>
                  <a:pt x="10" y="191"/>
                </a:cubicBezTo>
                <a:lnTo>
                  <a:pt x="786" y="191"/>
                </a:lnTo>
                <a:cubicBezTo>
                  <a:pt x="791" y="191"/>
                  <a:pt x="795" y="187"/>
                  <a:pt x="795" y="182"/>
                </a:cubicBezTo>
                <a:cubicBezTo>
                  <a:pt x="795" y="178"/>
                  <a:pt x="792" y="174"/>
                  <a:pt x="789" y="173"/>
                </a:cubicBezTo>
                <a:close/>
                <a:moveTo>
                  <a:pt x="589" y="618"/>
                </a:moveTo>
                <a:lnTo>
                  <a:pt x="666" y="618"/>
                </a:lnTo>
                <a:cubicBezTo>
                  <a:pt x="671" y="618"/>
                  <a:pt x="675" y="614"/>
                  <a:pt x="675" y="609"/>
                </a:cubicBezTo>
                <a:lnTo>
                  <a:pt x="675" y="293"/>
                </a:lnTo>
                <a:lnTo>
                  <a:pt x="707" y="293"/>
                </a:lnTo>
                <a:cubicBezTo>
                  <a:pt x="712" y="293"/>
                  <a:pt x="716" y="289"/>
                  <a:pt x="716" y="284"/>
                </a:cubicBezTo>
                <a:lnTo>
                  <a:pt x="716" y="224"/>
                </a:lnTo>
                <a:cubicBezTo>
                  <a:pt x="716" y="219"/>
                  <a:pt x="712" y="215"/>
                  <a:pt x="707" y="215"/>
                </a:cubicBezTo>
                <a:lnTo>
                  <a:pt x="89" y="215"/>
                </a:lnTo>
                <a:cubicBezTo>
                  <a:pt x="84" y="215"/>
                  <a:pt x="80" y="219"/>
                  <a:pt x="80" y="224"/>
                </a:cubicBezTo>
                <a:lnTo>
                  <a:pt x="80" y="284"/>
                </a:lnTo>
                <a:cubicBezTo>
                  <a:pt x="80" y="289"/>
                  <a:pt x="84" y="293"/>
                  <a:pt x="89" y="293"/>
                </a:cubicBezTo>
                <a:lnTo>
                  <a:pt x="121" y="293"/>
                </a:lnTo>
                <a:lnTo>
                  <a:pt x="121" y="609"/>
                </a:lnTo>
                <a:cubicBezTo>
                  <a:pt x="121" y="614"/>
                  <a:pt x="125" y="618"/>
                  <a:pt x="130" y="618"/>
                </a:cubicBezTo>
                <a:lnTo>
                  <a:pt x="206" y="618"/>
                </a:lnTo>
                <a:cubicBezTo>
                  <a:pt x="211" y="618"/>
                  <a:pt x="215" y="614"/>
                  <a:pt x="215" y="609"/>
                </a:cubicBezTo>
                <a:lnTo>
                  <a:pt x="215" y="293"/>
                </a:lnTo>
                <a:lnTo>
                  <a:pt x="274" y="293"/>
                </a:lnTo>
                <a:lnTo>
                  <a:pt x="274" y="609"/>
                </a:lnTo>
                <a:cubicBezTo>
                  <a:pt x="274" y="614"/>
                  <a:pt x="278" y="618"/>
                  <a:pt x="283" y="618"/>
                </a:cubicBezTo>
                <a:lnTo>
                  <a:pt x="360" y="618"/>
                </a:lnTo>
                <a:cubicBezTo>
                  <a:pt x="365" y="618"/>
                  <a:pt x="369" y="614"/>
                  <a:pt x="369" y="609"/>
                </a:cubicBezTo>
                <a:lnTo>
                  <a:pt x="369" y="293"/>
                </a:lnTo>
                <a:lnTo>
                  <a:pt x="427" y="293"/>
                </a:lnTo>
                <a:lnTo>
                  <a:pt x="427" y="609"/>
                </a:lnTo>
                <a:cubicBezTo>
                  <a:pt x="427" y="614"/>
                  <a:pt x="431" y="618"/>
                  <a:pt x="436" y="618"/>
                </a:cubicBezTo>
                <a:lnTo>
                  <a:pt x="513" y="618"/>
                </a:lnTo>
                <a:cubicBezTo>
                  <a:pt x="518" y="618"/>
                  <a:pt x="522" y="614"/>
                  <a:pt x="522" y="609"/>
                </a:cubicBezTo>
                <a:lnTo>
                  <a:pt x="522" y="293"/>
                </a:lnTo>
                <a:lnTo>
                  <a:pt x="580" y="293"/>
                </a:lnTo>
                <a:lnTo>
                  <a:pt x="580" y="609"/>
                </a:lnTo>
                <a:cubicBezTo>
                  <a:pt x="580" y="614"/>
                  <a:pt x="584" y="618"/>
                  <a:pt x="589" y="618"/>
                </a:cubicBezTo>
                <a:close/>
                <a:moveTo>
                  <a:pt x="62" y="644"/>
                </a:moveTo>
                <a:lnTo>
                  <a:pt x="62" y="671"/>
                </a:lnTo>
                <a:cubicBezTo>
                  <a:pt x="62" y="676"/>
                  <a:pt x="66" y="680"/>
                  <a:pt x="71" y="680"/>
                </a:cubicBezTo>
                <a:lnTo>
                  <a:pt x="725" y="680"/>
                </a:lnTo>
                <a:cubicBezTo>
                  <a:pt x="730" y="680"/>
                  <a:pt x="734" y="676"/>
                  <a:pt x="734" y="671"/>
                </a:cubicBezTo>
                <a:lnTo>
                  <a:pt x="734" y="644"/>
                </a:lnTo>
                <a:cubicBezTo>
                  <a:pt x="734" y="639"/>
                  <a:pt x="730" y="635"/>
                  <a:pt x="725" y="635"/>
                </a:cubicBezTo>
                <a:lnTo>
                  <a:pt x="71" y="635"/>
                </a:lnTo>
                <a:cubicBezTo>
                  <a:pt x="66" y="635"/>
                  <a:pt x="62" y="639"/>
                  <a:pt x="62" y="644"/>
                </a:cubicBezTo>
                <a:close/>
                <a:moveTo>
                  <a:pt x="764" y="700"/>
                </a:moveTo>
                <a:lnTo>
                  <a:pt x="32" y="700"/>
                </a:lnTo>
                <a:cubicBezTo>
                  <a:pt x="27" y="700"/>
                  <a:pt x="23" y="704"/>
                  <a:pt x="23" y="708"/>
                </a:cubicBezTo>
                <a:lnTo>
                  <a:pt x="23" y="735"/>
                </a:lnTo>
                <a:cubicBezTo>
                  <a:pt x="23" y="740"/>
                  <a:pt x="27" y="744"/>
                  <a:pt x="32" y="744"/>
                </a:cubicBezTo>
                <a:lnTo>
                  <a:pt x="764" y="744"/>
                </a:lnTo>
                <a:cubicBezTo>
                  <a:pt x="769" y="744"/>
                  <a:pt x="773" y="740"/>
                  <a:pt x="773" y="735"/>
                </a:cubicBezTo>
                <a:lnTo>
                  <a:pt x="773" y="708"/>
                </a:lnTo>
                <a:cubicBezTo>
                  <a:pt x="773" y="704"/>
                  <a:pt x="769" y="700"/>
                  <a:pt x="764" y="70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89" name="Freeform 31"/>
          <p:cNvSpPr>
            <a:spLocks noEditPoints="1"/>
          </p:cNvSpPr>
          <p:nvPr/>
        </p:nvSpPr>
        <p:spPr bwMode="auto">
          <a:xfrm>
            <a:off x="10728325" y="4111625"/>
            <a:ext cx="469900" cy="638175"/>
          </a:xfrm>
          <a:custGeom>
            <a:avLst/>
            <a:gdLst>
              <a:gd name="T0" fmla="*/ 94917 w 802"/>
              <a:gd name="T1" fmla="*/ 237270 h 1092"/>
              <a:gd name="T2" fmla="*/ 144134 w 802"/>
              <a:gd name="T3" fmla="*/ 353568 h 1092"/>
              <a:gd name="T4" fmla="*/ 184562 w 802"/>
              <a:gd name="T5" fmla="*/ 446489 h 1092"/>
              <a:gd name="T6" fmla="*/ 275378 w 802"/>
              <a:gd name="T7" fmla="*/ 449411 h 1092"/>
              <a:gd name="T8" fmla="*/ 295299 w 802"/>
              <a:gd name="T9" fmla="*/ 412009 h 1092"/>
              <a:gd name="T10" fmla="*/ 345687 w 802"/>
              <a:gd name="T11" fmla="*/ 318503 h 1092"/>
              <a:gd name="T12" fmla="*/ 234950 w 802"/>
              <a:gd name="T13" fmla="*/ 97596 h 1092"/>
              <a:gd name="T14" fmla="*/ 194522 w 802"/>
              <a:gd name="T15" fmla="*/ 478631 h 1092"/>
              <a:gd name="T16" fmla="*/ 148235 w 802"/>
              <a:gd name="T17" fmla="*/ 425450 h 1092"/>
              <a:gd name="T18" fmla="*/ 99605 w 802"/>
              <a:gd name="T19" fmla="*/ 334867 h 1092"/>
              <a:gd name="T20" fmla="*/ 234950 w 802"/>
              <a:gd name="T21" fmla="*/ 68376 h 1092"/>
              <a:gd name="T22" fmla="*/ 370295 w 802"/>
              <a:gd name="T23" fmla="*/ 334867 h 1092"/>
              <a:gd name="T24" fmla="*/ 321079 w 802"/>
              <a:gd name="T25" fmla="*/ 425450 h 1092"/>
              <a:gd name="T26" fmla="*/ 275378 w 802"/>
              <a:gd name="T27" fmla="*/ 478631 h 1092"/>
              <a:gd name="T28" fmla="*/ 168156 w 802"/>
              <a:gd name="T29" fmla="*/ 572137 h 1092"/>
              <a:gd name="T30" fmla="*/ 281823 w 802"/>
              <a:gd name="T31" fmla="*/ 593760 h 1092"/>
              <a:gd name="T32" fmla="*/ 281823 w 802"/>
              <a:gd name="T33" fmla="*/ 550514 h 1092"/>
              <a:gd name="T34" fmla="*/ 181632 w 802"/>
              <a:gd name="T35" fmla="*/ 585578 h 1092"/>
              <a:gd name="T36" fmla="*/ 290611 w 802"/>
              <a:gd name="T37" fmla="*/ 585578 h 1092"/>
              <a:gd name="T38" fmla="*/ 304087 w 802"/>
              <a:gd name="T39" fmla="*/ 572137 h 1092"/>
              <a:gd name="T40" fmla="*/ 168156 w 802"/>
              <a:gd name="T41" fmla="*/ 503761 h 1092"/>
              <a:gd name="T42" fmla="*/ 304087 w 802"/>
              <a:gd name="T43" fmla="*/ 572137 h 1092"/>
              <a:gd name="T44" fmla="*/ 302916 w 802"/>
              <a:gd name="T45" fmla="*/ 266491 h 1092"/>
              <a:gd name="T46" fmla="*/ 257215 w 802"/>
              <a:gd name="T47" fmla="*/ 312659 h 1092"/>
              <a:gd name="T48" fmla="*/ 212685 w 802"/>
              <a:gd name="T49" fmla="*/ 312659 h 1092"/>
              <a:gd name="T50" fmla="*/ 166399 w 802"/>
              <a:gd name="T51" fmla="*/ 266491 h 1092"/>
              <a:gd name="T52" fmla="*/ 166399 w 802"/>
              <a:gd name="T53" fmla="*/ 222076 h 1092"/>
              <a:gd name="T54" fmla="*/ 212685 w 802"/>
              <a:gd name="T55" fmla="*/ 176492 h 1092"/>
              <a:gd name="T56" fmla="*/ 257215 w 802"/>
              <a:gd name="T57" fmla="*/ 176492 h 1092"/>
              <a:gd name="T58" fmla="*/ 302916 w 802"/>
              <a:gd name="T59" fmla="*/ 222076 h 1092"/>
              <a:gd name="T60" fmla="*/ 451151 w 802"/>
              <a:gd name="T61" fmla="*/ 215647 h 1092"/>
              <a:gd name="T62" fmla="*/ 427129 w 802"/>
              <a:gd name="T63" fmla="*/ 237270 h 1092"/>
              <a:gd name="T64" fmla="*/ 451151 w 802"/>
              <a:gd name="T65" fmla="*/ 250712 h 1092"/>
              <a:gd name="T66" fmla="*/ 451151 w 802"/>
              <a:gd name="T67" fmla="*/ 215647 h 1092"/>
              <a:gd name="T68" fmla="*/ 399591 w 802"/>
              <a:gd name="T69" fmla="*/ 94674 h 1092"/>
              <a:gd name="T70" fmla="*/ 374983 w 802"/>
              <a:gd name="T71" fmla="*/ 69545 h 1092"/>
              <a:gd name="T72" fmla="*/ 381428 w 802"/>
              <a:gd name="T73" fmla="*/ 112791 h 1092"/>
              <a:gd name="T74" fmla="*/ 251941 w 802"/>
              <a:gd name="T75" fmla="*/ 45584 h 1092"/>
              <a:gd name="T76" fmla="*/ 234364 w 802"/>
              <a:gd name="T77" fmla="*/ 0 h 1092"/>
              <a:gd name="T78" fmla="*/ 216787 w 802"/>
              <a:gd name="T79" fmla="*/ 45584 h 1092"/>
              <a:gd name="T80" fmla="*/ 86129 w 802"/>
              <a:gd name="T81" fmla="*/ 114544 h 1092"/>
              <a:gd name="T82" fmla="*/ 93746 w 802"/>
              <a:gd name="T83" fmla="*/ 72467 h 1092"/>
              <a:gd name="T84" fmla="*/ 69137 w 802"/>
              <a:gd name="T85" fmla="*/ 97596 h 1092"/>
              <a:gd name="T86" fmla="*/ 42186 w 802"/>
              <a:gd name="T87" fmla="*/ 237270 h 1092"/>
              <a:gd name="T88" fmla="*/ 18163 w 802"/>
              <a:gd name="T89" fmla="*/ 215647 h 1092"/>
              <a:gd name="T90" fmla="*/ 18163 w 802"/>
              <a:gd name="T91" fmla="*/ 250712 h 1092"/>
              <a:gd name="T92" fmla="*/ 42186 w 802"/>
              <a:gd name="T93" fmla="*/ 237270 h 10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02" h="1092">
                <a:moveTo>
                  <a:pt x="401" y="167"/>
                </a:moveTo>
                <a:cubicBezTo>
                  <a:pt x="269" y="167"/>
                  <a:pt x="162" y="274"/>
                  <a:pt x="162" y="406"/>
                </a:cubicBezTo>
                <a:cubicBezTo>
                  <a:pt x="162" y="469"/>
                  <a:pt x="211" y="545"/>
                  <a:pt x="212" y="545"/>
                </a:cubicBezTo>
                <a:cubicBezTo>
                  <a:pt x="222" y="561"/>
                  <a:pt x="238" y="587"/>
                  <a:pt x="246" y="605"/>
                </a:cubicBezTo>
                <a:lnTo>
                  <a:pt x="298" y="705"/>
                </a:lnTo>
                <a:cubicBezTo>
                  <a:pt x="308" y="724"/>
                  <a:pt x="315" y="749"/>
                  <a:pt x="315" y="764"/>
                </a:cubicBezTo>
                <a:cubicBezTo>
                  <a:pt x="316" y="764"/>
                  <a:pt x="321" y="769"/>
                  <a:pt x="332" y="769"/>
                </a:cubicBezTo>
                <a:lnTo>
                  <a:pt x="470" y="769"/>
                </a:lnTo>
                <a:cubicBezTo>
                  <a:pt x="480" y="769"/>
                  <a:pt x="486" y="764"/>
                  <a:pt x="487" y="763"/>
                </a:cubicBezTo>
                <a:cubicBezTo>
                  <a:pt x="487" y="749"/>
                  <a:pt x="494" y="724"/>
                  <a:pt x="504" y="705"/>
                </a:cubicBezTo>
                <a:lnTo>
                  <a:pt x="555" y="605"/>
                </a:lnTo>
                <a:cubicBezTo>
                  <a:pt x="564" y="588"/>
                  <a:pt x="579" y="561"/>
                  <a:pt x="590" y="545"/>
                </a:cubicBezTo>
                <a:cubicBezTo>
                  <a:pt x="607" y="519"/>
                  <a:pt x="640" y="456"/>
                  <a:pt x="640" y="406"/>
                </a:cubicBezTo>
                <a:cubicBezTo>
                  <a:pt x="640" y="274"/>
                  <a:pt x="533" y="167"/>
                  <a:pt x="401" y="167"/>
                </a:cubicBezTo>
                <a:close/>
                <a:moveTo>
                  <a:pt x="470" y="819"/>
                </a:moveTo>
                <a:lnTo>
                  <a:pt x="332" y="819"/>
                </a:lnTo>
                <a:cubicBezTo>
                  <a:pt x="294" y="819"/>
                  <a:pt x="265" y="795"/>
                  <a:pt x="265" y="764"/>
                </a:cubicBezTo>
                <a:cubicBezTo>
                  <a:pt x="265" y="760"/>
                  <a:pt x="261" y="743"/>
                  <a:pt x="253" y="728"/>
                </a:cubicBezTo>
                <a:lnTo>
                  <a:pt x="202" y="628"/>
                </a:lnTo>
                <a:cubicBezTo>
                  <a:pt x="194" y="612"/>
                  <a:pt x="180" y="587"/>
                  <a:pt x="170" y="573"/>
                </a:cubicBezTo>
                <a:cubicBezTo>
                  <a:pt x="164" y="564"/>
                  <a:pt x="112" y="482"/>
                  <a:pt x="112" y="406"/>
                </a:cubicBezTo>
                <a:cubicBezTo>
                  <a:pt x="112" y="246"/>
                  <a:pt x="241" y="117"/>
                  <a:pt x="401" y="117"/>
                </a:cubicBezTo>
                <a:cubicBezTo>
                  <a:pt x="560" y="117"/>
                  <a:pt x="690" y="246"/>
                  <a:pt x="690" y="406"/>
                </a:cubicBezTo>
                <a:cubicBezTo>
                  <a:pt x="690" y="482"/>
                  <a:pt x="638" y="564"/>
                  <a:pt x="632" y="573"/>
                </a:cubicBezTo>
                <a:cubicBezTo>
                  <a:pt x="622" y="587"/>
                  <a:pt x="608" y="612"/>
                  <a:pt x="600" y="628"/>
                </a:cubicBezTo>
                <a:lnTo>
                  <a:pt x="548" y="728"/>
                </a:lnTo>
                <a:cubicBezTo>
                  <a:pt x="541" y="743"/>
                  <a:pt x="537" y="760"/>
                  <a:pt x="537" y="764"/>
                </a:cubicBezTo>
                <a:cubicBezTo>
                  <a:pt x="537" y="795"/>
                  <a:pt x="507" y="819"/>
                  <a:pt x="470" y="819"/>
                </a:cubicBezTo>
                <a:close/>
                <a:moveTo>
                  <a:pt x="325" y="942"/>
                </a:moveTo>
                <a:cubicBezTo>
                  <a:pt x="304" y="942"/>
                  <a:pt x="287" y="958"/>
                  <a:pt x="287" y="979"/>
                </a:cubicBezTo>
                <a:cubicBezTo>
                  <a:pt x="287" y="999"/>
                  <a:pt x="304" y="1016"/>
                  <a:pt x="325" y="1016"/>
                </a:cubicBezTo>
                <a:lnTo>
                  <a:pt x="481" y="1016"/>
                </a:lnTo>
                <a:cubicBezTo>
                  <a:pt x="502" y="1016"/>
                  <a:pt x="519" y="999"/>
                  <a:pt x="519" y="979"/>
                </a:cubicBezTo>
                <a:cubicBezTo>
                  <a:pt x="519" y="958"/>
                  <a:pt x="502" y="942"/>
                  <a:pt x="481" y="942"/>
                </a:cubicBezTo>
                <a:lnTo>
                  <a:pt x="325" y="942"/>
                </a:lnTo>
                <a:close/>
                <a:moveTo>
                  <a:pt x="310" y="1002"/>
                </a:moveTo>
                <a:cubicBezTo>
                  <a:pt x="312" y="1052"/>
                  <a:pt x="353" y="1092"/>
                  <a:pt x="403" y="1092"/>
                </a:cubicBezTo>
                <a:cubicBezTo>
                  <a:pt x="453" y="1092"/>
                  <a:pt x="494" y="1052"/>
                  <a:pt x="496" y="1002"/>
                </a:cubicBezTo>
                <a:lnTo>
                  <a:pt x="310" y="1002"/>
                </a:lnTo>
                <a:close/>
                <a:moveTo>
                  <a:pt x="519" y="979"/>
                </a:moveTo>
                <a:lnTo>
                  <a:pt x="287" y="979"/>
                </a:lnTo>
                <a:lnTo>
                  <a:pt x="287" y="862"/>
                </a:lnTo>
                <a:lnTo>
                  <a:pt x="519" y="862"/>
                </a:lnTo>
                <a:lnTo>
                  <a:pt x="519" y="979"/>
                </a:lnTo>
                <a:close/>
                <a:moveTo>
                  <a:pt x="555" y="418"/>
                </a:moveTo>
                <a:cubicBezTo>
                  <a:pt x="555" y="439"/>
                  <a:pt x="538" y="456"/>
                  <a:pt x="517" y="456"/>
                </a:cubicBezTo>
                <a:lnTo>
                  <a:pt x="439" y="456"/>
                </a:lnTo>
                <a:lnTo>
                  <a:pt x="439" y="535"/>
                </a:lnTo>
                <a:cubicBezTo>
                  <a:pt x="439" y="556"/>
                  <a:pt x="422" y="573"/>
                  <a:pt x="401" y="573"/>
                </a:cubicBezTo>
                <a:cubicBezTo>
                  <a:pt x="380" y="573"/>
                  <a:pt x="363" y="556"/>
                  <a:pt x="363" y="535"/>
                </a:cubicBezTo>
                <a:lnTo>
                  <a:pt x="363" y="456"/>
                </a:lnTo>
                <a:lnTo>
                  <a:pt x="284" y="456"/>
                </a:lnTo>
                <a:cubicBezTo>
                  <a:pt x="263" y="456"/>
                  <a:pt x="246" y="439"/>
                  <a:pt x="246" y="418"/>
                </a:cubicBezTo>
                <a:cubicBezTo>
                  <a:pt x="246" y="397"/>
                  <a:pt x="263" y="380"/>
                  <a:pt x="284" y="380"/>
                </a:cubicBezTo>
                <a:lnTo>
                  <a:pt x="363" y="380"/>
                </a:lnTo>
                <a:lnTo>
                  <a:pt x="363" y="302"/>
                </a:lnTo>
                <a:cubicBezTo>
                  <a:pt x="363" y="281"/>
                  <a:pt x="380" y="264"/>
                  <a:pt x="401" y="264"/>
                </a:cubicBezTo>
                <a:cubicBezTo>
                  <a:pt x="422" y="264"/>
                  <a:pt x="439" y="281"/>
                  <a:pt x="439" y="302"/>
                </a:cubicBezTo>
                <a:lnTo>
                  <a:pt x="439" y="380"/>
                </a:lnTo>
                <a:lnTo>
                  <a:pt x="517" y="380"/>
                </a:lnTo>
                <a:cubicBezTo>
                  <a:pt x="538" y="380"/>
                  <a:pt x="555" y="397"/>
                  <a:pt x="555" y="418"/>
                </a:cubicBezTo>
                <a:close/>
                <a:moveTo>
                  <a:pt x="770" y="369"/>
                </a:moveTo>
                <a:lnTo>
                  <a:pt x="727" y="369"/>
                </a:lnTo>
                <a:cubicBezTo>
                  <a:pt x="728" y="381"/>
                  <a:pt x="729" y="393"/>
                  <a:pt x="729" y="406"/>
                </a:cubicBezTo>
                <a:cubicBezTo>
                  <a:pt x="729" y="414"/>
                  <a:pt x="728" y="421"/>
                  <a:pt x="728" y="429"/>
                </a:cubicBezTo>
                <a:lnTo>
                  <a:pt x="770" y="429"/>
                </a:lnTo>
                <a:cubicBezTo>
                  <a:pt x="788" y="429"/>
                  <a:pt x="802" y="416"/>
                  <a:pt x="802" y="399"/>
                </a:cubicBezTo>
                <a:cubicBezTo>
                  <a:pt x="802" y="383"/>
                  <a:pt x="788" y="369"/>
                  <a:pt x="770" y="369"/>
                </a:cubicBezTo>
                <a:close/>
                <a:moveTo>
                  <a:pt x="651" y="193"/>
                </a:moveTo>
                <a:lnTo>
                  <a:pt x="682" y="162"/>
                </a:lnTo>
                <a:cubicBezTo>
                  <a:pt x="694" y="149"/>
                  <a:pt x="695" y="130"/>
                  <a:pt x="683" y="118"/>
                </a:cubicBezTo>
                <a:cubicBezTo>
                  <a:pt x="671" y="107"/>
                  <a:pt x="652" y="107"/>
                  <a:pt x="640" y="119"/>
                </a:cubicBezTo>
                <a:lnTo>
                  <a:pt x="608" y="151"/>
                </a:lnTo>
                <a:cubicBezTo>
                  <a:pt x="624" y="163"/>
                  <a:pt x="638" y="177"/>
                  <a:pt x="651" y="193"/>
                </a:cubicBezTo>
                <a:close/>
                <a:moveTo>
                  <a:pt x="400" y="77"/>
                </a:moveTo>
                <a:cubicBezTo>
                  <a:pt x="410" y="77"/>
                  <a:pt x="420" y="77"/>
                  <a:pt x="430" y="78"/>
                </a:cubicBezTo>
                <a:lnTo>
                  <a:pt x="430" y="32"/>
                </a:lnTo>
                <a:cubicBezTo>
                  <a:pt x="430" y="14"/>
                  <a:pt x="416" y="0"/>
                  <a:pt x="400" y="0"/>
                </a:cubicBezTo>
                <a:cubicBezTo>
                  <a:pt x="384" y="0"/>
                  <a:pt x="370" y="14"/>
                  <a:pt x="370" y="32"/>
                </a:cubicBezTo>
                <a:lnTo>
                  <a:pt x="370" y="78"/>
                </a:lnTo>
                <a:cubicBezTo>
                  <a:pt x="380" y="77"/>
                  <a:pt x="390" y="77"/>
                  <a:pt x="400" y="77"/>
                </a:cubicBezTo>
                <a:close/>
                <a:moveTo>
                  <a:pt x="147" y="196"/>
                </a:moveTo>
                <a:cubicBezTo>
                  <a:pt x="160" y="181"/>
                  <a:pt x="174" y="167"/>
                  <a:pt x="189" y="154"/>
                </a:cubicBezTo>
                <a:lnTo>
                  <a:pt x="160" y="124"/>
                </a:lnTo>
                <a:cubicBezTo>
                  <a:pt x="148" y="112"/>
                  <a:pt x="129" y="112"/>
                  <a:pt x="117" y="124"/>
                </a:cubicBezTo>
                <a:cubicBezTo>
                  <a:pt x="105" y="135"/>
                  <a:pt x="106" y="155"/>
                  <a:pt x="118" y="167"/>
                </a:cubicBezTo>
                <a:lnTo>
                  <a:pt x="147" y="196"/>
                </a:lnTo>
                <a:close/>
                <a:moveTo>
                  <a:pt x="72" y="406"/>
                </a:moveTo>
                <a:cubicBezTo>
                  <a:pt x="72" y="393"/>
                  <a:pt x="72" y="381"/>
                  <a:pt x="74" y="369"/>
                </a:cubicBezTo>
                <a:lnTo>
                  <a:pt x="31" y="369"/>
                </a:lnTo>
                <a:cubicBezTo>
                  <a:pt x="14" y="369"/>
                  <a:pt x="0" y="383"/>
                  <a:pt x="0" y="399"/>
                </a:cubicBezTo>
                <a:cubicBezTo>
                  <a:pt x="0" y="416"/>
                  <a:pt x="14" y="429"/>
                  <a:pt x="31" y="429"/>
                </a:cubicBezTo>
                <a:lnTo>
                  <a:pt x="73" y="429"/>
                </a:lnTo>
                <a:cubicBezTo>
                  <a:pt x="72" y="421"/>
                  <a:pt x="72" y="414"/>
                  <a:pt x="72" y="406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0" name="Freeform 36"/>
          <p:cNvSpPr>
            <a:spLocks noEditPoints="1"/>
          </p:cNvSpPr>
          <p:nvPr/>
        </p:nvSpPr>
        <p:spPr bwMode="auto">
          <a:xfrm>
            <a:off x="9909175" y="4200525"/>
            <a:ext cx="544513" cy="544513"/>
          </a:xfrm>
          <a:custGeom>
            <a:avLst/>
            <a:gdLst>
              <a:gd name="T0" fmla="*/ 199012 w 933"/>
              <a:gd name="T1" fmla="*/ 36807 h 932"/>
              <a:gd name="T2" fmla="*/ 84624 w 933"/>
              <a:gd name="T3" fmla="*/ 84131 h 932"/>
              <a:gd name="T4" fmla="*/ 37351 w 933"/>
              <a:gd name="T5" fmla="*/ 198642 h 932"/>
              <a:gd name="T6" fmla="*/ 84624 w 933"/>
              <a:gd name="T7" fmla="*/ 313153 h 932"/>
              <a:gd name="T8" fmla="*/ 199012 w 933"/>
              <a:gd name="T9" fmla="*/ 360476 h 932"/>
              <a:gd name="T10" fmla="*/ 313401 w 933"/>
              <a:gd name="T11" fmla="*/ 313153 h 932"/>
              <a:gd name="T12" fmla="*/ 313401 w 933"/>
              <a:gd name="T13" fmla="*/ 84131 h 932"/>
              <a:gd name="T14" fmla="*/ 199012 w 933"/>
              <a:gd name="T15" fmla="*/ 36807 h 932"/>
              <a:gd name="T16" fmla="*/ 199012 w 933"/>
              <a:gd name="T17" fmla="*/ 397868 h 932"/>
              <a:gd name="T18" fmla="*/ 58361 w 933"/>
              <a:gd name="T19" fmla="*/ 339444 h 932"/>
              <a:gd name="T20" fmla="*/ 0 w 933"/>
              <a:gd name="T21" fmla="*/ 198642 h 932"/>
              <a:gd name="T22" fmla="*/ 58361 w 933"/>
              <a:gd name="T23" fmla="*/ 58424 h 932"/>
              <a:gd name="T24" fmla="*/ 199012 w 933"/>
              <a:gd name="T25" fmla="*/ 0 h 932"/>
              <a:gd name="T26" fmla="*/ 339663 w 933"/>
              <a:gd name="T27" fmla="*/ 58424 h 932"/>
              <a:gd name="T28" fmla="*/ 339663 w 933"/>
              <a:gd name="T29" fmla="*/ 339444 h 932"/>
              <a:gd name="T30" fmla="*/ 199012 w 933"/>
              <a:gd name="T31" fmla="*/ 397868 h 932"/>
              <a:gd name="T32" fmla="*/ 371179 w 933"/>
              <a:gd name="T33" fmla="*/ 314321 h 932"/>
              <a:gd name="T34" fmla="*/ 371179 w 933"/>
              <a:gd name="T35" fmla="*/ 339444 h 932"/>
              <a:gd name="T36" fmla="*/ 339663 w 933"/>
              <a:gd name="T37" fmla="*/ 371577 h 932"/>
              <a:gd name="T38" fmla="*/ 314568 w 933"/>
              <a:gd name="T39" fmla="*/ 371577 h 932"/>
              <a:gd name="T40" fmla="*/ 313401 w 933"/>
              <a:gd name="T41" fmla="*/ 370408 h 932"/>
              <a:gd name="T42" fmla="*/ 313401 w 933"/>
              <a:gd name="T43" fmla="*/ 345286 h 932"/>
              <a:gd name="T44" fmla="*/ 344916 w 933"/>
              <a:gd name="T45" fmla="*/ 313153 h 932"/>
              <a:gd name="T46" fmla="*/ 370011 w 933"/>
              <a:gd name="T47" fmla="*/ 313153 h 932"/>
              <a:gd name="T48" fmla="*/ 371179 w 933"/>
              <a:gd name="T49" fmla="*/ 314321 h 932"/>
              <a:gd name="T50" fmla="*/ 412615 w 933"/>
              <a:gd name="T51" fmla="*/ 368071 h 932"/>
              <a:gd name="T52" fmla="*/ 412615 w 933"/>
              <a:gd name="T53" fmla="*/ 412474 h 932"/>
              <a:gd name="T54" fmla="*/ 368261 w 933"/>
              <a:gd name="T55" fmla="*/ 412474 h 932"/>
              <a:gd name="T56" fmla="*/ 368261 w 933"/>
              <a:gd name="T57" fmla="*/ 368071 h 932"/>
              <a:gd name="T58" fmla="*/ 412615 w 933"/>
              <a:gd name="T59" fmla="*/ 368071 h 932"/>
              <a:gd name="T60" fmla="*/ 538092 w 933"/>
              <a:gd name="T61" fmla="*/ 487256 h 932"/>
              <a:gd name="T62" fmla="*/ 536925 w 933"/>
              <a:gd name="T63" fmla="*/ 511210 h 932"/>
              <a:gd name="T64" fmla="*/ 511246 w 933"/>
              <a:gd name="T65" fmla="*/ 536917 h 932"/>
              <a:gd name="T66" fmla="*/ 487318 w 933"/>
              <a:gd name="T67" fmla="*/ 538085 h 932"/>
              <a:gd name="T68" fmla="*/ 411448 w 933"/>
              <a:gd name="T69" fmla="*/ 462134 h 932"/>
              <a:gd name="T70" fmla="*/ 412615 w 933"/>
              <a:gd name="T71" fmla="*/ 438180 h 932"/>
              <a:gd name="T72" fmla="*/ 437711 w 933"/>
              <a:gd name="T73" fmla="*/ 412474 h 932"/>
              <a:gd name="T74" fmla="*/ 461639 w 933"/>
              <a:gd name="T75" fmla="*/ 411305 h 932"/>
              <a:gd name="T76" fmla="*/ 538092 w 933"/>
              <a:gd name="T77" fmla="*/ 487256 h 932"/>
              <a:gd name="T78" fmla="*/ 199012 w 933"/>
              <a:gd name="T79" fmla="*/ 79457 h 932"/>
              <a:gd name="T80" fmla="*/ 114388 w 933"/>
              <a:gd name="T81" fmla="*/ 114511 h 932"/>
              <a:gd name="T82" fmla="*/ 79955 w 933"/>
              <a:gd name="T83" fmla="*/ 198642 h 932"/>
              <a:gd name="T84" fmla="*/ 114388 w 933"/>
              <a:gd name="T85" fmla="*/ 283357 h 932"/>
              <a:gd name="T86" fmla="*/ 199012 w 933"/>
              <a:gd name="T87" fmla="*/ 318411 h 932"/>
              <a:gd name="T88" fmla="*/ 283053 w 933"/>
              <a:gd name="T89" fmla="*/ 283357 h 932"/>
              <a:gd name="T90" fmla="*/ 283053 w 933"/>
              <a:gd name="T91" fmla="*/ 114511 h 932"/>
              <a:gd name="T92" fmla="*/ 199012 w 933"/>
              <a:gd name="T93" fmla="*/ 79457 h 932"/>
              <a:gd name="T94" fmla="*/ 199012 w 933"/>
              <a:gd name="T95" fmla="*/ 342949 h 932"/>
              <a:gd name="T96" fmla="*/ 97464 w 933"/>
              <a:gd name="T97" fmla="*/ 300884 h 932"/>
              <a:gd name="T98" fmla="*/ 54860 w 933"/>
              <a:gd name="T99" fmla="*/ 198642 h 932"/>
              <a:gd name="T100" fmla="*/ 97464 w 933"/>
              <a:gd name="T101" fmla="*/ 96984 h 932"/>
              <a:gd name="T102" fmla="*/ 199012 w 933"/>
              <a:gd name="T103" fmla="*/ 54919 h 932"/>
              <a:gd name="T104" fmla="*/ 300561 w 933"/>
              <a:gd name="T105" fmla="*/ 96984 h 932"/>
              <a:gd name="T106" fmla="*/ 300561 w 933"/>
              <a:gd name="T107" fmla="*/ 300884 h 932"/>
              <a:gd name="T108" fmla="*/ 199012 w 933"/>
              <a:gd name="T109" fmla="*/ 342949 h 93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33" h="932">
                <a:moveTo>
                  <a:pt x="341" y="63"/>
                </a:moveTo>
                <a:cubicBezTo>
                  <a:pt x="267" y="63"/>
                  <a:pt x="197" y="92"/>
                  <a:pt x="145" y="144"/>
                </a:cubicBezTo>
                <a:cubicBezTo>
                  <a:pt x="93" y="197"/>
                  <a:pt x="64" y="266"/>
                  <a:pt x="64" y="340"/>
                </a:cubicBezTo>
                <a:cubicBezTo>
                  <a:pt x="64" y="414"/>
                  <a:pt x="93" y="484"/>
                  <a:pt x="145" y="536"/>
                </a:cubicBezTo>
                <a:cubicBezTo>
                  <a:pt x="197" y="589"/>
                  <a:pt x="267" y="617"/>
                  <a:pt x="341" y="617"/>
                </a:cubicBezTo>
                <a:cubicBezTo>
                  <a:pt x="415" y="617"/>
                  <a:pt x="484" y="589"/>
                  <a:pt x="537" y="536"/>
                </a:cubicBezTo>
                <a:cubicBezTo>
                  <a:pt x="645" y="428"/>
                  <a:pt x="645" y="252"/>
                  <a:pt x="537" y="144"/>
                </a:cubicBezTo>
                <a:cubicBezTo>
                  <a:pt x="484" y="92"/>
                  <a:pt x="415" y="63"/>
                  <a:pt x="341" y="63"/>
                </a:cubicBezTo>
                <a:close/>
                <a:moveTo>
                  <a:pt x="341" y="681"/>
                </a:moveTo>
                <a:cubicBezTo>
                  <a:pt x="250" y="681"/>
                  <a:pt x="164" y="645"/>
                  <a:pt x="100" y="581"/>
                </a:cubicBezTo>
                <a:cubicBezTo>
                  <a:pt x="36" y="517"/>
                  <a:pt x="0" y="431"/>
                  <a:pt x="0" y="340"/>
                </a:cubicBezTo>
                <a:cubicBezTo>
                  <a:pt x="0" y="249"/>
                  <a:pt x="36" y="164"/>
                  <a:pt x="100" y="100"/>
                </a:cubicBezTo>
                <a:cubicBezTo>
                  <a:pt x="164" y="35"/>
                  <a:pt x="250" y="0"/>
                  <a:pt x="341" y="0"/>
                </a:cubicBezTo>
                <a:cubicBezTo>
                  <a:pt x="432" y="0"/>
                  <a:pt x="517" y="35"/>
                  <a:pt x="582" y="100"/>
                </a:cubicBezTo>
                <a:cubicBezTo>
                  <a:pt x="714" y="232"/>
                  <a:pt x="714" y="448"/>
                  <a:pt x="582" y="581"/>
                </a:cubicBezTo>
                <a:cubicBezTo>
                  <a:pt x="517" y="645"/>
                  <a:pt x="432" y="681"/>
                  <a:pt x="341" y="681"/>
                </a:cubicBezTo>
                <a:close/>
                <a:moveTo>
                  <a:pt x="636" y="538"/>
                </a:moveTo>
                <a:cubicBezTo>
                  <a:pt x="648" y="550"/>
                  <a:pt x="648" y="569"/>
                  <a:pt x="636" y="581"/>
                </a:cubicBezTo>
                <a:lnTo>
                  <a:pt x="582" y="636"/>
                </a:lnTo>
                <a:cubicBezTo>
                  <a:pt x="570" y="648"/>
                  <a:pt x="551" y="648"/>
                  <a:pt x="539" y="636"/>
                </a:cubicBezTo>
                <a:lnTo>
                  <a:pt x="537" y="634"/>
                </a:lnTo>
                <a:cubicBezTo>
                  <a:pt x="525" y="622"/>
                  <a:pt x="525" y="602"/>
                  <a:pt x="537" y="591"/>
                </a:cubicBezTo>
                <a:lnTo>
                  <a:pt x="591" y="536"/>
                </a:lnTo>
                <a:cubicBezTo>
                  <a:pt x="603" y="524"/>
                  <a:pt x="622" y="524"/>
                  <a:pt x="634" y="536"/>
                </a:cubicBezTo>
                <a:lnTo>
                  <a:pt x="636" y="538"/>
                </a:lnTo>
                <a:close/>
                <a:moveTo>
                  <a:pt x="707" y="630"/>
                </a:moveTo>
                <a:cubicBezTo>
                  <a:pt x="728" y="651"/>
                  <a:pt x="728" y="685"/>
                  <a:pt x="707" y="706"/>
                </a:cubicBezTo>
                <a:cubicBezTo>
                  <a:pt x="686" y="727"/>
                  <a:pt x="652" y="727"/>
                  <a:pt x="631" y="706"/>
                </a:cubicBezTo>
                <a:cubicBezTo>
                  <a:pt x="610" y="685"/>
                  <a:pt x="610" y="651"/>
                  <a:pt x="631" y="630"/>
                </a:cubicBezTo>
                <a:cubicBezTo>
                  <a:pt x="652" y="609"/>
                  <a:pt x="686" y="609"/>
                  <a:pt x="707" y="630"/>
                </a:cubicBezTo>
                <a:close/>
                <a:moveTo>
                  <a:pt x="922" y="834"/>
                </a:moveTo>
                <a:cubicBezTo>
                  <a:pt x="933" y="845"/>
                  <a:pt x="932" y="864"/>
                  <a:pt x="920" y="875"/>
                </a:cubicBezTo>
                <a:lnTo>
                  <a:pt x="876" y="919"/>
                </a:lnTo>
                <a:cubicBezTo>
                  <a:pt x="864" y="931"/>
                  <a:pt x="846" y="932"/>
                  <a:pt x="835" y="921"/>
                </a:cubicBezTo>
                <a:lnTo>
                  <a:pt x="705" y="791"/>
                </a:lnTo>
                <a:cubicBezTo>
                  <a:pt x="694" y="780"/>
                  <a:pt x="695" y="762"/>
                  <a:pt x="707" y="750"/>
                </a:cubicBezTo>
                <a:lnTo>
                  <a:pt x="750" y="706"/>
                </a:lnTo>
                <a:cubicBezTo>
                  <a:pt x="762" y="694"/>
                  <a:pt x="781" y="693"/>
                  <a:pt x="791" y="704"/>
                </a:cubicBezTo>
                <a:lnTo>
                  <a:pt x="922" y="834"/>
                </a:lnTo>
                <a:close/>
                <a:moveTo>
                  <a:pt x="341" y="136"/>
                </a:moveTo>
                <a:cubicBezTo>
                  <a:pt x="286" y="136"/>
                  <a:pt x="235" y="157"/>
                  <a:pt x="196" y="196"/>
                </a:cubicBezTo>
                <a:cubicBezTo>
                  <a:pt x="158" y="234"/>
                  <a:pt x="137" y="286"/>
                  <a:pt x="137" y="340"/>
                </a:cubicBezTo>
                <a:cubicBezTo>
                  <a:pt x="137" y="395"/>
                  <a:pt x="158" y="446"/>
                  <a:pt x="196" y="485"/>
                </a:cubicBezTo>
                <a:cubicBezTo>
                  <a:pt x="235" y="523"/>
                  <a:pt x="286" y="545"/>
                  <a:pt x="341" y="545"/>
                </a:cubicBezTo>
                <a:cubicBezTo>
                  <a:pt x="395" y="545"/>
                  <a:pt x="447" y="523"/>
                  <a:pt x="485" y="485"/>
                </a:cubicBezTo>
                <a:cubicBezTo>
                  <a:pt x="565" y="405"/>
                  <a:pt x="565" y="275"/>
                  <a:pt x="485" y="196"/>
                </a:cubicBezTo>
                <a:cubicBezTo>
                  <a:pt x="447" y="157"/>
                  <a:pt x="395" y="136"/>
                  <a:pt x="341" y="136"/>
                </a:cubicBezTo>
                <a:close/>
                <a:moveTo>
                  <a:pt x="341" y="587"/>
                </a:moveTo>
                <a:cubicBezTo>
                  <a:pt x="275" y="587"/>
                  <a:pt x="213" y="561"/>
                  <a:pt x="167" y="515"/>
                </a:cubicBezTo>
                <a:cubicBezTo>
                  <a:pt x="120" y="468"/>
                  <a:pt x="94" y="406"/>
                  <a:pt x="94" y="340"/>
                </a:cubicBezTo>
                <a:cubicBezTo>
                  <a:pt x="94" y="274"/>
                  <a:pt x="120" y="212"/>
                  <a:pt x="167" y="166"/>
                </a:cubicBezTo>
                <a:cubicBezTo>
                  <a:pt x="213" y="119"/>
                  <a:pt x="275" y="94"/>
                  <a:pt x="341" y="94"/>
                </a:cubicBezTo>
                <a:cubicBezTo>
                  <a:pt x="407" y="94"/>
                  <a:pt x="469" y="119"/>
                  <a:pt x="515" y="166"/>
                </a:cubicBezTo>
                <a:cubicBezTo>
                  <a:pt x="611" y="262"/>
                  <a:pt x="611" y="418"/>
                  <a:pt x="515" y="515"/>
                </a:cubicBezTo>
                <a:cubicBezTo>
                  <a:pt x="469" y="561"/>
                  <a:pt x="407" y="587"/>
                  <a:pt x="341" y="587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1" name="Freeform 37"/>
          <p:cNvSpPr>
            <a:spLocks noEditPoints="1"/>
          </p:cNvSpPr>
          <p:nvPr/>
        </p:nvSpPr>
        <p:spPr bwMode="auto">
          <a:xfrm>
            <a:off x="10628313" y="3236913"/>
            <a:ext cx="487362" cy="520700"/>
          </a:xfrm>
          <a:custGeom>
            <a:avLst/>
            <a:gdLst>
              <a:gd name="T0" fmla="*/ 184660 w 834"/>
              <a:gd name="T1" fmla="*/ 323536 h 890"/>
              <a:gd name="T2" fmla="*/ 175894 w 834"/>
              <a:gd name="T3" fmla="*/ 294283 h 890"/>
              <a:gd name="T4" fmla="*/ 212710 w 834"/>
              <a:gd name="T5" fmla="*/ 141584 h 890"/>
              <a:gd name="T6" fmla="*/ 252447 w 834"/>
              <a:gd name="T7" fmla="*/ 265616 h 890"/>
              <a:gd name="T8" fmla="*/ 302118 w 834"/>
              <a:gd name="T9" fmla="*/ 122277 h 890"/>
              <a:gd name="T10" fmla="*/ 192841 w 834"/>
              <a:gd name="T11" fmla="*/ 242798 h 890"/>
              <a:gd name="T12" fmla="*/ 183491 w 834"/>
              <a:gd name="T13" fmla="*/ 259180 h 890"/>
              <a:gd name="T14" fmla="*/ 250109 w 834"/>
              <a:gd name="T15" fmla="*/ 298379 h 890"/>
              <a:gd name="T16" fmla="*/ 321402 w 834"/>
              <a:gd name="T17" fmla="*/ 103555 h 890"/>
              <a:gd name="T18" fmla="*/ 324908 w 834"/>
              <a:gd name="T19" fmla="*/ 66111 h 890"/>
              <a:gd name="T20" fmla="*/ 321402 w 834"/>
              <a:gd name="T21" fmla="*/ 103555 h 890"/>
              <a:gd name="T22" fmla="*/ 380423 w 834"/>
              <a:gd name="T23" fmla="*/ 122862 h 890"/>
              <a:gd name="T24" fmla="*/ 343023 w 834"/>
              <a:gd name="T25" fmla="*/ 125787 h 890"/>
              <a:gd name="T26" fmla="*/ 278159 w 834"/>
              <a:gd name="T27" fmla="*/ 87173 h 890"/>
              <a:gd name="T28" fmla="*/ 262381 w 834"/>
              <a:gd name="T29" fmla="*/ 53240 h 890"/>
              <a:gd name="T30" fmla="*/ 278159 w 834"/>
              <a:gd name="T31" fmla="*/ 87173 h 890"/>
              <a:gd name="T32" fmla="*/ 215047 w 834"/>
              <a:gd name="T33" fmla="*/ 64941 h 890"/>
              <a:gd name="T34" fmla="*/ 218553 w 834"/>
              <a:gd name="T35" fmla="*/ 102970 h 890"/>
              <a:gd name="T36" fmla="*/ 358217 w 834"/>
              <a:gd name="T37" fmla="*/ 185463 h 890"/>
              <a:gd name="T38" fmla="*/ 392695 w 834"/>
              <a:gd name="T39" fmla="*/ 169666 h 890"/>
              <a:gd name="T40" fmla="*/ 358217 w 834"/>
              <a:gd name="T41" fmla="*/ 185463 h 890"/>
              <a:gd name="T42" fmla="*/ 179401 w 834"/>
              <a:gd name="T43" fmla="*/ 266201 h 890"/>
              <a:gd name="T44" fmla="*/ 170051 w 834"/>
              <a:gd name="T45" fmla="*/ 282582 h 890"/>
              <a:gd name="T46" fmla="*/ 236669 w 834"/>
              <a:gd name="T47" fmla="*/ 321781 h 890"/>
              <a:gd name="T48" fmla="*/ 177648 w 834"/>
              <a:gd name="T49" fmla="*/ 520700 h 890"/>
              <a:gd name="T50" fmla="*/ 190504 w 834"/>
              <a:gd name="T51" fmla="*/ 30423 h 890"/>
              <a:gd name="T52" fmla="*/ 463403 w 834"/>
              <a:gd name="T53" fmla="*/ 148019 h 890"/>
              <a:gd name="T54" fmla="*/ 468078 w 834"/>
              <a:gd name="T55" fmla="*/ 226417 h 890"/>
              <a:gd name="T56" fmla="*/ 481518 w 834"/>
              <a:gd name="T57" fmla="*/ 325291 h 890"/>
              <a:gd name="T58" fmla="*/ 464572 w 834"/>
              <a:gd name="T59" fmla="*/ 408954 h 890"/>
              <a:gd name="T60" fmla="*/ 364061 w 834"/>
              <a:gd name="T61" fmla="*/ 431771 h 890"/>
              <a:gd name="T62" fmla="*/ 177648 w 834"/>
              <a:gd name="T63" fmla="*/ 520700 h 89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34" h="890">
                <a:moveTo>
                  <a:pt x="301" y="503"/>
                </a:moveTo>
                <a:cubicBezTo>
                  <a:pt x="292" y="521"/>
                  <a:pt x="298" y="543"/>
                  <a:pt x="316" y="553"/>
                </a:cubicBezTo>
                <a:cubicBezTo>
                  <a:pt x="331" y="562"/>
                  <a:pt x="349" y="559"/>
                  <a:pt x="361" y="549"/>
                </a:cubicBezTo>
                <a:lnTo>
                  <a:pt x="301" y="503"/>
                </a:lnTo>
                <a:close/>
                <a:moveTo>
                  <a:pt x="517" y="209"/>
                </a:moveTo>
                <a:cubicBezTo>
                  <a:pt x="462" y="177"/>
                  <a:pt x="393" y="192"/>
                  <a:pt x="364" y="242"/>
                </a:cubicBezTo>
                <a:cubicBezTo>
                  <a:pt x="335" y="294"/>
                  <a:pt x="373" y="351"/>
                  <a:pt x="346" y="404"/>
                </a:cubicBezTo>
                <a:lnTo>
                  <a:pt x="432" y="454"/>
                </a:lnTo>
                <a:cubicBezTo>
                  <a:pt x="465" y="404"/>
                  <a:pt x="534" y="409"/>
                  <a:pt x="564" y="358"/>
                </a:cubicBezTo>
                <a:cubicBezTo>
                  <a:pt x="593" y="307"/>
                  <a:pt x="572" y="241"/>
                  <a:pt x="517" y="209"/>
                </a:cubicBezTo>
                <a:close/>
                <a:moveTo>
                  <a:pt x="424" y="486"/>
                </a:moveTo>
                <a:lnTo>
                  <a:pt x="330" y="415"/>
                </a:lnTo>
                <a:cubicBezTo>
                  <a:pt x="323" y="410"/>
                  <a:pt x="313" y="411"/>
                  <a:pt x="309" y="419"/>
                </a:cubicBezTo>
                <a:cubicBezTo>
                  <a:pt x="305" y="427"/>
                  <a:pt x="307" y="437"/>
                  <a:pt x="314" y="443"/>
                </a:cubicBezTo>
                <a:lnTo>
                  <a:pt x="408" y="514"/>
                </a:lnTo>
                <a:cubicBezTo>
                  <a:pt x="415" y="519"/>
                  <a:pt x="424" y="517"/>
                  <a:pt x="428" y="510"/>
                </a:cubicBezTo>
                <a:cubicBezTo>
                  <a:pt x="433" y="502"/>
                  <a:pt x="431" y="491"/>
                  <a:pt x="424" y="486"/>
                </a:cubicBezTo>
                <a:close/>
                <a:moveTo>
                  <a:pt x="550" y="177"/>
                </a:moveTo>
                <a:lnTo>
                  <a:pt x="579" y="127"/>
                </a:lnTo>
                <a:lnTo>
                  <a:pt x="556" y="113"/>
                </a:lnTo>
                <a:lnTo>
                  <a:pt x="526" y="164"/>
                </a:lnTo>
                <a:lnTo>
                  <a:pt x="550" y="177"/>
                </a:lnTo>
                <a:close/>
                <a:moveTo>
                  <a:pt x="600" y="239"/>
                </a:moveTo>
                <a:lnTo>
                  <a:pt x="651" y="210"/>
                </a:lnTo>
                <a:lnTo>
                  <a:pt x="637" y="186"/>
                </a:lnTo>
                <a:lnTo>
                  <a:pt x="587" y="215"/>
                </a:lnTo>
                <a:lnTo>
                  <a:pt x="600" y="239"/>
                </a:lnTo>
                <a:close/>
                <a:moveTo>
                  <a:pt x="476" y="149"/>
                </a:moveTo>
                <a:lnTo>
                  <a:pt x="476" y="91"/>
                </a:lnTo>
                <a:lnTo>
                  <a:pt x="449" y="91"/>
                </a:lnTo>
                <a:lnTo>
                  <a:pt x="449" y="149"/>
                </a:lnTo>
                <a:lnTo>
                  <a:pt x="476" y="149"/>
                </a:lnTo>
                <a:close/>
                <a:moveTo>
                  <a:pt x="397" y="162"/>
                </a:moveTo>
                <a:lnTo>
                  <a:pt x="368" y="111"/>
                </a:lnTo>
                <a:lnTo>
                  <a:pt x="345" y="125"/>
                </a:lnTo>
                <a:lnTo>
                  <a:pt x="374" y="176"/>
                </a:lnTo>
                <a:lnTo>
                  <a:pt x="397" y="162"/>
                </a:lnTo>
                <a:close/>
                <a:moveTo>
                  <a:pt x="613" y="317"/>
                </a:moveTo>
                <a:lnTo>
                  <a:pt x="671" y="317"/>
                </a:lnTo>
                <a:lnTo>
                  <a:pt x="672" y="290"/>
                </a:lnTo>
                <a:lnTo>
                  <a:pt x="613" y="290"/>
                </a:lnTo>
                <a:lnTo>
                  <a:pt x="613" y="317"/>
                </a:lnTo>
                <a:close/>
                <a:moveTo>
                  <a:pt x="400" y="526"/>
                </a:moveTo>
                <a:lnTo>
                  <a:pt x="307" y="455"/>
                </a:lnTo>
                <a:cubicBezTo>
                  <a:pt x="300" y="450"/>
                  <a:pt x="290" y="452"/>
                  <a:pt x="286" y="459"/>
                </a:cubicBezTo>
                <a:cubicBezTo>
                  <a:pt x="281" y="467"/>
                  <a:pt x="284" y="478"/>
                  <a:pt x="291" y="483"/>
                </a:cubicBezTo>
                <a:lnTo>
                  <a:pt x="384" y="554"/>
                </a:lnTo>
                <a:cubicBezTo>
                  <a:pt x="391" y="559"/>
                  <a:pt x="401" y="557"/>
                  <a:pt x="405" y="550"/>
                </a:cubicBezTo>
                <a:cubicBezTo>
                  <a:pt x="410" y="542"/>
                  <a:pt x="407" y="531"/>
                  <a:pt x="400" y="526"/>
                </a:cubicBezTo>
                <a:close/>
                <a:moveTo>
                  <a:pt x="304" y="890"/>
                </a:moveTo>
                <a:cubicBezTo>
                  <a:pt x="314" y="819"/>
                  <a:pt x="314" y="745"/>
                  <a:pt x="295" y="679"/>
                </a:cubicBezTo>
                <a:cubicBezTo>
                  <a:pt x="0" y="513"/>
                  <a:pt x="78" y="129"/>
                  <a:pt x="326" y="52"/>
                </a:cubicBezTo>
                <a:cubicBezTo>
                  <a:pt x="456" y="0"/>
                  <a:pt x="634" y="31"/>
                  <a:pt x="750" y="147"/>
                </a:cubicBezTo>
                <a:cubicBezTo>
                  <a:pt x="834" y="231"/>
                  <a:pt x="793" y="253"/>
                  <a:pt x="793" y="253"/>
                </a:cubicBezTo>
                <a:lnTo>
                  <a:pt x="775" y="263"/>
                </a:lnTo>
                <a:cubicBezTo>
                  <a:pt x="785" y="303"/>
                  <a:pt x="803" y="377"/>
                  <a:pt x="801" y="387"/>
                </a:cubicBezTo>
                <a:cubicBezTo>
                  <a:pt x="798" y="401"/>
                  <a:pt x="782" y="415"/>
                  <a:pt x="782" y="415"/>
                </a:cubicBezTo>
                <a:lnTo>
                  <a:pt x="824" y="556"/>
                </a:lnTo>
                <a:lnTo>
                  <a:pt x="787" y="572"/>
                </a:lnTo>
                <a:cubicBezTo>
                  <a:pt x="795" y="617"/>
                  <a:pt x="800" y="654"/>
                  <a:pt x="795" y="699"/>
                </a:cubicBezTo>
                <a:cubicBezTo>
                  <a:pt x="795" y="707"/>
                  <a:pt x="769" y="729"/>
                  <a:pt x="749" y="730"/>
                </a:cubicBezTo>
                <a:lnTo>
                  <a:pt x="623" y="738"/>
                </a:lnTo>
                <a:lnTo>
                  <a:pt x="631" y="890"/>
                </a:lnTo>
                <a:lnTo>
                  <a:pt x="304" y="890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2" name="Freeform 38"/>
          <p:cNvSpPr>
            <a:spLocks noEditPoints="1"/>
          </p:cNvSpPr>
          <p:nvPr/>
        </p:nvSpPr>
        <p:spPr bwMode="auto">
          <a:xfrm>
            <a:off x="8972550" y="4151313"/>
            <a:ext cx="490538" cy="557212"/>
          </a:xfrm>
          <a:custGeom>
            <a:avLst/>
            <a:gdLst>
              <a:gd name="T0" fmla="*/ 214245 w 838"/>
              <a:gd name="T1" fmla="*/ 50336 h 952"/>
              <a:gd name="T2" fmla="*/ 202537 w 838"/>
              <a:gd name="T3" fmla="*/ 94235 h 952"/>
              <a:gd name="T4" fmla="*/ 189074 w 838"/>
              <a:gd name="T5" fmla="*/ 50336 h 952"/>
              <a:gd name="T6" fmla="*/ 207220 w 838"/>
              <a:gd name="T7" fmla="*/ 111208 h 952"/>
              <a:gd name="T8" fmla="*/ 231220 w 838"/>
              <a:gd name="T9" fmla="*/ 38630 h 952"/>
              <a:gd name="T10" fmla="*/ 184391 w 838"/>
              <a:gd name="T11" fmla="*/ 0 h 952"/>
              <a:gd name="T12" fmla="*/ 182635 w 838"/>
              <a:gd name="T13" fmla="*/ 109453 h 952"/>
              <a:gd name="T14" fmla="*/ 48586 w 838"/>
              <a:gd name="T15" fmla="*/ 207784 h 952"/>
              <a:gd name="T16" fmla="*/ 24000 w 838"/>
              <a:gd name="T17" fmla="*/ 215393 h 952"/>
              <a:gd name="T18" fmla="*/ 36293 w 838"/>
              <a:gd name="T19" fmla="*/ 196663 h 952"/>
              <a:gd name="T20" fmla="*/ 70244 w 838"/>
              <a:gd name="T21" fmla="*/ 220661 h 952"/>
              <a:gd name="T22" fmla="*/ 66732 w 838"/>
              <a:gd name="T23" fmla="*/ 162716 h 952"/>
              <a:gd name="T24" fmla="*/ 13463 w 838"/>
              <a:gd name="T25" fmla="*/ 156277 h 952"/>
              <a:gd name="T26" fmla="*/ 26342 w 838"/>
              <a:gd name="T27" fmla="*/ 169154 h 952"/>
              <a:gd name="T28" fmla="*/ 49171 w 838"/>
              <a:gd name="T29" fmla="*/ 177934 h 952"/>
              <a:gd name="T30" fmla="*/ 12293 w 838"/>
              <a:gd name="T31" fmla="*/ 190225 h 952"/>
              <a:gd name="T32" fmla="*/ 7024 w 838"/>
              <a:gd name="T33" fmla="*/ 226514 h 952"/>
              <a:gd name="T34" fmla="*/ 50927 w 838"/>
              <a:gd name="T35" fmla="*/ 223002 h 952"/>
              <a:gd name="T36" fmla="*/ 74342 w 838"/>
              <a:gd name="T37" fmla="*/ 231782 h 952"/>
              <a:gd name="T38" fmla="*/ 95415 w 838"/>
              <a:gd name="T39" fmla="*/ 525021 h 952"/>
              <a:gd name="T40" fmla="*/ 193757 w 838"/>
              <a:gd name="T41" fmla="*/ 286801 h 952"/>
              <a:gd name="T42" fmla="*/ 351806 w 838"/>
              <a:gd name="T43" fmla="*/ 420251 h 952"/>
              <a:gd name="T44" fmla="*/ 351806 w 838"/>
              <a:gd name="T45" fmla="*/ 531459 h 952"/>
              <a:gd name="T46" fmla="*/ 189659 w 838"/>
              <a:gd name="T47" fmla="*/ 173836 h 952"/>
              <a:gd name="T48" fmla="*/ 444879 w 838"/>
              <a:gd name="T49" fmla="*/ 163886 h 952"/>
              <a:gd name="T50" fmla="*/ 193757 w 838"/>
              <a:gd name="T51" fmla="*/ 241147 h 952"/>
              <a:gd name="T52" fmla="*/ 189659 w 838"/>
              <a:gd name="T53" fmla="*/ 173836 h 952"/>
              <a:gd name="T54" fmla="*/ 453074 w 838"/>
              <a:gd name="T55" fmla="*/ 437810 h 952"/>
              <a:gd name="T56" fmla="*/ 385757 w 838"/>
              <a:gd name="T57" fmla="*/ 433128 h 952"/>
              <a:gd name="T58" fmla="*/ 462440 w 838"/>
              <a:gd name="T59" fmla="*/ 182616 h 952"/>
              <a:gd name="T60" fmla="*/ 488197 w 838"/>
              <a:gd name="T61" fmla="*/ 138133 h 952"/>
              <a:gd name="T62" fmla="*/ 193757 w 838"/>
              <a:gd name="T63" fmla="*/ 138133 h 952"/>
              <a:gd name="T64" fmla="*/ 70244 w 838"/>
              <a:gd name="T65" fmla="*/ 259877 h 952"/>
              <a:gd name="T66" fmla="*/ 77854 w 838"/>
              <a:gd name="T67" fmla="*/ 556042 h 952"/>
              <a:gd name="T68" fmla="*/ 83122 w 838"/>
              <a:gd name="T69" fmla="*/ 557213 h 952"/>
              <a:gd name="T70" fmla="*/ 364684 w 838"/>
              <a:gd name="T71" fmla="*/ 557213 h 952"/>
              <a:gd name="T72" fmla="*/ 488197 w 838"/>
              <a:gd name="T73" fmla="*/ 427275 h 952"/>
              <a:gd name="T74" fmla="*/ 316684 w 838"/>
              <a:gd name="T75" fmla="*/ 420251 h 952"/>
              <a:gd name="T76" fmla="*/ 296781 w 838"/>
              <a:gd name="T77" fmla="*/ 446005 h 952"/>
              <a:gd name="T78" fmla="*/ 316684 w 838"/>
              <a:gd name="T79" fmla="*/ 420251 h 952"/>
              <a:gd name="T80" fmla="*/ 441367 w 838"/>
              <a:gd name="T81" fmla="*/ 433128 h 952"/>
              <a:gd name="T82" fmla="*/ 395708 w 838"/>
              <a:gd name="T83" fmla="*/ 433128 h 952"/>
              <a:gd name="T84" fmla="*/ 240586 w 838"/>
              <a:gd name="T85" fmla="*/ 420251 h 952"/>
              <a:gd name="T86" fmla="*/ 260489 w 838"/>
              <a:gd name="T87" fmla="*/ 446005 h 952"/>
              <a:gd name="T88" fmla="*/ 206635 w 838"/>
              <a:gd name="T89" fmla="*/ 420251 h 952"/>
              <a:gd name="T90" fmla="*/ 180879 w 838"/>
              <a:gd name="T91" fmla="*/ 427860 h 952"/>
              <a:gd name="T92" fmla="*/ 187318 w 838"/>
              <a:gd name="T93" fmla="*/ 452443 h 952"/>
              <a:gd name="T94" fmla="*/ 204293 w 838"/>
              <a:gd name="T95" fmla="*/ 446005 h 952"/>
              <a:gd name="T96" fmla="*/ 193757 w 838"/>
              <a:gd name="T97" fmla="*/ 230611 h 952"/>
              <a:gd name="T98" fmla="*/ 193757 w 838"/>
              <a:gd name="T99" fmla="*/ 184957 h 952"/>
              <a:gd name="T100" fmla="*/ 193757 w 838"/>
              <a:gd name="T101" fmla="*/ 230611 h 952"/>
              <a:gd name="T102" fmla="*/ 206635 w 838"/>
              <a:gd name="T103" fmla="*/ 366403 h 952"/>
              <a:gd name="T104" fmla="*/ 180879 w 838"/>
              <a:gd name="T105" fmla="*/ 386303 h 952"/>
              <a:gd name="T106" fmla="*/ 206635 w 838"/>
              <a:gd name="T107" fmla="*/ 330114 h 952"/>
              <a:gd name="T108" fmla="*/ 180879 w 838"/>
              <a:gd name="T109" fmla="*/ 310213 h 952"/>
              <a:gd name="T110" fmla="*/ 154537 w 838"/>
              <a:gd name="T111" fmla="*/ 454199 h 952"/>
              <a:gd name="T112" fmla="*/ 150439 w 838"/>
              <a:gd name="T113" fmla="*/ 489317 h 952"/>
              <a:gd name="T114" fmla="*/ 172683 w 838"/>
              <a:gd name="T115" fmla="*/ 454199 h 952"/>
              <a:gd name="T116" fmla="*/ 104781 w 838"/>
              <a:gd name="T117" fmla="*/ 503950 h 952"/>
              <a:gd name="T118" fmla="*/ 122927 w 838"/>
              <a:gd name="T119" fmla="*/ 522095 h 952"/>
              <a:gd name="T120" fmla="*/ 118244 w 838"/>
              <a:gd name="T121" fmla="*/ 491073 h 95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38" h="952">
                <a:moveTo>
                  <a:pt x="323" y="86"/>
                </a:moveTo>
                <a:cubicBezTo>
                  <a:pt x="329" y="79"/>
                  <a:pt x="336" y="76"/>
                  <a:pt x="344" y="76"/>
                </a:cubicBezTo>
                <a:cubicBezTo>
                  <a:pt x="353" y="76"/>
                  <a:pt x="360" y="79"/>
                  <a:pt x="366" y="86"/>
                </a:cubicBezTo>
                <a:cubicBezTo>
                  <a:pt x="371" y="93"/>
                  <a:pt x="374" y="104"/>
                  <a:pt x="374" y="119"/>
                </a:cubicBezTo>
                <a:cubicBezTo>
                  <a:pt x="374" y="134"/>
                  <a:pt x="371" y="145"/>
                  <a:pt x="366" y="151"/>
                </a:cubicBezTo>
                <a:cubicBezTo>
                  <a:pt x="360" y="158"/>
                  <a:pt x="354" y="161"/>
                  <a:pt x="346" y="161"/>
                </a:cubicBezTo>
                <a:cubicBezTo>
                  <a:pt x="335" y="161"/>
                  <a:pt x="327" y="157"/>
                  <a:pt x="321" y="147"/>
                </a:cubicBezTo>
                <a:cubicBezTo>
                  <a:pt x="317" y="140"/>
                  <a:pt x="314" y="130"/>
                  <a:pt x="314" y="116"/>
                </a:cubicBezTo>
                <a:cubicBezTo>
                  <a:pt x="314" y="103"/>
                  <a:pt x="317" y="92"/>
                  <a:pt x="323" y="86"/>
                </a:cubicBezTo>
                <a:close/>
                <a:moveTo>
                  <a:pt x="312" y="167"/>
                </a:moveTo>
                <a:cubicBezTo>
                  <a:pt x="318" y="174"/>
                  <a:pt x="324" y="180"/>
                  <a:pt x="331" y="184"/>
                </a:cubicBezTo>
                <a:cubicBezTo>
                  <a:pt x="339" y="188"/>
                  <a:pt x="347" y="190"/>
                  <a:pt x="354" y="190"/>
                </a:cubicBezTo>
                <a:cubicBezTo>
                  <a:pt x="370" y="190"/>
                  <a:pt x="383" y="183"/>
                  <a:pt x="394" y="171"/>
                </a:cubicBezTo>
                <a:cubicBezTo>
                  <a:pt x="405" y="158"/>
                  <a:pt x="411" y="141"/>
                  <a:pt x="411" y="118"/>
                </a:cubicBezTo>
                <a:cubicBezTo>
                  <a:pt x="411" y="95"/>
                  <a:pt x="405" y="78"/>
                  <a:pt x="395" y="66"/>
                </a:cubicBezTo>
                <a:cubicBezTo>
                  <a:pt x="384" y="54"/>
                  <a:pt x="370" y="48"/>
                  <a:pt x="354" y="48"/>
                </a:cubicBezTo>
                <a:cubicBezTo>
                  <a:pt x="339" y="48"/>
                  <a:pt x="326" y="55"/>
                  <a:pt x="315" y="67"/>
                </a:cubicBezTo>
                <a:lnTo>
                  <a:pt x="315" y="0"/>
                </a:lnTo>
                <a:lnTo>
                  <a:pt x="279" y="0"/>
                </a:lnTo>
                <a:lnTo>
                  <a:pt x="279" y="187"/>
                </a:lnTo>
                <a:lnTo>
                  <a:pt x="312" y="187"/>
                </a:lnTo>
                <a:lnTo>
                  <a:pt x="312" y="167"/>
                </a:lnTo>
                <a:close/>
                <a:moveTo>
                  <a:pt x="84" y="338"/>
                </a:moveTo>
                <a:cubicBezTo>
                  <a:pt x="84" y="346"/>
                  <a:pt x="84" y="352"/>
                  <a:pt x="83" y="355"/>
                </a:cubicBezTo>
                <a:cubicBezTo>
                  <a:pt x="81" y="360"/>
                  <a:pt x="78" y="364"/>
                  <a:pt x="74" y="367"/>
                </a:cubicBezTo>
                <a:cubicBezTo>
                  <a:pt x="68" y="371"/>
                  <a:pt x="62" y="374"/>
                  <a:pt x="56" y="374"/>
                </a:cubicBezTo>
                <a:cubicBezTo>
                  <a:pt x="50" y="374"/>
                  <a:pt x="45" y="372"/>
                  <a:pt x="41" y="368"/>
                </a:cubicBezTo>
                <a:cubicBezTo>
                  <a:pt x="38" y="364"/>
                  <a:pt x="36" y="360"/>
                  <a:pt x="36" y="355"/>
                </a:cubicBezTo>
                <a:cubicBezTo>
                  <a:pt x="36" y="350"/>
                  <a:pt x="38" y="346"/>
                  <a:pt x="43" y="342"/>
                </a:cubicBezTo>
                <a:cubicBezTo>
                  <a:pt x="46" y="340"/>
                  <a:pt x="52" y="338"/>
                  <a:pt x="62" y="336"/>
                </a:cubicBezTo>
                <a:cubicBezTo>
                  <a:pt x="72" y="334"/>
                  <a:pt x="79" y="332"/>
                  <a:pt x="84" y="331"/>
                </a:cubicBezTo>
                <a:lnTo>
                  <a:pt x="84" y="338"/>
                </a:lnTo>
                <a:close/>
                <a:moveTo>
                  <a:pt x="120" y="377"/>
                </a:moveTo>
                <a:cubicBezTo>
                  <a:pt x="119" y="372"/>
                  <a:pt x="119" y="363"/>
                  <a:pt x="119" y="351"/>
                </a:cubicBezTo>
                <a:lnTo>
                  <a:pt x="119" y="310"/>
                </a:lnTo>
                <a:cubicBezTo>
                  <a:pt x="119" y="294"/>
                  <a:pt x="117" y="283"/>
                  <a:pt x="114" y="278"/>
                </a:cubicBezTo>
                <a:cubicBezTo>
                  <a:pt x="111" y="272"/>
                  <a:pt x="106" y="267"/>
                  <a:pt x="98" y="263"/>
                </a:cubicBezTo>
                <a:cubicBezTo>
                  <a:pt x="90" y="259"/>
                  <a:pt x="78" y="258"/>
                  <a:pt x="62" y="258"/>
                </a:cubicBezTo>
                <a:cubicBezTo>
                  <a:pt x="45" y="258"/>
                  <a:pt x="32" y="261"/>
                  <a:pt x="23" y="267"/>
                </a:cubicBezTo>
                <a:cubicBezTo>
                  <a:pt x="14" y="273"/>
                  <a:pt x="7" y="283"/>
                  <a:pt x="4" y="296"/>
                </a:cubicBezTo>
                <a:lnTo>
                  <a:pt x="36" y="302"/>
                </a:lnTo>
                <a:cubicBezTo>
                  <a:pt x="38" y="296"/>
                  <a:pt x="41" y="291"/>
                  <a:pt x="45" y="289"/>
                </a:cubicBezTo>
                <a:cubicBezTo>
                  <a:pt x="48" y="286"/>
                  <a:pt x="53" y="285"/>
                  <a:pt x="60" y="285"/>
                </a:cubicBezTo>
                <a:cubicBezTo>
                  <a:pt x="69" y="285"/>
                  <a:pt x="76" y="286"/>
                  <a:pt x="79" y="289"/>
                </a:cubicBezTo>
                <a:cubicBezTo>
                  <a:pt x="82" y="292"/>
                  <a:pt x="84" y="297"/>
                  <a:pt x="84" y="304"/>
                </a:cubicBezTo>
                <a:lnTo>
                  <a:pt x="84" y="308"/>
                </a:lnTo>
                <a:cubicBezTo>
                  <a:pt x="78" y="310"/>
                  <a:pt x="66" y="313"/>
                  <a:pt x="49" y="316"/>
                </a:cubicBezTo>
                <a:cubicBezTo>
                  <a:pt x="37" y="319"/>
                  <a:pt x="27" y="321"/>
                  <a:pt x="21" y="325"/>
                </a:cubicBezTo>
                <a:cubicBezTo>
                  <a:pt x="14" y="328"/>
                  <a:pt x="9" y="332"/>
                  <a:pt x="6" y="338"/>
                </a:cubicBezTo>
                <a:cubicBezTo>
                  <a:pt x="2" y="344"/>
                  <a:pt x="0" y="351"/>
                  <a:pt x="0" y="359"/>
                </a:cubicBezTo>
                <a:cubicBezTo>
                  <a:pt x="0" y="370"/>
                  <a:pt x="4" y="380"/>
                  <a:pt x="12" y="387"/>
                </a:cubicBezTo>
                <a:cubicBezTo>
                  <a:pt x="20" y="395"/>
                  <a:pt x="31" y="399"/>
                  <a:pt x="45" y="399"/>
                </a:cubicBezTo>
                <a:cubicBezTo>
                  <a:pt x="53" y="399"/>
                  <a:pt x="60" y="397"/>
                  <a:pt x="67" y="394"/>
                </a:cubicBezTo>
                <a:cubicBezTo>
                  <a:pt x="74" y="391"/>
                  <a:pt x="81" y="387"/>
                  <a:pt x="87" y="381"/>
                </a:cubicBezTo>
                <a:cubicBezTo>
                  <a:pt x="87" y="382"/>
                  <a:pt x="87" y="383"/>
                  <a:pt x="88" y="385"/>
                </a:cubicBezTo>
                <a:cubicBezTo>
                  <a:pt x="89" y="390"/>
                  <a:pt x="91" y="393"/>
                  <a:pt x="91" y="396"/>
                </a:cubicBezTo>
                <a:lnTo>
                  <a:pt x="127" y="396"/>
                </a:lnTo>
                <a:cubicBezTo>
                  <a:pt x="124" y="389"/>
                  <a:pt x="122" y="383"/>
                  <a:pt x="120" y="377"/>
                </a:cubicBezTo>
                <a:close/>
                <a:moveTo>
                  <a:pt x="170" y="901"/>
                </a:moveTo>
                <a:cubicBezTo>
                  <a:pt x="168" y="899"/>
                  <a:pt x="166" y="898"/>
                  <a:pt x="163" y="897"/>
                </a:cubicBezTo>
                <a:lnTo>
                  <a:pt x="163" y="470"/>
                </a:lnTo>
                <a:lnTo>
                  <a:pt x="309" y="470"/>
                </a:lnTo>
                <a:cubicBezTo>
                  <a:pt x="310" y="481"/>
                  <a:pt x="319" y="490"/>
                  <a:pt x="331" y="490"/>
                </a:cubicBezTo>
                <a:cubicBezTo>
                  <a:pt x="343" y="490"/>
                  <a:pt x="352" y="481"/>
                  <a:pt x="353" y="470"/>
                </a:cubicBezTo>
                <a:lnTo>
                  <a:pt x="601" y="470"/>
                </a:lnTo>
                <a:lnTo>
                  <a:pt x="601" y="718"/>
                </a:lnTo>
                <a:cubicBezTo>
                  <a:pt x="589" y="719"/>
                  <a:pt x="580" y="729"/>
                  <a:pt x="580" y="740"/>
                </a:cubicBezTo>
                <a:cubicBezTo>
                  <a:pt x="580" y="752"/>
                  <a:pt x="589" y="761"/>
                  <a:pt x="601" y="762"/>
                </a:cubicBezTo>
                <a:lnTo>
                  <a:pt x="601" y="908"/>
                </a:lnTo>
                <a:lnTo>
                  <a:pt x="175" y="908"/>
                </a:lnTo>
                <a:cubicBezTo>
                  <a:pt x="173" y="906"/>
                  <a:pt x="172" y="903"/>
                  <a:pt x="170" y="901"/>
                </a:cubicBezTo>
                <a:close/>
                <a:moveTo>
                  <a:pt x="324" y="297"/>
                </a:moveTo>
                <a:cubicBezTo>
                  <a:pt x="327" y="298"/>
                  <a:pt x="329" y="299"/>
                  <a:pt x="331" y="299"/>
                </a:cubicBezTo>
                <a:cubicBezTo>
                  <a:pt x="342" y="299"/>
                  <a:pt x="351" y="291"/>
                  <a:pt x="353" y="280"/>
                </a:cubicBezTo>
                <a:lnTo>
                  <a:pt x="760" y="280"/>
                </a:lnTo>
                <a:lnTo>
                  <a:pt x="614" y="426"/>
                </a:lnTo>
                <a:lnTo>
                  <a:pt x="351" y="426"/>
                </a:lnTo>
                <a:cubicBezTo>
                  <a:pt x="348" y="418"/>
                  <a:pt x="340" y="412"/>
                  <a:pt x="331" y="412"/>
                </a:cubicBezTo>
                <a:cubicBezTo>
                  <a:pt x="322" y="412"/>
                  <a:pt x="314" y="418"/>
                  <a:pt x="311" y="426"/>
                </a:cubicBezTo>
                <a:lnTo>
                  <a:pt x="196" y="426"/>
                </a:lnTo>
                <a:lnTo>
                  <a:pt x="324" y="297"/>
                </a:lnTo>
                <a:close/>
                <a:moveTo>
                  <a:pt x="790" y="718"/>
                </a:moveTo>
                <a:cubicBezTo>
                  <a:pt x="780" y="720"/>
                  <a:pt x="772" y="729"/>
                  <a:pt x="772" y="740"/>
                </a:cubicBezTo>
                <a:cubicBezTo>
                  <a:pt x="772" y="743"/>
                  <a:pt x="773" y="745"/>
                  <a:pt x="774" y="748"/>
                </a:cubicBezTo>
                <a:lnTo>
                  <a:pt x="645" y="877"/>
                </a:lnTo>
                <a:lnTo>
                  <a:pt x="645" y="760"/>
                </a:lnTo>
                <a:cubicBezTo>
                  <a:pt x="653" y="757"/>
                  <a:pt x="659" y="749"/>
                  <a:pt x="659" y="740"/>
                </a:cubicBezTo>
                <a:cubicBezTo>
                  <a:pt x="659" y="731"/>
                  <a:pt x="653" y="723"/>
                  <a:pt x="645" y="720"/>
                </a:cubicBezTo>
                <a:lnTo>
                  <a:pt x="645" y="457"/>
                </a:lnTo>
                <a:lnTo>
                  <a:pt x="790" y="312"/>
                </a:lnTo>
                <a:lnTo>
                  <a:pt x="790" y="718"/>
                </a:lnTo>
                <a:close/>
                <a:moveTo>
                  <a:pt x="834" y="248"/>
                </a:moveTo>
                <a:lnTo>
                  <a:pt x="834" y="236"/>
                </a:lnTo>
                <a:lnTo>
                  <a:pt x="822" y="236"/>
                </a:lnTo>
                <a:cubicBezTo>
                  <a:pt x="817" y="234"/>
                  <a:pt x="811" y="234"/>
                  <a:pt x="806" y="236"/>
                </a:cubicBezTo>
                <a:lnTo>
                  <a:pt x="331" y="236"/>
                </a:lnTo>
                <a:cubicBezTo>
                  <a:pt x="323" y="236"/>
                  <a:pt x="315" y="241"/>
                  <a:pt x="312" y="248"/>
                </a:cubicBezTo>
                <a:lnTo>
                  <a:pt x="131" y="429"/>
                </a:lnTo>
                <a:cubicBezTo>
                  <a:pt x="125" y="432"/>
                  <a:pt x="121" y="438"/>
                  <a:pt x="120" y="444"/>
                </a:cubicBezTo>
                <a:cubicBezTo>
                  <a:pt x="119" y="448"/>
                  <a:pt x="119" y="451"/>
                  <a:pt x="120" y="454"/>
                </a:cubicBezTo>
                <a:lnTo>
                  <a:pt x="120" y="930"/>
                </a:lnTo>
                <a:cubicBezTo>
                  <a:pt x="120" y="939"/>
                  <a:pt x="125" y="947"/>
                  <a:pt x="133" y="950"/>
                </a:cubicBezTo>
                <a:cubicBezTo>
                  <a:pt x="134" y="950"/>
                  <a:pt x="134" y="950"/>
                  <a:pt x="134" y="950"/>
                </a:cubicBezTo>
                <a:cubicBezTo>
                  <a:pt x="135" y="951"/>
                  <a:pt x="136" y="951"/>
                  <a:pt x="137" y="951"/>
                </a:cubicBezTo>
                <a:cubicBezTo>
                  <a:pt x="139" y="952"/>
                  <a:pt x="140" y="952"/>
                  <a:pt x="142" y="952"/>
                </a:cubicBezTo>
                <a:cubicBezTo>
                  <a:pt x="142" y="952"/>
                  <a:pt x="142" y="952"/>
                  <a:pt x="142" y="952"/>
                </a:cubicBezTo>
                <a:lnTo>
                  <a:pt x="620" y="952"/>
                </a:lnTo>
                <a:cubicBezTo>
                  <a:pt x="621" y="952"/>
                  <a:pt x="622" y="952"/>
                  <a:pt x="623" y="952"/>
                </a:cubicBezTo>
                <a:cubicBezTo>
                  <a:pt x="628" y="952"/>
                  <a:pt x="634" y="950"/>
                  <a:pt x="638" y="946"/>
                </a:cubicBezTo>
                <a:lnTo>
                  <a:pt x="829" y="754"/>
                </a:lnTo>
                <a:cubicBezTo>
                  <a:pt x="836" y="748"/>
                  <a:pt x="838" y="738"/>
                  <a:pt x="834" y="730"/>
                </a:cubicBezTo>
                <a:lnTo>
                  <a:pt x="834" y="265"/>
                </a:lnTo>
                <a:cubicBezTo>
                  <a:pt x="836" y="260"/>
                  <a:pt x="836" y="254"/>
                  <a:pt x="834" y="248"/>
                </a:cubicBezTo>
                <a:close/>
                <a:moveTo>
                  <a:pt x="541" y="718"/>
                </a:moveTo>
                <a:lnTo>
                  <a:pt x="507" y="718"/>
                </a:lnTo>
                <a:cubicBezTo>
                  <a:pt x="495" y="718"/>
                  <a:pt x="485" y="728"/>
                  <a:pt x="485" y="740"/>
                </a:cubicBezTo>
                <a:cubicBezTo>
                  <a:pt x="485" y="752"/>
                  <a:pt x="495" y="762"/>
                  <a:pt x="507" y="762"/>
                </a:cubicBezTo>
                <a:lnTo>
                  <a:pt x="541" y="762"/>
                </a:lnTo>
                <a:cubicBezTo>
                  <a:pt x="553" y="762"/>
                  <a:pt x="563" y="752"/>
                  <a:pt x="563" y="740"/>
                </a:cubicBezTo>
                <a:cubicBezTo>
                  <a:pt x="563" y="728"/>
                  <a:pt x="553" y="718"/>
                  <a:pt x="541" y="718"/>
                </a:cubicBezTo>
                <a:close/>
                <a:moveTo>
                  <a:pt x="698" y="762"/>
                </a:moveTo>
                <a:lnTo>
                  <a:pt x="732" y="762"/>
                </a:lnTo>
                <a:cubicBezTo>
                  <a:pt x="744" y="762"/>
                  <a:pt x="754" y="752"/>
                  <a:pt x="754" y="740"/>
                </a:cubicBezTo>
                <a:cubicBezTo>
                  <a:pt x="754" y="728"/>
                  <a:pt x="744" y="718"/>
                  <a:pt x="732" y="718"/>
                </a:cubicBezTo>
                <a:lnTo>
                  <a:pt x="698" y="718"/>
                </a:lnTo>
                <a:cubicBezTo>
                  <a:pt x="686" y="718"/>
                  <a:pt x="676" y="728"/>
                  <a:pt x="676" y="740"/>
                </a:cubicBezTo>
                <a:cubicBezTo>
                  <a:pt x="676" y="752"/>
                  <a:pt x="686" y="762"/>
                  <a:pt x="698" y="762"/>
                </a:cubicBezTo>
                <a:close/>
                <a:moveTo>
                  <a:pt x="445" y="718"/>
                </a:moveTo>
                <a:lnTo>
                  <a:pt x="411" y="718"/>
                </a:lnTo>
                <a:cubicBezTo>
                  <a:pt x="399" y="718"/>
                  <a:pt x="389" y="728"/>
                  <a:pt x="389" y="740"/>
                </a:cubicBezTo>
                <a:cubicBezTo>
                  <a:pt x="389" y="752"/>
                  <a:pt x="399" y="762"/>
                  <a:pt x="411" y="762"/>
                </a:cubicBezTo>
                <a:lnTo>
                  <a:pt x="445" y="762"/>
                </a:lnTo>
                <a:cubicBezTo>
                  <a:pt x="457" y="762"/>
                  <a:pt x="467" y="752"/>
                  <a:pt x="467" y="740"/>
                </a:cubicBezTo>
                <a:cubicBezTo>
                  <a:pt x="467" y="728"/>
                  <a:pt x="457" y="718"/>
                  <a:pt x="445" y="718"/>
                </a:cubicBezTo>
                <a:close/>
                <a:moveTo>
                  <a:pt x="353" y="718"/>
                </a:moveTo>
                <a:cubicBezTo>
                  <a:pt x="351" y="708"/>
                  <a:pt x="342" y="700"/>
                  <a:pt x="331" y="700"/>
                </a:cubicBezTo>
                <a:cubicBezTo>
                  <a:pt x="319" y="700"/>
                  <a:pt x="309" y="710"/>
                  <a:pt x="309" y="722"/>
                </a:cubicBezTo>
                <a:lnTo>
                  <a:pt x="309" y="731"/>
                </a:lnTo>
                <a:lnTo>
                  <a:pt x="305" y="736"/>
                </a:lnTo>
                <a:cubicBezTo>
                  <a:pt x="296" y="744"/>
                  <a:pt x="296" y="758"/>
                  <a:pt x="305" y="767"/>
                </a:cubicBezTo>
                <a:cubicBezTo>
                  <a:pt x="309" y="771"/>
                  <a:pt x="314" y="773"/>
                  <a:pt x="320" y="773"/>
                </a:cubicBezTo>
                <a:cubicBezTo>
                  <a:pt x="326" y="773"/>
                  <a:pt x="331" y="771"/>
                  <a:pt x="336" y="767"/>
                </a:cubicBezTo>
                <a:lnTo>
                  <a:pt x="340" y="762"/>
                </a:lnTo>
                <a:lnTo>
                  <a:pt x="349" y="762"/>
                </a:lnTo>
                <a:cubicBezTo>
                  <a:pt x="361" y="762"/>
                  <a:pt x="371" y="752"/>
                  <a:pt x="371" y="740"/>
                </a:cubicBezTo>
                <a:cubicBezTo>
                  <a:pt x="371" y="729"/>
                  <a:pt x="363" y="720"/>
                  <a:pt x="353" y="718"/>
                </a:cubicBezTo>
                <a:close/>
                <a:moveTo>
                  <a:pt x="331" y="394"/>
                </a:moveTo>
                <a:cubicBezTo>
                  <a:pt x="343" y="394"/>
                  <a:pt x="353" y="385"/>
                  <a:pt x="353" y="372"/>
                </a:cubicBezTo>
                <a:lnTo>
                  <a:pt x="353" y="338"/>
                </a:lnTo>
                <a:cubicBezTo>
                  <a:pt x="353" y="326"/>
                  <a:pt x="343" y="316"/>
                  <a:pt x="331" y="316"/>
                </a:cubicBezTo>
                <a:cubicBezTo>
                  <a:pt x="319" y="316"/>
                  <a:pt x="309" y="326"/>
                  <a:pt x="309" y="338"/>
                </a:cubicBezTo>
                <a:lnTo>
                  <a:pt x="309" y="372"/>
                </a:lnTo>
                <a:cubicBezTo>
                  <a:pt x="309" y="385"/>
                  <a:pt x="319" y="394"/>
                  <a:pt x="331" y="394"/>
                </a:cubicBezTo>
                <a:close/>
                <a:moveTo>
                  <a:pt x="331" y="682"/>
                </a:moveTo>
                <a:cubicBezTo>
                  <a:pt x="343" y="682"/>
                  <a:pt x="353" y="672"/>
                  <a:pt x="353" y="660"/>
                </a:cubicBezTo>
                <a:lnTo>
                  <a:pt x="353" y="626"/>
                </a:lnTo>
                <a:cubicBezTo>
                  <a:pt x="353" y="614"/>
                  <a:pt x="343" y="604"/>
                  <a:pt x="331" y="604"/>
                </a:cubicBezTo>
                <a:cubicBezTo>
                  <a:pt x="319" y="604"/>
                  <a:pt x="309" y="614"/>
                  <a:pt x="309" y="626"/>
                </a:cubicBezTo>
                <a:lnTo>
                  <a:pt x="309" y="660"/>
                </a:lnTo>
                <a:cubicBezTo>
                  <a:pt x="309" y="672"/>
                  <a:pt x="319" y="682"/>
                  <a:pt x="331" y="682"/>
                </a:cubicBezTo>
                <a:close/>
                <a:moveTo>
                  <a:pt x="331" y="586"/>
                </a:moveTo>
                <a:cubicBezTo>
                  <a:pt x="343" y="586"/>
                  <a:pt x="353" y="576"/>
                  <a:pt x="353" y="564"/>
                </a:cubicBezTo>
                <a:lnTo>
                  <a:pt x="353" y="530"/>
                </a:lnTo>
                <a:cubicBezTo>
                  <a:pt x="353" y="518"/>
                  <a:pt x="343" y="508"/>
                  <a:pt x="331" y="508"/>
                </a:cubicBezTo>
                <a:cubicBezTo>
                  <a:pt x="319" y="508"/>
                  <a:pt x="309" y="518"/>
                  <a:pt x="309" y="530"/>
                </a:cubicBezTo>
                <a:lnTo>
                  <a:pt x="309" y="564"/>
                </a:lnTo>
                <a:cubicBezTo>
                  <a:pt x="309" y="576"/>
                  <a:pt x="319" y="586"/>
                  <a:pt x="331" y="586"/>
                </a:cubicBezTo>
                <a:close/>
                <a:moveTo>
                  <a:pt x="264" y="776"/>
                </a:moveTo>
                <a:lnTo>
                  <a:pt x="242" y="798"/>
                </a:lnTo>
                <a:cubicBezTo>
                  <a:pt x="233" y="807"/>
                  <a:pt x="233" y="821"/>
                  <a:pt x="242" y="829"/>
                </a:cubicBezTo>
                <a:cubicBezTo>
                  <a:pt x="246" y="834"/>
                  <a:pt x="252" y="836"/>
                  <a:pt x="257" y="836"/>
                </a:cubicBezTo>
                <a:cubicBezTo>
                  <a:pt x="263" y="836"/>
                  <a:pt x="269" y="834"/>
                  <a:pt x="273" y="829"/>
                </a:cubicBezTo>
                <a:lnTo>
                  <a:pt x="295" y="807"/>
                </a:lnTo>
                <a:cubicBezTo>
                  <a:pt x="304" y="798"/>
                  <a:pt x="304" y="785"/>
                  <a:pt x="295" y="776"/>
                </a:cubicBezTo>
                <a:cubicBezTo>
                  <a:pt x="287" y="767"/>
                  <a:pt x="273" y="767"/>
                  <a:pt x="264" y="776"/>
                </a:cubicBezTo>
                <a:close/>
                <a:moveTo>
                  <a:pt x="202" y="839"/>
                </a:moveTo>
                <a:lnTo>
                  <a:pt x="179" y="861"/>
                </a:lnTo>
                <a:cubicBezTo>
                  <a:pt x="171" y="870"/>
                  <a:pt x="171" y="884"/>
                  <a:pt x="179" y="892"/>
                </a:cubicBezTo>
                <a:cubicBezTo>
                  <a:pt x="184" y="896"/>
                  <a:pt x="189" y="899"/>
                  <a:pt x="195" y="899"/>
                </a:cubicBezTo>
                <a:cubicBezTo>
                  <a:pt x="200" y="899"/>
                  <a:pt x="206" y="896"/>
                  <a:pt x="210" y="892"/>
                </a:cubicBezTo>
                <a:lnTo>
                  <a:pt x="233" y="870"/>
                </a:lnTo>
                <a:cubicBezTo>
                  <a:pt x="241" y="861"/>
                  <a:pt x="241" y="847"/>
                  <a:pt x="233" y="839"/>
                </a:cubicBezTo>
                <a:cubicBezTo>
                  <a:pt x="224" y="830"/>
                  <a:pt x="210" y="830"/>
                  <a:pt x="202" y="839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3" name="Freeform 40"/>
          <p:cNvSpPr>
            <a:spLocks noEditPoints="1"/>
          </p:cNvSpPr>
          <p:nvPr/>
        </p:nvSpPr>
        <p:spPr bwMode="auto">
          <a:xfrm>
            <a:off x="10012363" y="3286125"/>
            <a:ext cx="338137" cy="501650"/>
          </a:xfrm>
          <a:custGeom>
            <a:avLst/>
            <a:gdLst>
              <a:gd name="T0" fmla="*/ 101032 w 579"/>
              <a:gd name="T1" fmla="*/ 478821 h 857"/>
              <a:gd name="T2" fmla="*/ 321785 w 579"/>
              <a:gd name="T3" fmla="*/ 478821 h 857"/>
              <a:gd name="T4" fmla="*/ 333465 w 579"/>
              <a:gd name="T5" fmla="*/ 490528 h 857"/>
              <a:gd name="T6" fmla="*/ 321785 w 579"/>
              <a:gd name="T7" fmla="*/ 501650 h 857"/>
              <a:gd name="T8" fmla="*/ 101032 w 579"/>
              <a:gd name="T9" fmla="*/ 501650 h 857"/>
              <a:gd name="T10" fmla="*/ 89352 w 579"/>
              <a:gd name="T11" fmla="*/ 490528 h 857"/>
              <a:gd name="T12" fmla="*/ 101032 w 579"/>
              <a:gd name="T13" fmla="*/ 478821 h 857"/>
              <a:gd name="T14" fmla="*/ 105704 w 579"/>
              <a:gd name="T15" fmla="*/ 369945 h 857"/>
              <a:gd name="T16" fmla="*/ 227177 w 579"/>
              <a:gd name="T17" fmla="*/ 169753 h 857"/>
              <a:gd name="T18" fmla="*/ 269809 w 579"/>
              <a:gd name="T19" fmla="*/ 195509 h 857"/>
              <a:gd name="T20" fmla="*/ 148920 w 579"/>
              <a:gd name="T21" fmla="*/ 395701 h 857"/>
              <a:gd name="T22" fmla="*/ 105704 w 579"/>
              <a:gd name="T23" fmla="*/ 369945 h 857"/>
              <a:gd name="T24" fmla="*/ 20440 w 579"/>
              <a:gd name="T25" fmla="*/ 317848 h 857"/>
              <a:gd name="T26" fmla="*/ 141912 w 579"/>
              <a:gd name="T27" fmla="*/ 117657 h 857"/>
              <a:gd name="T28" fmla="*/ 184545 w 579"/>
              <a:gd name="T29" fmla="*/ 143412 h 857"/>
              <a:gd name="T30" fmla="*/ 63072 w 579"/>
              <a:gd name="T31" fmla="*/ 343604 h 857"/>
              <a:gd name="T32" fmla="*/ 20440 w 579"/>
              <a:gd name="T33" fmla="*/ 317848 h 857"/>
              <a:gd name="T34" fmla="*/ 1168 w 579"/>
              <a:gd name="T35" fmla="*/ 479992 h 857"/>
              <a:gd name="T36" fmla="*/ 12848 w 579"/>
              <a:gd name="T37" fmla="*/ 380481 h 857"/>
              <a:gd name="T38" fmla="*/ 96360 w 579"/>
              <a:gd name="T39" fmla="*/ 430822 h 857"/>
              <a:gd name="T40" fmla="*/ 14016 w 579"/>
              <a:gd name="T41" fmla="*/ 487601 h 857"/>
              <a:gd name="T42" fmla="*/ 1168 w 579"/>
              <a:gd name="T43" fmla="*/ 479992 h 857"/>
              <a:gd name="T44" fmla="*/ 174617 w 579"/>
              <a:gd name="T45" fmla="*/ 62048 h 857"/>
              <a:gd name="T46" fmla="*/ 157096 w 579"/>
              <a:gd name="T47" fmla="*/ 91316 h 857"/>
              <a:gd name="T48" fmla="*/ 284993 w 579"/>
              <a:gd name="T49" fmla="*/ 169168 h 857"/>
              <a:gd name="T50" fmla="*/ 303097 w 579"/>
              <a:gd name="T51" fmla="*/ 139900 h 857"/>
              <a:gd name="T52" fmla="*/ 174617 w 579"/>
              <a:gd name="T53" fmla="*/ 62048 h 857"/>
              <a:gd name="T54" fmla="*/ 202065 w 579"/>
              <a:gd name="T55" fmla="*/ 17561 h 857"/>
              <a:gd name="T56" fmla="*/ 240609 w 579"/>
              <a:gd name="T57" fmla="*/ 8195 h 857"/>
              <a:gd name="T58" fmla="*/ 320617 w 579"/>
              <a:gd name="T59" fmla="*/ 56780 h 857"/>
              <a:gd name="T60" fmla="*/ 330545 w 579"/>
              <a:gd name="T61" fmla="*/ 95413 h 857"/>
              <a:gd name="T62" fmla="*/ 319449 w 579"/>
              <a:gd name="T63" fmla="*/ 113559 h 857"/>
              <a:gd name="T64" fmla="*/ 190969 w 579"/>
              <a:gd name="T65" fmla="*/ 35707 h 857"/>
              <a:gd name="T66" fmla="*/ 202065 w 579"/>
              <a:gd name="T67" fmla="*/ 17561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4" name="Freeform 40"/>
          <p:cNvSpPr>
            <a:spLocks noEditPoints="1"/>
          </p:cNvSpPr>
          <p:nvPr/>
        </p:nvSpPr>
        <p:spPr bwMode="auto">
          <a:xfrm>
            <a:off x="4851400" y="4313238"/>
            <a:ext cx="463550" cy="360362"/>
          </a:xfrm>
          <a:custGeom>
            <a:avLst/>
            <a:gdLst>
              <a:gd name="T0" fmla="*/ 233152 w 1010"/>
              <a:gd name="T1" fmla="*/ 107147 h 787"/>
              <a:gd name="T2" fmla="*/ 75270 w 1010"/>
              <a:gd name="T3" fmla="*/ 172168 h 787"/>
              <a:gd name="T4" fmla="*/ 66549 w 1010"/>
              <a:gd name="T5" fmla="*/ 192773 h 787"/>
              <a:gd name="T6" fmla="*/ 75270 w 1010"/>
              <a:gd name="T7" fmla="*/ 212920 h 787"/>
              <a:gd name="T8" fmla="*/ 95464 w 1010"/>
              <a:gd name="T9" fmla="*/ 221620 h 787"/>
              <a:gd name="T10" fmla="*/ 115658 w 1010"/>
              <a:gd name="T11" fmla="*/ 212920 h 787"/>
              <a:gd name="T12" fmla="*/ 233152 w 1010"/>
              <a:gd name="T13" fmla="*/ 164842 h 787"/>
              <a:gd name="T14" fmla="*/ 350646 w 1010"/>
              <a:gd name="T15" fmla="*/ 212920 h 787"/>
              <a:gd name="T16" fmla="*/ 370840 w 1010"/>
              <a:gd name="T17" fmla="*/ 221620 h 787"/>
              <a:gd name="T18" fmla="*/ 391493 w 1010"/>
              <a:gd name="T19" fmla="*/ 212920 h 787"/>
              <a:gd name="T20" fmla="*/ 399755 w 1010"/>
              <a:gd name="T21" fmla="*/ 192773 h 787"/>
              <a:gd name="T22" fmla="*/ 391493 w 1010"/>
              <a:gd name="T23" fmla="*/ 172168 h 787"/>
              <a:gd name="T24" fmla="*/ 233152 w 1010"/>
              <a:gd name="T25" fmla="*/ 107147 h 787"/>
              <a:gd name="T26" fmla="*/ 233152 w 1010"/>
              <a:gd name="T27" fmla="*/ 222078 h 787"/>
              <a:gd name="T28" fmla="*/ 163849 w 1010"/>
              <a:gd name="T29" fmla="*/ 291220 h 787"/>
              <a:gd name="T30" fmla="*/ 233152 w 1010"/>
              <a:gd name="T31" fmla="*/ 360362 h 787"/>
              <a:gd name="T32" fmla="*/ 302455 w 1010"/>
              <a:gd name="T33" fmla="*/ 291220 h 787"/>
              <a:gd name="T34" fmla="*/ 233152 w 1010"/>
              <a:gd name="T35" fmla="*/ 222078 h 787"/>
              <a:gd name="T36" fmla="*/ 455289 w 1010"/>
              <a:gd name="T37" fmla="*/ 91579 h 787"/>
              <a:gd name="T38" fmla="*/ 233152 w 1010"/>
              <a:gd name="T39" fmla="*/ 0 h 787"/>
              <a:gd name="T40" fmla="*/ 11474 w 1010"/>
              <a:gd name="T41" fmla="*/ 91579 h 787"/>
              <a:gd name="T42" fmla="*/ 11474 w 1010"/>
              <a:gd name="T43" fmla="*/ 132331 h 787"/>
              <a:gd name="T44" fmla="*/ 31668 w 1010"/>
              <a:gd name="T45" fmla="*/ 140573 h 787"/>
              <a:gd name="T46" fmla="*/ 51863 w 1010"/>
              <a:gd name="T47" fmla="*/ 132331 h 787"/>
              <a:gd name="T48" fmla="*/ 233152 w 1010"/>
              <a:gd name="T49" fmla="*/ 57695 h 787"/>
              <a:gd name="T50" fmla="*/ 414441 w 1010"/>
              <a:gd name="T51" fmla="*/ 132331 h 787"/>
              <a:gd name="T52" fmla="*/ 434635 w 1010"/>
              <a:gd name="T53" fmla="*/ 140573 h 787"/>
              <a:gd name="T54" fmla="*/ 455289 w 1010"/>
              <a:gd name="T55" fmla="*/ 132331 h 787"/>
              <a:gd name="T56" fmla="*/ 463550 w 1010"/>
              <a:gd name="T57" fmla="*/ 112184 h 787"/>
              <a:gd name="T58" fmla="*/ 455289 w 1010"/>
              <a:gd name="T59" fmla="*/ 91579 h 7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010" h="787">
                <a:moveTo>
                  <a:pt x="508" y="234"/>
                </a:moveTo>
                <a:cubicBezTo>
                  <a:pt x="378" y="234"/>
                  <a:pt x="255" y="285"/>
                  <a:pt x="164" y="376"/>
                </a:cubicBezTo>
                <a:cubicBezTo>
                  <a:pt x="152" y="388"/>
                  <a:pt x="145" y="404"/>
                  <a:pt x="145" y="421"/>
                </a:cubicBezTo>
                <a:cubicBezTo>
                  <a:pt x="145" y="438"/>
                  <a:pt x="152" y="454"/>
                  <a:pt x="164" y="465"/>
                </a:cubicBezTo>
                <a:cubicBezTo>
                  <a:pt x="175" y="477"/>
                  <a:pt x="191" y="484"/>
                  <a:pt x="208" y="484"/>
                </a:cubicBezTo>
                <a:cubicBezTo>
                  <a:pt x="225" y="484"/>
                  <a:pt x="241" y="477"/>
                  <a:pt x="252" y="465"/>
                </a:cubicBezTo>
                <a:cubicBezTo>
                  <a:pt x="321" y="397"/>
                  <a:pt x="411" y="360"/>
                  <a:pt x="508" y="360"/>
                </a:cubicBezTo>
                <a:cubicBezTo>
                  <a:pt x="605" y="360"/>
                  <a:pt x="696" y="397"/>
                  <a:pt x="764" y="465"/>
                </a:cubicBezTo>
                <a:cubicBezTo>
                  <a:pt x="776" y="477"/>
                  <a:pt x="792" y="484"/>
                  <a:pt x="808" y="484"/>
                </a:cubicBezTo>
                <a:cubicBezTo>
                  <a:pt x="825" y="484"/>
                  <a:pt x="841" y="477"/>
                  <a:pt x="853" y="465"/>
                </a:cubicBezTo>
                <a:cubicBezTo>
                  <a:pt x="865" y="454"/>
                  <a:pt x="871" y="438"/>
                  <a:pt x="871" y="421"/>
                </a:cubicBezTo>
                <a:cubicBezTo>
                  <a:pt x="871" y="404"/>
                  <a:pt x="865" y="388"/>
                  <a:pt x="853" y="376"/>
                </a:cubicBezTo>
                <a:cubicBezTo>
                  <a:pt x="761" y="285"/>
                  <a:pt x="638" y="234"/>
                  <a:pt x="508" y="234"/>
                </a:cubicBezTo>
                <a:close/>
                <a:moveTo>
                  <a:pt x="508" y="485"/>
                </a:moveTo>
                <a:cubicBezTo>
                  <a:pt x="425" y="485"/>
                  <a:pt x="357" y="553"/>
                  <a:pt x="357" y="636"/>
                </a:cubicBezTo>
                <a:cubicBezTo>
                  <a:pt x="357" y="719"/>
                  <a:pt x="425" y="787"/>
                  <a:pt x="508" y="787"/>
                </a:cubicBezTo>
                <a:cubicBezTo>
                  <a:pt x="591" y="787"/>
                  <a:pt x="659" y="719"/>
                  <a:pt x="659" y="636"/>
                </a:cubicBezTo>
                <a:cubicBezTo>
                  <a:pt x="659" y="553"/>
                  <a:pt x="591" y="485"/>
                  <a:pt x="508" y="485"/>
                </a:cubicBezTo>
                <a:close/>
                <a:moveTo>
                  <a:pt x="992" y="200"/>
                </a:moveTo>
                <a:cubicBezTo>
                  <a:pt x="863" y="71"/>
                  <a:pt x="691" y="0"/>
                  <a:pt x="508" y="0"/>
                </a:cubicBezTo>
                <a:cubicBezTo>
                  <a:pt x="325" y="0"/>
                  <a:pt x="154" y="71"/>
                  <a:pt x="25" y="200"/>
                </a:cubicBezTo>
                <a:cubicBezTo>
                  <a:pt x="0" y="225"/>
                  <a:pt x="0" y="264"/>
                  <a:pt x="25" y="289"/>
                </a:cubicBezTo>
                <a:cubicBezTo>
                  <a:pt x="36" y="301"/>
                  <a:pt x="52" y="307"/>
                  <a:pt x="69" y="307"/>
                </a:cubicBezTo>
                <a:cubicBezTo>
                  <a:pt x="86" y="307"/>
                  <a:pt x="102" y="301"/>
                  <a:pt x="113" y="289"/>
                </a:cubicBezTo>
                <a:cubicBezTo>
                  <a:pt x="219" y="184"/>
                  <a:pt x="359" y="126"/>
                  <a:pt x="508" y="126"/>
                </a:cubicBezTo>
                <a:cubicBezTo>
                  <a:pt x="657" y="126"/>
                  <a:pt x="798" y="184"/>
                  <a:pt x="903" y="289"/>
                </a:cubicBezTo>
                <a:cubicBezTo>
                  <a:pt x="915" y="301"/>
                  <a:pt x="930" y="307"/>
                  <a:pt x="947" y="307"/>
                </a:cubicBezTo>
                <a:cubicBezTo>
                  <a:pt x="964" y="307"/>
                  <a:pt x="980" y="301"/>
                  <a:pt x="992" y="289"/>
                </a:cubicBezTo>
                <a:cubicBezTo>
                  <a:pt x="1004" y="277"/>
                  <a:pt x="1010" y="261"/>
                  <a:pt x="1010" y="245"/>
                </a:cubicBezTo>
                <a:cubicBezTo>
                  <a:pt x="1010" y="228"/>
                  <a:pt x="1004" y="212"/>
                  <a:pt x="992" y="200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95" name="Freeform 43"/>
          <p:cNvSpPr>
            <a:spLocks noEditPoints="1"/>
          </p:cNvSpPr>
          <p:nvPr/>
        </p:nvSpPr>
        <p:spPr bwMode="auto">
          <a:xfrm>
            <a:off x="7291388" y="4249738"/>
            <a:ext cx="409575" cy="460375"/>
          </a:xfrm>
          <a:custGeom>
            <a:avLst/>
            <a:gdLst>
              <a:gd name="T0" fmla="*/ 209827 w 894"/>
              <a:gd name="T1" fmla="*/ 74668 h 1005"/>
              <a:gd name="T2" fmla="*/ 191043 w 894"/>
              <a:gd name="T3" fmla="*/ 55886 h 1005"/>
              <a:gd name="T4" fmla="*/ 209827 w 894"/>
              <a:gd name="T5" fmla="*/ 37105 h 1005"/>
              <a:gd name="T6" fmla="*/ 228611 w 894"/>
              <a:gd name="T7" fmla="*/ 55886 h 1005"/>
              <a:gd name="T8" fmla="*/ 209827 w 894"/>
              <a:gd name="T9" fmla="*/ 74668 h 1005"/>
              <a:gd name="T10" fmla="*/ 407742 w 894"/>
              <a:gd name="T11" fmla="*/ 347228 h 1005"/>
              <a:gd name="T12" fmla="*/ 367884 w 894"/>
              <a:gd name="T13" fmla="*/ 291800 h 1005"/>
              <a:gd name="T14" fmla="*/ 328027 w 894"/>
              <a:gd name="T15" fmla="*/ 178653 h 1005"/>
              <a:gd name="T16" fmla="*/ 327110 w 894"/>
              <a:gd name="T17" fmla="*/ 175904 h 1005"/>
              <a:gd name="T18" fmla="*/ 249227 w 894"/>
              <a:gd name="T19" fmla="*/ 95282 h 1005"/>
              <a:gd name="T20" fmla="*/ 265720 w 894"/>
              <a:gd name="T21" fmla="*/ 55886 h 1005"/>
              <a:gd name="T22" fmla="*/ 209827 w 894"/>
              <a:gd name="T23" fmla="*/ 0 h 1005"/>
              <a:gd name="T24" fmla="*/ 153934 w 894"/>
              <a:gd name="T25" fmla="*/ 55886 h 1005"/>
              <a:gd name="T26" fmla="*/ 169053 w 894"/>
              <a:gd name="T27" fmla="*/ 93907 h 1005"/>
              <a:gd name="T28" fmla="*/ 84755 w 894"/>
              <a:gd name="T29" fmla="*/ 174072 h 1005"/>
              <a:gd name="T30" fmla="*/ 84297 w 894"/>
              <a:gd name="T31" fmla="*/ 176821 h 1005"/>
              <a:gd name="T32" fmla="*/ 43065 w 894"/>
              <a:gd name="T33" fmla="*/ 289509 h 1005"/>
              <a:gd name="T34" fmla="*/ 1833 w 894"/>
              <a:gd name="T35" fmla="*/ 344022 h 1005"/>
              <a:gd name="T36" fmla="*/ 17867 w 894"/>
              <a:gd name="T37" fmla="*/ 375171 h 1005"/>
              <a:gd name="T38" fmla="*/ 169053 w 894"/>
              <a:gd name="T39" fmla="*/ 404031 h 1005"/>
              <a:gd name="T40" fmla="*/ 166304 w 894"/>
              <a:gd name="T41" fmla="*/ 417773 h 1005"/>
              <a:gd name="T42" fmla="*/ 207994 w 894"/>
              <a:gd name="T43" fmla="*/ 459917 h 1005"/>
              <a:gd name="T44" fmla="*/ 250143 w 894"/>
              <a:gd name="T45" fmla="*/ 418689 h 1005"/>
              <a:gd name="T46" fmla="*/ 247852 w 894"/>
              <a:gd name="T47" fmla="*/ 404031 h 1005"/>
              <a:gd name="T48" fmla="*/ 392166 w 894"/>
              <a:gd name="T49" fmla="*/ 377462 h 1005"/>
              <a:gd name="T50" fmla="*/ 407742 w 894"/>
              <a:gd name="T51" fmla="*/ 347228 h 100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894" h="1005">
                <a:moveTo>
                  <a:pt x="458" y="163"/>
                </a:moveTo>
                <a:cubicBezTo>
                  <a:pt x="436" y="163"/>
                  <a:pt x="417" y="144"/>
                  <a:pt x="417" y="122"/>
                </a:cubicBezTo>
                <a:cubicBezTo>
                  <a:pt x="417" y="100"/>
                  <a:pt x="436" y="81"/>
                  <a:pt x="458" y="81"/>
                </a:cubicBezTo>
                <a:cubicBezTo>
                  <a:pt x="480" y="81"/>
                  <a:pt x="499" y="100"/>
                  <a:pt x="499" y="122"/>
                </a:cubicBezTo>
                <a:cubicBezTo>
                  <a:pt x="499" y="144"/>
                  <a:pt x="480" y="163"/>
                  <a:pt x="458" y="163"/>
                </a:cubicBezTo>
                <a:close/>
                <a:moveTo>
                  <a:pt x="890" y="758"/>
                </a:moveTo>
                <a:cubicBezTo>
                  <a:pt x="888" y="746"/>
                  <a:pt x="876" y="686"/>
                  <a:pt x="803" y="637"/>
                </a:cubicBezTo>
                <a:cubicBezTo>
                  <a:pt x="797" y="632"/>
                  <a:pt x="765" y="593"/>
                  <a:pt x="716" y="390"/>
                </a:cubicBezTo>
                <a:lnTo>
                  <a:pt x="714" y="384"/>
                </a:lnTo>
                <a:cubicBezTo>
                  <a:pt x="696" y="306"/>
                  <a:pt x="660" y="233"/>
                  <a:pt x="544" y="208"/>
                </a:cubicBezTo>
                <a:cubicBezTo>
                  <a:pt x="566" y="186"/>
                  <a:pt x="580" y="156"/>
                  <a:pt x="580" y="122"/>
                </a:cubicBezTo>
                <a:cubicBezTo>
                  <a:pt x="580" y="55"/>
                  <a:pt x="525" y="0"/>
                  <a:pt x="458" y="0"/>
                </a:cubicBezTo>
                <a:cubicBezTo>
                  <a:pt x="391" y="0"/>
                  <a:pt x="336" y="55"/>
                  <a:pt x="336" y="122"/>
                </a:cubicBezTo>
                <a:cubicBezTo>
                  <a:pt x="336" y="154"/>
                  <a:pt x="349" y="183"/>
                  <a:pt x="369" y="205"/>
                </a:cubicBezTo>
                <a:cubicBezTo>
                  <a:pt x="243" y="227"/>
                  <a:pt x="205" y="304"/>
                  <a:pt x="185" y="380"/>
                </a:cubicBezTo>
                <a:lnTo>
                  <a:pt x="184" y="386"/>
                </a:lnTo>
                <a:cubicBezTo>
                  <a:pt x="132" y="588"/>
                  <a:pt x="99" y="627"/>
                  <a:pt x="94" y="632"/>
                </a:cubicBezTo>
                <a:cubicBezTo>
                  <a:pt x="19" y="680"/>
                  <a:pt x="6" y="740"/>
                  <a:pt x="4" y="751"/>
                </a:cubicBezTo>
                <a:cubicBezTo>
                  <a:pt x="0" y="779"/>
                  <a:pt x="14" y="806"/>
                  <a:pt x="39" y="819"/>
                </a:cubicBezTo>
                <a:cubicBezTo>
                  <a:pt x="44" y="821"/>
                  <a:pt x="149" y="870"/>
                  <a:pt x="369" y="882"/>
                </a:cubicBezTo>
                <a:cubicBezTo>
                  <a:pt x="365" y="891"/>
                  <a:pt x="363" y="901"/>
                  <a:pt x="363" y="912"/>
                </a:cubicBezTo>
                <a:cubicBezTo>
                  <a:pt x="363" y="963"/>
                  <a:pt x="403" y="1004"/>
                  <a:pt x="454" y="1004"/>
                </a:cubicBezTo>
                <a:cubicBezTo>
                  <a:pt x="504" y="1005"/>
                  <a:pt x="546" y="964"/>
                  <a:pt x="546" y="914"/>
                </a:cubicBezTo>
                <a:cubicBezTo>
                  <a:pt x="546" y="903"/>
                  <a:pt x="544" y="892"/>
                  <a:pt x="541" y="882"/>
                </a:cubicBezTo>
                <a:cubicBezTo>
                  <a:pt x="752" y="873"/>
                  <a:pt x="845" y="829"/>
                  <a:pt x="856" y="824"/>
                </a:cubicBezTo>
                <a:cubicBezTo>
                  <a:pt x="880" y="811"/>
                  <a:pt x="894" y="785"/>
                  <a:pt x="890" y="758"/>
                </a:cubicBezTo>
                <a:close/>
              </a:path>
            </a:pathLst>
          </a:custGeom>
          <a:solidFill>
            <a:srgbClr val="0A6F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96" name="组合 146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4256088"/>
            <a:ext cx="5794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97" name="组合 149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4208463"/>
            <a:ext cx="6223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98" name="组合 202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75" y="4225925"/>
            <a:ext cx="6397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99" name="组合 93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95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001" name="文本框 95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赠送超赞学术图标</a:t>
              </a:r>
            </a:p>
          </p:txBody>
        </p:sp>
      </p:grp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直角三角形 33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963" name="组合 34"/>
          <p:cNvGrpSpPr>
            <a:grpSpLocks/>
          </p:cNvGrpSpPr>
          <p:nvPr/>
        </p:nvGrpSpPr>
        <p:grpSpPr bwMode="auto">
          <a:xfrm>
            <a:off x="7948613" y="912813"/>
            <a:ext cx="3046412" cy="4710112"/>
            <a:chOff x="7608011" y="1247968"/>
            <a:chExt cx="3045606" cy="4709888"/>
          </a:xfrm>
        </p:grpSpPr>
        <p:sp>
          <p:nvSpPr>
            <p:cNvPr id="36" name="矩形 9"/>
            <p:cNvSpPr/>
            <p:nvPr/>
          </p:nvSpPr>
          <p:spPr>
            <a:xfrm>
              <a:off x="7961929" y="1247968"/>
              <a:ext cx="1564861" cy="117786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0 w 1564433"/>
                <a:gd name="connsiteY0" fmla="*/ 0 h 1177991"/>
                <a:gd name="connsiteX1" fmla="*/ 1564433 w 1564433"/>
                <a:gd name="connsiteY1" fmla="*/ 0 h 1177991"/>
                <a:gd name="connsiteX2" fmla="*/ 1555102 w 1564433"/>
                <a:gd name="connsiteY2" fmla="*/ 1177991 h 1177991"/>
                <a:gd name="connsiteX3" fmla="*/ 0 w 1564433"/>
                <a:gd name="connsiteY3" fmla="*/ 1168661 h 1177991"/>
                <a:gd name="connsiteX4" fmla="*/ 0 w 1564433"/>
                <a:gd name="connsiteY4" fmla="*/ 0 h 117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10"/>
            <p:cNvSpPr/>
            <p:nvPr/>
          </p:nvSpPr>
          <p:spPr>
            <a:xfrm>
              <a:off x="9509333" y="1247968"/>
              <a:ext cx="1134762" cy="186839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10"/>
            <p:cNvSpPr/>
            <p:nvPr/>
          </p:nvSpPr>
          <p:spPr>
            <a:xfrm rot="5400000">
              <a:off x="9102917" y="2667340"/>
              <a:ext cx="1127071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FBD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10"/>
            <p:cNvSpPr/>
            <p:nvPr/>
          </p:nvSpPr>
          <p:spPr>
            <a:xfrm flipH="1">
              <a:off x="7608011" y="3100492"/>
              <a:ext cx="1099846" cy="1974756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20751420">
              <a:off x="8401551" y="4829198"/>
              <a:ext cx="1137936" cy="1128658"/>
            </a:xfrm>
            <a:prstGeom prst="rect">
              <a:avLst/>
            </a:prstGeom>
            <a:solidFill>
              <a:srgbClr val="58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964" name="文本框 40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WHAT ?</a:t>
            </a:r>
            <a:endParaRPr lang="zh-CN" altLang="en-US" sz="6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965" name="组合 41"/>
          <p:cNvGrpSpPr>
            <a:grpSpLocks/>
          </p:cNvGrpSpPr>
          <p:nvPr/>
        </p:nvGrpSpPr>
        <p:grpSpPr bwMode="auto">
          <a:xfrm>
            <a:off x="733425" y="1711325"/>
            <a:ext cx="6027738" cy="1014413"/>
            <a:chOff x="791006" y="1663050"/>
            <a:chExt cx="6027456" cy="1015663"/>
          </a:xfrm>
        </p:grpSpPr>
        <p:sp>
          <p:nvSpPr>
            <p:cNvPr id="40975" name="文本框 42"/>
            <p:cNvSpPr txBox="1">
              <a:spLocks noChangeArrowheads="1"/>
            </p:cNvSpPr>
            <p:nvPr/>
          </p:nvSpPr>
          <p:spPr bwMode="auto">
            <a:xfrm>
              <a:off x="791006" y="1663050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FBD580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6000">
                <a:solidFill>
                  <a:srgbClr val="FBD58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6" name="Content Placeholder 2"/>
            <p:cNvSpPr txBox="1">
              <a:spLocks/>
            </p:cNvSpPr>
            <p:nvPr/>
          </p:nvSpPr>
          <p:spPr bwMode="auto">
            <a:xfrm>
              <a:off x="1908738" y="1876384"/>
              <a:ext cx="4909724" cy="588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</p:grpSp>
      <p:grpSp>
        <p:nvGrpSpPr>
          <p:cNvPr id="40966" name="组合 44"/>
          <p:cNvGrpSpPr>
            <a:grpSpLocks/>
          </p:cNvGrpSpPr>
          <p:nvPr/>
        </p:nvGrpSpPr>
        <p:grpSpPr bwMode="auto">
          <a:xfrm>
            <a:off x="733425" y="2760663"/>
            <a:ext cx="6027738" cy="1014412"/>
            <a:chOff x="791006" y="1663050"/>
            <a:chExt cx="6027456" cy="1015663"/>
          </a:xfrm>
        </p:grpSpPr>
        <p:sp>
          <p:nvSpPr>
            <p:cNvPr id="40973" name="文本框 45"/>
            <p:cNvSpPr txBox="1">
              <a:spLocks noChangeArrowheads="1"/>
            </p:cNvSpPr>
            <p:nvPr/>
          </p:nvSpPr>
          <p:spPr bwMode="auto">
            <a:xfrm>
              <a:off x="791006" y="1663050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FE8E82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6000">
                <a:solidFill>
                  <a:srgbClr val="FE8E8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4" name="Content Placeholder 2"/>
            <p:cNvSpPr txBox="1">
              <a:spLocks/>
            </p:cNvSpPr>
            <p:nvPr/>
          </p:nvSpPr>
          <p:spPr bwMode="auto">
            <a:xfrm>
              <a:off x="1908738" y="1876384"/>
              <a:ext cx="4909724" cy="588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</p:grpSp>
      <p:grpSp>
        <p:nvGrpSpPr>
          <p:cNvPr id="40967" name="组合 47"/>
          <p:cNvGrpSpPr>
            <a:grpSpLocks/>
          </p:cNvGrpSpPr>
          <p:nvPr/>
        </p:nvGrpSpPr>
        <p:grpSpPr bwMode="auto">
          <a:xfrm>
            <a:off x="728663" y="3775075"/>
            <a:ext cx="6027737" cy="1016000"/>
            <a:chOff x="791006" y="1663050"/>
            <a:chExt cx="6027456" cy="1015663"/>
          </a:xfrm>
        </p:grpSpPr>
        <p:sp>
          <p:nvSpPr>
            <p:cNvPr id="40971" name="文本框 48"/>
            <p:cNvSpPr txBox="1">
              <a:spLocks noChangeArrowheads="1"/>
            </p:cNvSpPr>
            <p:nvPr/>
          </p:nvSpPr>
          <p:spPr bwMode="auto">
            <a:xfrm>
              <a:off x="791006" y="1663050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A6CC87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000">
                <a:solidFill>
                  <a:srgbClr val="A6CC8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2" name="Content Placeholder 2"/>
            <p:cNvSpPr txBox="1">
              <a:spLocks/>
            </p:cNvSpPr>
            <p:nvPr/>
          </p:nvSpPr>
          <p:spPr bwMode="auto">
            <a:xfrm>
              <a:off x="1908738" y="1876384"/>
              <a:ext cx="4909724" cy="588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</p:grpSp>
      <p:grpSp>
        <p:nvGrpSpPr>
          <p:cNvPr id="40968" name="组合 50"/>
          <p:cNvGrpSpPr>
            <a:grpSpLocks/>
          </p:cNvGrpSpPr>
          <p:nvPr/>
        </p:nvGrpSpPr>
        <p:grpSpPr bwMode="auto">
          <a:xfrm>
            <a:off x="728663" y="4794250"/>
            <a:ext cx="6027737" cy="1016000"/>
            <a:chOff x="791006" y="1663050"/>
            <a:chExt cx="6027456" cy="1015663"/>
          </a:xfrm>
        </p:grpSpPr>
        <p:sp>
          <p:nvSpPr>
            <p:cNvPr id="40969" name="文本框 51"/>
            <p:cNvSpPr txBox="1">
              <a:spLocks noChangeArrowheads="1"/>
            </p:cNvSpPr>
            <p:nvPr/>
          </p:nvSpPr>
          <p:spPr bwMode="auto">
            <a:xfrm>
              <a:off x="791006" y="1663050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58C4CA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6000">
                <a:solidFill>
                  <a:srgbClr val="58C4CA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970" name="Content Placeholder 2"/>
            <p:cNvSpPr txBox="1">
              <a:spLocks/>
            </p:cNvSpPr>
            <p:nvPr/>
          </p:nvSpPr>
          <p:spPr bwMode="auto">
            <a:xfrm>
              <a:off x="1908738" y="1876384"/>
              <a:ext cx="4909724" cy="588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reeform 412"/>
          <p:cNvSpPr>
            <a:spLocks/>
          </p:cNvSpPr>
          <p:nvPr/>
        </p:nvSpPr>
        <p:spPr bwMode="auto">
          <a:xfrm>
            <a:off x="13022263" y="2719388"/>
            <a:ext cx="44450" cy="66675"/>
          </a:xfrm>
          <a:custGeom>
            <a:avLst/>
            <a:gdLst>
              <a:gd name="T0" fmla="*/ 0 w 15"/>
              <a:gd name="T1" fmla="*/ 30543 h 24"/>
              <a:gd name="T2" fmla="*/ 5874 w 15"/>
              <a:gd name="T3" fmla="*/ 66639 h 24"/>
              <a:gd name="T4" fmla="*/ 44057 w 15"/>
              <a:gd name="T5" fmla="*/ 30543 h 24"/>
              <a:gd name="T6" fmla="*/ 32308 w 15"/>
              <a:gd name="T7" fmla="*/ 0 h 24"/>
              <a:gd name="T8" fmla="*/ 0 w 15"/>
              <a:gd name="T9" fmla="*/ 30543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Freeform 412"/>
          <p:cNvSpPr>
            <a:spLocks/>
          </p:cNvSpPr>
          <p:nvPr/>
        </p:nvSpPr>
        <p:spPr bwMode="auto">
          <a:xfrm>
            <a:off x="13022263" y="4897438"/>
            <a:ext cx="44450" cy="66675"/>
          </a:xfrm>
          <a:custGeom>
            <a:avLst/>
            <a:gdLst>
              <a:gd name="T0" fmla="*/ 0 w 15"/>
              <a:gd name="T1" fmla="*/ 30543 h 24"/>
              <a:gd name="T2" fmla="*/ 5874 w 15"/>
              <a:gd name="T3" fmla="*/ 66639 h 24"/>
              <a:gd name="T4" fmla="*/ 44057 w 15"/>
              <a:gd name="T5" fmla="*/ 30543 h 24"/>
              <a:gd name="T6" fmla="*/ 32308 w 15"/>
              <a:gd name="T7" fmla="*/ 0 h 24"/>
              <a:gd name="T8" fmla="*/ 0 w 15"/>
              <a:gd name="T9" fmla="*/ 30543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988" name="组合 76"/>
          <p:cNvGrpSpPr>
            <a:grpSpLocks/>
          </p:cNvGrpSpPr>
          <p:nvPr/>
        </p:nvGrpSpPr>
        <p:grpSpPr bwMode="auto">
          <a:xfrm>
            <a:off x="5481638" y="1504950"/>
            <a:ext cx="2952750" cy="2043113"/>
            <a:chOff x="5340154" y="1898281"/>
            <a:chExt cx="2952436" cy="2044192"/>
          </a:xfrm>
        </p:grpSpPr>
        <p:grpSp>
          <p:nvGrpSpPr>
            <p:cNvPr id="42007" name="组合 77"/>
            <p:cNvGrpSpPr>
              <a:grpSpLocks/>
            </p:cNvGrpSpPr>
            <p:nvPr/>
          </p:nvGrpSpPr>
          <p:grpSpPr bwMode="auto">
            <a:xfrm>
              <a:off x="5340154" y="1898281"/>
              <a:ext cx="2952436" cy="2044192"/>
              <a:chOff x="7101874" y="2210296"/>
              <a:chExt cx="2952436" cy="2044192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7101874" y="2210296"/>
                <a:ext cx="2952436" cy="2044192"/>
              </a:xfrm>
              <a:prstGeom prst="rect">
                <a:avLst/>
              </a:prstGeom>
              <a:solidFill>
                <a:srgbClr val="58C4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7336253" y="2540946"/>
                <a:ext cx="655496" cy="361586"/>
                <a:chOff x="8526461" y="3021137"/>
                <a:chExt cx="412081" cy="227313"/>
              </a:xfrm>
              <a:solidFill>
                <a:schemeClr val="bg1"/>
              </a:solidFill>
            </p:grpSpPr>
            <p:sp>
              <p:nvSpPr>
                <p:cNvPr id="83" name="Freeform 319"/>
                <p:cNvSpPr>
                  <a:spLocks noEditPoints="1"/>
                </p:cNvSpPr>
                <p:nvPr/>
              </p:nvSpPr>
              <p:spPr bwMode="auto">
                <a:xfrm>
                  <a:off x="8526461" y="3208336"/>
                  <a:ext cx="277151" cy="40114"/>
                </a:xfrm>
                <a:custGeom>
                  <a:avLst/>
                  <a:gdLst>
                    <a:gd name="T0" fmla="*/ 255 w 260"/>
                    <a:gd name="T1" fmla="*/ 0 h 38"/>
                    <a:gd name="T2" fmla="*/ 6 w 260"/>
                    <a:gd name="T3" fmla="*/ 0 h 38"/>
                    <a:gd name="T4" fmla="*/ 1 w 260"/>
                    <a:gd name="T5" fmla="*/ 18 h 38"/>
                    <a:gd name="T6" fmla="*/ 0 w 260"/>
                    <a:gd name="T7" fmla="*/ 18 h 38"/>
                    <a:gd name="T8" fmla="*/ 0 w 260"/>
                    <a:gd name="T9" fmla="*/ 38 h 38"/>
                    <a:gd name="T10" fmla="*/ 260 w 260"/>
                    <a:gd name="T11" fmla="*/ 38 h 38"/>
                    <a:gd name="T12" fmla="*/ 260 w 260"/>
                    <a:gd name="T13" fmla="*/ 18 h 38"/>
                    <a:gd name="T14" fmla="*/ 260 w 260"/>
                    <a:gd name="T15" fmla="*/ 18 h 38"/>
                    <a:gd name="T16" fmla="*/ 255 w 260"/>
                    <a:gd name="T17" fmla="*/ 0 h 38"/>
                    <a:gd name="T18" fmla="*/ 171 w 260"/>
                    <a:gd name="T19" fmla="*/ 30 h 38"/>
                    <a:gd name="T20" fmla="*/ 88 w 260"/>
                    <a:gd name="T21" fmla="*/ 30 h 38"/>
                    <a:gd name="T22" fmla="*/ 88 w 260"/>
                    <a:gd name="T23" fmla="*/ 19 h 38"/>
                    <a:gd name="T24" fmla="*/ 171 w 260"/>
                    <a:gd name="T25" fmla="*/ 19 h 38"/>
                    <a:gd name="T26" fmla="*/ 171 w 260"/>
                    <a:gd name="T27" fmla="*/ 3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60" h="38">
                      <a:moveTo>
                        <a:pt x="255" y="0"/>
                      </a:moveTo>
                      <a:lnTo>
                        <a:pt x="6" y="0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0" y="38"/>
                      </a:lnTo>
                      <a:lnTo>
                        <a:pt x="260" y="38"/>
                      </a:lnTo>
                      <a:lnTo>
                        <a:pt x="260" y="18"/>
                      </a:lnTo>
                      <a:lnTo>
                        <a:pt x="260" y="18"/>
                      </a:lnTo>
                      <a:lnTo>
                        <a:pt x="255" y="0"/>
                      </a:lnTo>
                      <a:close/>
                      <a:moveTo>
                        <a:pt x="171" y="30"/>
                      </a:moveTo>
                      <a:lnTo>
                        <a:pt x="88" y="30"/>
                      </a:lnTo>
                      <a:lnTo>
                        <a:pt x="88" y="19"/>
                      </a:lnTo>
                      <a:lnTo>
                        <a:pt x="171" y="19"/>
                      </a:lnTo>
                      <a:lnTo>
                        <a:pt x="171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84" name="Rectangle 320"/>
                <p:cNvSpPr>
                  <a:spLocks noChangeArrowheads="1"/>
                </p:cNvSpPr>
                <p:nvPr/>
              </p:nvSpPr>
              <p:spPr bwMode="auto">
                <a:xfrm>
                  <a:off x="8582378" y="3070976"/>
                  <a:ext cx="106971" cy="170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85" name="Rectangle 321"/>
                <p:cNvSpPr>
                  <a:spLocks noChangeArrowheads="1"/>
                </p:cNvSpPr>
                <p:nvPr/>
              </p:nvSpPr>
              <p:spPr bwMode="auto">
                <a:xfrm>
                  <a:off x="8582378" y="3107443"/>
                  <a:ext cx="106971" cy="170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Rectangle 322"/>
                <p:cNvSpPr>
                  <a:spLocks noChangeArrowheads="1"/>
                </p:cNvSpPr>
                <p:nvPr/>
              </p:nvSpPr>
              <p:spPr bwMode="auto">
                <a:xfrm>
                  <a:off x="8582378" y="3145126"/>
                  <a:ext cx="106971" cy="1944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87" name="Freeform 323"/>
                <p:cNvSpPr>
                  <a:spLocks/>
                </p:cNvSpPr>
                <p:nvPr/>
              </p:nvSpPr>
              <p:spPr bwMode="auto">
                <a:xfrm>
                  <a:off x="8547126" y="3021137"/>
                  <a:ext cx="234606" cy="182336"/>
                </a:xfrm>
                <a:custGeom>
                  <a:avLst/>
                  <a:gdLst>
                    <a:gd name="T0" fmla="*/ 149 w 149"/>
                    <a:gd name="T1" fmla="*/ 113 h 116"/>
                    <a:gd name="T2" fmla="*/ 120 w 149"/>
                    <a:gd name="T3" fmla="*/ 103 h 116"/>
                    <a:gd name="T4" fmla="*/ 13 w 149"/>
                    <a:gd name="T5" fmla="*/ 103 h 116"/>
                    <a:gd name="T6" fmla="*/ 13 w 149"/>
                    <a:gd name="T7" fmla="*/ 13 h 116"/>
                    <a:gd name="T8" fmla="*/ 126 w 149"/>
                    <a:gd name="T9" fmla="*/ 13 h 116"/>
                    <a:gd name="T10" fmla="*/ 148 w 149"/>
                    <a:gd name="T11" fmla="*/ 8 h 116"/>
                    <a:gd name="T12" fmla="*/ 149 w 149"/>
                    <a:gd name="T13" fmla="*/ 8 h 116"/>
                    <a:gd name="T14" fmla="*/ 149 w 149"/>
                    <a:gd name="T15" fmla="*/ 0 h 116"/>
                    <a:gd name="T16" fmla="*/ 0 w 149"/>
                    <a:gd name="T17" fmla="*/ 0 h 116"/>
                    <a:gd name="T18" fmla="*/ 0 w 149"/>
                    <a:gd name="T19" fmla="*/ 116 h 116"/>
                    <a:gd name="T20" fmla="*/ 149 w 149"/>
                    <a:gd name="T21" fmla="*/ 116 h 116"/>
                    <a:gd name="T22" fmla="*/ 149 w 149"/>
                    <a:gd name="T23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9" h="116">
                      <a:moveTo>
                        <a:pt x="149" y="113"/>
                      </a:moveTo>
                      <a:cubicBezTo>
                        <a:pt x="138" y="113"/>
                        <a:pt x="128" y="109"/>
                        <a:pt x="120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26" y="13"/>
                        <a:pt x="126" y="13"/>
                        <a:pt x="126" y="13"/>
                      </a:cubicBezTo>
                      <a:cubicBezTo>
                        <a:pt x="133" y="9"/>
                        <a:pt x="140" y="8"/>
                        <a:pt x="148" y="8"/>
                      </a:cubicBezTo>
                      <a:cubicBezTo>
                        <a:pt x="148" y="8"/>
                        <a:pt x="149" y="8"/>
                        <a:pt x="149" y="8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149" y="116"/>
                        <a:pt x="149" y="116"/>
                        <a:pt x="149" y="116"/>
                      </a:cubicBezTo>
                      <a:lnTo>
                        <a:pt x="149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324"/>
                <p:cNvSpPr>
                  <a:spLocks noEditPoints="1"/>
                </p:cNvSpPr>
                <p:nvPr/>
              </p:nvSpPr>
              <p:spPr bwMode="auto">
                <a:xfrm>
                  <a:off x="8696642" y="3028431"/>
                  <a:ext cx="241900" cy="207864"/>
                </a:xfrm>
                <a:custGeom>
                  <a:avLst/>
                  <a:gdLst>
                    <a:gd name="T0" fmla="*/ 147 w 154"/>
                    <a:gd name="T1" fmla="*/ 105 h 132"/>
                    <a:gd name="T2" fmla="*/ 103 w 154"/>
                    <a:gd name="T3" fmla="*/ 73 h 132"/>
                    <a:gd name="T4" fmla="*/ 100 w 154"/>
                    <a:gd name="T5" fmla="*/ 71 h 132"/>
                    <a:gd name="T6" fmla="*/ 97 w 154"/>
                    <a:gd name="T7" fmla="*/ 34 h 132"/>
                    <a:gd name="T8" fmla="*/ 32 w 154"/>
                    <a:gd name="T9" fmla="*/ 11 h 132"/>
                    <a:gd name="T10" fmla="*/ 12 w 154"/>
                    <a:gd name="T11" fmla="*/ 77 h 132"/>
                    <a:gd name="T12" fmla="*/ 76 w 154"/>
                    <a:gd name="T13" fmla="*/ 99 h 132"/>
                    <a:gd name="T14" fmla="*/ 84 w 154"/>
                    <a:gd name="T15" fmla="*/ 94 h 132"/>
                    <a:gd name="T16" fmla="*/ 86 w 154"/>
                    <a:gd name="T17" fmla="*/ 96 h 132"/>
                    <a:gd name="T18" fmla="*/ 130 w 154"/>
                    <a:gd name="T19" fmla="*/ 128 h 132"/>
                    <a:gd name="T20" fmla="*/ 147 w 154"/>
                    <a:gd name="T21" fmla="*/ 126 h 132"/>
                    <a:gd name="T22" fmla="*/ 150 w 154"/>
                    <a:gd name="T23" fmla="*/ 122 h 132"/>
                    <a:gd name="T24" fmla="*/ 147 w 154"/>
                    <a:gd name="T25" fmla="*/ 105 h 132"/>
                    <a:gd name="T26" fmla="*/ 69 w 154"/>
                    <a:gd name="T27" fmla="*/ 85 h 132"/>
                    <a:gd name="T28" fmla="*/ 25 w 154"/>
                    <a:gd name="T29" fmla="*/ 70 h 132"/>
                    <a:gd name="T30" fmla="*/ 39 w 154"/>
                    <a:gd name="T31" fmla="*/ 25 h 132"/>
                    <a:gd name="T32" fmla="*/ 83 w 154"/>
                    <a:gd name="T33" fmla="*/ 41 h 132"/>
                    <a:gd name="T34" fmla="*/ 69 w 154"/>
                    <a:gd name="T35" fmla="*/ 85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4" h="132">
                      <a:moveTo>
                        <a:pt x="147" y="105"/>
                      </a:moveTo>
                      <a:cubicBezTo>
                        <a:pt x="103" y="73"/>
                        <a:pt x="103" y="73"/>
                        <a:pt x="103" y="73"/>
                      </a:cubicBezTo>
                      <a:cubicBezTo>
                        <a:pt x="102" y="72"/>
                        <a:pt x="101" y="72"/>
                        <a:pt x="100" y="71"/>
                      </a:cubicBezTo>
                      <a:cubicBezTo>
                        <a:pt x="103" y="60"/>
                        <a:pt x="103" y="46"/>
                        <a:pt x="97" y="34"/>
                      </a:cubicBezTo>
                      <a:cubicBezTo>
                        <a:pt x="85" y="10"/>
                        <a:pt x="56" y="0"/>
                        <a:pt x="32" y="11"/>
                      </a:cubicBezTo>
                      <a:cubicBezTo>
                        <a:pt x="9" y="23"/>
                        <a:pt x="0" y="52"/>
                        <a:pt x="12" y="77"/>
                      </a:cubicBezTo>
                      <a:cubicBezTo>
                        <a:pt x="24" y="101"/>
                        <a:pt x="53" y="111"/>
                        <a:pt x="76" y="99"/>
                      </a:cubicBezTo>
                      <a:cubicBezTo>
                        <a:pt x="79" y="98"/>
                        <a:pt x="81" y="96"/>
                        <a:pt x="84" y="94"/>
                      </a:cubicBezTo>
                      <a:cubicBezTo>
                        <a:pt x="84" y="95"/>
                        <a:pt x="85" y="96"/>
                        <a:pt x="86" y="96"/>
                      </a:cubicBezTo>
                      <a:cubicBezTo>
                        <a:pt x="130" y="128"/>
                        <a:pt x="130" y="128"/>
                        <a:pt x="130" y="128"/>
                      </a:cubicBezTo>
                      <a:cubicBezTo>
                        <a:pt x="136" y="132"/>
                        <a:pt x="144" y="131"/>
                        <a:pt x="147" y="126"/>
                      </a:cubicBezTo>
                      <a:cubicBezTo>
                        <a:pt x="150" y="122"/>
                        <a:pt x="150" y="122"/>
                        <a:pt x="150" y="122"/>
                      </a:cubicBezTo>
                      <a:cubicBezTo>
                        <a:pt x="154" y="117"/>
                        <a:pt x="153" y="109"/>
                        <a:pt x="147" y="105"/>
                      </a:cubicBezTo>
                      <a:close/>
                      <a:moveTo>
                        <a:pt x="69" y="85"/>
                      </a:moveTo>
                      <a:cubicBezTo>
                        <a:pt x="53" y="93"/>
                        <a:pt x="34" y="86"/>
                        <a:pt x="25" y="70"/>
                      </a:cubicBezTo>
                      <a:cubicBezTo>
                        <a:pt x="17" y="53"/>
                        <a:pt x="23" y="33"/>
                        <a:pt x="39" y="25"/>
                      </a:cubicBezTo>
                      <a:cubicBezTo>
                        <a:pt x="55" y="17"/>
                        <a:pt x="75" y="24"/>
                        <a:pt x="83" y="41"/>
                      </a:cubicBezTo>
                      <a:cubicBezTo>
                        <a:pt x="91" y="58"/>
                        <a:pt x="85" y="78"/>
                        <a:pt x="69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42008" name="文本框 78"/>
            <p:cNvSpPr txBox="1">
              <a:spLocks noChangeArrowheads="1"/>
            </p:cNvSpPr>
            <p:nvPr/>
          </p:nvSpPr>
          <p:spPr bwMode="auto">
            <a:xfrm>
              <a:off x="5574533" y="2789215"/>
              <a:ext cx="248367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42009" name="文本框 79"/>
            <p:cNvSpPr txBox="1">
              <a:spLocks noChangeArrowheads="1"/>
            </p:cNvSpPr>
            <p:nvPr/>
          </p:nvSpPr>
          <p:spPr bwMode="auto">
            <a:xfrm>
              <a:off x="6198057" y="2214289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41989" name="Freeform 412"/>
          <p:cNvSpPr>
            <a:spLocks/>
          </p:cNvSpPr>
          <p:nvPr/>
        </p:nvSpPr>
        <p:spPr bwMode="auto">
          <a:xfrm>
            <a:off x="10083800" y="4795838"/>
            <a:ext cx="42863" cy="66675"/>
          </a:xfrm>
          <a:custGeom>
            <a:avLst/>
            <a:gdLst>
              <a:gd name="T0" fmla="*/ 0 w 15"/>
              <a:gd name="T1" fmla="*/ 30543 h 24"/>
              <a:gd name="T2" fmla="*/ 5874 w 15"/>
              <a:gd name="T3" fmla="*/ 66639 h 24"/>
              <a:gd name="T4" fmla="*/ 44057 w 15"/>
              <a:gd name="T5" fmla="*/ 30543 h 24"/>
              <a:gd name="T6" fmla="*/ 32308 w 15"/>
              <a:gd name="T7" fmla="*/ 0 h 24"/>
              <a:gd name="T8" fmla="*/ 0 w 15"/>
              <a:gd name="T9" fmla="*/ 30543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990" name="组合 89"/>
          <p:cNvGrpSpPr>
            <a:grpSpLocks/>
          </p:cNvGrpSpPr>
          <p:nvPr/>
        </p:nvGrpSpPr>
        <p:grpSpPr bwMode="auto">
          <a:xfrm>
            <a:off x="5481638" y="3662363"/>
            <a:ext cx="2952750" cy="2044700"/>
            <a:chOff x="5472234" y="3924354"/>
            <a:chExt cx="2952436" cy="2044192"/>
          </a:xfrm>
        </p:grpSpPr>
        <p:sp>
          <p:nvSpPr>
            <p:cNvPr id="91" name="矩形 90"/>
            <p:cNvSpPr/>
            <p:nvPr/>
          </p:nvSpPr>
          <p:spPr>
            <a:xfrm>
              <a:off x="5472234" y="3924354"/>
              <a:ext cx="2952436" cy="2044192"/>
            </a:xfrm>
            <a:prstGeom prst="rect">
              <a:avLst/>
            </a:prstGeom>
            <a:solidFill>
              <a:srgbClr val="A6CC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004" name="文本框 91"/>
            <p:cNvSpPr txBox="1">
              <a:spLocks noChangeArrowheads="1"/>
            </p:cNvSpPr>
            <p:nvPr/>
          </p:nvSpPr>
          <p:spPr bwMode="auto">
            <a:xfrm>
              <a:off x="5706613" y="4815288"/>
              <a:ext cx="248367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42005" name="文本框 92"/>
            <p:cNvSpPr txBox="1">
              <a:spLocks noChangeArrowheads="1"/>
            </p:cNvSpPr>
            <p:nvPr/>
          </p:nvSpPr>
          <p:spPr bwMode="auto">
            <a:xfrm>
              <a:off x="6330137" y="4240362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2006" name="Freeform 5"/>
            <p:cNvSpPr>
              <a:spLocks/>
            </p:cNvSpPr>
            <p:nvPr/>
          </p:nvSpPr>
          <p:spPr bwMode="auto">
            <a:xfrm rot="-2043593">
              <a:off x="5755210" y="4184156"/>
              <a:ext cx="555996" cy="450964"/>
            </a:xfrm>
            <a:custGeom>
              <a:avLst/>
              <a:gdLst>
                <a:gd name="T0" fmla="*/ 362778 w 1269"/>
                <a:gd name="T1" fmla="*/ 412800 h 1288"/>
                <a:gd name="T2" fmla="*/ 319840 w 1269"/>
                <a:gd name="T3" fmla="*/ 375336 h 1288"/>
                <a:gd name="T4" fmla="*/ 319840 w 1269"/>
                <a:gd name="T5" fmla="*/ 270999 h 1288"/>
                <a:gd name="T6" fmla="*/ 555996 w 1269"/>
                <a:gd name="T7" fmla="*/ 345226 h 1288"/>
                <a:gd name="T8" fmla="*/ 524012 w 1269"/>
                <a:gd name="T9" fmla="*/ 263296 h 1288"/>
                <a:gd name="T10" fmla="*/ 319840 w 1269"/>
                <a:gd name="T11" fmla="*/ 158608 h 1288"/>
                <a:gd name="T12" fmla="*/ 319840 w 1269"/>
                <a:gd name="T13" fmla="*/ 57421 h 1288"/>
                <a:gd name="T14" fmla="*/ 319840 w 1269"/>
                <a:gd name="T15" fmla="*/ 57421 h 1288"/>
                <a:gd name="T16" fmla="*/ 318964 w 1269"/>
                <a:gd name="T17" fmla="*/ 45867 h 1288"/>
                <a:gd name="T18" fmla="*/ 315897 w 1269"/>
                <a:gd name="T19" fmla="*/ 35013 h 1288"/>
                <a:gd name="T20" fmla="*/ 312830 w 1269"/>
                <a:gd name="T21" fmla="*/ 25209 h 1288"/>
                <a:gd name="T22" fmla="*/ 310639 w 1269"/>
                <a:gd name="T23" fmla="*/ 21008 h 1288"/>
                <a:gd name="T24" fmla="*/ 308449 w 1269"/>
                <a:gd name="T25" fmla="*/ 16806 h 1288"/>
                <a:gd name="T26" fmla="*/ 305382 w 1269"/>
                <a:gd name="T27" fmla="*/ 13305 h 1288"/>
                <a:gd name="T28" fmla="*/ 302315 w 1269"/>
                <a:gd name="T29" fmla="*/ 9804 h 1288"/>
                <a:gd name="T30" fmla="*/ 299686 w 1269"/>
                <a:gd name="T31" fmla="*/ 7003 h 1288"/>
                <a:gd name="T32" fmla="*/ 296181 w 1269"/>
                <a:gd name="T33" fmla="*/ 4902 h 1288"/>
                <a:gd name="T34" fmla="*/ 292676 w 1269"/>
                <a:gd name="T35" fmla="*/ 2801 h 1288"/>
                <a:gd name="T36" fmla="*/ 288732 w 1269"/>
                <a:gd name="T37" fmla="*/ 1401 h 1288"/>
                <a:gd name="T38" fmla="*/ 284351 w 1269"/>
                <a:gd name="T39" fmla="*/ 700 h 1288"/>
                <a:gd name="T40" fmla="*/ 279970 w 1269"/>
                <a:gd name="T41" fmla="*/ 0 h 1288"/>
                <a:gd name="T42" fmla="*/ 279970 w 1269"/>
                <a:gd name="T43" fmla="*/ 0 h 1288"/>
                <a:gd name="T44" fmla="*/ 275588 w 1269"/>
                <a:gd name="T45" fmla="*/ 700 h 1288"/>
                <a:gd name="T46" fmla="*/ 271207 w 1269"/>
                <a:gd name="T47" fmla="*/ 1401 h 1288"/>
                <a:gd name="T48" fmla="*/ 267702 w 1269"/>
                <a:gd name="T49" fmla="*/ 3501 h 1288"/>
                <a:gd name="T50" fmla="*/ 263320 w 1269"/>
                <a:gd name="T51" fmla="*/ 5602 h 1288"/>
                <a:gd name="T52" fmla="*/ 259815 w 1269"/>
                <a:gd name="T53" fmla="*/ 8403 h 1288"/>
                <a:gd name="T54" fmla="*/ 256748 w 1269"/>
                <a:gd name="T55" fmla="*/ 11904 h 1288"/>
                <a:gd name="T56" fmla="*/ 253681 w 1269"/>
                <a:gd name="T57" fmla="*/ 15055 h 1288"/>
                <a:gd name="T58" fmla="*/ 250614 w 1269"/>
                <a:gd name="T59" fmla="*/ 19257 h 1288"/>
                <a:gd name="T60" fmla="*/ 248424 w 1269"/>
                <a:gd name="T61" fmla="*/ 23459 h 1288"/>
                <a:gd name="T62" fmla="*/ 246671 w 1269"/>
                <a:gd name="T63" fmla="*/ 28010 h 1288"/>
                <a:gd name="T64" fmla="*/ 243166 w 1269"/>
                <a:gd name="T65" fmla="*/ 37814 h 1288"/>
                <a:gd name="T66" fmla="*/ 240975 w 1269"/>
                <a:gd name="T67" fmla="*/ 47617 h 1288"/>
                <a:gd name="T68" fmla="*/ 240099 w 1269"/>
                <a:gd name="T69" fmla="*/ 57421 h 1288"/>
                <a:gd name="T70" fmla="*/ 239661 w 1269"/>
                <a:gd name="T71" fmla="*/ 158958 h 1288"/>
                <a:gd name="T72" fmla="*/ 239661 w 1269"/>
                <a:gd name="T73" fmla="*/ 156857 h 1288"/>
                <a:gd name="T74" fmla="*/ 31984 w 1269"/>
                <a:gd name="T75" fmla="*/ 263296 h 1288"/>
                <a:gd name="T76" fmla="*/ 0 w 1269"/>
                <a:gd name="T77" fmla="*/ 345226 h 1288"/>
                <a:gd name="T78" fmla="*/ 239661 w 1269"/>
                <a:gd name="T79" fmla="*/ 270298 h 1288"/>
                <a:gd name="T80" fmla="*/ 239223 w 1269"/>
                <a:gd name="T81" fmla="*/ 378488 h 1288"/>
                <a:gd name="T82" fmla="*/ 200229 w 1269"/>
                <a:gd name="T83" fmla="*/ 412800 h 1288"/>
                <a:gd name="T84" fmla="*/ 192342 w 1269"/>
                <a:gd name="T85" fmla="*/ 450964 h 1288"/>
                <a:gd name="T86" fmla="*/ 281722 w 1269"/>
                <a:gd name="T87" fmla="*/ 421203 h 1288"/>
                <a:gd name="T88" fmla="*/ 369788 w 1269"/>
                <a:gd name="T89" fmla="*/ 450964 h 1288"/>
                <a:gd name="T90" fmla="*/ 362778 w 1269"/>
                <a:gd name="T91" fmla="*/ 412800 h 128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69"/>
                <a:gd name="T139" fmla="*/ 0 h 1288"/>
                <a:gd name="T140" fmla="*/ 1269 w 1269"/>
                <a:gd name="T141" fmla="*/ 1288 h 128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69" h="1288">
                  <a:moveTo>
                    <a:pt x="828" y="1179"/>
                  </a:moveTo>
                  <a:lnTo>
                    <a:pt x="730" y="1072"/>
                  </a:lnTo>
                  <a:lnTo>
                    <a:pt x="730" y="774"/>
                  </a:lnTo>
                  <a:lnTo>
                    <a:pt x="1269" y="986"/>
                  </a:lnTo>
                  <a:lnTo>
                    <a:pt x="1196" y="752"/>
                  </a:lnTo>
                  <a:lnTo>
                    <a:pt x="730" y="453"/>
                  </a:lnTo>
                  <a:lnTo>
                    <a:pt x="730" y="164"/>
                  </a:lnTo>
                  <a:lnTo>
                    <a:pt x="728" y="131"/>
                  </a:lnTo>
                  <a:lnTo>
                    <a:pt x="721" y="100"/>
                  </a:lnTo>
                  <a:lnTo>
                    <a:pt x="714" y="72"/>
                  </a:lnTo>
                  <a:lnTo>
                    <a:pt x="709" y="60"/>
                  </a:lnTo>
                  <a:lnTo>
                    <a:pt x="704" y="48"/>
                  </a:lnTo>
                  <a:lnTo>
                    <a:pt x="697" y="38"/>
                  </a:lnTo>
                  <a:lnTo>
                    <a:pt x="690" y="28"/>
                  </a:lnTo>
                  <a:lnTo>
                    <a:pt x="684" y="20"/>
                  </a:lnTo>
                  <a:lnTo>
                    <a:pt x="676" y="14"/>
                  </a:lnTo>
                  <a:lnTo>
                    <a:pt x="668" y="8"/>
                  </a:lnTo>
                  <a:lnTo>
                    <a:pt x="659" y="4"/>
                  </a:lnTo>
                  <a:lnTo>
                    <a:pt x="649" y="2"/>
                  </a:lnTo>
                  <a:lnTo>
                    <a:pt x="639" y="0"/>
                  </a:lnTo>
                  <a:lnTo>
                    <a:pt x="629" y="2"/>
                  </a:lnTo>
                  <a:lnTo>
                    <a:pt x="619" y="4"/>
                  </a:lnTo>
                  <a:lnTo>
                    <a:pt x="611" y="10"/>
                  </a:lnTo>
                  <a:lnTo>
                    <a:pt x="601" y="16"/>
                  </a:lnTo>
                  <a:lnTo>
                    <a:pt x="593" y="24"/>
                  </a:lnTo>
                  <a:lnTo>
                    <a:pt x="586" y="34"/>
                  </a:lnTo>
                  <a:lnTo>
                    <a:pt x="579" y="43"/>
                  </a:lnTo>
                  <a:lnTo>
                    <a:pt x="572" y="55"/>
                  </a:lnTo>
                  <a:lnTo>
                    <a:pt x="567" y="67"/>
                  </a:lnTo>
                  <a:lnTo>
                    <a:pt x="563" y="80"/>
                  </a:lnTo>
                  <a:lnTo>
                    <a:pt x="555" y="108"/>
                  </a:lnTo>
                  <a:lnTo>
                    <a:pt x="550" y="136"/>
                  </a:lnTo>
                  <a:lnTo>
                    <a:pt x="548" y="164"/>
                  </a:lnTo>
                  <a:lnTo>
                    <a:pt x="547" y="454"/>
                  </a:lnTo>
                  <a:lnTo>
                    <a:pt x="547" y="448"/>
                  </a:lnTo>
                  <a:lnTo>
                    <a:pt x="73" y="752"/>
                  </a:lnTo>
                  <a:lnTo>
                    <a:pt x="0" y="986"/>
                  </a:lnTo>
                  <a:lnTo>
                    <a:pt x="547" y="772"/>
                  </a:lnTo>
                  <a:lnTo>
                    <a:pt x="546" y="1081"/>
                  </a:lnTo>
                  <a:lnTo>
                    <a:pt x="457" y="1179"/>
                  </a:lnTo>
                  <a:lnTo>
                    <a:pt x="439" y="1288"/>
                  </a:lnTo>
                  <a:lnTo>
                    <a:pt x="643" y="1203"/>
                  </a:lnTo>
                  <a:lnTo>
                    <a:pt x="844" y="1288"/>
                  </a:lnTo>
                  <a:lnTo>
                    <a:pt x="828" y="1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91" name="组合 94"/>
          <p:cNvGrpSpPr>
            <a:grpSpLocks/>
          </p:cNvGrpSpPr>
          <p:nvPr/>
        </p:nvGrpSpPr>
        <p:grpSpPr bwMode="auto">
          <a:xfrm>
            <a:off x="8551863" y="1484313"/>
            <a:ext cx="2952750" cy="2044700"/>
            <a:chOff x="8411029" y="1877952"/>
            <a:chExt cx="2952436" cy="2044192"/>
          </a:xfrm>
        </p:grpSpPr>
        <p:sp>
          <p:nvSpPr>
            <p:cNvPr id="96" name="矩形 95"/>
            <p:cNvSpPr/>
            <p:nvPr/>
          </p:nvSpPr>
          <p:spPr>
            <a:xfrm>
              <a:off x="8411029" y="1877952"/>
              <a:ext cx="2952436" cy="2044192"/>
            </a:xfrm>
            <a:prstGeom prst="rect">
              <a:avLst/>
            </a:prstGeom>
            <a:solidFill>
              <a:srgbClr val="FBD5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999" name="文本框 96"/>
            <p:cNvSpPr txBox="1">
              <a:spLocks noChangeArrowheads="1"/>
            </p:cNvSpPr>
            <p:nvPr/>
          </p:nvSpPr>
          <p:spPr bwMode="auto">
            <a:xfrm>
              <a:off x="8645408" y="2768886"/>
              <a:ext cx="248367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42000" name="文本框 97"/>
            <p:cNvSpPr txBox="1">
              <a:spLocks noChangeArrowheads="1"/>
            </p:cNvSpPr>
            <p:nvPr/>
          </p:nvSpPr>
          <p:spPr bwMode="auto">
            <a:xfrm>
              <a:off x="9279092" y="2225028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2001" name="Freeform 412"/>
            <p:cNvSpPr>
              <a:spLocks/>
            </p:cNvSpPr>
            <p:nvPr/>
          </p:nvSpPr>
          <p:spPr bwMode="auto">
            <a:xfrm>
              <a:off x="9941723" y="3031433"/>
              <a:ext cx="44057" cy="66639"/>
            </a:xfrm>
            <a:custGeom>
              <a:avLst/>
              <a:gdLst>
                <a:gd name="T0" fmla="*/ 0 w 15"/>
                <a:gd name="T1" fmla="*/ 30543 h 24"/>
                <a:gd name="T2" fmla="*/ 5874 w 15"/>
                <a:gd name="T3" fmla="*/ 66639 h 24"/>
                <a:gd name="T4" fmla="*/ 44057 w 15"/>
                <a:gd name="T5" fmla="*/ 30543 h 24"/>
                <a:gd name="T6" fmla="*/ 32308 w 15"/>
                <a:gd name="T7" fmla="*/ 0 h 24"/>
                <a:gd name="T8" fmla="*/ 0 w 15"/>
                <a:gd name="T9" fmla="*/ 3054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8805472" y="2184354"/>
              <a:ext cx="418750" cy="366873"/>
              <a:chOff x="1079501" y="4265613"/>
              <a:chExt cx="276225" cy="223837"/>
            </a:xfrm>
            <a:solidFill>
              <a:schemeClr val="bg1"/>
            </a:solidFill>
          </p:grpSpPr>
          <p:sp>
            <p:nvSpPr>
              <p:cNvPr id="101" name="Freeform 284"/>
              <p:cNvSpPr>
                <a:spLocks noEditPoints="1"/>
              </p:cNvSpPr>
              <p:nvPr/>
            </p:nvSpPr>
            <p:spPr bwMode="auto">
              <a:xfrm>
                <a:off x="1093788" y="4322763"/>
                <a:ext cx="247650" cy="166687"/>
              </a:xfrm>
              <a:custGeom>
                <a:avLst/>
                <a:gdLst>
                  <a:gd name="T0" fmla="*/ 246 w 258"/>
                  <a:gd name="T1" fmla="*/ 99 h 174"/>
                  <a:gd name="T2" fmla="*/ 196 w 258"/>
                  <a:gd name="T3" fmla="*/ 52 h 174"/>
                  <a:gd name="T4" fmla="*/ 185 w 258"/>
                  <a:gd name="T5" fmla="*/ 46 h 174"/>
                  <a:gd name="T6" fmla="*/ 177 w 258"/>
                  <a:gd name="T7" fmla="*/ 12 h 174"/>
                  <a:gd name="T8" fmla="*/ 163 w 258"/>
                  <a:gd name="T9" fmla="*/ 0 h 174"/>
                  <a:gd name="T10" fmla="*/ 96 w 258"/>
                  <a:gd name="T11" fmla="*/ 0 h 174"/>
                  <a:gd name="T12" fmla="*/ 81 w 258"/>
                  <a:gd name="T13" fmla="*/ 12 h 174"/>
                  <a:gd name="T14" fmla="*/ 74 w 258"/>
                  <a:gd name="T15" fmla="*/ 46 h 174"/>
                  <a:gd name="T16" fmla="*/ 63 w 258"/>
                  <a:gd name="T17" fmla="*/ 52 h 174"/>
                  <a:gd name="T18" fmla="*/ 13 w 258"/>
                  <a:gd name="T19" fmla="*/ 99 h 174"/>
                  <a:gd name="T20" fmla="*/ 3 w 258"/>
                  <a:gd name="T21" fmla="*/ 119 h 174"/>
                  <a:gd name="T22" fmla="*/ 1 w 258"/>
                  <a:gd name="T23" fmla="*/ 162 h 174"/>
                  <a:gd name="T24" fmla="*/ 12 w 258"/>
                  <a:gd name="T25" fmla="*/ 174 h 174"/>
                  <a:gd name="T26" fmla="*/ 246 w 258"/>
                  <a:gd name="T27" fmla="*/ 174 h 174"/>
                  <a:gd name="T28" fmla="*/ 258 w 258"/>
                  <a:gd name="T29" fmla="*/ 162 h 174"/>
                  <a:gd name="T30" fmla="*/ 255 w 258"/>
                  <a:gd name="T31" fmla="*/ 119 h 174"/>
                  <a:gd name="T32" fmla="*/ 246 w 258"/>
                  <a:gd name="T33" fmla="*/ 99 h 174"/>
                  <a:gd name="T34" fmla="*/ 129 w 258"/>
                  <a:gd name="T35" fmla="*/ 154 h 174"/>
                  <a:gd name="T36" fmla="*/ 71 w 258"/>
                  <a:gd name="T37" fmla="*/ 96 h 174"/>
                  <a:gd name="T38" fmla="*/ 129 w 258"/>
                  <a:gd name="T39" fmla="*/ 38 h 174"/>
                  <a:gd name="T40" fmla="*/ 187 w 258"/>
                  <a:gd name="T41" fmla="*/ 96 h 174"/>
                  <a:gd name="T42" fmla="*/ 129 w 258"/>
                  <a:gd name="T43" fmla="*/ 15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8" h="174">
                    <a:moveTo>
                      <a:pt x="246" y="99"/>
                    </a:moveTo>
                    <a:cubicBezTo>
                      <a:pt x="196" y="52"/>
                      <a:pt x="196" y="52"/>
                      <a:pt x="196" y="52"/>
                    </a:cubicBezTo>
                    <a:cubicBezTo>
                      <a:pt x="193" y="49"/>
                      <a:pt x="189" y="47"/>
                      <a:pt x="185" y="46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6" y="6"/>
                      <a:pt x="169" y="0"/>
                      <a:pt x="16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3" y="6"/>
                      <a:pt x="81" y="12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0" y="47"/>
                      <a:pt x="65" y="49"/>
                      <a:pt x="63" y="52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8" y="104"/>
                      <a:pt x="4" y="113"/>
                      <a:pt x="3" y="119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0" y="168"/>
                      <a:pt x="5" y="174"/>
                      <a:pt x="12" y="174"/>
                    </a:cubicBezTo>
                    <a:cubicBezTo>
                      <a:pt x="246" y="174"/>
                      <a:pt x="246" y="174"/>
                      <a:pt x="246" y="174"/>
                    </a:cubicBezTo>
                    <a:cubicBezTo>
                      <a:pt x="253" y="174"/>
                      <a:pt x="258" y="168"/>
                      <a:pt x="258" y="162"/>
                    </a:cubicBezTo>
                    <a:cubicBezTo>
                      <a:pt x="255" y="119"/>
                      <a:pt x="255" y="119"/>
                      <a:pt x="255" y="119"/>
                    </a:cubicBezTo>
                    <a:cubicBezTo>
                      <a:pt x="255" y="113"/>
                      <a:pt x="250" y="104"/>
                      <a:pt x="246" y="99"/>
                    </a:cubicBezTo>
                    <a:close/>
                    <a:moveTo>
                      <a:pt x="129" y="154"/>
                    </a:moveTo>
                    <a:cubicBezTo>
                      <a:pt x="97" y="154"/>
                      <a:pt x="71" y="128"/>
                      <a:pt x="71" y="96"/>
                    </a:cubicBezTo>
                    <a:cubicBezTo>
                      <a:pt x="71" y="64"/>
                      <a:pt x="97" y="38"/>
                      <a:pt x="129" y="38"/>
                    </a:cubicBezTo>
                    <a:cubicBezTo>
                      <a:pt x="161" y="38"/>
                      <a:pt x="187" y="64"/>
                      <a:pt x="187" y="96"/>
                    </a:cubicBezTo>
                    <a:cubicBezTo>
                      <a:pt x="187" y="128"/>
                      <a:pt x="161" y="154"/>
                      <a:pt x="129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283"/>
              <p:cNvSpPr>
                <a:spLocks/>
              </p:cNvSpPr>
              <p:nvPr/>
            </p:nvSpPr>
            <p:spPr bwMode="auto">
              <a:xfrm>
                <a:off x="1079501" y="4265613"/>
                <a:ext cx="276225" cy="106362"/>
              </a:xfrm>
              <a:custGeom>
                <a:avLst/>
                <a:gdLst>
                  <a:gd name="T0" fmla="*/ 285 w 288"/>
                  <a:gd name="T1" fmla="*/ 44 h 111"/>
                  <a:gd name="T2" fmla="*/ 144 w 288"/>
                  <a:gd name="T3" fmla="*/ 0 h 111"/>
                  <a:gd name="T4" fmla="*/ 4 w 288"/>
                  <a:gd name="T5" fmla="*/ 44 h 111"/>
                  <a:gd name="T6" fmla="*/ 0 w 288"/>
                  <a:gd name="T7" fmla="*/ 54 h 111"/>
                  <a:gd name="T8" fmla="*/ 0 w 288"/>
                  <a:gd name="T9" fmla="*/ 106 h 111"/>
                  <a:gd name="T10" fmla="*/ 6 w 288"/>
                  <a:gd name="T11" fmla="*/ 110 h 111"/>
                  <a:gd name="T12" fmla="*/ 67 w 288"/>
                  <a:gd name="T13" fmla="*/ 95 h 111"/>
                  <a:gd name="T14" fmla="*/ 72 w 288"/>
                  <a:gd name="T15" fmla="*/ 87 h 111"/>
                  <a:gd name="T16" fmla="*/ 72 w 288"/>
                  <a:gd name="T17" fmla="*/ 65 h 111"/>
                  <a:gd name="T18" fmla="*/ 76 w 288"/>
                  <a:gd name="T19" fmla="*/ 55 h 111"/>
                  <a:gd name="T20" fmla="*/ 144 w 288"/>
                  <a:gd name="T21" fmla="*/ 40 h 111"/>
                  <a:gd name="T22" fmla="*/ 212 w 288"/>
                  <a:gd name="T23" fmla="*/ 55 h 111"/>
                  <a:gd name="T24" fmla="*/ 216 w 288"/>
                  <a:gd name="T25" fmla="*/ 65 h 111"/>
                  <a:gd name="T26" fmla="*/ 216 w 288"/>
                  <a:gd name="T27" fmla="*/ 84 h 111"/>
                  <a:gd name="T28" fmla="*/ 222 w 288"/>
                  <a:gd name="T29" fmla="*/ 92 h 111"/>
                  <a:gd name="T30" fmla="*/ 283 w 288"/>
                  <a:gd name="T31" fmla="*/ 110 h 111"/>
                  <a:gd name="T32" fmla="*/ 288 w 288"/>
                  <a:gd name="T33" fmla="*/ 106 h 111"/>
                  <a:gd name="T34" fmla="*/ 288 w 288"/>
                  <a:gd name="T35" fmla="*/ 54 h 111"/>
                  <a:gd name="T36" fmla="*/ 285 w 288"/>
                  <a:gd name="T37" fmla="*/ 4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111">
                    <a:moveTo>
                      <a:pt x="285" y="44"/>
                    </a:moveTo>
                    <a:cubicBezTo>
                      <a:pt x="285" y="44"/>
                      <a:pt x="252" y="0"/>
                      <a:pt x="144" y="0"/>
                    </a:cubicBezTo>
                    <a:cubicBezTo>
                      <a:pt x="37" y="0"/>
                      <a:pt x="4" y="44"/>
                      <a:pt x="4" y="44"/>
                    </a:cubicBezTo>
                    <a:cubicBezTo>
                      <a:pt x="2" y="46"/>
                      <a:pt x="0" y="51"/>
                      <a:pt x="0" y="5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0"/>
                      <a:pt x="3" y="111"/>
                      <a:pt x="6" y="110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70" y="94"/>
                      <a:pt x="72" y="90"/>
                      <a:pt x="72" y="8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1"/>
                      <a:pt x="74" y="57"/>
                      <a:pt x="76" y="55"/>
                    </a:cubicBezTo>
                    <a:cubicBezTo>
                      <a:pt x="76" y="55"/>
                      <a:pt x="91" y="40"/>
                      <a:pt x="144" y="40"/>
                    </a:cubicBezTo>
                    <a:cubicBezTo>
                      <a:pt x="198" y="40"/>
                      <a:pt x="212" y="55"/>
                      <a:pt x="212" y="55"/>
                    </a:cubicBezTo>
                    <a:cubicBezTo>
                      <a:pt x="215" y="57"/>
                      <a:pt x="216" y="61"/>
                      <a:pt x="216" y="65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16" y="87"/>
                      <a:pt x="219" y="90"/>
                      <a:pt x="222" y="92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6" y="111"/>
                      <a:pt x="288" y="110"/>
                      <a:pt x="288" y="106"/>
                    </a:cubicBezTo>
                    <a:cubicBezTo>
                      <a:pt x="288" y="54"/>
                      <a:pt x="288" y="54"/>
                      <a:pt x="288" y="54"/>
                    </a:cubicBezTo>
                    <a:cubicBezTo>
                      <a:pt x="288" y="51"/>
                      <a:pt x="287" y="46"/>
                      <a:pt x="28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1992" name="组合 102"/>
          <p:cNvGrpSpPr>
            <a:grpSpLocks/>
          </p:cNvGrpSpPr>
          <p:nvPr/>
        </p:nvGrpSpPr>
        <p:grpSpPr bwMode="auto">
          <a:xfrm>
            <a:off x="8551863" y="3662363"/>
            <a:ext cx="2952750" cy="2044700"/>
            <a:chOff x="8411029" y="4056434"/>
            <a:chExt cx="2952436" cy="2044192"/>
          </a:xfrm>
        </p:grpSpPr>
        <p:sp>
          <p:nvSpPr>
            <p:cNvPr id="104" name="矩形 103"/>
            <p:cNvSpPr/>
            <p:nvPr/>
          </p:nvSpPr>
          <p:spPr>
            <a:xfrm>
              <a:off x="8411029" y="4056434"/>
              <a:ext cx="2952436" cy="2044192"/>
            </a:xfrm>
            <a:prstGeom prst="rect">
              <a:avLst/>
            </a:prstGeom>
            <a:solidFill>
              <a:srgbClr val="FE8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995" name="文本框 104"/>
            <p:cNvSpPr txBox="1">
              <a:spLocks noChangeArrowheads="1"/>
            </p:cNvSpPr>
            <p:nvPr/>
          </p:nvSpPr>
          <p:spPr bwMode="auto">
            <a:xfrm>
              <a:off x="8645408" y="4947368"/>
              <a:ext cx="248367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41996" name="文本框 105"/>
            <p:cNvSpPr txBox="1">
              <a:spLocks noChangeArrowheads="1"/>
            </p:cNvSpPr>
            <p:nvPr/>
          </p:nvSpPr>
          <p:spPr bwMode="auto">
            <a:xfrm>
              <a:off x="9218132" y="4372442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1997" name="Freeform 110"/>
            <p:cNvSpPr>
              <a:spLocks noEditPoints="1"/>
            </p:cNvSpPr>
            <p:nvPr/>
          </p:nvSpPr>
          <p:spPr bwMode="auto">
            <a:xfrm>
              <a:off x="8862330" y="4342506"/>
              <a:ext cx="306297" cy="380683"/>
            </a:xfrm>
            <a:custGeom>
              <a:avLst/>
              <a:gdLst>
                <a:gd name="T0" fmla="*/ 31550 w 233"/>
                <a:gd name="T1" fmla="*/ 0 h 288"/>
                <a:gd name="T2" fmla="*/ 0 w 233"/>
                <a:gd name="T3" fmla="*/ 348959 h 288"/>
                <a:gd name="T4" fmla="*/ 274747 w 233"/>
                <a:gd name="T5" fmla="*/ 380683 h 288"/>
                <a:gd name="T6" fmla="*/ 306297 w 233"/>
                <a:gd name="T7" fmla="*/ 31724 h 288"/>
                <a:gd name="T8" fmla="*/ 34179 w 233"/>
                <a:gd name="T9" fmla="*/ 48907 h 288"/>
                <a:gd name="T10" fmla="*/ 255028 w 233"/>
                <a:gd name="T11" fmla="*/ 34367 h 288"/>
                <a:gd name="T12" fmla="*/ 272118 w 233"/>
                <a:gd name="T13" fmla="*/ 108389 h 288"/>
                <a:gd name="T14" fmla="*/ 51269 w 233"/>
                <a:gd name="T15" fmla="*/ 122929 h 288"/>
                <a:gd name="T16" fmla="*/ 34179 w 233"/>
                <a:gd name="T17" fmla="*/ 48907 h 288"/>
                <a:gd name="T18" fmla="*/ 48639 w 233"/>
                <a:gd name="T19" fmla="*/ 339707 h 288"/>
                <a:gd name="T20" fmla="*/ 48639 w 233"/>
                <a:gd name="T21" fmla="*/ 302696 h 288"/>
                <a:gd name="T22" fmla="*/ 76246 w 233"/>
                <a:gd name="T23" fmla="*/ 321201 h 288"/>
                <a:gd name="T24" fmla="*/ 61785 w 233"/>
                <a:gd name="T25" fmla="*/ 269650 h 288"/>
                <a:gd name="T26" fmla="*/ 34179 w 233"/>
                <a:gd name="T27" fmla="*/ 251145 h 288"/>
                <a:gd name="T28" fmla="*/ 61785 w 233"/>
                <a:gd name="T29" fmla="*/ 231318 h 288"/>
                <a:gd name="T30" fmla="*/ 61785 w 233"/>
                <a:gd name="T31" fmla="*/ 269650 h 288"/>
                <a:gd name="T32" fmla="*/ 48639 w 233"/>
                <a:gd name="T33" fmla="*/ 199594 h 288"/>
                <a:gd name="T34" fmla="*/ 48639 w 233"/>
                <a:gd name="T35" fmla="*/ 161262 h 288"/>
                <a:gd name="T36" fmla="*/ 76246 w 233"/>
                <a:gd name="T37" fmla="*/ 181089 h 288"/>
                <a:gd name="T38" fmla="*/ 126200 w 233"/>
                <a:gd name="T39" fmla="*/ 339707 h 288"/>
                <a:gd name="T40" fmla="*/ 98593 w 233"/>
                <a:gd name="T41" fmla="*/ 321201 h 288"/>
                <a:gd name="T42" fmla="*/ 126200 w 233"/>
                <a:gd name="T43" fmla="*/ 302696 h 288"/>
                <a:gd name="T44" fmla="*/ 126200 w 233"/>
                <a:gd name="T45" fmla="*/ 339707 h 288"/>
                <a:gd name="T46" fmla="*/ 113054 w 233"/>
                <a:gd name="T47" fmla="*/ 269650 h 288"/>
                <a:gd name="T48" fmla="*/ 113054 w 233"/>
                <a:gd name="T49" fmla="*/ 231318 h 288"/>
                <a:gd name="T50" fmla="*/ 140660 w 233"/>
                <a:gd name="T51" fmla="*/ 251145 h 288"/>
                <a:gd name="T52" fmla="*/ 126200 w 233"/>
                <a:gd name="T53" fmla="*/ 199594 h 288"/>
                <a:gd name="T54" fmla="*/ 98593 w 233"/>
                <a:gd name="T55" fmla="*/ 181089 h 288"/>
                <a:gd name="T56" fmla="*/ 126200 w 233"/>
                <a:gd name="T57" fmla="*/ 161262 h 288"/>
                <a:gd name="T58" fmla="*/ 126200 w 233"/>
                <a:gd name="T59" fmla="*/ 199594 h 288"/>
                <a:gd name="T60" fmla="*/ 177468 w 233"/>
                <a:gd name="T61" fmla="*/ 339707 h 288"/>
                <a:gd name="T62" fmla="*/ 177468 w 233"/>
                <a:gd name="T63" fmla="*/ 302696 h 288"/>
                <a:gd name="T64" fmla="*/ 205074 w 233"/>
                <a:gd name="T65" fmla="*/ 321201 h 288"/>
                <a:gd name="T66" fmla="*/ 190614 w 233"/>
                <a:gd name="T67" fmla="*/ 269650 h 288"/>
                <a:gd name="T68" fmla="*/ 161693 w 233"/>
                <a:gd name="T69" fmla="*/ 251145 h 288"/>
                <a:gd name="T70" fmla="*/ 190614 w 233"/>
                <a:gd name="T71" fmla="*/ 231318 h 288"/>
                <a:gd name="T72" fmla="*/ 190614 w 233"/>
                <a:gd name="T73" fmla="*/ 269650 h 288"/>
                <a:gd name="T74" fmla="*/ 177468 w 233"/>
                <a:gd name="T75" fmla="*/ 199594 h 288"/>
                <a:gd name="T76" fmla="*/ 177468 w 233"/>
                <a:gd name="T77" fmla="*/ 161262 h 288"/>
                <a:gd name="T78" fmla="*/ 205074 w 233"/>
                <a:gd name="T79" fmla="*/ 181089 h 288"/>
                <a:gd name="T80" fmla="*/ 272118 w 233"/>
                <a:gd name="T81" fmla="*/ 326489 h 288"/>
                <a:gd name="T82" fmla="*/ 243197 w 233"/>
                <a:gd name="T83" fmla="*/ 339707 h 288"/>
                <a:gd name="T84" fmla="*/ 230051 w 233"/>
                <a:gd name="T85" fmla="*/ 244536 h 288"/>
                <a:gd name="T86" fmla="*/ 258972 w 233"/>
                <a:gd name="T87" fmla="*/ 231318 h 288"/>
                <a:gd name="T88" fmla="*/ 272118 w 233"/>
                <a:gd name="T89" fmla="*/ 326489 h 288"/>
                <a:gd name="T90" fmla="*/ 244512 w 233"/>
                <a:gd name="T91" fmla="*/ 199594 h 288"/>
                <a:gd name="T92" fmla="*/ 244512 w 233"/>
                <a:gd name="T93" fmla="*/ 162583 h 288"/>
                <a:gd name="T94" fmla="*/ 272118 w 233"/>
                <a:gd name="T95" fmla="*/ 181089 h 2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33" h="288">
                  <a:moveTo>
                    <a:pt x="20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7"/>
                    <a:pt x="11" y="288"/>
                    <a:pt x="24" y="288"/>
                  </a:cubicBezTo>
                  <a:cubicBezTo>
                    <a:pt x="209" y="288"/>
                    <a:pt x="209" y="288"/>
                    <a:pt x="209" y="288"/>
                  </a:cubicBezTo>
                  <a:cubicBezTo>
                    <a:pt x="223" y="288"/>
                    <a:pt x="233" y="277"/>
                    <a:pt x="233" y="264"/>
                  </a:cubicBezTo>
                  <a:cubicBezTo>
                    <a:pt x="233" y="24"/>
                    <a:pt x="233" y="24"/>
                    <a:pt x="233" y="24"/>
                  </a:cubicBezTo>
                  <a:cubicBezTo>
                    <a:pt x="233" y="11"/>
                    <a:pt x="223" y="0"/>
                    <a:pt x="209" y="0"/>
                  </a:cubicBezTo>
                  <a:close/>
                  <a:moveTo>
                    <a:pt x="26" y="37"/>
                  </a:moveTo>
                  <a:cubicBezTo>
                    <a:pt x="26" y="31"/>
                    <a:pt x="32" y="26"/>
                    <a:pt x="39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201" y="26"/>
                    <a:pt x="207" y="31"/>
                    <a:pt x="207" y="37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07" y="88"/>
                    <a:pt x="201" y="93"/>
                    <a:pt x="194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2" y="93"/>
                    <a:pt x="26" y="88"/>
                    <a:pt x="26" y="82"/>
                  </a:cubicBezTo>
                  <a:lnTo>
                    <a:pt x="26" y="37"/>
                  </a:lnTo>
                  <a:close/>
                  <a:moveTo>
                    <a:pt x="47" y="257"/>
                  </a:moveTo>
                  <a:cubicBezTo>
                    <a:pt x="37" y="257"/>
                    <a:pt x="37" y="257"/>
                    <a:pt x="37" y="257"/>
                  </a:cubicBezTo>
                  <a:cubicBezTo>
                    <a:pt x="31" y="257"/>
                    <a:pt x="26" y="251"/>
                    <a:pt x="26" y="243"/>
                  </a:cubicBezTo>
                  <a:cubicBezTo>
                    <a:pt x="26" y="235"/>
                    <a:pt x="31" y="229"/>
                    <a:pt x="37" y="229"/>
                  </a:cubicBezTo>
                  <a:cubicBezTo>
                    <a:pt x="47" y="229"/>
                    <a:pt x="47" y="229"/>
                    <a:pt x="47" y="229"/>
                  </a:cubicBezTo>
                  <a:cubicBezTo>
                    <a:pt x="53" y="229"/>
                    <a:pt x="58" y="235"/>
                    <a:pt x="58" y="243"/>
                  </a:cubicBezTo>
                  <a:cubicBezTo>
                    <a:pt x="58" y="251"/>
                    <a:pt x="53" y="257"/>
                    <a:pt x="47" y="257"/>
                  </a:cubicBezTo>
                  <a:close/>
                  <a:moveTo>
                    <a:pt x="47" y="204"/>
                  </a:moveTo>
                  <a:cubicBezTo>
                    <a:pt x="37" y="204"/>
                    <a:pt x="37" y="204"/>
                    <a:pt x="37" y="204"/>
                  </a:cubicBezTo>
                  <a:cubicBezTo>
                    <a:pt x="31" y="204"/>
                    <a:pt x="26" y="198"/>
                    <a:pt x="26" y="190"/>
                  </a:cubicBezTo>
                  <a:cubicBezTo>
                    <a:pt x="26" y="182"/>
                    <a:pt x="31" y="175"/>
                    <a:pt x="37" y="175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53" y="175"/>
                    <a:pt x="58" y="182"/>
                    <a:pt x="58" y="190"/>
                  </a:cubicBezTo>
                  <a:cubicBezTo>
                    <a:pt x="58" y="198"/>
                    <a:pt x="53" y="204"/>
                    <a:pt x="47" y="204"/>
                  </a:cubicBezTo>
                  <a:close/>
                  <a:moveTo>
                    <a:pt x="47" y="151"/>
                  </a:moveTo>
                  <a:cubicBezTo>
                    <a:pt x="37" y="151"/>
                    <a:pt x="37" y="151"/>
                    <a:pt x="37" y="151"/>
                  </a:cubicBezTo>
                  <a:cubicBezTo>
                    <a:pt x="31" y="151"/>
                    <a:pt x="26" y="145"/>
                    <a:pt x="26" y="137"/>
                  </a:cubicBezTo>
                  <a:cubicBezTo>
                    <a:pt x="26" y="129"/>
                    <a:pt x="31" y="122"/>
                    <a:pt x="3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3" y="122"/>
                    <a:pt x="58" y="129"/>
                    <a:pt x="58" y="137"/>
                  </a:cubicBezTo>
                  <a:cubicBezTo>
                    <a:pt x="58" y="145"/>
                    <a:pt x="53" y="151"/>
                    <a:pt x="47" y="151"/>
                  </a:cubicBezTo>
                  <a:close/>
                  <a:moveTo>
                    <a:pt x="96" y="257"/>
                  </a:moveTo>
                  <a:cubicBezTo>
                    <a:pt x="86" y="257"/>
                    <a:pt x="86" y="257"/>
                    <a:pt x="86" y="257"/>
                  </a:cubicBezTo>
                  <a:cubicBezTo>
                    <a:pt x="80" y="257"/>
                    <a:pt x="75" y="251"/>
                    <a:pt x="75" y="243"/>
                  </a:cubicBezTo>
                  <a:cubicBezTo>
                    <a:pt x="75" y="235"/>
                    <a:pt x="80" y="229"/>
                    <a:pt x="86" y="229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02" y="229"/>
                    <a:pt x="107" y="235"/>
                    <a:pt x="107" y="243"/>
                  </a:cubicBezTo>
                  <a:cubicBezTo>
                    <a:pt x="107" y="251"/>
                    <a:pt x="102" y="257"/>
                    <a:pt x="96" y="257"/>
                  </a:cubicBezTo>
                  <a:close/>
                  <a:moveTo>
                    <a:pt x="96" y="204"/>
                  </a:moveTo>
                  <a:cubicBezTo>
                    <a:pt x="86" y="204"/>
                    <a:pt x="86" y="204"/>
                    <a:pt x="86" y="204"/>
                  </a:cubicBezTo>
                  <a:cubicBezTo>
                    <a:pt x="80" y="204"/>
                    <a:pt x="75" y="198"/>
                    <a:pt x="75" y="190"/>
                  </a:cubicBezTo>
                  <a:cubicBezTo>
                    <a:pt x="75" y="182"/>
                    <a:pt x="80" y="175"/>
                    <a:pt x="86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102" y="175"/>
                    <a:pt x="107" y="182"/>
                    <a:pt x="107" y="190"/>
                  </a:cubicBezTo>
                  <a:cubicBezTo>
                    <a:pt x="107" y="198"/>
                    <a:pt x="102" y="204"/>
                    <a:pt x="96" y="204"/>
                  </a:cubicBezTo>
                  <a:close/>
                  <a:moveTo>
                    <a:pt x="96" y="151"/>
                  </a:moveTo>
                  <a:cubicBezTo>
                    <a:pt x="86" y="151"/>
                    <a:pt x="86" y="151"/>
                    <a:pt x="86" y="151"/>
                  </a:cubicBezTo>
                  <a:cubicBezTo>
                    <a:pt x="80" y="151"/>
                    <a:pt x="75" y="145"/>
                    <a:pt x="75" y="137"/>
                  </a:cubicBezTo>
                  <a:cubicBezTo>
                    <a:pt x="75" y="129"/>
                    <a:pt x="80" y="122"/>
                    <a:pt x="8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102" y="122"/>
                    <a:pt x="107" y="129"/>
                    <a:pt x="107" y="137"/>
                  </a:cubicBezTo>
                  <a:cubicBezTo>
                    <a:pt x="107" y="145"/>
                    <a:pt x="102" y="151"/>
                    <a:pt x="96" y="151"/>
                  </a:cubicBezTo>
                  <a:close/>
                  <a:moveTo>
                    <a:pt x="145" y="257"/>
                  </a:moveTo>
                  <a:cubicBezTo>
                    <a:pt x="135" y="257"/>
                    <a:pt x="135" y="257"/>
                    <a:pt x="135" y="257"/>
                  </a:cubicBezTo>
                  <a:cubicBezTo>
                    <a:pt x="129" y="257"/>
                    <a:pt x="123" y="251"/>
                    <a:pt x="123" y="243"/>
                  </a:cubicBezTo>
                  <a:cubicBezTo>
                    <a:pt x="123" y="235"/>
                    <a:pt x="129" y="229"/>
                    <a:pt x="135" y="229"/>
                  </a:cubicBezTo>
                  <a:cubicBezTo>
                    <a:pt x="145" y="229"/>
                    <a:pt x="145" y="229"/>
                    <a:pt x="145" y="229"/>
                  </a:cubicBezTo>
                  <a:cubicBezTo>
                    <a:pt x="151" y="229"/>
                    <a:pt x="156" y="235"/>
                    <a:pt x="156" y="243"/>
                  </a:cubicBezTo>
                  <a:cubicBezTo>
                    <a:pt x="156" y="251"/>
                    <a:pt x="151" y="257"/>
                    <a:pt x="145" y="257"/>
                  </a:cubicBezTo>
                  <a:close/>
                  <a:moveTo>
                    <a:pt x="145" y="204"/>
                  </a:moveTo>
                  <a:cubicBezTo>
                    <a:pt x="135" y="204"/>
                    <a:pt x="135" y="204"/>
                    <a:pt x="135" y="204"/>
                  </a:cubicBezTo>
                  <a:cubicBezTo>
                    <a:pt x="129" y="204"/>
                    <a:pt x="123" y="198"/>
                    <a:pt x="123" y="190"/>
                  </a:cubicBezTo>
                  <a:cubicBezTo>
                    <a:pt x="123" y="182"/>
                    <a:pt x="129" y="175"/>
                    <a:pt x="135" y="175"/>
                  </a:cubicBezTo>
                  <a:cubicBezTo>
                    <a:pt x="145" y="175"/>
                    <a:pt x="145" y="175"/>
                    <a:pt x="145" y="175"/>
                  </a:cubicBezTo>
                  <a:cubicBezTo>
                    <a:pt x="151" y="175"/>
                    <a:pt x="156" y="182"/>
                    <a:pt x="156" y="190"/>
                  </a:cubicBezTo>
                  <a:cubicBezTo>
                    <a:pt x="156" y="198"/>
                    <a:pt x="151" y="204"/>
                    <a:pt x="145" y="204"/>
                  </a:cubicBezTo>
                  <a:close/>
                  <a:moveTo>
                    <a:pt x="145" y="151"/>
                  </a:moveTo>
                  <a:cubicBezTo>
                    <a:pt x="135" y="151"/>
                    <a:pt x="135" y="151"/>
                    <a:pt x="135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29"/>
                    <a:pt x="129" y="122"/>
                    <a:pt x="135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51" y="122"/>
                    <a:pt x="156" y="129"/>
                    <a:pt x="156" y="137"/>
                  </a:cubicBezTo>
                  <a:cubicBezTo>
                    <a:pt x="156" y="145"/>
                    <a:pt x="151" y="151"/>
                    <a:pt x="145" y="151"/>
                  </a:cubicBezTo>
                  <a:close/>
                  <a:moveTo>
                    <a:pt x="207" y="247"/>
                  </a:moveTo>
                  <a:cubicBezTo>
                    <a:pt x="207" y="253"/>
                    <a:pt x="200" y="257"/>
                    <a:pt x="197" y="25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182" y="257"/>
                    <a:pt x="175" y="253"/>
                    <a:pt x="175" y="247"/>
                  </a:cubicBezTo>
                  <a:cubicBezTo>
                    <a:pt x="175" y="185"/>
                    <a:pt x="175" y="185"/>
                    <a:pt x="175" y="185"/>
                  </a:cubicBezTo>
                  <a:cubicBezTo>
                    <a:pt x="175" y="180"/>
                    <a:pt x="182" y="175"/>
                    <a:pt x="185" y="175"/>
                  </a:cubicBezTo>
                  <a:cubicBezTo>
                    <a:pt x="197" y="175"/>
                    <a:pt x="197" y="175"/>
                    <a:pt x="197" y="175"/>
                  </a:cubicBezTo>
                  <a:cubicBezTo>
                    <a:pt x="200" y="175"/>
                    <a:pt x="207" y="180"/>
                    <a:pt x="207" y="185"/>
                  </a:cubicBezTo>
                  <a:lnTo>
                    <a:pt x="207" y="247"/>
                  </a:lnTo>
                  <a:close/>
                  <a:moveTo>
                    <a:pt x="196" y="151"/>
                  </a:moveTo>
                  <a:cubicBezTo>
                    <a:pt x="186" y="151"/>
                    <a:pt x="186" y="151"/>
                    <a:pt x="186" y="151"/>
                  </a:cubicBezTo>
                  <a:cubicBezTo>
                    <a:pt x="180" y="151"/>
                    <a:pt x="175" y="145"/>
                    <a:pt x="175" y="137"/>
                  </a:cubicBezTo>
                  <a:cubicBezTo>
                    <a:pt x="175" y="129"/>
                    <a:pt x="180" y="123"/>
                    <a:pt x="186" y="123"/>
                  </a:cubicBezTo>
                  <a:cubicBezTo>
                    <a:pt x="196" y="123"/>
                    <a:pt x="196" y="123"/>
                    <a:pt x="196" y="123"/>
                  </a:cubicBezTo>
                  <a:cubicBezTo>
                    <a:pt x="202" y="123"/>
                    <a:pt x="207" y="129"/>
                    <a:pt x="207" y="137"/>
                  </a:cubicBezTo>
                  <a:cubicBezTo>
                    <a:pt x="207" y="145"/>
                    <a:pt x="202" y="151"/>
                    <a:pt x="196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993" name="图片 10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2"/>
          <a:stretch>
            <a:fillRect/>
          </a:stretch>
        </p:blipFill>
        <p:spPr bwMode="auto">
          <a:xfrm>
            <a:off x="595313" y="1516063"/>
            <a:ext cx="4778375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ACDE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2243</Words>
  <Application>Microsoft Office PowerPoint</Application>
  <PresentationFormat>自定义</PresentationFormat>
  <Paragraphs>181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Office 主题</vt:lpstr>
      <vt:lpstr>2_Office 主题</vt:lpstr>
      <vt:lpstr>默认设计模板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30</cp:revision>
  <dcterms:created xsi:type="dcterms:W3CDTF">2015-04-06T05:14:23Z</dcterms:created>
  <dcterms:modified xsi:type="dcterms:W3CDTF">2016-09-17T08:19:14Z</dcterms:modified>
  <cp:category>https://cyppt.taobao.com</cp:category>
</cp:coreProperties>
</file>