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85" r:id="rId3"/>
    <p:sldId id="284" r:id="rId4"/>
    <p:sldId id="291" r:id="rId5"/>
    <p:sldId id="294" r:id="rId6"/>
    <p:sldId id="317" r:id="rId7"/>
    <p:sldId id="293" r:id="rId8"/>
    <p:sldId id="286" r:id="rId9"/>
    <p:sldId id="295" r:id="rId10"/>
    <p:sldId id="296" r:id="rId11"/>
    <p:sldId id="318" r:id="rId12"/>
    <p:sldId id="298" r:id="rId13"/>
    <p:sldId id="287" r:id="rId14"/>
    <p:sldId id="299" r:id="rId15"/>
    <p:sldId id="300" r:id="rId16"/>
    <p:sldId id="304" r:id="rId17"/>
    <p:sldId id="301" r:id="rId18"/>
    <p:sldId id="288" r:id="rId19"/>
    <p:sldId id="302" r:id="rId20"/>
    <p:sldId id="303" r:id="rId21"/>
    <p:sldId id="306" r:id="rId22"/>
    <p:sldId id="307" r:id="rId23"/>
    <p:sldId id="289" r:id="rId24"/>
    <p:sldId id="316" r:id="rId25"/>
    <p:sldId id="319" r:id="rId26"/>
    <p:sldId id="310" r:id="rId27"/>
    <p:sldId id="313" r:id="rId28"/>
    <p:sldId id="290" r:id="rId29"/>
    <p:sldId id="311" r:id="rId30"/>
    <p:sldId id="312" r:id="rId31"/>
    <p:sldId id="305" r:id="rId32"/>
    <p:sldId id="314" r:id="rId33"/>
    <p:sldId id="315" r:id="rId34"/>
    <p:sldId id="280" r:id="rId35"/>
    <p:sldId id="278" r:id="rId36"/>
    <p:sldId id="281" r:id="rId37"/>
    <p:sldId id="279" r:id="rId38"/>
    <p:sldId id="320" r:id="rId39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9" d="100"/>
          <a:sy n="69" d="100"/>
        </p:scale>
        <p:origin x="-2124" y="-738"/>
      </p:cViewPr>
      <p:guideLst>
        <p:guide orient="horz" pos="2221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068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814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5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49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042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736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772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938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9695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09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409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B625D4-68A9-4D53-8C62-709205CBD4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99" Type="http://schemas.openxmlformats.org/officeDocument/2006/relationships/image" Target="../media/image304.png"/><Relationship Id="rId21" Type="http://schemas.openxmlformats.org/officeDocument/2006/relationships/image" Target="../media/image26.png"/><Relationship Id="rId63" Type="http://schemas.openxmlformats.org/officeDocument/2006/relationships/image" Target="../media/image68.png"/><Relationship Id="rId159" Type="http://schemas.openxmlformats.org/officeDocument/2006/relationships/image" Target="../media/image164.png"/><Relationship Id="rId324" Type="http://schemas.openxmlformats.org/officeDocument/2006/relationships/image" Target="../media/image329.png"/><Relationship Id="rId366" Type="http://schemas.openxmlformats.org/officeDocument/2006/relationships/image" Target="../media/image371.png"/><Relationship Id="rId170" Type="http://schemas.openxmlformats.org/officeDocument/2006/relationships/image" Target="../media/image175.png"/><Relationship Id="rId226" Type="http://schemas.openxmlformats.org/officeDocument/2006/relationships/image" Target="../media/image231.png"/><Relationship Id="rId107" Type="http://schemas.openxmlformats.org/officeDocument/2006/relationships/image" Target="../media/image112.png"/><Relationship Id="rId268" Type="http://schemas.openxmlformats.org/officeDocument/2006/relationships/image" Target="../media/image273.png"/><Relationship Id="rId289" Type="http://schemas.openxmlformats.org/officeDocument/2006/relationships/image" Target="../media/image294.png"/><Relationship Id="rId11" Type="http://schemas.openxmlformats.org/officeDocument/2006/relationships/image" Target="../media/image16.png"/><Relationship Id="rId32" Type="http://schemas.openxmlformats.org/officeDocument/2006/relationships/image" Target="../media/image37.png"/><Relationship Id="rId53" Type="http://schemas.openxmlformats.org/officeDocument/2006/relationships/image" Target="../media/image58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314" Type="http://schemas.openxmlformats.org/officeDocument/2006/relationships/image" Target="../media/image319.png"/><Relationship Id="rId335" Type="http://schemas.openxmlformats.org/officeDocument/2006/relationships/image" Target="../media/image340.png"/><Relationship Id="rId356" Type="http://schemas.openxmlformats.org/officeDocument/2006/relationships/image" Target="../media/image361.png"/><Relationship Id="rId377" Type="http://schemas.openxmlformats.org/officeDocument/2006/relationships/image" Target="../media/image382.png"/><Relationship Id="rId398" Type="http://schemas.openxmlformats.org/officeDocument/2006/relationships/image" Target="../media/image403.png"/><Relationship Id="rId5" Type="http://schemas.openxmlformats.org/officeDocument/2006/relationships/image" Target="../media/image10.png"/><Relationship Id="rId95" Type="http://schemas.openxmlformats.org/officeDocument/2006/relationships/image" Target="../media/image100.png"/><Relationship Id="rId160" Type="http://schemas.openxmlformats.org/officeDocument/2006/relationships/image" Target="../media/image165.png"/><Relationship Id="rId181" Type="http://schemas.openxmlformats.org/officeDocument/2006/relationships/image" Target="../media/image186.png"/><Relationship Id="rId216" Type="http://schemas.openxmlformats.org/officeDocument/2006/relationships/image" Target="../media/image221.png"/><Relationship Id="rId237" Type="http://schemas.openxmlformats.org/officeDocument/2006/relationships/image" Target="../media/image242.png"/><Relationship Id="rId258" Type="http://schemas.openxmlformats.org/officeDocument/2006/relationships/image" Target="../media/image263.png"/><Relationship Id="rId279" Type="http://schemas.openxmlformats.org/officeDocument/2006/relationships/image" Target="../media/image284.png"/><Relationship Id="rId22" Type="http://schemas.openxmlformats.org/officeDocument/2006/relationships/image" Target="../media/image27.png"/><Relationship Id="rId43" Type="http://schemas.openxmlformats.org/officeDocument/2006/relationships/image" Target="../media/image48.png"/><Relationship Id="rId64" Type="http://schemas.openxmlformats.org/officeDocument/2006/relationships/image" Target="../media/image69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290" Type="http://schemas.openxmlformats.org/officeDocument/2006/relationships/image" Target="../media/image295.png"/><Relationship Id="rId304" Type="http://schemas.openxmlformats.org/officeDocument/2006/relationships/image" Target="../media/image309.png"/><Relationship Id="rId325" Type="http://schemas.openxmlformats.org/officeDocument/2006/relationships/image" Target="../media/image330.png"/><Relationship Id="rId346" Type="http://schemas.openxmlformats.org/officeDocument/2006/relationships/image" Target="../media/image351.png"/><Relationship Id="rId367" Type="http://schemas.openxmlformats.org/officeDocument/2006/relationships/image" Target="../media/image372.png"/><Relationship Id="rId388" Type="http://schemas.openxmlformats.org/officeDocument/2006/relationships/image" Target="../media/image393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6.png"/><Relationship Id="rId192" Type="http://schemas.openxmlformats.org/officeDocument/2006/relationships/image" Target="../media/image197.png"/><Relationship Id="rId206" Type="http://schemas.openxmlformats.org/officeDocument/2006/relationships/image" Target="../media/image211.png"/><Relationship Id="rId227" Type="http://schemas.openxmlformats.org/officeDocument/2006/relationships/image" Target="../media/image232.png"/><Relationship Id="rId248" Type="http://schemas.openxmlformats.org/officeDocument/2006/relationships/image" Target="../media/image253.png"/><Relationship Id="rId269" Type="http://schemas.openxmlformats.org/officeDocument/2006/relationships/image" Target="../media/image274.png"/><Relationship Id="rId12" Type="http://schemas.openxmlformats.org/officeDocument/2006/relationships/image" Target="../media/image17.png"/><Relationship Id="rId33" Type="http://schemas.openxmlformats.org/officeDocument/2006/relationships/image" Target="../media/image38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280" Type="http://schemas.openxmlformats.org/officeDocument/2006/relationships/image" Target="../media/image285.png"/><Relationship Id="rId315" Type="http://schemas.openxmlformats.org/officeDocument/2006/relationships/image" Target="../media/image320.png"/><Relationship Id="rId336" Type="http://schemas.openxmlformats.org/officeDocument/2006/relationships/image" Target="../media/image341.png"/><Relationship Id="rId357" Type="http://schemas.openxmlformats.org/officeDocument/2006/relationships/image" Target="../media/image362.png"/><Relationship Id="rId54" Type="http://schemas.openxmlformats.org/officeDocument/2006/relationships/image" Target="../media/image59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166.png"/><Relationship Id="rId182" Type="http://schemas.openxmlformats.org/officeDocument/2006/relationships/image" Target="../media/image187.png"/><Relationship Id="rId217" Type="http://schemas.openxmlformats.org/officeDocument/2006/relationships/image" Target="../media/image222.png"/><Relationship Id="rId378" Type="http://schemas.openxmlformats.org/officeDocument/2006/relationships/image" Target="../media/image383.png"/><Relationship Id="rId399" Type="http://schemas.openxmlformats.org/officeDocument/2006/relationships/image" Target="../media/image404.png"/><Relationship Id="rId6" Type="http://schemas.openxmlformats.org/officeDocument/2006/relationships/image" Target="../media/image11.png"/><Relationship Id="rId238" Type="http://schemas.openxmlformats.org/officeDocument/2006/relationships/image" Target="../media/image243.png"/><Relationship Id="rId259" Type="http://schemas.openxmlformats.org/officeDocument/2006/relationships/image" Target="../media/image264.png"/><Relationship Id="rId23" Type="http://schemas.openxmlformats.org/officeDocument/2006/relationships/image" Target="../media/image28.png"/><Relationship Id="rId119" Type="http://schemas.openxmlformats.org/officeDocument/2006/relationships/image" Target="../media/image124.png"/><Relationship Id="rId270" Type="http://schemas.openxmlformats.org/officeDocument/2006/relationships/image" Target="../media/image275.png"/><Relationship Id="rId291" Type="http://schemas.openxmlformats.org/officeDocument/2006/relationships/image" Target="../media/image296.png"/><Relationship Id="rId305" Type="http://schemas.openxmlformats.org/officeDocument/2006/relationships/image" Target="../media/image310.png"/><Relationship Id="rId326" Type="http://schemas.openxmlformats.org/officeDocument/2006/relationships/image" Target="../media/image331.png"/><Relationship Id="rId347" Type="http://schemas.openxmlformats.org/officeDocument/2006/relationships/image" Target="../media/image352.png"/><Relationship Id="rId44" Type="http://schemas.openxmlformats.org/officeDocument/2006/relationships/image" Target="../media/image49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368" Type="http://schemas.openxmlformats.org/officeDocument/2006/relationships/image" Target="../media/image373.png"/><Relationship Id="rId389" Type="http://schemas.openxmlformats.org/officeDocument/2006/relationships/image" Target="../media/image394.png"/><Relationship Id="rId172" Type="http://schemas.openxmlformats.org/officeDocument/2006/relationships/image" Target="../media/image177.png"/><Relationship Id="rId193" Type="http://schemas.openxmlformats.org/officeDocument/2006/relationships/image" Target="../media/image198.png"/><Relationship Id="rId207" Type="http://schemas.openxmlformats.org/officeDocument/2006/relationships/image" Target="../media/image212.png"/><Relationship Id="rId228" Type="http://schemas.openxmlformats.org/officeDocument/2006/relationships/image" Target="../media/image233.png"/><Relationship Id="rId249" Type="http://schemas.openxmlformats.org/officeDocument/2006/relationships/image" Target="../media/image254.png"/><Relationship Id="rId13" Type="http://schemas.openxmlformats.org/officeDocument/2006/relationships/image" Target="../media/image18.png"/><Relationship Id="rId109" Type="http://schemas.openxmlformats.org/officeDocument/2006/relationships/image" Target="../media/image114.png"/><Relationship Id="rId260" Type="http://schemas.openxmlformats.org/officeDocument/2006/relationships/image" Target="../media/image265.png"/><Relationship Id="rId281" Type="http://schemas.openxmlformats.org/officeDocument/2006/relationships/image" Target="../media/image286.png"/><Relationship Id="rId316" Type="http://schemas.openxmlformats.org/officeDocument/2006/relationships/image" Target="../media/image321.png"/><Relationship Id="rId337" Type="http://schemas.openxmlformats.org/officeDocument/2006/relationships/image" Target="../media/image342.png"/><Relationship Id="rId34" Type="http://schemas.openxmlformats.org/officeDocument/2006/relationships/image" Target="../media/image39.png"/><Relationship Id="rId55" Type="http://schemas.openxmlformats.org/officeDocument/2006/relationships/image" Target="../media/image60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358" Type="http://schemas.openxmlformats.org/officeDocument/2006/relationships/image" Target="../media/image363.png"/><Relationship Id="rId379" Type="http://schemas.openxmlformats.org/officeDocument/2006/relationships/image" Target="../media/image384.png"/><Relationship Id="rId7" Type="http://schemas.openxmlformats.org/officeDocument/2006/relationships/image" Target="../media/image12.png"/><Relationship Id="rId162" Type="http://schemas.openxmlformats.org/officeDocument/2006/relationships/image" Target="../media/image167.png"/><Relationship Id="rId183" Type="http://schemas.openxmlformats.org/officeDocument/2006/relationships/image" Target="../media/image188.png"/><Relationship Id="rId218" Type="http://schemas.openxmlformats.org/officeDocument/2006/relationships/image" Target="../media/image223.png"/><Relationship Id="rId239" Type="http://schemas.openxmlformats.org/officeDocument/2006/relationships/image" Target="../media/image244.png"/><Relationship Id="rId390" Type="http://schemas.openxmlformats.org/officeDocument/2006/relationships/image" Target="../media/image395.png"/><Relationship Id="rId250" Type="http://schemas.openxmlformats.org/officeDocument/2006/relationships/image" Target="../media/image255.png"/><Relationship Id="rId271" Type="http://schemas.openxmlformats.org/officeDocument/2006/relationships/image" Target="../media/image276.png"/><Relationship Id="rId292" Type="http://schemas.openxmlformats.org/officeDocument/2006/relationships/image" Target="../media/image297.png"/><Relationship Id="rId306" Type="http://schemas.openxmlformats.org/officeDocument/2006/relationships/image" Target="../media/image311.png"/><Relationship Id="rId24" Type="http://schemas.openxmlformats.org/officeDocument/2006/relationships/image" Target="../media/image29.png"/><Relationship Id="rId45" Type="http://schemas.openxmlformats.org/officeDocument/2006/relationships/image" Target="../media/image50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327" Type="http://schemas.openxmlformats.org/officeDocument/2006/relationships/image" Target="../media/image332.png"/><Relationship Id="rId348" Type="http://schemas.openxmlformats.org/officeDocument/2006/relationships/image" Target="../media/image353.png"/><Relationship Id="rId369" Type="http://schemas.openxmlformats.org/officeDocument/2006/relationships/image" Target="../media/image374.png"/><Relationship Id="rId152" Type="http://schemas.openxmlformats.org/officeDocument/2006/relationships/image" Target="../media/image157.png"/><Relationship Id="rId173" Type="http://schemas.openxmlformats.org/officeDocument/2006/relationships/image" Target="../media/image178.png"/><Relationship Id="rId194" Type="http://schemas.openxmlformats.org/officeDocument/2006/relationships/image" Target="../media/image199.png"/><Relationship Id="rId208" Type="http://schemas.openxmlformats.org/officeDocument/2006/relationships/image" Target="../media/image213.png"/><Relationship Id="rId229" Type="http://schemas.openxmlformats.org/officeDocument/2006/relationships/image" Target="../media/image234.png"/><Relationship Id="rId380" Type="http://schemas.openxmlformats.org/officeDocument/2006/relationships/image" Target="../media/image385.png"/><Relationship Id="rId240" Type="http://schemas.openxmlformats.org/officeDocument/2006/relationships/image" Target="../media/image245.png"/><Relationship Id="rId261" Type="http://schemas.openxmlformats.org/officeDocument/2006/relationships/image" Target="../media/image266.png"/><Relationship Id="rId14" Type="http://schemas.openxmlformats.org/officeDocument/2006/relationships/image" Target="../media/image19.png"/><Relationship Id="rId35" Type="http://schemas.openxmlformats.org/officeDocument/2006/relationships/image" Target="../media/image40.png"/><Relationship Id="rId56" Type="http://schemas.openxmlformats.org/officeDocument/2006/relationships/image" Target="../media/image61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282" Type="http://schemas.openxmlformats.org/officeDocument/2006/relationships/image" Target="../media/image287.png"/><Relationship Id="rId317" Type="http://schemas.openxmlformats.org/officeDocument/2006/relationships/image" Target="../media/image322.png"/><Relationship Id="rId338" Type="http://schemas.openxmlformats.org/officeDocument/2006/relationships/image" Target="../media/image343.png"/><Relationship Id="rId359" Type="http://schemas.openxmlformats.org/officeDocument/2006/relationships/image" Target="../media/image364.png"/><Relationship Id="rId8" Type="http://schemas.openxmlformats.org/officeDocument/2006/relationships/image" Target="../media/image13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168.png"/><Relationship Id="rId184" Type="http://schemas.openxmlformats.org/officeDocument/2006/relationships/image" Target="../media/image189.png"/><Relationship Id="rId219" Type="http://schemas.openxmlformats.org/officeDocument/2006/relationships/image" Target="../media/image224.png"/><Relationship Id="rId370" Type="http://schemas.openxmlformats.org/officeDocument/2006/relationships/image" Target="../media/image375.png"/><Relationship Id="rId391" Type="http://schemas.openxmlformats.org/officeDocument/2006/relationships/image" Target="../media/image396.png"/><Relationship Id="rId230" Type="http://schemas.openxmlformats.org/officeDocument/2006/relationships/image" Target="../media/image235.png"/><Relationship Id="rId251" Type="http://schemas.openxmlformats.org/officeDocument/2006/relationships/image" Target="../media/image256.png"/><Relationship Id="rId25" Type="http://schemas.openxmlformats.org/officeDocument/2006/relationships/image" Target="../media/image30.png"/><Relationship Id="rId46" Type="http://schemas.openxmlformats.org/officeDocument/2006/relationships/image" Target="../media/image51.png"/><Relationship Id="rId67" Type="http://schemas.openxmlformats.org/officeDocument/2006/relationships/image" Target="../media/image72.png"/><Relationship Id="rId272" Type="http://schemas.openxmlformats.org/officeDocument/2006/relationships/image" Target="../media/image277.png"/><Relationship Id="rId293" Type="http://schemas.openxmlformats.org/officeDocument/2006/relationships/image" Target="../media/image298.png"/><Relationship Id="rId307" Type="http://schemas.openxmlformats.org/officeDocument/2006/relationships/image" Target="../media/image312.png"/><Relationship Id="rId328" Type="http://schemas.openxmlformats.org/officeDocument/2006/relationships/image" Target="../media/image333.png"/><Relationship Id="rId349" Type="http://schemas.openxmlformats.org/officeDocument/2006/relationships/image" Target="../media/image354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9.png"/><Relationship Id="rId195" Type="http://schemas.openxmlformats.org/officeDocument/2006/relationships/image" Target="../media/image200.png"/><Relationship Id="rId209" Type="http://schemas.openxmlformats.org/officeDocument/2006/relationships/image" Target="../media/image214.png"/><Relationship Id="rId360" Type="http://schemas.openxmlformats.org/officeDocument/2006/relationships/image" Target="../media/image365.png"/><Relationship Id="rId381" Type="http://schemas.openxmlformats.org/officeDocument/2006/relationships/image" Target="../media/image386.png"/><Relationship Id="rId220" Type="http://schemas.openxmlformats.org/officeDocument/2006/relationships/image" Target="../media/image225.png"/><Relationship Id="rId241" Type="http://schemas.openxmlformats.org/officeDocument/2006/relationships/image" Target="../media/image246.png"/><Relationship Id="rId15" Type="http://schemas.openxmlformats.org/officeDocument/2006/relationships/image" Target="../media/image20.png"/><Relationship Id="rId36" Type="http://schemas.openxmlformats.org/officeDocument/2006/relationships/image" Target="../media/image41.png"/><Relationship Id="rId57" Type="http://schemas.openxmlformats.org/officeDocument/2006/relationships/image" Target="../media/image62.png"/><Relationship Id="rId262" Type="http://schemas.openxmlformats.org/officeDocument/2006/relationships/image" Target="../media/image267.png"/><Relationship Id="rId283" Type="http://schemas.openxmlformats.org/officeDocument/2006/relationships/image" Target="../media/image288.png"/><Relationship Id="rId318" Type="http://schemas.openxmlformats.org/officeDocument/2006/relationships/image" Target="../media/image323.png"/><Relationship Id="rId339" Type="http://schemas.openxmlformats.org/officeDocument/2006/relationships/image" Target="../media/image344.png"/><Relationship Id="rId78" Type="http://schemas.openxmlformats.org/officeDocument/2006/relationships/image" Target="../media/image83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64" Type="http://schemas.openxmlformats.org/officeDocument/2006/relationships/image" Target="../media/image169.png"/><Relationship Id="rId185" Type="http://schemas.openxmlformats.org/officeDocument/2006/relationships/image" Target="../media/image190.png"/><Relationship Id="rId350" Type="http://schemas.openxmlformats.org/officeDocument/2006/relationships/image" Target="../media/image355.png"/><Relationship Id="rId371" Type="http://schemas.openxmlformats.org/officeDocument/2006/relationships/image" Target="../media/image376.png"/><Relationship Id="rId9" Type="http://schemas.openxmlformats.org/officeDocument/2006/relationships/image" Target="../media/image14.png"/><Relationship Id="rId210" Type="http://schemas.openxmlformats.org/officeDocument/2006/relationships/image" Target="../media/image215.png"/><Relationship Id="rId392" Type="http://schemas.openxmlformats.org/officeDocument/2006/relationships/image" Target="../media/image397.png"/><Relationship Id="rId26" Type="http://schemas.openxmlformats.org/officeDocument/2006/relationships/image" Target="../media/image31.png"/><Relationship Id="rId231" Type="http://schemas.openxmlformats.org/officeDocument/2006/relationships/image" Target="../media/image236.png"/><Relationship Id="rId252" Type="http://schemas.openxmlformats.org/officeDocument/2006/relationships/image" Target="../media/image257.png"/><Relationship Id="rId273" Type="http://schemas.openxmlformats.org/officeDocument/2006/relationships/image" Target="../media/image278.png"/><Relationship Id="rId294" Type="http://schemas.openxmlformats.org/officeDocument/2006/relationships/image" Target="../media/image299.png"/><Relationship Id="rId308" Type="http://schemas.openxmlformats.org/officeDocument/2006/relationships/image" Target="../media/image313.png"/><Relationship Id="rId329" Type="http://schemas.openxmlformats.org/officeDocument/2006/relationships/image" Target="../media/image334.png"/><Relationship Id="rId47" Type="http://schemas.openxmlformats.org/officeDocument/2006/relationships/image" Target="../media/image52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80.png"/><Relationship Id="rId340" Type="http://schemas.openxmlformats.org/officeDocument/2006/relationships/image" Target="../media/image345.png"/><Relationship Id="rId361" Type="http://schemas.openxmlformats.org/officeDocument/2006/relationships/image" Target="../media/image366.png"/><Relationship Id="rId196" Type="http://schemas.openxmlformats.org/officeDocument/2006/relationships/image" Target="../media/image201.png"/><Relationship Id="rId200" Type="http://schemas.openxmlformats.org/officeDocument/2006/relationships/image" Target="../media/image205.png"/><Relationship Id="rId382" Type="http://schemas.openxmlformats.org/officeDocument/2006/relationships/image" Target="../media/image387.png"/><Relationship Id="rId16" Type="http://schemas.openxmlformats.org/officeDocument/2006/relationships/image" Target="../media/image21.png"/><Relationship Id="rId221" Type="http://schemas.openxmlformats.org/officeDocument/2006/relationships/image" Target="../media/image226.png"/><Relationship Id="rId242" Type="http://schemas.openxmlformats.org/officeDocument/2006/relationships/image" Target="../media/image247.png"/><Relationship Id="rId263" Type="http://schemas.openxmlformats.org/officeDocument/2006/relationships/image" Target="../media/image268.png"/><Relationship Id="rId284" Type="http://schemas.openxmlformats.org/officeDocument/2006/relationships/image" Target="../media/image289.png"/><Relationship Id="rId319" Type="http://schemas.openxmlformats.org/officeDocument/2006/relationships/image" Target="../media/image324.png"/><Relationship Id="rId37" Type="http://schemas.openxmlformats.org/officeDocument/2006/relationships/image" Target="../media/image42.png"/><Relationship Id="rId58" Type="http://schemas.openxmlformats.org/officeDocument/2006/relationships/image" Target="../media/image63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330" Type="http://schemas.openxmlformats.org/officeDocument/2006/relationships/image" Target="../media/image335.png"/><Relationship Id="rId90" Type="http://schemas.openxmlformats.org/officeDocument/2006/relationships/image" Target="../media/image95.png"/><Relationship Id="rId165" Type="http://schemas.openxmlformats.org/officeDocument/2006/relationships/image" Target="../media/image170.png"/><Relationship Id="rId186" Type="http://schemas.openxmlformats.org/officeDocument/2006/relationships/image" Target="../media/image191.png"/><Relationship Id="rId351" Type="http://schemas.openxmlformats.org/officeDocument/2006/relationships/image" Target="../media/image356.png"/><Relationship Id="rId372" Type="http://schemas.openxmlformats.org/officeDocument/2006/relationships/image" Target="../media/image377.png"/><Relationship Id="rId393" Type="http://schemas.openxmlformats.org/officeDocument/2006/relationships/image" Target="../media/image398.png"/><Relationship Id="rId211" Type="http://schemas.openxmlformats.org/officeDocument/2006/relationships/image" Target="../media/image216.png"/><Relationship Id="rId232" Type="http://schemas.openxmlformats.org/officeDocument/2006/relationships/image" Target="../media/image237.png"/><Relationship Id="rId253" Type="http://schemas.openxmlformats.org/officeDocument/2006/relationships/image" Target="../media/image258.png"/><Relationship Id="rId274" Type="http://schemas.openxmlformats.org/officeDocument/2006/relationships/image" Target="../media/image279.png"/><Relationship Id="rId295" Type="http://schemas.openxmlformats.org/officeDocument/2006/relationships/image" Target="../media/image300.png"/><Relationship Id="rId309" Type="http://schemas.openxmlformats.org/officeDocument/2006/relationships/image" Target="../media/image314.png"/><Relationship Id="rId27" Type="http://schemas.openxmlformats.org/officeDocument/2006/relationships/image" Target="../media/image32.png"/><Relationship Id="rId48" Type="http://schemas.openxmlformats.org/officeDocument/2006/relationships/image" Target="../media/image53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320" Type="http://schemas.openxmlformats.org/officeDocument/2006/relationships/image" Target="../media/image325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81.png"/><Relationship Id="rId197" Type="http://schemas.openxmlformats.org/officeDocument/2006/relationships/image" Target="../media/image202.png"/><Relationship Id="rId341" Type="http://schemas.openxmlformats.org/officeDocument/2006/relationships/image" Target="../media/image346.png"/><Relationship Id="rId362" Type="http://schemas.openxmlformats.org/officeDocument/2006/relationships/image" Target="../media/image367.png"/><Relationship Id="rId383" Type="http://schemas.openxmlformats.org/officeDocument/2006/relationships/image" Target="../media/image388.png"/><Relationship Id="rId201" Type="http://schemas.openxmlformats.org/officeDocument/2006/relationships/image" Target="../media/image206.png"/><Relationship Id="rId222" Type="http://schemas.openxmlformats.org/officeDocument/2006/relationships/image" Target="../media/image227.png"/><Relationship Id="rId243" Type="http://schemas.openxmlformats.org/officeDocument/2006/relationships/image" Target="../media/image248.png"/><Relationship Id="rId264" Type="http://schemas.openxmlformats.org/officeDocument/2006/relationships/image" Target="../media/image269.png"/><Relationship Id="rId285" Type="http://schemas.openxmlformats.org/officeDocument/2006/relationships/image" Target="../media/image290.png"/><Relationship Id="rId17" Type="http://schemas.openxmlformats.org/officeDocument/2006/relationships/image" Target="../media/image22.png"/><Relationship Id="rId38" Type="http://schemas.openxmlformats.org/officeDocument/2006/relationships/image" Target="../media/image43.png"/><Relationship Id="rId59" Type="http://schemas.openxmlformats.org/officeDocument/2006/relationships/image" Target="../media/image64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310" Type="http://schemas.openxmlformats.org/officeDocument/2006/relationships/image" Target="../media/image315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71.png"/><Relationship Id="rId187" Type="http://schemas.openxmlformats.org/officeDocument/2006/relationships/image" Target="../media/image192.png"/><Relationship Id="rId331" Type="http://schemas.openxmlformats.org/officeDocument/2006/relationships/image" Target="../media/image336.png"/><Relationship Id="rId352" Type="http://schemas.openxmlformats.org/officeDocument/2006/relationships/image" Target="../media/image357.png"/><Relationship Id="rId373" Type="http://schemas.openxmlformats.org/officeDocument/2006/relationships/image" Target="../media/image378.png"/><Relationship Id="rId394" Type="http://schemas.openxmlformats.org/officeDocument/2006/relationships/image" Target="../media/image399.pn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17.png"/><Relationship Id="rId233" Type="http://schemas.openxmlformats.org/officeDocument/2006/relationships/image" Target="../media/image238.png"/><Relationship Id="rId254" Type="http://schemas.openxmlformats.org/officeDocument/2006/relationships/image" Target="../media/image259.png"/><Relationship Id="rId28" Type="http://schemas.openxmlformats.org/officeDocument/2006/relationships/image" Target="../media/image33.png"/><Relationship Id="rId49" Type="http://schemas.openxmlformats.org/officeDocument/2006/relationships/image" Target="../media/image54.png"/><Relationship Id="rId114" Type="http://schemas.openxmlformats.org/officeDocument/2006/relationships/image" Target="../media/image119.png"/><Relationship Id="rId275" Type="http://schemas.openxmlformats.org/officeDocument/2006/relationships/image" Target="../media/image280.png"/><Relationship Id="rId296" Type="http://schemas.openxmlformats.org/officeDocument/2006/relationships/image" Target="../media/image301.png"/><Relationship Id="rId300" Type="http://schemas.openxmlformats.org/officeDocument/2006/relationships/image" Target="../media/image305.png"/><Relationship Id="rId60" Type="http://schemas.openxmlformats.org/officeDocument/2006/relationships/image" Target="../media/image65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82.png"/><Relationship Id="rId198" Type="http://schemas.openxmlformats.org/officeDocument/2006/relationships/image" Target="../media/image203.png"/><Relationship Id="rId321" Type="http://schemas.openxmlformats.org/officeDocument/2006/relationships/image" Target="../media/image326.png"/><Relationship Id="rId342" Type="http://schemas.openxmlformats.org/officeDocument/2006/relationships/image" Target="../media/image347.png"/><Relationship Id="rId363" Type="http://schemas.openxmlformats.org/officeDocument/2006/relationships/image" Target="../media/image368.png"/><Relationship Id="rId384" Type="http://schemas.openxmlformats.org/officeDocument/2006/relationships/image" Target="../media/image389.png"/><Relationship Id="rId202" Type="http://schemas.openxmlformats.org/officeDocument/2006/relationships/image" Target="../media/image207.png"/><Relationship Id="rId223" Type="http://schemas.openxmlformats.org/officeDocument/2006/relationships/image" Target="../media/image228.png"/><Relationship Id="rId244" Type="http://schemas.openxmlformats.org/officeDocument/2006/relationships/image" Target="../media/image249.png"/><Relationship Id="rId18" Type="http://schemas.openxmlformats.org/officeDocument/2006/relationships/image" Target="../media/image23.png"/><Relationship Id="rId39" Type="http://schemas.openxmlformats.org/officeDocument/2006/relationships/image" Target="../media/image44.png"/><Relationship Id="rId265" Type="http://schemas.openxmlformats.org/officeDocument/2006/relationships/image" Target="../media/image270.png"/><Relationship Id="rId286" Type="http://schemas.openxmlformats.org/officeDocument/2006/relationships/image" Target="../media/image291.png"/><Relationship Id="rId50" Type="http://schemas.openxmlformats.org/officeDocument/2006/relationships/image" Target="../media/image55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72.png"/><Relationship Id="rId188" Type="http://schemas.openxmlformats.org/officeDocument/2006/relationships/image" Target="../media/image193.png"/><Relationship Id="rId311" Type="http://schemas.openxmlformats.org/officeDocument/2006/relationships/image" Target="../media/image316.png"/><Relationship Id="rId332" Type="http://schemas.openxmlformats.org/officeDocument/2006/relationships/image" Target="../media/image337.png"/><Relationship Id="rId353" Type="http://schemas.openxmlformats.org/officeDocument/2006/relationships/image" Target="../media/image358.png"/><Relationship Id="rId374" Type="http://schemas.openxmlformats.org/officeDocument/2006/relationships/image" Target="../media/image379.png"/><Relationship Id="rId395" Type="http://schemas.openxmlformats.org/officeDocument/2006/relationships/image" Target="../media/image400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218.png"/><Relationship Id="rId234" Type="http://schemas.openxmlformats.org/officeDocument/2006/relationships/image" Target="../media/image239.png"/><Relationship Id="rId2" Type="http://schemas.openxmlformats.org/officeDocument/2006/relationships/image" Target="../media/image7.png"/><Relationship Id="rId29" Type="http://schemas.openxmlformats.org/officeDocument/2006/relationships/image" Target="../media/image34.png"/><Relationship Id="rId255" Type="http://schemas.openxmlformats.org/officeDocument/2006/relationships/image" Target="../media/image260.png"/><Relationship Id="rId276" Type="http://schemas.openxmlformats.org/officeDocument/2006/relationships/image" Target="../media/image281.png"/><Relationship Id="rId297" Type="http://schemas.openxmlformats.org/officeDocument/2006/relationships/image" Target="../media/image302.png"/><Relationship Id="rId40" Type="http://schemas.openxmlformats.org/officeDocument/2006/relationships/image" Target="../media/image45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83.png"/><Relationship Id="rId301" Type="http://schemas.openxmlformats.org/officeDocument/2006/relationships/image" Target="../media/image306.png"/><Relationship Id="rId322" Type="http://schemas.openxmlformats.org/officeDocument/2006/relationships/image" Target="../media/image327.png"/><Relationship Id="rId343" Type="http://schemas.openxmlformats.org/officeDocument/2006/relationships/image" Target="../media/image348.png"/><Relationship Id="rId364" Type="http://schemas.openxmlformats.org/officeDocument/2006/relationships/image" Target="../media/image369.png"/><Relationship Id="rId61" Type="http://schemas.openxmlformats.org/officeDocument/2006/relationships/image" Target="../media/image66.png"/><Relationship Id="rId82" Type="http://schemas.openxmlformats.org/officeDocument/2006/relationships/image" Target="../media/image87.png"/><Relationship Id="rId199" Type="http://schemas.openxmlformats.org/officeDocument/2006/relationships/image" Target="../media/image204.png"/><Relationship Id="rId203" Type="http://schemas.openxmlformats.org/officeDocument/2006/relationships/image" Target="../media/image208.png"/><Relationship Id="rId385" Type="http://schemas.openxmlformats.org/officeDocument/2006/relationships/image" Target="../media/image390.png"/><Relationship Id="rId19" Type="http://schemas.openxmlformats.org/officeDocument/2006/relationships/image" Target="../media/image24.png"/><Relationship Id="rId224" Type="http://schemas.openxmlformats.org/officeDocument/2006/relationships/image" Target="../media/image229.png"/><Relationship Id="rId245" Type="http://schemas.openxmlformats.org/officeDocument/2006/relationships/image" Target="../media/image250.png"/><Relationship Id="rId266" Type="http://schemas.openxmlformats.org/officeDocument/2006/relationships/image" Target="../media/image271.png"/><Relationship Id="rId287" Type="http://schemas.openxmlformats.org/officeDocument/2006/relationships/image" Target="../media/image292.png"/><Relationship Id="rId30" Type="http://schemas.openxmlformats.org/officeDocument/2006/relationships/image" Target="../media/image35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73.png"/><Relationship Id="rId312" Type="http://schemas.openxmlformats.org/officeDocument/2006/relationships/image" Target="../media/image317.png"/><Relationship Id="rId333" Type="http://schemas.openxmlformats.org/officeDocument/2006/relationships/image" Target="../media/image338.png"/><Relationship Id="rId354" Type="http://schemas.openxmlformats.org/officeDocument/2006/relationships/image" Target="../media/image359.png"/><Relationship Id="rId51" Type="http://schemas.openxmlformats.org/officeDocument/2006/relationships/image" Target="../media/image56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94.png"/><Relationship Id="rId375" Type="http://schemas.openxmlformats.org/officeDocument/2006/relationships/image" Target="../media/image380.png"/><Relationship Id="rId396" Type="http://schemas.openxmlformats.org/officeDocument/2006/relationships/image" Target="../media/image401.png"/><Relationship Id="rId3" Type="http://schemas.openxmlformats.org/officeDocument/2006/relationships/image" Target="../media/image8.png"/><Relationship Id="rId214" Type="http://schemas.openxmlformats.org/officeDocument/2006/relationships/image" Target="../media/image219.png"/><Relationship Id="rId235" Type="http://schemas.openxmlformats.org/officeDocument/2006/relationships/image" Target="../media/image240.png"/><Relationship Id="rId256" Type="http://schemas.openxmlformats.org/officeDocument/2006/relationships/image" Target="../media/image261.png"/><Relationship Id="rId277" Type="http://schemas.openxmlformats.org/officeDocument/2006/relationships/image" Target="../media/image282.png"/><Relationship Id="rId298" Type="http://schemas.openxmlformats.org/officeDocument/2006/relationships/image" Target="../media/image303.png"/><Relationship Id="rId400" Type="http://schemas.openxmlformats.org/officeDocument/2006/relationships/image" Target="../media/image40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302" Type="http://schemas.openxmlformats.org/officeDocument/2006/relationships/image" Target="../media/image307.png"/><Relationship Id="rId323" Type="http://schemas.openxmlformats.org/officeDocument/2006/relationships/image" Target="../media/image328.png"/><Relationship Id="rId344" Type="http://schemas.openxmlformats.org/officeDocument/2006/relationships/image" Target="../media/image349.png"/><Relationship Id="rId20" Type="http://schemas.openxmlformats.org/officeDocument/2006/relationships/image" Target="../media/image25.png"/><Relationship Id="rId41" Type="http://schemas.openxmlformats.org/officeDocument/2006/relationships/image" Target="../media/image46.png"/><Relationship Id="rId62" Type="http://schemas.openxmlformats.org/officeDocument/2006/relationships/image" Target="../media/image67.png"/><Relationship Id="rId83" Type="http://schemas.openxmlformats.org/officeDocument/2006/relationships/image" Target="../media/image88.png"/><Relationship Id="rId179" Type="http://schemas.openxmlformats.org/officeDocument/2006/relationships/image" Target="../media/image184.png"/><Relationship Id="rId365" Type="http://schemas.openxmlformats.org/officeDocument/2006/relationships/image" Target="../media/image370.png"/><Relationship Id="rId386" Type="http://schemas.openxmlformats.org/officeDocument/2006/relationships/image" Target="../media/image391.png"/><Relationship Id="rId190" Type="http://schemas.openxmlformats.org/officeDocument/2006/relationships/image" Target="../media/image195.png"/><Relationship Id="rId204" Type="http://schemas.openxmlformats.org/officeDocument/2006/relationships/image" Target="../media/image209.png"/><Relationship Id="rId225" Type="http://schemas.openxmlformats.org/officeDocument/2006/relationships/image" Target="../media/image230.png"/><Relationship Id="rId246" Type="http://schemas.openxmlformats.org/officeDocument/2006/relationships/image" Target="../media/image251.png"/><Relationship Id="rId267" Type="http://schemas.openxmlformats.org/officeDocument/2006/relationships/image" Target="../media/image272.png"/><Relationship Id="rId288" Type="http://schemas.openxmlformats.org/officeDocument/2006/relationships/image" Target="../media/image293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313" Type="http://schemas.openxmlformats.org/officeDocument/2006/relationships/image" Target="../media/image318.png"/><Relationship Id="rId10" Type="http://schemas.openxmlformats.org/officeDocument/2006/relationships/image" Target="../media/image15.png"/><Relationship Id="rId31" Type="http://schemas.openxmlformats.org/officeDocument/2006/relationships/image" Target="../media/image36.png"/><Relationship Id="rId52" Type="http://schemas.openxmlformats.org/officeDocument/2006/relationships/image" Target="../media/image57.png"/><Relationship Id="rId73" Type="http://schemas.openxmlformats.org/officeDocument/2006/relationships/image" Target="../media/image78.png"/><Relationship Id="rId94" Type="http://schemas.openxmlformats.org/officeDocument/2006/relationships/image" Target="../media/image99.png"/><Relationship Id="rId148" Type="http://schemas.openxmlformats.org/officeDocument/2006/relationships/image" Target="../media/image153.png"/><Relationship Id="rId169" Type="http://schemas.openxmlformats.org/officeDocument/2006/relationships/image" Target="../media/image174.png"/><Relationship Id="rId334" Type="http://schemas.openxmlformats.org/officeDocument/2006/relationships/image" Target="../media/image339.png"/><Relationship Id="rId355" Type="http://schemas.openxmlformats.org/officeDocument/2006/relationships/image" Target="../media/image360.png"/><Relationship Id="rId376" Type="http://schemas.openxmlformats.org/officeDocument/2006/relationships/image" Target="../media/image381.png"/><Relationship Id="rId397" Type="http://schemas.openxmlformats.org/officeDocument/2006/relationships/image" Target="../media/image402.png"/><Relationship Id="rId4" Type="http://schemas.openxmlformats.org/officeDocument/2006/relationships/image" Target="../media/image9.png"/><Relationship Id="rId180" Type="http://schemas.openxmlformats.org/officeDocument/2006/relationships/image" Target="../media/image185.png"/><Relationship Id="rId215" Type="http://schemas.openxmlformats.org/officeDocument/2006/relationships/image" Target="../media/image220.png"/><Relationship Id="rId236" Type="http://schemas.openxmlformats.org/officeDocument/2006/relationships/image" Target="../media/image241.png"/><Relationship Id="rId257" Type="http://schemas.openxmlformats.org/officeDocument/2006/relationships/image" Target="../media/image262.png"/><Relationship Id="rId278" Type="http://schemas.openxmlformats.org/officeDocument/2006/relationships/image" Target="../media/image283.png"/><Relationship Id="rId401" Type="http://schemas.openxmlformats.org/officeDocument/2006/relationships/image" Target="../media/image406.png"/><Relationship Id="rId303" Type="http://schemas.openxmlformats.org/officeDocument/2006/relationships/image" Target="../media/image308.png"/><Relationship Id="rId42" Type="http://schemas.openxmlformats.org/officeDocument/2006/relationships/image" Target="../media/image4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345" Type="http://schemas.openxmlformats.org/officeDocument/2006/relationships/image" Target="../media/image350.png"/><Relationship Id="rId387" Type="http://schemas.openxmlformats.org/officeDocument/2006/relationships/image" Target="../media/image392.png"/><Relationship Id="rId191" Type="http://schemas.openxmlformats.org/officeDocument/2006/relationships/image" Target="../media/image196.png"/><Relationship Id="rId205" Type="http://schemas.openxmlformats.org/officeDocument/2006/relationships/image" Target="../media/image210.png"/><Relationship Id="rId247" Type="http://schemas.openxmlformats.org/officeDocument/2006/relationships/image" Target="../media/image2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29934" y="4841183"/>
            <a:ext cx="70511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酷炫工作汇报年终总结通用商务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455438" y="1958787"/>
            <a:ext cx="1233180" cy="1754326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2 0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1 8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29 Stormwat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55520" y="-487363"/>
            <a:ext cx="487363" cy="4873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041" y="6477046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7" grpId="0"/>
      <p:bldP spid="307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3790950" y="3808413"/>
            <a:ext cx="1587500" cy="1587500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39775" y="929510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3"/>
            <a:srcRect/>
            <a:stretch>
              <a:fillRect r="-1299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8489950" y="40515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7693025" y="4778672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6394450" y="54231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 descr="1426020,106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3"/>
            <a:srcRect/>
            <a:stretch>
              <a:fillRect r="-15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3360738" y="2506663"/>
            <a:ext cx="866775" cy="116522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5635625" y="2506663"/>
            <a:ext cx="866775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6773863" y="2506663"/>
            <a:ext cx="865187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5871054" y="2282824"/>
            <a:ext cx="1766887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Rectangle 4" descr="1226127,105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5" name="Rectangle 5" descr="1226127,10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6" name="Rectangle 6" descr="1226127,105"/>
          <p:cNvSpPr>
            <a:spLocks noChangeArrowheads="1"/>
          </p:cNvSpPr>
          <p:nvPr/>
        </p:nvSpPr>
        <p:spPr bwMode="auto">
          <a:xfrm>
            <a:off x="4506913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" name="Rectangle 6" descr="1226127,105"/>
          <p:cNvSpPr>
            <a:spLocks noChangeArrowheads="1"/>
          </p:cNvSpPr>
          <p:nvPr/>
        </p:nvSpPr>
        <p:spPr bwMode="auto">
          <a:xfrm>
            <a:off x="2584450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4" grpId="0" animBg="1"/>
      <p:bldP spid="25605" grpId="0" animBg="1"/>
      <p:bldP spid="25606" grpId="0" animBg="1"/>
      <p:bldP spid="2560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3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4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5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6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/>
      <p:bldP spid="26633" grpId="0" animBg="1"/>
      <p:bldP spid="26634" grpId="0" animBg="1"/>
      <p:bldP spid="26635" grpId="0" animBg="1"/>
      <p:bldP spid="26636" grpId="0" animBg="1"/>
      <p:bldP spid="26637" grpId="0"/>
      <p:bldP spid="26638" grpId="0"/>
      <p:bldP spid="266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dirty="0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5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6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7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/>
      <p:bldP spid="35847" grpId="0"/>
      <p:bldP spid="35848" grpId="0"/>
      <p:bldP spid="358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10294938" y="2308225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00个常用ppt图标(48)_ppt宝藏_www.pptbz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400个常用ppt图标(1)_ppt宝藏_www.pptbz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400个常用ppt图标(2)_ppt宝藏_www.pptbz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400个常用ppt图标(3)_ppt宝藏_www.pptbz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400个常用ppt图标(4)_ppt宝藏_www.pptbz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400个常用ppt图标(5)_ppt宝藏_www.pptbz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400个常用ppt图标(6)_ppt宝藏_www.pptbz.c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400个常用ppt图标(7)_ppt宝藏_www.pptbz.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400个常用ppt图标(8)_ppt宝藏_www.pptbz.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400个常用ppt图标(9)_ppt宝藏_www.pptbz.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 descr="400个常用ppt图标(10)_ppt宝藏_www.pptbz.co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 descr="400个常用ppt图标(11)_ppt宝藏_www.pptbz.co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 descr="400个常用ppt图标(12)_ppt宝藏_www.pptbz.co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 descr="400个常用ppt图标(13)_ppt宝藏_www.pptbz.c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400个常用ppt图标(14)_ppt宝藏_www.pptbz.com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400个常用ppt图标(15)_ppt宝藏_www.pptbz.com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400个常用ppt图标(16)_ppt宝藏_www.pptbz.com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400个常用ppt图标(17)_ppt宝藏_www.pptbz.com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0" descr="400个常用ppt图标(18)_ppt宝藏_www.pptbz.com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 descr="400个常用ppt图标(19)_ppt宝藏_www.pptbz.com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400个常用ppt图标(20)_ppt宝藏_www.pptbz.com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3" descr="400个常用ppt图标(21)_ppt宝藏_www.pptbz.com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24" descr="400个常用ppt图标(22)_ppt宝藏_www.pptbz.com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400个常用ppt图标(23)_ppt宝藏_www.pptbz.com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26" descr="400个常用ppt图标(24)_ppt宝藏_www.pptbz.com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27" descr="400个常用ppt图标(25)_ppt宝藏_www.pptbz.com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28" descr="400个常用ppt图标(26)_ppt宝藏_www.pptbz.com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29" descr="400个常用ppt图标(27)_ppt宝藏_www.pptbz.com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30" descr="400个常用ppt图标(28)_ppt宝藏_www.pptbz.com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2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 descr="400个常用ppt图标(29)_ppt宝藏_www.pptbz.com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8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 descr="400个常用ppt图标(30)_ppt宝藏_www.pptbz.com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33" descr="400个常用ppt图标(31)_ppt宝藏_www.pptbz.com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2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34" descr="400个常用ppt图标(32)_ppt宝藏_www.pptbz.com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35" descr="400个常用ppt图标(33)_ppt宝藏_www.pptbz.com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35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6" name="Picture 36" descr="400个常用ppt图标(34)_ppt宝藏_www.pptbz.com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37" descr="400个常用ppt图标(35)_ppt宝藏_www.pptbz.com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9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38" descr="400个常用ppt图标(36)_ppt宝藏_www.pptbz.com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39" descr="400个常用ppt图标(37)_ppt宝藏_www.pptbz.com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0" name="Picture 40" descr="400个常用ppt图标(38)_ppt宝藏_www.pptbz.com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1" name="Picture 41" descr="400个常用ppt图标(39)_ppt宝藏_www.pptbz.com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2" name="Picture 42" descr="400个常用ppt图标(40)_ppt宝藏_www.pptbz.com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3" name="Picture 43" descr="400个常用ppt图标(41)_ppt宝藏_www.pptbz.com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4" name="Picture 44" descr="400个常用ppt图标(42)_ppt宝藏_www.pptbz.com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5" name="Picture 45" descr="400个常用ppt图标(43)_ppt宝藏_www.pptbz.com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6" name="Picture 46" descr="400个常用ppt图标(44)_ppt宝藏_www.pptbz.com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7" name="Picture 47" descr="400个常用ppt图标(45)_ppt宝藏_www.pptbz.com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8" name="Picture 48" descr="400个常用ppt图标(46)_ppt宝藏_www.pptbz.com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9" name="Picture 49" descr="400个常用ppt图标(47)_ppt宝藏_www.pptbz.com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1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0" name="Picture 50" descr="400个常用ppt图标(92)_ppt宝藏_www.pptbz.com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1" name="Picture 51" descr="400个常用ppt图标(93)_ppt宝藏_www.pptbz.com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2" name="Picture 52" descr="400个常用ppt图标(94)_ppt宝藏_www.pptbz.com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3" name="Picture 53" descr="400个常用ppt图标(95)_ppt宝藏_www.pptbz.com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4" name="Picture 54" descr="400个常用ppt图标(96)_ppt宝藏_www.pptbz.com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5" name="Picture 55" descr="400个常用ppt图标(49)_ppt宝藏_www.pptbz.com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6" name="Picture 56" descr="400个常用ppt图标(50)_ppt宝藏_www.pptbz.com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57" descr="400个常用ppt图标(51)_ppt宝藏_www.pptbz.com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58" descr="400个常用ppt图标(52)_ppt宝藏_www.pptbz.com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3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59" descr="400个常用ppt图标(53)_ppt宝藏_www.pptbz.com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1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60" descr="400个常用ppt图标(54)_ppt宝藏_www.pptbz.com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61" descr="400个常用ppt图标(55)_ppt宝藏_www.pptbz.com"/>
          <p:cNvPicPr>
            <a:picLocks noChangeAspect="1" noChangeArrowheads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62" descr="400个常用ppt图标(56)_ppt宝藏_www.pptbz.com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3" name="Picture 63" descr="400个常用ppt图标(57)_ppt宝藏_www.pptbz.com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4" name="Picture 64" descr="400个常用ppt图标(58)_ppt宝藏_www.pptbz.com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5" name="Picture 65" descr="400个常用ppt图标(59)_ppt宝藏_www.pptbz.com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6" name="Picture 66" descr="400个常用ppt图标(60)_ppt宝藏_www.pptbz.com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7" name="Picture 67" descr="400个常用ppt图标(61)_ppt宝藏_www.pptbz.com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8" name="Picture 68" descr="400个常用ppt图标(62)_ppt宝藏_www.pptbz.com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9" name="Picture 69" descr="400个常用ppt图标(63)_ppt宝藏_www.pptbz.com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0" name="Picture 70" descr="400个常用ppt图标(64)_ppt宝藏_www.pptbz.com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1" name="Picture 71" descr="400个常用ppt图标(65)_ppt宝藏_www.pptbz.com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2" name="Picture 72" descr="400个常用ppt图标(66)_ppt宝藏_www.pptbz.com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45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3" name="Picture 73" descr="400个常用ppt图标(67)_ppt宝藏_www.pptbz.com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7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4" name="Picture 74" descr="400个常用ppt图标(68)_ppt宝藏_www.pptbz.com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5" name="Picture 75" descr="400个常用ppt图标(69)_ppt宝藏_www.pptbz.com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6" name="Picture 76" descr="400个常用ppt图标(70)_ppt宝藏_www.pptbz.com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7" name="Picture 77" descr="400个常用ppt图标(71)_ppt宝藏_www.pptbz.com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8" name="Picture 78" descr="400个常用ppt图标(72)_ppt宝藏_www.pptbz.com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9" name="Picture 79" descr="400个常用ppt图标(73)_ppt宝藏_www.pptbz.com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0" name="Picture 80" descr="400个常用ppt图标(74)_ppt宝藏_www.pptbz.com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1" name="Picture 81" descr="400个常用ppt图标(75)_ppt宝藏_www.pptbz.com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2" name="Picture 82" descr="400个常用ppt图标(76)_ppt宝藏_www.pptbz.com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3" name="Picture 83" descr="400个常用ppt图标(77)_ppt宝藏_www.pptbz.com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4" name="Picture 84" descr="400个常用ppt图标(78)_ppt宝藏_www.pptbz.com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5" name="Picture 85" descr="400个常用ppt图标(79)_ppt宝藏_www.pptbz.com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86" descr="400个常用ppt图标(80)_ppt宝藏_www.pptbz.com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87" descr="400个常用ppt图标(81)_ppt宝藏_www.pptbz.com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8" name="Picture 88" descr="400个常用ppt图标(82)_ppt宝藏_www.pptbz.com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9" name="Picture 89" descr="400个常用ppt图标(83)_ppt宝藏_www.pptbz.com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0" name="Picture 90" descr="400个常用ppt图标(84)_ppt宝藏_www.pptbz.com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1" name="Picture 91" descr="400个常用ppt图标(85)_ppt宝藏_www.pptbz.com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2" name="Picture 92" descr="400个常用ppt图标(86)_ppt宝藏_www.pptbz.com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3" name="Picture 93" descr="400个常用ppt图标(87)_ppt宝藏_www.pptbz.com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4" name="Picture 94" descr="400个常用ppt图标(88)_ppt宝藏_www.pptbz.com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5" name="Picture 95" descr="400个常用ppt图标(89)_ppt宝藏_www.pptbz.com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6" name="Picture 96" descr="400个常用ppt图标(90)_ppt宝藏_www.pptbz.com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97" descr="400个常用ppt图标(91)_ppt宝藏_www.pptbz.com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9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98" descr="400个常用ppt图标(142)_ppt宝藏_www.pptbz.com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9" name="Picture 99" descr="400个常用ppt图标(143)_ppt宝藏_www.pptbz.com"/>
          <p:cNvPicPr>
            <a:picLocks noChangeAspect="1"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0" name="Picture 100" descr="400个常用ppt图标(144)_ppt宝藏_www.pptbz.com"/>
          <p:cNvPicPr>
            <a:picLocks noChangeAspect="1"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1" name="Picture 101" descr="400个常用ppt图标(97)_ppt宝藏_www.pptbz.com"/>
          <p:cNvPicPr>
            <a:picLocks noChangeAspect="1" noChangeArrowheads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" name="Picture 102" descr="400个常用ppt图标(98)_ppt宝藏_www.pptbz.com"/>
          <p:cNvPicPr>
            <a:picLocks noChangeAspect="1" noChangeArrowheads="1"/>
          </p:cNvPicPr>
          <p:nvPr/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" name="Picture 103" descr="400个常用ppt图标(99)_ppt宝藏_www.pptbz.com"/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" name="Picture 104" descr="400个常用ppt图标(100)_ppt宝藏_www.pptbz.com"/>
          <p:cNvPicPr>
            <a:picLocks noChangeAspect="1" noChangeArrowheads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" name="Picture 105" descr="400个常用ppt图标(101)_ppt宝藏_www.pptbz.com"/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6" name="Picture 106" descr="400个常用ppt图标(102)_ppt宝藏_www.pptbz.com"/>
          <p:cNvPicPr>
            <a:picLocks noChangeAspect="1" noChangeArrowheads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7" name="Picture 107" descr="400个常用ppt图标(103)_ppt宝藏_www.pptbz.com"/>
          <p:cNvPicPr>
            <a:picLocks noChangeAspect="1" noChangeArrowheads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8" name="Picture 108" descr="400个常用ppt图标(104)_ppt宝藏_www.pptbz.com"/>
          <p:cNvPicPr>
            <a:picLocks noChangeAspect="1" noChangeArrowheads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9" name="Picture 109" descr="400个常用ppt图标(105)_ppt宝藏_www.pptbz.com"/>
          <p:cNvPicPr>
            <a:picLocks noChangeAspect="1" noChangeArrowheads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0" name="Picture 110" descr="400个常用ppt图标(106)_ppt宝藏_www.pptbz.com"/>
          <p:cNvPicPr>
            <a:picLocks noChangeAspect="1" noChangeArrowheads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1" name="Picture 111" descr="400个常用ppt图标(107)_ppt宝藏_www.pptbz.com"/>
          <p:cNvPicPr>
            <a:picLocks noChangeAspect="1" noChangeArrowheads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2" name="Picture 112" descr="400个常用ppt图标(108)_ppt宝藏_www.pptbz.com"/>
          <p:cNvPicPr>
            <a:picLocks noChangeAspect="1" noChangeArrowheads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3" name="Picture 113" descr="400个常用ppt图标(109)_ppt宝藏_www.pptbz.com"/>
          <p:cNvPicPr>
            <a:picLocks noChangeAspect="1" noChangeArrowheads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4" name="Picture 114" descr="400个常用ppt图标(110)_ppt宝藏_www.pptbz.com"/>
          <p:cNvPicPr>
            <a:picLocks noChangeAspect="1" noChangeArrowheads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5" name="Picture 115" descr="400个常用ppt图标(111)_ppt宝藏_www.pptbz.com"/>
          <p:cNvPicPr>
            <a:picLocks noChangeAspect="1" noChangeArrowheads="1"/>
          </p:cNvPicPr>
          <p:nvPr/>
        </p:nvPicPr>
        <p:blipFill>
          <a:blip r:embed="rId1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6" name="Picture 116" descr="400个常用ppt图标(112)_ppt宝藏_www.pptbz.com"/>
          <p:cNvPicPr>
            <a:picLocks noChangeAspect="1" noChangeArrowheads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7" name="Picture 117" descr="400个常用ppt图标(113)_ppt宝藏_www.pptbz.com"/>
          <p:cNvPicPr>
            <a:picLocks noChangeAspect="1" noChangeArrowheads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8" name="Picture 118" descr="400个常用ppt图标(114)_ppt宝藏_www.pptbz.com"/>
          <p:cNvPicPr>
            <a:picLocks noChangeAspect="1" noChangeArrowheads="1"/>
          </p:cNvPicPr>
          <p:nvPr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9" name="Picture 119" descr="400个常用ppt图标(115)_ppt宝藏_www.pptbz.com"/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0" name="Picture 120" descr="400个常用ppt图标(116)_ppt宝藏_www.pptbz.com"/>
          <p:cNvPicPr>
            <a:picLocks noChangeAspect="1" noChangeArrowheads="1"/>
          </p:cNvPicPr>
          <p:nvPr/>
        </p:nvPicPr>
        <p:blipFill>
          <a:blip r:embed="rId1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1" name="Picture 121" descr="400个常用ppt图标(117)_ppt宝藏_www.pptbz.com"/>
          <p:cNvPicPr>
            <a:picLocks noChangeAspect="1" noChangeArrowheads="1"/>
          </p:cNvPicPr>
          <p:nvPr/>
        </p:nvPicPr>
        <p:blipFill>
          <a:blip r:embed="rId1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2" name="Picture 122" descr="400个常用ppt图标(118)_ppt宝藏_www.pptbz.com"/>
          <p:cNvPicPr>
            <a:picLocks noChangeAspect="1" noChangeArrowheads="1"/>
          </p:cNvPicPr>
          <p:nvPr/>
        </p:nvPicPr>
        <p:blipFill>
          <a:blip r:embed="rId1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3" name="Picture 123" descr="400个常用ppt图标(119)_ppt宝藏_www.pptbz.com"/>
          <p:cNvPicPr>
            <a:picLocks noChangeAspect="1" noChangeArrowheads="1"/>
          </p:cNvPicPr>
          <p:nvPr/>
        </p:nvPicPr>
        <p:blipFill>
          <a:blip r:embed="rId1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4" name="Picture 124" descr="400个常用ppt图标(120)_ppt宝藏_www.pptbz.com"/>
          <p:cNvPicPr>
            <a:picLocks noChangeAspect="1" noChangeArrowheads="1"/>
          </p:cNvPicPr>
          <p:nvPr/>
        </p:nvPicPr>
        <p:blipFill>
          <a:blip r:embed="rId1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5" name="Picture 125" descr="400个常用ppt图标(121)_ppt宝藏_www.pptbz.com"/>
          <p:cNvPicPr>
            <a:picLocks noChangeAspect="1" noChangeArrowheads="1"/>
          </p:cNvPicPr>
          <p:nvPr/>
        </p:nvPicPr>
        <p:blipFill>
          <a:blip r:embed="rId1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6" name="Picture 126" descr="400个常用ppt图标(122)_ppt宝藏_www.pptbz.com"/>
          <p:cNvPicPr>
            <a:picLocks noChangeAspect="1" noChangeArrowheads="1"/>
          </p:cNvPicPr>
          <p:nvPr/>
        </p:nvPicPr>
        <p:blipFill>
          <a:blip r:embed="rId1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7" name="Picture 127" descr="400个常用ppt图标(123)_ppt宝藏_www.pptbz.com"/>
          <p:cNvPicPr>
            <a:picLocks noChangeAspect="1" noChangeArrowheads="1"/>
          </p:cNvPicPr>
          <p:nvPr/>
        </p:nvPicPr>
        <p:blipFill>
          <a:blip r:embed="rId1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8" name="Picture 128" descr="400个常用ppt图标(124)_ppt宝藏_www.pptbz.com"/>
          <p:cNvPicPr>
            <a:picLocks noChangeAspect="1" noChangeArrowheads="1"/>
          </p:cNvPicPr>
          <p:nvPr/>
        </p:nvPicPr>
        <p:blipFill>
          <a:blip r:embed="rId1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9" name="Picture 129" descr="400个常用ppt图标(125)_ppt宝藏_www.pptbz.com"/>
          <p:cNvPicPr>
            <a:picLocks noChangeAspect="1" noChangeArrowheads="1"/>
          </p:cNvPicPr>
          <p:nvPr/>
        </p:nvPicPr>
        <p:blipFill>
          <a:blip r:embed="rId1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0" name="Picture 130" descr="400个常用ppt图标(126)_ppt宝藏_www.pptbz.com"/>
          <p:cNvPicPr>
            <a:picLocks noChangeAspect="1" noChangeArrowheads="1"/>
          </p:cNvPicPr>
          <p:nvPr/>
        </p:nvPicPr>
        <p:blipFill>
          <a:blip r:embed="rId1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1" name="Picture 131" descr="400个常用ppt图标(127)_ppt宝藏_www.pptbz.com"/>
          <p:cNvPicPr>
            <a:picLocks noChangeAspect="1" noChangeArrowheads="1"/>
          </p:cNvPicPr>
          <p:nvPr/>
        </p:nvPicPr>
        <p:blipFill>
          <a:blip r:embed="rId1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2" name="Picture 132" descr="400个常用ppt图标(128)_ppt宝藏_www.pptbz.com"/>
          <p:cNvPicPr>
            <a:picLocks noChangeAspect="1" noChangeArrowheads="1"/>
          </p:cNvPicPr>
          <p:nvPr/>
        </p:nvPicPr>
        <p:blipFill>
          <a:blip r:embed="rId1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3" name="Picture 133" descr="400个常用ppt图标(129)_ppt宝藏_www.pptbz.com"/>
          <p:cNvPicPr>
            <a:picLocks noChangeAspect="1" noChangeArrowheads="1"/>
          </p:cNvPicPr>
          <p:nvPr/>
        </p:nvPicPr>
        <p:blipFill>
          <a:blip r:embed="rId1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4" name="Picture 134" descr="400个常用ppt图标(130)_ppt宝藏_www.pptbz.com"/>
          <p:cNvPicPr>
            <a:picLocks noChangeAspect="1" noChangeArrowheads="1"/>
          </p:cNvPicPr>
          <p:nvPr/>
        </p:nvPicPr>
        <p:blipFill>
          <a:blip r:embed="rId1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5" name="Picture 135" descr="400个常用ppt图标(131)_ppt宝藏_www.pptbz.com"/>
          <p:cNvPicPr>
            <a:picLocks noChangeAspect="1" noChangeArrowheads="1"/>
          </p:cNvPicPr>
          <p:nvPr/>
        </p:nvPicPr>
        <p:blipFill>
          <a:blip r:embed="rId1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6" name="Picture 136" descr="400个常用ppt图标(132)_ppt宝藏_www.pptbz.com"/>
          <p:cNvPicPr>
            <a:picLocks noChangeAspect="1" noChangeArrowheads="1"/>
          </p:cNvPicPr>
          <p:nvPr/>
        </p:nvPicPr>
        <p:blipFill>
          <a:blip r:embed="rId1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7" name="Picture 137" descr="400个常用ppt图标(133)_ppt宝藏_www.pptbz.com"/>
          <p:cNvPicPr>
            <a:picLocks noChangeAspect="1" noChangeArrowheads="1"/>
          </p:cNvPicPr>
          <p:nvPr/>
        </p:nvPicPr>
        <p:blipFill>
          <a:blip r:embed="rId1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5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8" name="Picture 138" descr="400个常用ppt图标(134)_ppt宝藏_www.pptbz.com"/>
          <p:cNvPicPr>
            <a:picLocks noChangeAspect="1" noChangeArrowheads="1"/>
          </p:cNvPicPr>
          <p:nvPr/>
        </p:nvPicPr>
        <p:blipFill>
          <a:blip r:embed="rId1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2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9" name="Picture 139" descr="400个常用ppt图标(135)_ppt宝藏_www.pptbz.com"/>
          <p:cNvPicPr>
            <a:picLocks noChangeAspect="1" noChangeArrowheads="1"/>
          </p:cNvPicPr>
          <p:nvPr/>
        </p:nvPicPr>
        <p:blipFill>
          <a:blip r:embed="rId1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0" name="Picture 140" descr="400个常用ppt图标(136)_ppt宝藏_www.pptbz.com"/>
          <p:cNvPicPr>
            <a:picLocks noChangeAspect="1" noChangeArrowheads="1"/>
          </p:cNvPicPr>
          <p:nvPr/>
        </p:nvPicPr>
        <p:blipFill>
          <a:blip r:embed="rId1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1" name="Picture 141" descr="400个常用ppt图标(137)_ppt宝藏_www.pptbz.com"/>
          <p:cNvPicPr>
            <a:picLocks noChangeAspect="1" noChangeArrowheads="1"/>
          </p:cNvPicPr>
          <p:nvPr/>
        </p:nvPicPr>
        <p:blipFill>
          <a:blip r:embed="rId1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2" name="Picture 142" descr="400个常用ppt图标(138)_ppt宝藏_www.pptbz.com"/>
          <p:cNvPicPr>
            <a:picLocks noChangeAspect="1" noChangeArrowheads="1"/>
          </p:cNvPicPr>
          <p:nvPr/>
        </p:nvPicPr>
        <p:blipFill>
          <a:blip r:embed="rId1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3" name="Picture 143" descr="400个常用ppt图标(139)_ppt宝藏_www.pptbz.com"/>
          <p:cNvPicPr>
            <a:picLocks noChangeAspect="1" noChangeArrowheads="1"/>
          </p:cNvPicPr>
          <p:nvPr/>
        </p:nvPicPr>
        <p:blipFill>
          <a:blip r:embed="rId1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4" name="Picture 144" descr="400个常用ppt图标(140)_ppt宝藏_www.pptbz.com"/>
          <p:cNvPicPr>
            <a:picLocks noChangeAspect="1" noChangeArrowheads="1"/>
          </p:cNvPicPr>
          <p:nvPr/>
        </p:nvPicPr>
        <p:blipFill>
          <a:blip r:embed="rId1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1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5" name="Picture 145" descr="400个常用ppt图标(141)_ppt宝藏_www.pptbz.com"/>
          <p:cNvPicPr>
            <a:picLocks noChangeAspect="1" noChangeArrowheads="1"/>
          </p:cNvPicPr>
          <p:nvPr/>
        </p:nvPicPr>
        <p:blipFill>
          <a:blip r:embed="rId1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8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6" name="Picture 146" descr="400个常用ppt图标(176)_ppt宝藏_www.pptbz.com"/>
          <p:cNvPicPr>
            <a:picLocks noChangeAspect="1" noChangeArrowheads="1"/>
          </p:cNvPicPr>
          <p:nvPr/>
        </p:nvPicPr>
        <p:blipFill>
          <a:blip r:embed="rId1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7" name="Picture 147" descr="400个常用ppt图标(177)_ppt宝藏_www.pptbz.com"/>
          <p:cNvPicPr>
            <a:picLocks noChangeAspect="1" noChangeArrowheads="1"/>
          </p:cNvPicPr>
          <p:nvPr/>
        </p:nvPicPr>
        <p:blipFill>
          <a:blip r:embed="rId1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8" name="Picture 148" descr="400个常用ppt图标(178)_ppt宝藏_www.pptbz.com"/>
          <p:cNvPicPr>
            <a:picLocks noChangeAspect="1" noChangeArrowheads="1"/>
          </p:cNvPicPr>
          <p:nvPr/>
        </p:nvPicPr>
        <p:blipFill>
          <a:blip r:embed="rId1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9" name="Picture 149" descr="400个常用ppt图标(179)_ppt宝藏_www.pptbz.com"/>
          <p:cNvPicPr>
            <a:picLocks noChangeAspect="1" noChangeArrowheads="1"/>
          </p:cNvPicPr>
          <p:nvPr/>
        </p:nvPicPr>
        <p:blipFill>
          <a:blip r:embed="rId1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0" name="Picture 150" descr="400个常用ppt图标(180)_ppt宝藏_www.pptbz.com"/>
          <p:cNvPicPr>
            <a:picLocks noChangeAspect="1" noChangeArrowheads="1"/>
          </p:cNvPicPr>
          <p:nvPr/>
        </p:nvPicPr>
        <p:blipFill>
          <a:blip r:embed="rId1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1" name="Picture 151" descr="400个常用ppt图标(181)_ppt宝藏_www.pptbz.com"/>
          <p:cNvPicPr>
            <a:picLocks noChangeAspect="1" noChangeArrowheads="1"/>
          </p:cNvPicPr>
          <p:nvPr/>
        </p:nvPicPr>
        <p:blipFill>
          <a:blip r:embed="rId1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2" name="Picture 152" descr="400个常用ppt图标(182)_ppt宝藏_www.pptbz.com"/>
          <p:cNvPicPr>
            <a:picLocks noChangeAspect="1" noChangeArrowheads="1"/>
          </p:cNvPicPr>
          <p:nvPr/>
        </p:nvPicPr>
        <p:blipFill>
          <a:blip r:embed="rId1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3" name="Picture 153" descr="400个常用ppt图标(183)_ppt宝藏_www.pptbz.com"/>
          <p:cNvPicPr>
            <a:picLocks noChangeAspect="1" noChangeArrowheads="1"/>
          </p:cNvPicPr>
          <p:nvPr/>
        </p:nvPicPr>
        <p:blipFill>
          <a:blip r:embed="rId1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4" name="Picture 154" descr="400个常用ppt图标(184)_ppt宝藏_www.pptbz.com"/>
          <p:cNvPicPr>
            <a:picLocks noChangeAspect="1" noChangeArrowheads="1"/>
          </p:cNvPicPr>
          <p:nvPr/>
        </p:nvPicPr>
        <p:blipFill>
          <a:blip r:embed="rId1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5" name="Picture 155" descr="400个常用ppt图标(185)_ppt宝藏_www.pptbz.com"/>
          <p:cNvPicPr>
            <a:picLocks noChangeAspect="1" noChangeArrowheads="1"/>
          </p:cNvPicPr>
          <p:nvPr/>
        </p:nvPicPr>
        <p:blipFill>
          <a:blip r:embed="rId1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6" name="Picture 156" descr="400个常用ppt图标(186)_ppt宝藏_www.pptbz.com"/>
          <p:cNvPicPr>
            <a:picLocks noChangeAspect="1" noChangeArrowheads="1"/>
          </p:cNvPicPr>
          <p:nvPr/>
        </p:nvPicPr>
        <p:blipFill>
          <a:blip r:embed="rId1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7" name="Picture 157" descr="400个常用ppt图标(187)_ppt宝藏_www.pptbz.com"/>
          <p:cNvPicPr>
            <a:picLocks noChangeAspect="1" noChangeArrowheads="1"/>
          </p:cNvPicPr>
          <p:nvPr/>
        </p:nvPicPr>
        <p:blipFill>
          <a:blip r:embed="rId1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8" name="Picture 158" descr="400个常用ppt图标(188)_ppt宝藏_www.pptbz.com"/>
          <p:cNvPicPr>
            <a:picLocks noChangeAspect="1" noChangeArrowheads="1"/>
          </p:cNvPicPr>
          <p:nvPr/>
        </p:nvPicPr>
        <p:blipFill>
          <a:blip r:embed="rId1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9" name="Picture 159" descr="400个常用ppt图标(189)_ppt宝藏_www.pptbz.com"/>
          <p:cNvPicPr>
            <a:picLocks noChangeAspect="1" noChangeArrowheads="1"/>
          </p:cNvPicPr>
          <p:nvPr/>
        </p:nvPicPr>
        <p:blipFill>
          <a:blip r:embed="rId1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0" name="Picture 160" descr="400个常用ppt图标(190)_ppt宝藏_www.pptbz.com"/>
          <p:cNvPicPr>
            <a:picLocks noChangeAspect="1" noChangeArrowheads="1"/>
          </p:cNvPicPr>
          <p:nvPr/>
        </p:nvPicPr>
        <p:blipFill>
          <a:blip r:embed="rId1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1" name="Picture 161" descr="400个常用ppt图标(191)_ppt宝藏_www.pptbz.com"/>
          <p:cNvPicPr>
            <a:picLocks noChangeAspect="1" noChangeArrowheads="1"/>
          </p:cNvPicPr>
          <p:nvPr/>
        </p:nvPicPr>
        <p:blipFill>
          <a:blip r:embed="rId1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2" name="Picture 162" descr="400个常用ppt图标(192)_ppt宝藏_www.pptbz.com"/>
          <p:cNvPicPr>
            <a:picLocks noChangeAspect="1" noChangeArrowheads="1"/>
          </p:cNvPicPr>
          <p:nvPr/>
        </p:nvPicPr>
        <p:blipFill>
          <a:blip r:embed="rId1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3" name="Picture 163" descr="400个常用ppt图标(145)_ppt宝藏_www.pptbz.com"/>
          <p:cNvPicPr>
            <a:picLocks noChangeAspect="1" noChangeArrowheads="1"/>
          </p:cNvPicPr>
          <p:nvPr/>
        </p:nvPicPr>
        <p:blipFill>
          <a:blip r:embed="rId1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4" name="Picture 164" descr="400个常用ppt图标(146)_ppt宝藏_www.pptbz.com"/>
          <p:cNvPicPr>
            <a:picLocks noChangeAspect="1" noChangeArrowheads="1"/>
          </p:cNvPicPr>
          <p:nvPr/>
        </p:nvPicPr>
        <p:blipFill>
          <a:blip r:embed="rId1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5" name="Picture 165" descr="400个常用ppt图标(147)_ppt宝藏_www.pptbz.com"/>
          <p:cNvPicPr>
            <a:picLocks noChangeAspect="1" noChangeArrowheads="1"/>
          </p:cNvPicPr>
          <p:nvPr/>
        </p:nvPicPr>
        <p:blipFill>
          <a:blip r:embed="rId1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6" name="Picture 166" descr="400个常用ppt图标(148)_ppt宝藏_www.pptbz.com"/>
          <p:cNvPicPr>
            <a:picLocks noChangeAspect="1" noChangeArrowheads="1"/>
          </p:cNvPicPr>
          <p:nvPr/>
        </p:nvPicPr>
        <p:blipFill>
          <a:blip r:embed="rId1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7" name="Picture 167" descr="400个常用ppt图标(149)_ppt宝藏_www.pptbz.com"/>
          <p:cNvPicPr>
            <a:picLocks noChangeAspect="1" noChangeArrowheads="1"/>
          </p:cNvPicPr>
          <p:nvPr/>
        </p:nvPicPr>
        <p:blipFill>
          <a:blip r:embed="rId1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8" name="Picture 168" descr="400个常用ppt图标(150)_ppt宝藏_www.pptbz.com"/>
          <p:cNvPicPr>
            <a:picLocks noChangeAspect="1" noChangeArrowheads="1"/>
          </p:cNvPicPr>
          <p:nvPr/>
        </p:nvPicPr>
        <p:blipFill>
          <a:blip r:embed="rId1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9" name="Picture 169" descr="400个常用ppt图标(151)_ppt宝藏_www.pptbz.com"/>
          <p:cNvPicPr>
            <a:picLocks noChangeAspect="1" noChangeArrowheads="1"/>
          </p:cNvPicPr>
          <p:nvPr/>
        </p:nvPicPr>
        <p:blipFill>
          <a:blip r:embed="rId1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0" name="Picture 170" descr="400个常用ppt图标(152)_ppt宝藏_www.pptbz.com"/>
          <p:cNvPicPr>
            <a:picLocks noChangeAspect="1" noChangeArrowheads="1"/>
          </p:cNvPicPr>
          <p:nvPr/>
        </p:nvPicPr>
        <p:blipFill>
          <a:blip r:embed="rId1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1" name="Picture 171" descr="400个常用ppt图标(153)_ppt宝藏_www.pptbz.com"/>
          <p:cNvPicPr>
            <a:picLocks noChangeAspect="1" noChangeArrowheads="1"/>
          </p:cNvPicPr>
          <p:nvPr/>
        </p:nvPicPr>
        <p:blipFill>
          <a:blip r:embed="rId1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2" name="Picture 172" descr="400个常用ppt图标(154)_ppt宝藏_www.pptbz.com"/>
          <p:cNvPicPr>
            <a:picLocks noChangeAspect="1" noChangeArrowheads="1"/>
          </p:cNvPicPr>
          <p:nvPr/>
        </p:nvPicPr>
        <p:blipFill>
          <a:blip r:embed="rId1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3" name="Picture 173" descr="400个常用ppt图标(155)_ppt宝藏_www.pptbz.com"/>
          <p:cNvPicPr>
            <a:picLocks noChangeAspect="1" noChangeArrowheads="1"/>
          </p:cNvPicPr>
          <p:nvPr/>
        </p:nvPicPr>
        <p:blipFill>
          <a:blip r:embed="rId1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4" name="Picture 174" descr="400个常用ppt图标(156)_ppt宝藏_www.pptbz.com"/>
          <p:cNvPicPr>
            <a:picLocks noChangeAspect="1" noChangeArrowheads="1"/>
          </p:cNvPicPr>
          <p:nvPr/>
        </p:nvPicPr>
        <p:blipFill>
          <a:blip r:embed="rId1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5" name="Picture 175" descr="400个常用ppt图标(157)_ppt宝藏_www.pptbz.com"/>
          <p:cNvPicPr>
            <a:picLocks noChangeAspect="1" noChangeArrowheads="1"/>
          </p:cNvPicPr>
          <p:nvPr/>
        </p:nvPicPr>
        <p:blipFill>
          <a:blip r:embed="rId1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6" name="Picture 176" descr="400个常用ppt图标(158)_ppt宝藏_www.pptbz.com"/>
          <p:cNvPicPr>
            <a:picLocks noChangeAspect="1" noChangeArrowheads="1"/>
          </p:cNvPicPr>
          <p:nvPr/>
        </p:nvPicPr>
        <p:blipFill>
          <a:blip r:embed="rId1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7" name="Picture 177" descr="400个常用ppt图标(159)_ppt宝藏_www.pptbz.com"/>
          <p:cNvPicPr>
            <a:picLocks noChangeAspect="1" noChangeArrowheads="1"/>
          </p:cNvPicPr>
          <p:nvPr/>
        </p:nvPicPr>
        <p:blipFill>
          <a:blip r:embed="rId1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8" name="Picture 178" descr="400个常用ppt图标(160)_ppt宝藏_www.pptbz.com"/>
          <p:cNvPicPr>
            <a:picLocks noChangeAspect="1" noChangeArrowheads="1"/>
          </p:cNvPicPr>
          <p:nvPr/>
        </p:nvPicPr>
        <p:blipFill>
          <a:blip r:embed="rId1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9" name="Picture 179" descr="400个常用ppt图标(161)_ppt宝藏_www.pptbz.com"/>
          <p:cNvPicPr>
            <a:picLocks noChangeAspect="1" noChangeArrowheads="1"/>
          </p:cNvPicPr>
          <p:nvPr/>
        </p:nvPicPr>
        <p:blipFill>
          <a:blip r:embed="rId1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0" name="Picture 180" descr="400个常用ppt图标(162)_ppt宝藏_www.pptbz.com"/>
          <p:cNvPicPr>
            <a:picLocks noChangeAspect="1" noChangeArrowheads="1"/>
          </p:cNvPicPr>
          <p:nvPr/>
        </p:nvPicPr>
        <p:blipFill>
          <a:blip r:embed="rId1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1" name="Picture 181" descr="400个常用ppt图标(163)_ppt宝藏_www.pptbz.com"/>
          <p:cNvPicPr>
            <a:picLocks noChangeAspect="1" noChangeArrowheads="1"/>
          </p:cNvPicPr>
          <p:nvPr/>
        </p:nvPicPr>
        <p:blipFill>
          <a:blip r:embed="rId1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2" name="Picture 182" descr="400个常用ppt图标(164)_ppt宝藏_www.pptbz.com"/>
          <p:cNvPicPr>
            <a:picLocks noChangeAspect="1" noChangeArrowheads="1"/>
          </p:cNvPicPr>
          <p:nvPr/>
        </p:nvPicPr>
        <p:blipFill>
          <a:blip r:embed="rId1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3" name="Picture 183" descr="400个常用ppt图标(165)_ppt宝藏_www.pptbz.com"/>
          <p:cNvPicPr>
            <a:picLocks noChangeAspect="1" noChangeArrowheads="1"/>
          </p:cNvPicPr>
          <p:nvPr/>
        </p:nvPicPr>
        <p:blipFill>
          <a:blip r:embed="rId1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4" name="Picture 184" descr="400个常用ppt图标(166)_ppt宝藏_www.pptbz.com"/>
          <p:cNvPicPr>
            <a:picLocks noChangeAspect="1" noChangeArrowheads="1"/>
          </p:cNvPicPr>
          <p:nvPr/>
        </p:nvPicPr>
        <p:blipFill>
          <a:blip r:embed="rId1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5" name="Picture 185" descr="400个常用ppt图标(167)_ppt宝藏_www.pptbz.com"/>
          <p:cNvPicPr>
            <a:picLocks noChangeAspect="1" noChangeArrowheads="1"/>
          </p:cNvPicPr>
          <p:nvPr/>
        </p:nvPicPr>
        <p:blipFill>
          <a:blip r:embed="rId1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6" name="Picture 186" descr="400个常用ppt图标(168)_ppt宝藏_www.pptbz.com"/>
          <p:cNvPicPr>
            <a:picLocks noChangeAspect="1" noChangeArrowheads="1"/>
          </p:cNvPicPr>
          <p:nvPr/>
        </p:nvPicPr>
        <p:blipFill>
          <a:blip r:embed="rId1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7" name="Picture 187" descr="400个常用ppt图标(169)_ppt宝藏_www.pptbz.com"/>
          <p:cNvPicPr>
            <a:picLocks noChangeAspect="1" noChangeArrowheads="1"/>
          </p:cNvPicPr>
          <p:nvPr/>
        </p:nvPicPr>
        <p:blipFill>
          <a:blip r:embed="rId1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8" name="Picture 188" descr="400个常用ppt图标(170)_ppt宝藏_www.pptbz.com"/>
          <p:cNvPicPr>
            <a:picLocks noChangeAspect="1" noChangeArrowheads="1"/>
          </p:cNvPicPr>
          <p:nvPr/>
        </p:nvPicPr>
        <p:blipFill>
          <a:blip r:embed="rId1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9" name="Picture 189" descr="400个常用ppt图标(171)_ppt宝藏_www.pptbz.com"/>
          <p:cNvPicPr>
            <a:picLocks noChangeAspect="1" noChangeArrowheads="1"/>
          </p:cNvPicPr>
          <p:nvPr/>
        </p:nvPicPr>
        <p:blipFill>
          <a:blip r:embed="rId1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0" name="Picture 190" descr="400个常用ppt图标(172)_ppt宝藏_www.pptbz.com"/>
          <p:cNvPicPr>
            <a:picLocks noChangeAspect="1" noChangeArrowheads="1"/>
          </p:cNvPicPr>
          <p:nvPr/>
        </p:nvPicPr>
        <p:blipFill>
          <a:blip r:embed="rId1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1" name="Picture 191" descr="400个常用ppt图标(173)_ppt宝藏_www.pptbz.com"/>
          <p:cNvPicPr>
            <a:picLocks noChangeAspect="1" noChangeArrowheads="1"/>
          </p:cNvPicPr>
          <p:nvPr/>
        </p:nvPicPr>
        <p:blipFill>
          <a:blip r:embed="rId1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2" name="Picture 192" descr="400个常用ppt图标(174)_ppt宝藏_www.pptbz.com"/>
          <p:cNvPicPr>
            <a:picLocks noChangeAspect="1" noChangeArrowheads="1"/>
          </p:cNvPicPr>
          <p:nvPr/>
        </p:nvPicPr>
        <p:blipFill>
          <a:blip r:embed="rId1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3" name="Picture 193" descr="400个常用ppt图标(175)_ppt宝藏_www.pptbz.com"/>
          <p:cNvPicPr>
            <a:picLocks noChangeAspect="1" noChangeArrowheads="1"/>
          </p:cNvPicPr>
          <p:nvPr/>
        </p:nvPicPr>
        <p:blipFill>
          <a:blip r:embed="rId1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0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4" name="Picture 194" descr="400个常用ppt图标(208)_ppt宝藏_www.pptbz.com"/>
          <p:cNvPicPr>
            <a:picLocks noChangeAspect="1" noChangeArrowheads="1"/>
          </p:cNvPicPr>
          <p:nvPr/>
        </p:nvPicPr>
        <p:blipFill>
          <a:blip r:embed="rId1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5" name="Picture 195" descr="400个常用ppt图标(209)_ppt宝藏_www.pptbz.com"/>
          <p:cNvPicPr>
            <a:picLocks noChangeAspect="1" noChangeArrowheads="1"/>
          </p:cNvPicPr>
          <p:nvPr/>
        </p:nvPicPr>
        <p:blipFill>
          <a:blip r:embed="rId1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6" name="Picture 196" descr="400个常用ppt图标(210)_ppt宝藏_www.pptbz.com"/>
          <p:cNvPicPr>
            <a:picLocks noChangeAspect="1" noChangeArrowheads="1"/>
          </p:cNvPicPr>
          <p:nvPr/>
        </p:nvPicPr>
        <p:blipFill>
          <a:blip r:embed="rId1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7" name="Picture 197" descr="400个常用ppt图标(211)_ppt宝藏_www.pptbz.com"/>
          <p:cNvPicPr>
            <a:picLocks noChangeAspect="1" noChangeArrowheads="1"/>
          </p:cNvPicPr>
          <p:nvPr/>
        </p:nvPicPr>
        <p:blipFill>
          <a:blip r:embed="rId1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8" name="Picture 198" descr="400个常用ppt图标(212)_ppt宝藏_www.pptbz.com"/>
          <p:cNvPicPr>
            <a:picLocks noChangeAspect="1" noChangeArrowheads="1"/>
          </p:cNvPicPr>
          <p:nvPr/>
        </p:nvPicPr>
        <p:blipFill>
          <a:blip r:embed="rId1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9" name="Picture 199" descr="400个常用ppt图标(213)_ppt宝藏_www.pptbz.com"/>
          <p:cNvPicPr>
            <a:picLocks noChangeAspect="1" noChangeArrowheads="1"/>
          </p:cNvPicPr>
          <p:nvPr/>
        </p:nvPicPr>
        <p:blipFill>
          <a:blip r:embed="rId1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0" name="Picture 200" descr="400个常用ppt图标(214)_ppt宝藏_www.pptbz.com"/>
          <p:cNvPicPr>
            <a:picLocks noChangeAspect="1" noChangeArrowheads="1"/>
          </p:cNvPicPr>
          <p:nvPr/>
        </p:nvPicPr>
        <p:blipFill>
          <a:blip r:embed="rId2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1" name="Picture 201" descr="400个常用ppt图标(215)_ppt宝藏_www.pptbz.com"/>
          <p:cNvPicPr>
            <a:picLocks noChangeAspect="1" noChangeArrowheads="1"/>
          </p:cNvPicPr>
          <p:nvPr/>
        </p:nvPicPr>
        <p:blipFill>
          <a:blip r:embed="rId2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2" name="Picture 202" descr="400个常用ppt图标(216)_ppt宝藏_www.pptbz.com"/>
          <p:cNvPicPr>
            <a:picLocks noChangeAspect="1" noChangeArrowheads="1"/>
          </p:cNvPicPr>
          <p:nvPr/>
        </p:nvPicPr>
        <p:blipFill>
          <a:blip r:embed="rId2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3" name="Picture 203" descr="400个常用ppt图标(217)_ppt宝藏_www.pptbz.com"/>
          <p:cNvPicPr>
            <a:picLocks noChangeAspect="1" noChangeArrowheads="1"/>
          </p:cNvPicPr>
          <p:nvPr/>
        </p:nvPicPr>
        <p:blipFill>
          <a:blip r:embed="rId2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" name="Picture 204" descr="400个常用ppt图标(218)_ppt宝藏_www.pptbz.com"/>
          <p:cNvPicPr>
            <a:picLocks noChangeAspect="1" noChangeArrowheads="1"/>
          </p:cNvPicPr>
          <p:nvPr/>
        </p:nvPicPr>
        <p:blipFill>
          <a:blip r:embed="rId2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" name="Picture 205" descr="400个常用ppt图标(219)_ppt宝藏_www.pptbz.com"/>
          <p:cNvPicPr>
            <a:picLocks noChangeAspect="1" noChangeArrowheads="1"/>
          </p:cNvPicPr>
          <p:nvPr/>
        </p:nvPicPr>
        <p:blipFill>
          <a:blip r:embed="rId2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" name="Picture 206" descr="400个常用ppt图标(220)_ppt宝藏_www.pptbz.com"/>
          <p:cNvPicPr>
            <a:picLocks noChangeAspect="1" noChangeArrowheads="1"/>
          </p:cNvPicPr>
          <p:nvPr/>
        </p:nvPicPr>
        <p:blipFill>
          <a:blip r:embed="rId2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" name="Picture 207" descr="400个常用ppt图标(221)_ppt宝藏_www.pptbz.com"/>
          <p:cNvPicPr>
            <a:picLocks noChangeAspect="1" noChangeArrowheads="1"/>
          </p:cNvPicPr>
          <p:nvPr/>
        </p:nvPicPr>
        <p:blipFill>
          <a:blip r:embed="rId2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8" name="Picture 208" descr="400个常用ppt图标(222)_ppt宝藏_www.pptbz.com"/>
          <p:cNvPicPr>
            <a:picLocks noChangeAspect="1" noChangeArrowheads="1"/>
          </p:cNvPicPr>
          <p:nvPr/>
        </p:nvPicPr>
        <p:blipFill>
          <a:blip r:embed="rId2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9" name="Picture 209" descr="400个常用ppt图标(223)_ppt宝藏_www.pptbz.com"/>
          <p:cNvPicPr>
            <a:picLocks noChangeAspect="1" noChangeArrowheads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0" name="Picture 210" descr="400个常用ppt图标(224)_ppt宝藏_www.pptbz.com"/>
          <p:cNvPicPr>
            <a:picLocks noChangeAspect="1" noChangeArrowheads="1"/>
          </p:cNvPicPr>
          <p:nvPr/>
        </p:nvPicPr>
        <p:blipFill>
          <a:blip r:embed="rId2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1" name="Picture 211" descr="400个常用ppt图标(225)_ppt宝藏_www.pptbz.com"/>
          <p:cNvPicPr>
            <a:picLocks noChangeAspect="1" noChangeArrowheads="1"/>
          </p:cNvPicPr>
          <p:nvPr/>
        </p:nvPicPr>
        <p:blipFill>
          <a:blip r:embed="rId2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2" name="Picture 212" descr="400个常用ppt图标(226)_ppt宝藏_www.pptbz.com"/>
          <p:cNvPicPr>
            <a:picLocks noChangeAspect="1" noChangeArrowheads="1"/>
          </p:cNvPicPr>
          <p:nvPr/>
        </p:nvPicPr>
        <p:blipFill>
          <a:blip r:embed="rId2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3" name="Picture 213" descr="400个常用ppt图标(227)_ppt宝藏_www.pptbz.com"/>
          <p:cNvPicPr>
            <a:picLocks noChangeAspect="1" noChangeArrowheads="1"/>
          </p:cNvPicPr>
          <p:nvPr/>
        </p:nvPicPr>
        <p:blipFill>
          <a:blip r:embed="rId2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4" name="Picture 214" descr="400个常用ppt图标(228)_ppt宝藏_www.pptbz.com"/>
          <p:cNvPicPr>
            <a:picLocks noChangeAspect="1" noChangeArrowheads="1"/>
          </p:cNvPicPr>
          <p:nvPr/>
        </p:nvPicPr>
        <p:blipFill>
          <a:blip r:embed="rId2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5" name="Picture 215" descr="400个常用ppt图标(229)_ppt宝藏_www.pptbz.com"/>
          <p:cNvPicPr>
            <a:picLocks noChangeAspect="1" noChangeArrowheads="1"/>
          </p:cNvPicPr>
          <p:nvPr/>
        </p:nvPicPr>
        <p:blipFill>
          <a:blip r:embed="rId2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6" name="Picture 216" descr="400个常用ppt图标(230)_ppt宝藏_www.pptbz.com"/>
          <p:cNvPicPr>
            <a:picLocks noChangeAspect="1" noChangeArrowheads="1"/>
          </p:cNvPicPr>
          <p:nvPr/>
        </p:nvPicPr>
        <p:blipFill>
          <a:blip r:embed="rId2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7" name="Picture 217" descr="400个常用ppt图标(231)_ppt宝藏_www.pptbz.com"/>
          <p:cNvPicPr>
            <a:picLocks noChangeAspect="1" noChangeArrowheads="1"/>
          </p:cNvPicPr>
          <p:nvPr/>
        </p:nvPicPr>
        <p:blipFill>
          <a:blip r:embed="rId2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8" name="Picture 218" descr="400个常用ppt图标(232)_ppt宝藏_www.pptbz.com"/>
          <p:cNvPicPr>
            <a:picLocks noChangeAspect="1" noChangeArrowheads="1"/>
          </p:cNvPicPr>
          <p:nvPr/>
        </p:nvPicPr>
        <p:blipFill>
          <a:blip r:embed="rId2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9" name="Picture 219" descr="400个常用ppt图标(233)_ppt宝藏_www.pptbz.com"/>
          <p:cNvPicPr>
            <a:picLocks noChangeAspect="1" noChangeArrowheads="1"/>
          </p:cNvPicPr>
          <p:nvPr/>
        </p:nvPicPr>
        <p:blipFill>
          <a:blip r:embed="rId2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0" name="Picture 220" descr="400个常用ppt图标(234)_ppt宝藏_www.pptbz.com"/>
          <p:cNvPicPr>
            <a:picLocks noChangeAspect="1" noChangeArrowheads="1"/>
          </p:cNvPicPr>
          <p:nvPr/>
        </p:nvPicPr>
        <p:blipFill>
          <a:blip r:embed="rId2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1" name="Picture 221" descr="400个常用ppt图标(235)_ppt宝藏_www.pptbz.com"/>
          <p:cNvPicPr>
            <a:picLocks noChangeAspect="1" noChangeArrowheads="1"/>
          </p:cNvPicPr>
          <p:nvPr/>
        </p:nvPicPr>
        <p:blipFill>
          <a:blip r:embed="rId2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2" name="Picture 222" descr="400个常用ppt图标(236)_ppt宝藏_www.pptbz.com"/>
          <p:cNvPicPr>
            <a:picLocks noChangeAspect="1" noChangeArrowheads="1"/>
          </p:cNvPicPr>
          <p:nvPr/>
        </p:nvPicPr>
        <p:blipFill>
          <a:blip r:embed="rId2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3" name="Picture 223" descr="400个常用ppt图标(237)_ppt宝藏_www.pptbz.com"/>
          <p:cNvPicPr>
            <a:picLocks noChangeAspect="1" noChangeArrowheads="1"/>
          </p:cNvPicPr>
          <p:nvPr/>
        </p:nvPicPr>
        <p:blipFill>
          <a:blip r:embed="rId2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4" name="Picture 224" descr="400个常用ppt图标(238)_ppt宝藏_www.pptbz.com"/>
          <p:cNvPicPr>
            <a:picLocks noChangeAspect="1" noChangeArrowheads="1"/>
          </p:cNvPicPr>
          <p:nvPr/>
        </p:nvPicPr>
        <p:blipFill>
          <a:blip r:embed="rId2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" name="Picture 225" descr="400个常用ppt图标(239)_ppt宝藏_www.pptbz.com"/>
          <p:cNvPicPr>
            <a:picLocks noChangeAspect="1" noChangeArrowheads="1"/>
          </p:cNvPicPr>
          <p:nvPr/>
        </p:nvPicPr>
        <p:blipFill>
          <a:blip r:embed="rId2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6" name="Picture 226" descr="400个常用ppt图标(240)_ppt宝藏_www.pptbz.com"/>
          <p:cNvPicPr>
            <a:picLocks noChangeAspect="1" noChangeArrowheads="1"/>
          </p:cNvPicPr>
          <p:nvPr/>
        </p:nvPicPr>
        <p:blipFill>
          <a:blip r:embed="rId2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7" name="Picture 227" descr="400个常用ppt图标(193)_ppt宝藏_www.pptbz.com"/>
          <p:cNvPicPr>
            <a:picLocks noChangeAspect="1" noChangeArrowheads="1"/>
          </p:cNvPicPr>
          <p:nvPr/>
        </p:nvPicPr>
        <p:blipFill>
          <a:blip r:embed="rId2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8" name="Picture 228" descr="400个常用ppt图标(194)_ppt宝藏_www.pptbz.com"/>
          <p:cNvPicPr>
            <a:picLocks noChangeAspect="1" noChangeArrowheads="1"/>
          </p:cNvPicPr>
          <p:nvPr/>
        </p:nvPicPr>
        <p:blipFill>
          <a:blip r:embed="rId2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9" name="Picture 229" descr="400个常用ppt图标(195)_ppt宝藏_www.pptbz.com"/>
          <p:cNvPicPr>
            <a:picLocks noChangeAspect="1" noChangeArrowheads="1"/>
          </p:cNvPicPr>
          <p:nvPr/>
        </p:nvPicPr>
        <p:blipFill>
          <a:blip r:embed="rId2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0" name="Picture 230" descr="400个常用ppt图标(196)_ppt宝藏_www.pptbz.com"/>
          <p:cNvPicPr>
            <a:picLocks noChangeAspect="1" noChangeArrowheads="1"/>
          </p:cNvPicPr>
          <p:nvPr/>
        </p:nvPicPr>
        <p:blipFill>
          <a:blip r:embed="rId2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8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1" name="Picture 231" descr="400个常用ppt图标(197)_ppt宝藏_www.pptbz.com"/>
          <p:cNvPicPr>
            <a:picLocks noChangeAspect="1" noChangeArrowheads="1"/>
          </p:cNvPicPr>
          <p:nvPr/>
        </p:nvPicPr>
        <p:blipFill>
          <a:blip r:embed="rId2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2" name="Picture 232" descr="400个常用ppt图标(198)_ppt宝藏_www.pptbz.com"/>
          <p:cNvPicPr>
            <a:picLocks noChangeAspect="1" noChangeArrowheads="1"/>
          </p:cNvPicPr>
          <p:nvPr/>
        </p:nvPicPr>
        <p:blipFill>
          <a:blip r:embed="rId2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3" name="Picture 233" descr="400个常用ppt图标(199)_ppt宝藏_www.pptbz.com"/>
          <p:cNvPicPr>
            <a:picLocks noChangeAspect="1" noChangeArrowheads="1"/>
          </p:cNvPicPr>
          <p:nvPr/>
        </p:nvPicPr>
        <p:blipFill>
          <a:blip r:embed="rId2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4" name="Picture 234" descr="400个常用ppt图标(200)_ppt宝藏_www.pptbz.com"/>
          <p:cNvPicPr>
            <a:picLocks noChangeAspect="1" noChangeArrowheads="1"/>
          </p:cNvPicPr>
          <p:nvPr/>
        </p:nvPicPr>
        <p:blipFill>
          <a:blip r:embed="rId2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5" name="Picture 235" descr="400个常用ppt图标(201)_ppt宝藏_www.pptbz.com"/>
          <p:cNvPicPr>
            <a:picLocks noChangeAspect="1" noChangeArrowheads="1"/>
          </p:cNvPicPr>
          <p:nvPr/>
        </p:nvPicPr>
        <p:blipFill>
          <a:blip r:embed="rId2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2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6" name="Picture 236" descr="400个常用ppt图标(202)_ppt宝藏_www.pptbz.com"/>
          <p:cNvPicPr>
            <a:picLocks noChangeAspect="1" noChangeArrowheads="1"/>
          </p:cNvPicPr>
          <p:nvPr/>
        </p:nvPicPr>
        <p:blipFill>
          <a:blip r:embed="rId2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7" name="Picture 237" descr="400个常用ppt图标(203)_ppt宝藏_www.pptbz.com"/>
          <p:cNvPicPr>
            <a:picLocks noChangeAspect="1" noChangeArrowheads="1"/>
          </p:cNvPicPr>
          <p:nvPr/>
        </p:nvPicPr>
        <p:blipFill>
          <a:blip r:embed="rId2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8" name="Picture 238" descr="400个常用ppt图标(204)_ppt宝藏_www.pptbz.com"/>
          <p:cNvPicPr>
            <a:picLocks noChangeAspect="1" noChangeArrowheads="1"/>
          </p:cNvPicPr>
          <p:nvPr/>
        </p:nvPicPr>
        <p:blipFill>
          <a:blip r:embed="rId2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5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9" name="Picture 239" descr="400个常用ppt图标(205)_ppt宝藏_www.pptbz.com"/>
          <p:cNvPicPr>
            <a:picLocks noChangeAspect="1" noChangeArrowheads="1"/>
          </p:cNvPicPr>
          <p:nvPr/>
        </p:nvPicPr>
        <p:blipFill>
          <a:blip r:embed="rId2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0" name="Picture 240" descr="400个常用ppt图标(206)_ppt宝藏_www.pptbz.com"/>
          <p:cNvPicPr>
            <a:picLocks noChangeAspect="1" noChangeArrowheads="1"/>
          </p:cNvPicPr>
          <p:nvPr/>
        </p:nvPicPr>
        <p:blipFill>
          <a:blip r:embed="rId2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1" name="Picture 241" descr="400个常用ppt图标(207)_ppt宝藏_www.pptbz.com"/>
          <p:cNvPicPr>
            <a:picLocks noChangeAspect="1" noChangeArrowheads="1"/>
          </p:cNvPicPr>
          <p:nvPr/>
        </p:nvPicPr>
        <p:blipFill>
          <a:blip r:embed="rId2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2" name="Picture 242" descr="400个常用ppt图标(258)_ppt宝藏_www.pptbz.com"/>
          <p:cNvPicPr>
            <a:picLocks noChangeAspect="1" noChangeArrowheads="1"/>
          </p:cNvPicPr>
          <p:nvPr/>
        </p:nvPicPr>
        <p:blipFill>
          <a:blip r:embed="rId2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3" name="Picture 243" descr="400个常用ppt图标(259)_ppt宝藏_www.pptbz.com"/>
          <p:cNvPicPr>
            <a:picLocks noChangeAspect="1" noChangeArrowheads="1"/>
          </p:cNvPicPr>
          <p:nvPr/>
        </p:nvPicPr>
        <p:blipFill>
          <a:blip r:embed="rId2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4" name="Picture 244" descr="400个常用ppt图标(260)_ppt宝藏_www.pptbz.com"/>
          <p:cNvPicPr>
            <a:picLocks noChangeAspect="1" noChangeArrowheads="1"/>
          </p:cNvPicPr>
          <p:nvPr/>
        </p:nvPicPr>
        <p:blipFill>
          <a:blip r:embed="rId2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5" name="Picture 245" descr="400个常用ppt图标(261)_ppt宝藏_www.pptbz.com"/>
          <p:cNvPicPr>
            <a:picLocks noChangeAspect="1" noChangeArrowheads="1"/>
          </p:cNvPicPr>
          <p:nvPr/>
        </p:nvPicPr>
        <p:blipFill>
          <a:blip r:embed="rId2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6" name="Picture 246" descr="400个常用ppt图标(262)_ppt宝藏_www.pptbz.com"/>
          <p:cNvPicPr>
            <a:picLocks noChangeAspect="1" noChangeArrowheads="1"/>
          </p:cNvPicPr>
          <p:nvPr/>
        </p:nvPicPr>
        <p:blipFill>
          <a:blip r:embed="rId2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7" name="Picture 247" descr="400个常用ppt图标(263)_ppt宝藏_www.pptbz.com"/>
          <p:cNvPicPr>
            <a:picLocks noChangeAspect="1" noChangeArrowheads="1"/>
          </p:cNvPicPr>
          <p:nvPr/>
        </p:nvPicPr>
        <p:blipFill>
          <a:blip r:embed="rId2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8" name="Picture 248" descr="400个常用ppt图标(264)_ppt宝藏_www.pptbz.com"/>
          <p:cNvPicPr>
            <a:picLocks noChangeAspect="1" noChangeArrowheads="1"/>
          </p:cNvPicPr>
          <p:nvPr/>
        </p:nvPicPr>
        <p:blipFill>
          <a:blip r:embed="rId2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9" name="Picture 249" descr="400个常用ppt图标(265)_ppt宝藏_www.pptbz.com"/>
          <p:cNvPicPr>
            <a:picLocks noChangeAspect="1" noChangeArrowheads="1"/>
          </p:cNvPicPr>
          <p:nvPr/>
        </p:nvPicPr>
        <p:blipFill>
          <a:blip r:embed="rId2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0" name="Picture 250" descr="400个常用ppt图标(266)_ppt宝藏_www.pptbz.com"/>
          <p:cNvPicPr>
            <a:picLocks noChangeAspect="1" noChangeArrowheads="1"/>
          </p:cNvPicPr>
          <p:nvPr/>
        </p:nvPicPr>
        <p:blipFill>
          <a:blip r:embed="rId2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1" name="Picture 251" descr="400个常用ppt图标(267)_ppt宝藏_www.pptbz.com"/>
          <p:cNvPicPr>
            <a:picLocks noChangeAspect="1" noChangeArrowheads="1"/>
          </p:cNvPicPr>
          <p:nvPr/>
        </p:nvPicPr>
        <p:blipFill>
          <a:blip r:embed="rId2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2" name="Picture 252" descr="400个常用ppt图标(268)_ppt宝藏_www.pptbz.com"/>
          <p:cNvPicPr>
            <a:picLocks noChangeAspect="1" noChangeArrowheads="1"/>
          </p:cNvPicPr>
          <p:nvPr/>
        </p:nvPicPr>
        <p:blipFill>
          <a:blip r:embed="rId2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3" name="Picture 253" descr="400个常用ppt图标(269)_ppt宝藏_www.pptbz.com"/>
          <p:cNvPicPr>
            <a:picLocks noChangeAspect="1" noChangeArrowheads="1"/>
          </p:cNvPicPr>
          <p:nvPr/>
        </p:nvPicPr>
        <p:blipFill>
          <a:blip r:embed="rId2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4" name="Picture 254" descr="400个常用ppt图标(270)_ppt宝藏_www.pptbz.com"/>
          <p:cNvPicPr>
            <a:picLocks noChangeAspect="1" noChangeArrowheads="1"/>
          </p:cNvPicPr>
          <p:nvPr/>
        </p:nvPicPr>
        <p:blipFill>
          <a:blip r:embed="rId2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5" name="Picture 255" descr="400个常用ppt图标(271)_ppt宝藏_www.pptbz.com"/>
          <p:cNvPicPr>
            <a:picLocks noChangeAspect="1" noChangeArrowheads="1"/>
          </p:cNvPicPr>
          <p:nvPr/>
        </p:nvPicPr>
        <p:blipFill>
          <a:blip r:embed="rId2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6" name="Picture 256" descr="400个常用ppt图标(272)_ppt宝藏_www.pptbz.com"/>
          <p:cNvPicPr>
            <a:picLocks noChangeAspect="1" noChangeArrowheads="1"/>
          </p:cNvPicPr>
          <p:nvPr/>
        </p:nvPicPr>
        <p:blipFill>
          <a:blip r:embed="rId2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7" name="Picture 257" descr="400个常用ppt图标(273)_ppt宝藏_www.pptbz.com"/>
          <p:cNvPicPr>
            <a:picLocks noChangeAspect="1" noChangeArrowheads="1"/>
          </p:cNvPicPr>
          <p:nvPr/>
        </p:nvPicPr>
        <p:blipFill>
          <a:blip r:embed="rId2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8" name="Picture 258" descr="400个常用ppt图标(274)_ppt宝藏_www.pptbz.com"/>
          <p:cNvPicPr>
            <a:picLocks noChangeAspect="1" noChangeArrowheads="1"/>
          </p:cNvPicPr>
          <p:nvPr/>
        </p:nvPicPr>
        <p:blipFill>
          <a:blip r:embed="rId2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9" name="Picture 259" descr="400个常用ppt图标(275)_ppt宝藏_www.pptbz.com"/>
          <p:cNvPicPr>
            <a:picLocks noChangeAspect="1" noChangeArrowheads="1"/>
          </p:cNvPicPr>
          <p:nvPr/>
        </p:nvPicPr>
        <p:blipFill>
          <a:blip r:embed="rId2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0" name="Picture 260" descr="400个常用ppt图标(276)_ppt宝藏_www.pptbz.com"/>
          <p:cNvPicPr>
            <a:picLocks noChangeAspect="1" noChangeArrowheads="1"/>
          </p:cNvPicPr>
          <p:nvPr/>
        </p:nvPicPr>
        <p:blipFill>
          <a:blip r:embed="rId2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1" name="Picture 261" descr="400个常用ppt图标(277)_ppt宝藏_www.pptbz.com"/>
          <p:cNvPicPr>
            <a:picLocks noChangeAspect="1" noChangeArrowheads="1"/>
          </p:cNvPicPr>
          <p:nvPr/>
        </p:nvPicPr>
        <p:blipFill>
          <a:blip r:embed="rId2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2" name="Picture 262" descr="400个常用ppt图标(278)_ppt宝藏_www.pptbz.com"/>
          <p:cNvPicPr>
            <a:picLocks noChangeAspect="1" noChangeArrowheads="1"/>
          </p:cNvPicPr>
          <p:nvPr/>
        </p:nvPicPr>
        <p:blipFill>
          <a:blip r:embed="rId2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3" name="Picture 263" descr="400个常用ppt图标(279)_ppt宝藏_www.pptbz.com"/>
          <p:cNvPicPr>
            <a:picLocks noChangeAspect="1" noChangeArrowheads="1"/>
          </p:cNvPicPr>
          <p:nvPr/>
        </p:nvPicPr>
        <p:blipFill>
          <a:blip r:embed="rId2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4" name="Picture 264" descr="400个常用ppt图标(280)_ppt宝藏_www.pptbz.com"/>
          <p:cNvPicPr>
            <a:picLocks noChangeAspect="1" noChangeArrowheads="1"/>
          </p:cNvPicPr>
          <p:nvPr/>
        </p:nvPicPr>
        <p:blipFill>
          <a:blip r:embed="rId2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5" name="Picture 265" descr="400个常用ppt图标(281)_ppt宝藏_www.pptbz.com"/>
          <p:cNvPicPr>
            <a:picLocks noChangeAspect="1" noChangeArrowheads="1"/>
          </p:cNvPicPr>
          <p:nvPr/>
        </p:nvPicPr>
        <p:blipFill>
          <a:blip r:embed="rId2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6" name="Picture 266" descr="400个常用ppt图标(282)_ppt宝藏_www.pptbz.com"/>
          <p:cNvPicPr>
            <a:picLocks noChangeAspect="1" noChangeArrowheads="1"/>
          </p:cNvPicPr>
          <p:nvPr/>
        </p:nvPicPr>
        <p:blipFill>
          <a:blip r:embed="rId2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7" name="Picture 267" descr="400个常用ppt图标(283)_ppt宝藏_www.pptbz.com"/>
          <p:cNvPicPr>
            <a:picLocks noChangeAspect="1" noChangeArrowheads="1"/>
          </p:cNvPicPr>
          <p:nvPr/>
        </p:nvPicPr>
        <p:blipFill>
          <a:blip r:embed="rId2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8" name="Picture 268" descr="400个常用ppt图标(284)_ppt宝藏_www.pptbz.com"/>
          <p:cNvPicPr>
            <a:picLocks noChangeAspect="1" noChangeArrowheads="1"/>
          </p:cNvPicPr>
          <p:nvPr/>
        </p:nvPicPr>
        <p:blipFill>
          <a:blip r:embed="rId2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9" name="Picture 269" descr="400个常用ppt图标(285)_ppt宝藏_www.pptbz.com"/>
          <p:cNvPicPr>
            <a:picLocks noChangeAspect="1" noChangeArrowheads="1"/>
          </p:cNvPicPr>
          <p:nvPr/>
        </p:nvPicPr>
        <p:blipFill>
          <a:blip r:embed="rId2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0" name="Picture 270" descr="400个常用ppt图标(286)_ppt宝藏_www.pptbz.com"/>
          <p:cNvPicPr>
            <a:picLocks noChangeAspect="1" noChangeArrowheads="1"/>
          </p:cNvPicPr>
          <p:nvPr/>
        </p:nvPicPr>
        <p:blipFill>
          <a:blip r:embed="rId2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1" name="Picture 271" descr="400个常用ppt图标(287)_ppt宝藏_www.pptbz.com"/>
          <p:cNvPicPr>
            <a:picLocks noChangeAspect="1" noChangeArrowheads="1"/>
          </p:cNvPicPr>
          <p:nvPr/>
        </p:nvPicPr>
        <p:blipFill>
          <a:blip r:embed="rId2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2" name="Picture 272" descr="400个常用ppt图标(288)_ppt宝藏_www.pptbz.com"/>
          <p:cNvPicPr>
            <a:picLocks noChangeAspect="1" noChangeArrowheads="1"/>
          </p:cNvPicPr>
          <p:nvPr/>
        </p:nvPicPr>
        <p:blipFill>
          <a:blip r:embed="rId2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3" name="Picture 273" descr="400个常用ppt图标(241)_ppt宝藏_www.pptbz.com"/>
          <p:cNvPicPr>
            <a:picLocks noChangeAspect="1" noChangeArrowheads="1"/>
          </p:cNvPicPr>
          <p:nvPr/>
        </p:nvPicPr>
        <p:blipFill>
          <a:blip r:embed="rId2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4" name="Picture 274" descr="400个常用ppt图标(242)_ppt宝藏_www.pptbz.com"/>
          <p:cNvPicPr>
            <a:picLocks noChangeAspect="1" noChangeArrowheads="1"/>
          </p:cNvPicPr>
          <p:nvPr/>
        </p:nvPicPr>
        <p:blipFill>
          <a:blip r:embed="rId2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5" name="Picture 275" descr="400个常用ppt图标(243)_ppt宝藏_www.pptbz.com"/>
          <p:cNvPicPr>
            <a:picLocks noChangeAspect="1" noChangeArrowheads="1"/>
          </p:cNvPicPr>
          <p:nvPr/>
        </p:nvPicPr>
        <p:blipFill>
          <a:blip r:embed="rId2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6" name="Picture 276" descr="400个常用ppt图标(244)_ppt宝藏_www.pptbz.com"/>
          <p:cNvPicPr>
            <a:picLocks noChangeAspect="1" noChangeArrowheads="1"/>
          </p:cNvPicPr>
          <p:nvPr/>
        </p:nvPicPr>
        <p:blipFill>
          <a:blip r:embed="rId2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7" name="Picture 277" descr="400个常用ppt图标(245)_ppt宝藏_www.pptbz.com"/>
          <p:cNvPicPr>
            <a:picLocks noChangeAspect="1" noChangeArrowheads="1"/>
          </p:cNvPicPr>
          <p:nvPr/>
        </p:nvPicPr>
        <p:blipFill>
          <a:blip r:embed="rId2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0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8" name="Picture 278" descr="400个常用ppt图标(246)_ppt宝藏_www.pptbz.com"/>
          <p:cNvPicPr>
            <a:picLocks noChangeAspect="1" noChangeArrowheads="1"/>
          </p:cNvPicPr>
          <p:nvPr/>
        </p:nvPicPr>
        <p:blipFill>
          <a:blip r:embed="rId2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9" name="Picture 279" descr="400个常用ppt图标(247)_ppt宝藏_www.pptbz.com"/>
          <p:cNvPicPr>
            <a:picLocks noChangeAspect="1" noChangeArrowheads="1"/>
          </p:cNvPicPr>
          <p:nvPr/>
        </p:nvPicPr>
        <p:blipFill>
          <a:blip r:embed="rId2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0" name="Picture 280" descr="400个常用ppt图标(248)_ppt宝藏_www.pptbz.com"/>
          <p:cNvPicPr>
            <a:picLocks noChangeAspect="1" noChangeArrowheads="1"/>
          </p:cNvPicPr>
          <p:nvPr/>
        </p:nvPicPr>
        <p:blipFill>
          <a:blip r:embed="rId2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1" name="Picture 281" descr="400个常用ppt图标(249)_ppt宝藏_www.pptbz.com"/>
          <p:cNvPicPr>
            <a:picLocks noChangeAspect="1" noChangeArrowheads="1"/>
          </p:cNvPicPr>
          <p:nvPr/>
        </p:nvPicPr>
        <p:blipFill>
          <a:blip r:embed="rId2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2" name="Picture 282" descr="400个常用ppt图标(250)_ppt宝藏_www.pptbz.com"/>
          <p:cNvPicPr>
            <a:picLocks noChangeAspect="1" noChangeArrowheads="1"/>
          </p:cNvPicPr>
          <p:nvPr/>
        </p:nvPicPr>
        <p:blipFill>
          <a:blip r:embed="rId2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3" name="Picture 283" descr="400个常用ppt图标(251)_ppt宝藏_www.pptbz.com"/>
          <p:cNvPicPr>
            <a:picLocks noChangeAspect="1" noChangeArrowheads="1"/>
          </p:cNvPicPr>
          <p:nvPr/>
        </p:nvPicPr>
        <p:blipFill>
          <a:blip r:embed="rId2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4" name="Picture 284" descr="400个常用ppt图标(252)_ppt宝藏_www.pptbz.com"/>
          <p:cNvPicPr>
            <a:picLocks noChangeAspect="1" noChangeArrowheads="1"/>
          </p:cNvPicPr>
          <p:nvPr/>
        </p:nvPicPr>
        <p:blipFill>
          <a:blip r:embed="rId2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5" name="Picture 285" descr="400个常用ppt图标(253)_ppt宝藏_www.pptbz.com"/>
          <p:cNvPicPr>
            <a:picLocks noChangeAspect="1" noChangeArrowheads="1"/>
          </p:cNvPicPr>
          <p:nvPr/>
        </p:nvPicPr>
        <p:blipFill>
          <a:blip r:embed="rId2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6" name="Picture 286" descr="400个常用ppt图标(254)_ppt宝藏_www.pptbz.com"/>
          <p:cNvPicPr>
            <a:picLocks noChangeAspect="1" noChangeArrowheads="1"/>
          </p:cNvPicPr>
          <p:nvPr/>
        </p:nvPicPr>
        <p:blipFill>
          <a:blip r:embed="rId2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7" name="Picture 287" descr="400个常用ppt图标(255)_ppt宝藏_www.pptbz.com"/>
          <p:cNvPicPr>
            <a:picLocks noChangeAspect="1" noChangeArrowheads="1"/>
          </p:cNvPicPr>
          <p:nvPr/>
        </p:nvPicPr>
        <p:blipFill>
          <a:blip r:embed="rId2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3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8" name="Picture 288" descr="400个常用ppt图标(256)_ppt宝藏_www.pptbz.com"/>
          <p:cNvPicPr>
            <a:picLocks noChangeAspect="1" noChangeArrowheads="1"/>
          </p:cNvPicPr>
          <p:nvPr/>
        </p:nvPicPr>
        <p:blipFill>
          <a:blip r:embed="rId2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9" name="Picture 289" descr="400个常用ppt图标(257)_ppt宝藏_www.pptbz.com"/>
          <p:cNvPicPr>
            <a:picLocks noChangeAspect="1" noChangeArrowheads="1"/>
          </p:cNvPicPr>
          <p:nvPr/>
        </p:nvPicPr>
        <p:blipFill>
          <a:blip r:embed="rId2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5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0" name="Picture 290" descr="400个常用ppt图标(303)_ppt宝藏_www.pptbz.com"/>
          <p:cNvPicPr>
            <a:picLocks noChangeAspect="1" noChangeArrowheads="1"/>
          </p:cNvPicPr>
          <p:nvPr/>
        </p:nvPicPr>
        <p:blipFill>
          <a:blip r:embed="rId2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1" name="Picture 291" descr="400个常用ppt图标(304)_ppt宝藏_www.pptbz.com"/>
          <p:cNvPicPr>
            <a:picLocks noChangeAspect="1" noChangeArrowheads="1"/>
          </p:cNvPicPr>
          <p:nvPr/>
        </p:nvPicPr>
        <p:blipFill>
          <a:blip r:embed="rId2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2" name="Picture 292" descr="400个常用ppt图标(305)_ppt宝藏_www.pptbz.com"/>
          <p:cNvPicPr>
            <a:picLocks noChangeAspect="1" noChangeArrowheads="1"/>
          </p:cNvPicPr>
          <p:nvPr/>
        </p:nvPicPr>
        <p:blipFill>
          <a:blip r:embed="rId2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3" name="Picture 293" descr="400个常用ppt图标(306)_ppt宝藏_www.pptbz.com"/>
          <p:cNvPicPr>
            <a:picLocks noChangeAspect="1" noChangeArrowheads="1"/>
          </p:cNvPicPr>
          <p:nvPr/>
        </p:nvPicPr>
        <p:blipFill>
          <a:blip r:embed="rId2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4" name="Picture 294" descr="400个常用ppt图标(307)_ppt宝藏_www.pptbz.com"/>
          <p:cNvPicPr>
            <a:picLocks noChangeAspect="1" noChangeArrowheads="1"/>
          </p:cNvPicPr>
          <p:nvPr/>
        </p:nvPicPr>
        <p:blipFill>
          <a:blip r:embed="rId2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5" name="Picture 295" descr="400个常用ppt图标(308)_ppt宝藏_www.pptbz.com"/>
          <p:cNvPicPr>
            <a:picLocks noChangeAspect="1" noChangeArrowheads="1"/>
          </p:cNvPicPr>
          <p:nvPr/>
        </p:nvPicPr>
        <p:blipFill>
          <a:blip r:embed="rId2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6" name="Picture 296" descr="400个常用ppt图标(309)_ppt宝藏_www.pptbz.com"/>
          <p:cNvPicPr>
            <a:picLocks noChangeAspect="1" noChangeArrowheads="1"/>
          </p:cNvPicPr>
          <p:nvPr/>
        </p:nvPicPr>
        <p:blipFill>
          <a:blip r:embed="rId2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7" name="Picture 297" descr="400个常用ppt图标(310)_ppt宝藏_www.pptbz.com"/>
          <p:cNvPicPr>
            <a:picLocks noChangeAspect="1" noChangeArrowheads="1"/>
          </p:cNvPicPr>
          <p:nvPr/>
        </p:nvPicPr>
        <p:blipFill>
          <a:blip r:embed="rId2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8" name="Picture 298" descr="400个常用ppt图标(311)_ppt宝藏_www.pptbz.com"/>
          <p:cNvPicPr>
            <a:picLocks noChangeAspect="1" noChangeArrowheads="1"/>
          </p:cNvPicPr>
          <p:nvPr/>
        </p:nvPicPr>
        <p:blipFill>
          <a:blip r:embed="rId2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9" name="Picture 299" descr="400个常用ppt图标(312)_ppt宝藏_www.pptbz.com"/>
          <p:cNvPicPr>
            <a:picLocks noChangeAspect="1" noChangeArrowheads="1"/>
          </p:cNvPicPr>
          <p:nvPr/>
        </p:nvPicPr>
        <p:blipFill>
          <a:blip r:embed="rId2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0" name="Picture 300" descr="400个常用ppt图标(313)_ppt宝藏_www.pptbz.com"/>
          <p:cNvPicPr>
            <a:picLocks noChangeAspect="1" noChangeArrowheads="1"/>
          </p:cNvPicPr>
          <p:nvPr/>
        </p:nvPicPr>
        <p:blipFill>
          <a:blip r:embed="rId3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1" name="Picture 301" descr="400个常用ppt图标(314)_ppt宝藏_www.pptbz.com"/>
          <p:cNvPicPr>
            <a:picLocks noChangeAspect="1" noChangeArrowheads="1"/>
          </p:cNvPicPr>
          <p:nvPr/>
        </p:nvPicPr>
        <p:blipFill>
          <a:blip r:embed="rId3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2" name="Picture 302" descr="400个常用ppt图标(315)_ppt宝藏_www.pptbz.com"/>
          <p:cNvPicPr>
            <a:picLocks noChangeAspect="1" noChangeArrowheads="1"/>
          </p:cNvPicPr>
          <p:nvPr/>
        </p:nvPicPr>
        <p:blipFill>
          <a:blip r:embed="rId3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3" name="Picture 303" descr="400个常用ppt图标(316)_ppt宝藏_www.pptbz.com"/>
          <p:cNvPicPr>
            <a:picLocks noChangeAspect="1" noChangeArrowheads="1"/>
          </p:cNvPicPr>
          <p:nvPr/>
        </p:nvPicPr>
        <p:blipFill>
          <a:blip r:embed="rId3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4" name="Picture 304" descr="400个常用ppt图标(317)_ppt宝藏_www.pptbz.com"/>
          <p:cNvPicPr>
            <a:picLocks noChangeAspect="1" noChangeArrowheads="1"/>
          </p:cNvPicPr>
          <p:nvPr/>
        </p:nvPicPr>
        <p:blipFill>
          <a:blip r:embed="rId3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5" name="Picture 305" descr="400个常用ppt图标(318)_ppt宝藏_www.pptbz.com"/>
          <p:cNvPicPr>
            <a:picLocks noChangeAspect="1" noChangeArrowheads="1"/>
          </p:cNvPicPr>
          <p:nvPr/>
        </p:nvPicPr>
        <p:blipFill>
          <a:blip r:embed="rId3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6" name="Picture 306" descr="400个常用ppt图标(319)_ppt宝藏_www.pptbz.com"/>
          <p:cNvPicPr>
            <a:picLocks noChangeAspect="1" noChangeArrowheads="1"/>
          </p:cNvPicPr>
          <p:nvPr/>
        </p:nvPicPr>
        <p:blipFill>
          <a:blip r:embed="rId3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" name="Picture 307" descr="400个常用ppt图标(320)_ppt宝藏_www.pptbz.com"/>
          <p:cNvPicPr>
            <a:picLocks noChangeAspect="1" noChangeArrowheads="1"/>
          </p:cNvPicPr>
          <p:nvPr/>
        </p:nvPicPr>
        <p:blipFill>
          <a:blip r:embed="rId3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8" name="Picture 308" descr="400个常用ppt图标(321)_ppt宝藏_www.pptbz.com"/>
          <p:cNvPicPr>
            <a:picLocks noChangeAspect="1" noChangeArrowheads="1"/>
          </p:cNvPicPr>
          <p:nvPr/>
        </p:nvPicPr>
        <p:blipFill>
          <a:blip r:embed="rId3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9" name="Picture 309" descr="400个常用ppt图标(322)_ppt宝藏_www.pptbz.com"/>
          <p:cNvPicPr>
            <a:picLocks noChangeAspect="1" noChangeArrowheads="1"/>
          </p:cNvPicPr>
          <p:nvPr/>
        </p:nvPicPr>
        <p:blipFill>
          <a:blip r:embed="rId3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0" name="Picture 310" descr="400个常用ppt图标(323)_ppt宝藏_www.pptbz.com"/>
          <p:cNvPicPr>
            <a:picLocks noChangeAspect="1" noChangeArrowheads="1"/>
          </p:cNvPicPr>
          <p:nvPr/>
        </p:nvPicPr>
        <p:blipFill>
          <a:blip r:embed="rId3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1" name="Picture 311" descr="400个常用ppt图标(324)_ppt宝藏_www.pptbz.com"/>
          <p:cNvPicPr>
            <a:picLocks noChangeAspect="1" noChangeArrowheads="1"/>
          </p:cNvPicPr>
          <p:nvPr/>
        </p:nvPicPr>
        <p:blipFill>
          <a:blip r:embed="rId3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2" name="Picture 312" descr="400个常用ppt图标(325)_ppt宝藏_www.pptbz.com"/>
          <p:cNvPicPr>
            <a:picLocks noChangeAspect="1" noChangeArrowheads="1"/>
          </p:cNvPicPr>
          <p:nvPr/>
        </p:nvPicPr>
        <p:blipFill>
          <a:blip r:embed="rId3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3" name="Picture 313" descr="400个常用ppt图标(326)_ppt宝藏_www.pptbz.com"/>
          <p:cNvPicPr>
            <a:picLocks noChangeAspect="1" noChangeArrowheads="1"/>
          </p:cNvPicPr>
          <p:nvPr/>
        </p:nvPicPr>
        <p:blipFill>
          <a:blip r:embed="rId3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4" name="Picture 314" descr="400个常用ppt图标(327)_ppt宝藏_www.pptbz.com"/>
          <p:cNvPicPr>
            <a:picLocks noChangeAspect="1" noChangeArrowheads="1"/>
          </p:cNvPicPr>
          <p:nvPr/>
        </p:nvPicPr>
        <p:blipFill>
          <a:blip r:embed="rId3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5" name="Picture 315" descr="400个常用ppt图标(328)_ppt宝藏_www.pptbz.com"/>
          <p:cNvPicPr>
            <a:picLocks noChangeAspect="1" noChangeArrowheads="1"/>
          </p:cNvPicPr>
          <p:nvPr/>
        </p:nvPicPr>
        <p:blipFill>
          <a:blip r:embed="rId3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6" name="Picture 316" descr="400个常用ppt图标(329)_ppt宝藏_www.pptbz.com"/>
          <p:cNvPicPr>
            <a:picLocks noChangeAspect="1" noChangeArrowheads="1"/>
          </p:cNvPicPr>
          <p:nvPr/>
        </p:nvPicPr>
        <p:blipFill>
          <a:blip r:embed="rId3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7" name="Picture 317" descr="400个常用ppt图标(330)_ppt宝藏_www.pptbz.com"/>
          <p:cNvPicPr>
            <a:picLocks noChangeAspect="1" noChangeArrowheads="1"/>
          </p:cNvPicPr>
          <p:nvPr/>
        </p:nvPicPr>
        <p:blipFill>
          <a:blip r:embed="rId3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8" name="Picture 318" descr="400个常用ppt图标(331)_ppt宝藏_www.pptbz.com"/>
          <p:cNvPicPr>
            <a:picLocks noChangeAspect="1" noChangeArrowheads="1"/>
          </p:cNvPicPr>
          <p:nvPr/>
        </p:nvPicPr>
        <p:blipFill>
          <a:blip r:embed="rId3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9" name="Picture 319" descr="400个常用ppt图标(332)_ppt宝藏_www.pptbz.com"/>
          <p:cNvPicPr>
            <a:picLocks noChangeAspect="1" noChangeArrowheads="1"/>
          </p:cNvPicPr>
          <p:nvPr/>
        </p:nvPicPr>
        <p:blipFill>
          <a:blip r:embed="rId3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0" name="Picture 320" descr="400个常用ppt图标(333)_ppt宝藏_www.pptbz.com"/>
          <p:cNvPicPr>
            <a:picLocks noChangeAspect="1" noChangeArrowheads="1"/>
          </p:cNvPicPr>
          <p:nvPr/>
        </p:nvPicPr>
        <p:blipFill>
          <a:blip r:embed="rId3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1" name="Picture 321" descr="400个常用ppt图标(334)_ppt宝藏_www.pptbz.com"/>
          <p:cNvPicPr>
            <a:picLocks noChangeAspect="1" noChangeArrowheads="1"/>
          </p:cNvPicPr>
          <p:nvPr/>
        </p:nvPicPr>
        <p:blipFill>
          <a:blip r:embed="rId3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2" name="Picture 322" descr="400个常用ppt图标(335)_ppt宝藏_www.pptbz.com"/>
          <p:cNvPicPr>
            <a:picLocks noChangeAspect="1" noChangeArrowheads="1"/>
          </p:cNvPicPr>
          <p:nvPr/>
        </p:nvPicPr>
        <p:blipFill>
          <a:blip r:embed="rId3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3" name="Picture 323" descr="400个常用ppt图标(336)_ppt宝藏_www.pptbz.com"/>
          <p:cNvPicPr>
            <a:picLocks noChangeAspect="1" noChangeArrowheads="1"/>
          </p:cNvPicPr>
          <p:nvPr/>
        </p:nvPicPr>
        <p:blipFill>
          <a:blip r:embed="rId3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4" name="Picture 324" descr="400个常用ppt图标(289)_ppt宝藏_www.pptbz.com"/>
          <p:cNvPicPr>
            <a:picLocks noChangeAspect="1" noChangeArrowheads="1"/>
          </p:cNvPicPr>
          <p:nvPr/>
        </p:nvPicPr>
        <p:blipFill>
          <a:blip r:embed="rId3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5" name="Picture 325" descr="400个常用ppt图标(290)_ppt宝藏_www.pptbz.com"/>
          <p:cNvPicPr>
            <a:picLocks noChangeAspect="1" noChangeArrowheads="1"/>
          </p:cNvPicPr>
          <p:nvPr/>
        </p:nvPicPr>
        <p:blipFill>
          <a:blip r:embed="rId3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6" name="Picture 326" descr="400个常用ppt图标(291)_ppt宝藏_www.pptbz.com"/>
          <p:cNvPicPr>
            <a:picLocks noChangeAspect="1" noChangeArrowheads="1"/>
          </p:cNvPicPr>
          <p:nvPr/>
        </p:nvPicPr>
        <p:blipFill>
          <a:blip r:embed="rId3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7" name="Picture 327" descr="400个常用ppt图标(292)_ppt宝藏_www.pptbz.com"/>
          <p:cNvPicPr>
            <a:picLocks noChangeAspect="1" noChangeArrowheads="1"/>
          </p:cNvPicPr>
          <p:nvPr/>
        </p:nvPicPr>
        <p:blipFill>
          <a:blip r:embed="rId3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8" name="Picture 328" descr="400个常用ppt图标(293)_ppt宝藏_www.pptbz.com"/>
          <p:cNvPicPr>
            <a:picLocks noChangeAspect="1" noChangeArrowheads="1"/>
          </p:cNvPicPr>
          <p:nvPr/>
        </p:nvPicPr>
        <p:blipFill>
          <a:blip r:embed="rId3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9" name="Picture 329" descr="400个常用ppt图标(294)_ppt宝藏_www.pptbz.com"/>
          <p:cNvPicPr>
            <a:picLocks noChangeAspect="1" noChangeArrowheads="1"/>
          </p:cNvPicPr>
          <p:nvPr/>
        </p:nvPicPr>
        <p:blipFill>
          <a:blip r:embed="rId3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0" name="Picture 330" descr="400个常用ppt图标(295)_ppt宝藏_www.pptbz.com"/>
          <p:cNvPicPr>
            <a:picLocks noChangeAspect="1" noChangeArrowheads="1"/>
          </p:cNvPicPr>
          <p:nvPr/>
        </p:nvPicPr>
        <p:blipFill>
          <a:blip r:embed="rId3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1" name="Picture 331" descr="400个常用ppt图标(296)_ppt宝藏_www.pptbz.com"/>
          <p:cNvPicPr>
            <a:picLocks noChangeAspect="1" noChangeArrowheads="1"/>
          </p:cNvPicPr>
          <p:nvPr/>
        </p:nvPicPr>
        <p:blipFill>
          <a:blip r:embed="rId3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2" name="Picture 332" descr="400个常用ppt图标(297)_ppt宝藏_www.pptbz.com"/>
          <p:cNvPicPr>
            <a:picLocks noChangeAspect="1" noChangeArrowheads="1"/>
          </p:cNvPicPr>
          <p:nvPr/>
        </p:nvPicPr>
        <p:blipFill>
          <a:blip r:embed="rId3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3" name="Picture 333" descr="400个常用ppt图标(298)_ppt宝藏_www.pptbz.com"/>
          <p:cNvPicPr>
            <a:picLocks noChangeAspect="1" noChangeArrowheads="1"/>
          </p:cNvPicPr>
          <p:nvPr/>
        </p:nvPicPr>
        <p:blipFill>
          <a:blip r:embed="rId3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4" name="Picture 334" descr="400个常用ppt图标(299)_ppt宝藏_www.pptbz.com"/>
          <p:cNvPicPr>
            <a:picLocks noChangeAspect="1" noChangeArrowheads="1"/>
          </p:cNvPicPr>
          <p:nvPr/>
        </p:nvPicPr>
        <p:blipFill>
          <a:blip r:embed="rId3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5" name="Picture 335" descr="400个常用ppt图标(300)_ppt宝藏_www.pptbz.com"/>
          <p:cNvPicPr>
            <a:picLocks noChangeAspect="1" noChangeArrowheads="1"/>
          </p:cNvPicPr>
          <p:nvPr/>
        </p:nvPicPr>
        <p:blipFill>
          <a:blip r:embed="rId3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6" name="Picture 336" descr="400个常用ppt图标(301)_ppt宝藏_www.pptbz.com"/>
          <p:cNvPicPr>
            <a:picLocks noChangeAspect="1" noChangeArrowheads="1"/>
          </p:cNvPicPr>
          <p:nvPr/>
        </p:nvPicPr>
        <p:blipFill>
          <a:blip r:embed="rId3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7" name="Picture 337" descr="400个常用ppt图标(302)_ppt宝藏_www.pptbz.com"/>
          <p:cNvPicPr>
            <a:picLocks noChangeAspect="1" noChangeArrowheads="1"/>
          </p:cNvPicPr>
          <p:nvPr/>
        </p:nvPicPr>
        <p:blipFill>
          <a:blip r:embed="rId3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8" name="Picture 338" descr="400个常用ppt图标(357)_ppt宝藏_www.pptbz.com"/>
          <p:cNvPicPr>
            <a:picLocks noChangeAspect="1" noChangeArrowheads="1"/>
          </p:cNvPicPr>
          <p:nvPr/>
        </p:nvPicPr>
        <p:blipFill>
          <a:blip r:embed="rId3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59" name="Picture 339" descr="400个常用ppt图标(358)_ppt宝藏_www.pptbz.com"/>
          <p:cNvPicPr>
            <a:picLocks noChangeAspect="1" noChangeArrowheads="1"/>
          </p:cNvPicPr>
          <p:nvPr/>
        </p:nvPicPr>
        <p:blipFill>
          <a:blip r:embed="rId3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0" name="Picture 340" descr="400个常用ppt图标(359)_ppt宝藏_www.pptbz.com"/>
          <p:cNvPicPr>
            <a:picLocks noChangeAspect="1" noChangeArrowheads="1"/>
          </p:cNvPicPr>
          <p:nvPr/>
        </p:nvPicPr>
        <p:blipFill>
          <a:blip r:embed="rId3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1" name="Picture 341" descr="400个常用ppt图标(360)_ppt宝藏_www.pptbz.com"/>
          <p:cNvPicPr>
            <a:picLocks noChangeAspect="1" noChangeArrowheads="1"/>
          </p:cNvPicPr>
          <p:nvPr/>
        </p:nvPicPr>
        <p:blipFill>
          <a:blip r:embed="rId3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2" name="Picture 342" descr="400个常用ppt图标(361)_ppt宝藏_www.pptbz.com"/>
          <p:cNvPicPr>
            <a:picLocks noChangeAspect="1" noChangeArrowheads="1"/>
          </p:cNvPicPr>
          <p:nvPr/>
        </p:nvPicPr>
        <p:blipFill>
          <a:blip r:embed="rId3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3" name="Picture 343" descr="400个常用ppt图标(362)_ppt宝藏_www.pptbz.com"/>
          <p:cNvPicPr>
            <a:picLocks noChangeAspect="1" noChangeArrowheads="1"/>
          </p:cNvPicPr>
          <p:nvPr/>
        </p:nvPicPr>
        <p:blipFill>
          <a:blip r:embed="rId3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4" name="Picture 344" descr="400个常用ppt图标(363)_ppt宝藏_www.pptbz.com"/>
          <p:cNvPicPr>
            <a:picLocks noChangeAspect="1" noChangeArrowheads="1"/>
          </p:cNvPicPr>
          <p:nvPr/>
        </p:nvPicPr>
        <p:blipFill>
          <a:blip r:embed="rId3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5" name="Picture 345" descr="400个常用ppt图标(364)_ppt宝藏_www.pptbz.com"/>
          <p:cNvPicPr>
            <a:picLocks noChangeAspect="1" noChangeArrowheads="1"/>
          </p:cNvPicPr>
          <p:nvPr/>
        </p:nvPicPr>
        <p:blipFill>
          <a:blip r:embed="rId3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6" name="Picture 346" descr="400个常用ppt图标(365)_ppt宝藏_www.pptbz.com"/>
          <p:cNvPicPr>
            <a:picLocks noChangeAspect="1" noChangeArrowheads="1"/>
          </p:cNvPicPr>
          <p:nvPr/>
        </p:nvPicPr>
        <p:blipFill>
          <a:blip r:embed="rId3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7" name="Picture 347" descr="400个常用ppt图标(366)_ppt宝藏_www.pptbz.com"/>
          <p:cNvPicPr>
            <a:picLocks noChangeAspect="1" noChangeArrowheads="1"/>
          </p:cNvPicPr>
          <p:nvPr/>
        </p:nvPicPr>
        <p:blipFill>
          <a:blip r:embed="rId3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8" name="Picture 348" descr="400个常用ppt图标(367)_ppt宝藏_www.pptbz.com"/>
          <p:cNvPicPr>
            <a:picLocks noChangeAspect="1" noChangeArrowheads="1"/>
          </p:cNvPicPr>
          <p:nvPr/>
        </p:nvPicPr>
        <p:blipFill>
          <a:blip r:embed="rId3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9" name="Picture 349" descr="400个常用ppt图标(368)_ppt宝藏_www.pptbz.com"/>
          <p:cNvPicPr>
            <a:picLocks noChangeAspect="1" noChangeArrowheads="1"/>
          </p:cNvPicPr>
          <p:nvPr/>
        </p:nvPicPr>
        <p:blipFill>
          <a:blip r:embed="rId3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0" name="Picture 350" descr="400个常用ppt图标(369)_ppt宝藏_www.pptbz.com"/>
          <p:cNvPicPr>
            <a:picLocks noChangeAspect="1" noChangeArrowheads="1"/>
          </p:cNvPicPr>
          <p:nvPr/>
        </p:nvPicPr>
        <p:blipFill>
          <a:blip r:embed="rId3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1" name="Picture 351" descr="400个常用ppt图标(370)_ppt宝藏_www.pptbz.com"/>
          <p:cNvPicPr>
            <a:picLocks noChangeAspect="1" noChangeArrowheads="1"/>
          </p:cNvPicPr>
          <p:nvPr/>
        </p:nvPicPr>
        <p:blipFill>
          <a:blip r:embed="rId3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2" name="Picture 352" descr="400个常用ppt图标(371)_ppt宝藏_www.pptbz.com"/>
          <p:cNvPicPr>
            <a:picLocks noChangeAspect="1" noChangeArrowheads="1"/>
          </p:cNvPicPr>
          <p:nvPr/>
        </p:nvPicPr>
        <p:blipFill>
          <a:blip r:embed="rId3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3" name="Picture 353" descr="400个常用ppt图标(372)_ppt宝藏_www.pptbz.com"/>
          <p:cNvPicPr>
            <a:picLocks noChangeAspect="1" noChangeArrowheads="1"/>
          </p:cNvPicPr>
          <p:nvPr/>
        </p:nvPicPr>
        <p:blipFill>
          <a:blip r:embed="rId3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4" name="Picture 354" descr="400个常用ppt图标(373)_ppt宝藏_www.pptbz.com"/>
          <p:cNvPicPr>
            <a:picLocks noChangeAspect="1" noChangeArrowheads="1"/>
          </p:cNvPicPr>
          <p:nvPr/>
        </p:nvPicPr>
        <p:blipFill>
          <a:blip r:embed="rId3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5" name="Picture 355" descr="400个常用ppt图标(374)_ppt宝藏_www.pptbz.com"/>
          <p:cNvPicPr>
            <a:picLocks noChangeAspect="1" noChangeArrowheads="1"/>
          </p:cNvPicPr>
          <p:nvPr/>
        </p:nvPicPr>
        <p:blipFill>
          <a:blip r:embed="rId3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6" name="Picture 356" descr="400个常用ppt图标(375)_ppt宝藏_www.pptbz.com"/>
          <p:cNvPicPr>
            <a:picLocks noChangeAspect="1" noChangeArrowheads="1"/>
          </p:cNvPicPr>
          <p:nvPr/>
        </p:nvPicPr>
        <p:blipFill>
          <a:blip r:embed="rId3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7" name="Picture 357" descr="400个常用ppt图标(376)_ppt宝藏_www.pptbz.com"/>
          <p:cNvPicPr>
            <a:picLocks noChangeAspect="1" noChangeArrowheads="1"/>
          </p:cNvPicPr>
          <p:nvPr/>
        </p:nvPicPr>
        <p:blipFill>
          <a:blip r:embed="rId3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8" name="Picture 358" descr="400个常用ppt图标(377)_ppt宝藏_www.pptbz.com"/>
          <p:cNvPicPr>
            <a:picLocks noChangeAspect="1" noChangeArrowheads="1"/>
          </p:cNvPicPr>
          <p:nvPr/>
        </p:nvPicPr>
        <p:blipFill>
          <a:blip r:embed="rId3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9" name="Picture 359" descr="400个常用ppt图标(378)_ppt宝藏_www.pptbz.com"/>
          <p:cNvPicPr>
            <a:picLocks noChangeAspect="1" noChangeArrowheads="1"/>
          </p:cNvPicPr>
          <p:nvPr/>
        </p:nvPicPr>
        <p:blipFill>
          <a:blip r:embed="rId3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0" name="Picture 360" descr="400个常用ppt图标(379)_ppt宝藏_www.pptbz.com"/>
          <p:cNvPicPr>
            <a:picLocks noChangeAspect="1" noChangeArrowheads="1"/>
          </p:cNvPicPr>
          <p:nvPr/>
        </p:nvPicPr>
        <p:blipFill>
          <a:blip r:embed="rId3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1" name="Picture 361" descr="400个常用ppt图标(380)_ppt宝藏_www.pptbz.com"/>
          <p:cNvPicPr>
            <a:picLocks noChangeAspect="1" noChangeArrowheads="1"/>
          </p:cNvPicPr>
          <p:nvPr/>
        </p:nvPicPr>
        <p:blipFill>
          <a:blip r:embed="rId3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2" name="Picture 362" descr="400个常用ppt图标(381)_ppt宝藏_www.pptbz.com"/>
          <p:cNvPicPr>
            <a:picLocks noChangeAspect="1" noChangeArrowheads="1"/>
          </p:cNvPicPr>
          <p:nvPr/>
        </p:nvPicPr>
        <p:blipFill>
          <a:blip r:embed="rId3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3" name="Picture 363" descr="400个常用ppt图标(382)_ppt宝藏_www.pptbz.com"/>
          <p:cNvPicPr>
            <a:picLocks noChangeAspect="1" noChangeArrowheads="1"/>
          </p:cNvPicPr>
          <p:nvPr/>
        </p:nvPicPr>
        <p:blipFill>
          <a:blip r:embed="rId3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4" name="Picture 364" descr="400个常用ppt图标(383)_ppt宝藏_www.pptbz.com"/>
          <p:cNvPicPr>
            <a:picLocks noChangeAspect="1" noChangeArrowheads="1"/>
          </p:cNvPicPr>
          <p:nvPr/>
        </p:nvPicPr>
        <p:blipFill>
          <a:blip r:embed="rId3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5" name="Picture 365" descr="400个常用ppt图标(384)_ppt宝藏_www.pptbz.com"/>
          <p:cNvPicPr>
            <a:picLocks noChangeAspect="1" noChangeArrowheads="1"/>
          </p:cNvPicPr>
          <p:nvPr/>
        </p:nvPicPr>
        <p:blipFill>
          <a:blip r:embed="rId3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6" name="Picture 366" descr="400个常用ppt图标(337)_ppt宝藏_www.pptbz.com"/>
          <p:cNvPicPr>
            <a:picLocks noChangeAspect="1" noChangeArrowheads="1"/>
          </p:cNvPicPr>
          <p:nvPr/>
        </p:nvPicPr>
        <p:blipFill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7" name="Picture 367" descr="400个常用ppt图标(338)_ppt宝藏_www.pptbz.com"/>
          <p:cNvPicPr>
            <a:picLocks noChangeAspect="1" noChangeArrowheads="1"/>
          </p:cNvPicPr>
          <p:nvPr/>
        </p:nvPicPr>
        <p:blipFill>
          <a:blip r:embed="rId3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8" name="Picture 368" descr="400个常用ppt图标(339)_ppt宝藏_www.pptbz.com"/>
          <p:cNvPicPr>
            <a:picLocks noChangeAspect="1" noChangeArrowheads="1"/>
          </p:cNvPicPr>
          <p:nvPr/>
        </p:nvPicPr>
        <p:blipFill>
          <a:blip r:embed="rId3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9" name="Picture 369" descr="400个常用ppt图标(340)_ppt宝藏_www.pptbz.com"/>
          <p:cNvPicPr>
            <a:picLocks noChangeAspect="1" noChangeArrowheads="1"/>
          </p:cNvPicPr>
          <p:nvPr/>
        </p:nvPicPr>
        <p:blipFill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0" name="Picture 370" descr="400个常用ppt图标(341)_ppt宝藏_www.pptbz.com"/>
          <p:cNvPicPr>
            <a:picLocks noChangeAspect="1" noChangeArrowheads="1"/>
          </p:cNvPicPr>
          <p:nvPr/>
        </p:nvPicPr>
        <p:blipFill>
          <a:blip r:embed="rId3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1" name="Picture 371" descr="400个常用ppt图标(342)_ppt宝藏_www.pptbz.com"/>
          <p:cNvPicPr>
            <a:picLocks noChangeAspect="1" noChangeArrowheads="1"/>
          </p:cNvPicPr>
          <p:nvPr/>
        </p:nvPicPr>
        <p:blipFill>
          <a:blip r:embed="rId3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2" name="Picture 372" descr="400个常用ppt图标(343)_ppt宝藏_www.pptbz.com"/>
          <p:cNvPicPr>
            <a:picLocks noChangeAspect="1" noChangeArrowheads="1"/>
          </p:cNvPicPr>
          <p:nvPr/>
        </p:nvPicPr>
        <p:blipFill>
          <a:blip r:embed="rId3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3" name="Picture 373" descr="400个常用ppt图标(344)_ppt宝藏_www.pptbz.com"/>
          <p:cNvPicPr>
            <a:picLocks noChangeAspect="1" noChangeArrowheads="1"/>
          </p:cNvPicPr>
          <p:nvPr/>
        </p:nvPicPr>
        <p:blipFill>
          <a:blip r:embed="rId3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4" name="Picture 374" descr="400个常用ppt图标(345)_ppt宝藏_www.pptbz.com"/>
          <p:cNvPicPr>
            <a:picLocks noChangeAspect="1" noChangeArrowheads="1"/>
          </p:cNvPicPr>
          <p:nvPr/>
        </p:nvPicPr>
        <p:blipFill>
          <a:blip r:embed="rId3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5" name="Picture 375" descr="400个常用ppt图标(346)_ppt宝藏_www.pptbz.com"/>
          <p:cNvPicPr>
            <a:picLocks noChangeAspect="1" noChangeArrowheads="1"/>
          </p:cNvPicPr>
          <p:nvPr/>
        </p:nvPicPr>
        <p:blipFill>
          <a:blip r:embed="rId3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6" name="Picture 376" descr="400个常用ppt图标(347)_ppt宝藏_www.pptbz.com"/>
          <p:cNvPicPr>
            <a:picLocks noChangeAspect="1" noChangeArrowheads="1"/>
          </p:cNvPicPr>
          <p:nvPr/>
        </p:nvPicPr>
        <p:blipFill>
          <a:blip r:embed="rId3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7" name="Picture 377" descr="400个常用ppt图标(348)_ppt宝藏_www.pptbz.com"/>
          <p:cNvPicPr>
            <a:picLocks noChangeAspect="1" noChangeArrowheads="1"/>
          </p:cNvPicPr>
          <p:nvPr/>
        </p:nvPicPr>
        <p:blipFill>
          <a:blip r:embed="rId3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8" name="Picture 378" descr="400个常用ppt图标(349)_ppt宝藏_www.pptbz.com"/>
          <p:cNvPicPr>
            <a:picLocks noChangeAspect="1" noChangeArrowheads="1"/>
          </p:cNvPicPr>
          <p:nvPr/>
        </p:nvPicPr>
        <p:blipFill>
          <a:blip r:embed="rId3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9" name="Picture 379" descr="400个常用ppt图标(350)_ppt宝藏_www.pptbz.com"/>
          <p:cNvPicPr>
            <a:picLocks noChangeAspect="1" noChangeArrowheads="1"/>
          </p:cNvPicPr>
          <p:nvPr/>
        </p:nvPicPr>
        <p:blipFill>
          <a:blip r:embed="rId3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0" name="Picture 380" descr="400个常用ppt图标(351)_ppt宝藏_www.pptbz.com"/>
          <p:cNvPicPr>
            <a:picLocks noChangeAspect="1" noChangeArrowheads="1"/>
          </p:cNvPicPr>
          <p:nvPr/>
        </p:nvPicPr>
        <p:blipFill>
          <a:blip r:embed="rId3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1" name="Picture 381" descr="400个常用ppt图标(352)_ppt宝藏_www.pptbz.com"/>
          <p:cNvPicPr>
            <a:picLocks noChangeAspect="1" noChangeArrowheads="1"/>
          </p:cNvPicPr>
          <p:nvPr/>
        </p:nvPicPr>
        <p:blipFill>
          <a:blip r:embed="rId3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2" name="Picture 382" descr="400个常用ppt图标(353)_ppt宝藏_www.pptbz.com"/>
          <p:cNvPicPr>
            <a:picLocks noChangeAspect="1" noChangeArrowheads="1"/>
          </p:cNvPicPr>
          <p:nvPr/>
        </p:nvPicPr>
        <p:blipFill>
          <a:blip r:embed="rId3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3" name="Picture 383" descr="400个常用ppt图标(354)_ppt宝藏_www.pptbz.com"/>
          <p:cNvPicPr>
            <a:picLocks noChangeAspect="1" noChangeArrowheads="1"/>
          </p:cNvPicPr>
          <p:nvPr/>
        </p:nvPicPr>
        <p:blipFill>
          <a:blip r:embed="rId3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4" name="Picture 384" descr="400个常用ppt图标(355)_ppt宝藏_www.pptbz.com"/>
          <p:cNvPicPr>
            <a:picLocks noChangeAspect="1" noChangeArrowheads="1"/>
          </p:cNvPicPr>
          <p:nvPr/>
        </p:nvPicPr>
        <p:blipFill>
          <a:blip r:embed="rId3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5" name="Picture 385" descr="400个常用ppt图标(356)_ppt宝藏_www.pptbz.com"/>
          <p:cNvPicPr>
            <a:picLocks noChangeAspect="1" noChangeArrowheads="1"/>
          </p:cNvPicPr>
          <p:nvPr/>
        </p:nvPicPr>
        <p:blipFill>
          <a:blip r:embed="rId3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6" name="Picture 386" descr="400个常用ppt图标(385)_ppt宝藏_www.pptbz.com"/>
          <p:cNvPicPr>
            <a:picLocks noChangeAspect="1" noChangeArrowheads="1"/>
          </p:cNvPicPr>
          <p:nvPr/>
        </p:nvPicPr>
        <p:blipFill>
          <a:blip r:embed="rId3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7" name="Picture 387" descr="400个常用ppt图标(386)_ppt宝藏_www.pptbz.com"/>
          <p:cNvPicPr>
            <a:picLocks noChangeAspect="1" noChangeArrowheads="1"/>
          </p:cNvPicPr>
          <p:nvPr/>
        </p:nvPicPr>
        <p:blipFill>
          <a:blip r:embed="rId3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8" name="Picture 388" descr="400个常用ppt图标(387)_ppt宝藏_www.pptbz.com"/>
          <p:cNvPicPr>
            <a:picLocks noChangeAspect="1" noChangeArrowheads="1"/>
          </p:cNvPicPr>
          <p:nvPr/>
        </p:nvPicPr>
        <p:blipFill>
          <a:blip r:embed="rId3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9" name="Picture 389" descr="400个常用ppt图标(388)_ppt宝藏_www.pptbz.com"/>
          <p:cNvPicPr>
            <a:picLocks noChangeAspect="1" noChangeArrowheads="1"/>
          </p:cNvPicPr>
          <p:nvPr/>
        </p:nvPicPr>
        <p:blipFill>
          <a:blip r:embed="rId3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0" name="Picture 390" descr="400个常用ppt图标(389)_ppt宝藏_www.pptbz.com"/>
          <p:cNvPicPr>
            <a:picLocks noChangeAspect="1" noChangeArrowheads="1"/>
          </p:cNvPicPr>
          <p:nvPr/>
        </p:nvPicPr>
        <p:blipFill>
          <a:blip r:embed="rId3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1" name="Picture 391" descr="400个常用ppt图标(390)_ppt宝藏_www.pptbz.com"/>
          <p:cNvPicPr>
            <a:picLocks noChangeAspect="1" noChangeArrowheads="1"/>
          </p:cNvPicPr>
          <p:nvPr/>
        </p:nvPicPr>
        <p:blipFill>
          <a:blip r:embed="rId3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2" name="Picture 392" descr="400个常用ppt图标(391)_ppt宝藏_www.pptbz.com"/>
          <p:cNvPicPr>
            <a:picLocks noChangeAspect="1" noChangeArrowheads="1"/>
          </p:cNvPicPr>
          <p:nvPr/>
        </p:nvPicPr>
        <p:blipFill>
          <a:blip r:embed="rId3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3" name="Picture 393" descr="400个常用ppt图标(392)_ppt宝藏_www.pptbz.com"/>
          <p:cNvPicPr>
            <a:picLocks noChangeAspect="1" noChangeArrowheads="1"/>
          </p:cNvPicPr>
          <p:nvPr/>
        </p:nvPicPr>
        <p:blipFill>
          <a:blip r:embed="rId3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4" name="Picture 394" descr="400个常用ppt图标(393)_ppt宝藏_www.pptbz.com"/>
          <p:cNvPicPr>
            <a:picLocks noChangeAspect="1" noChangeArrowheads="1"/>
          </p:cNvPicPr>
          <p:nvPr/>
        </p:nvPicPr>
        <p:blipFill>
          <a:blip r:embed="rId3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5" name="Picture 395" descr="400个常用ppt图标(394)_ppt宝藏_www.pptbz.com"/>
          <p:cNvPicPr>
            <a:picLocks noChangeAspect="1" noChangeArrowheads="1"/>
          </p:cNvPicPr>
          <p:nvPr/>
        </p:nvPicPr>
        <p:blipFill>
          <a:blip r:embed="rId3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6" name="Picture 396" descr="400个常用ppt图标(395)_ppt宝藏_www.pptbz.com"/>
          <p:cNvPicPr>
            <a:picLocks noChangeAspect="1" noChangeArrowheads="1"/>
          </p:cNvPicPr>
          <p:nvPr/>
        </p:nvPicPr>
        <p:blipFill>
          <a:blip r:embed="rId3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7" name="Picture 397" descr="400个常用ppt图标(396)_ppt宝藏_www.pptbz.com"/>
          <p:cNvPicPr>
            <a:picLocks noChangeAspect="1" noChangeArrowheads="1"/>
          </p:cNvPicPr>
          <p:nvPr/>
        </p:nvPicPr>
        <p:blipFill>
          <a:blip r:embed="rId3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8" name="Picture 398" descr="400个常用ppt图标(397)_ppt宝藏_www.pptbz.com"/>
          <p:cNvPicPr>
            <a:picLocks noChangeAspect="1" noChangeArrowheads="1"/>
          </p:cNvPicPr>
          <p:nvPr/>
        </p:nvPicPr>
        <p:blipFill>
          <a:blip r:embed="rId3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9" name="Picture 399" descr="400个常用ppt图标(398)_ppt宝藏_www.pptbz.com"/>
          <p:cNvPicPr>
            <a:picLocks noChangeAspect="1" noChangeArrowheads="1"/>
          </p:cNvPicPr>
          <p:nvPr/>
        </p:nvPicPr>
        <p:blipFill>
          <a:blip r:embed="rId3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0" name="Picture 400" descr="400个常用ppt图标(399)_ppt宝藏_www.pptbz.com"/>
          <p:cNvPicPr>
            <a:picLocks noChangeAspect="1" noChangeArrowheads="1"/>
          </p:cNvPicPr>
          <p:nvPr/>
        </p:nvPicPr>
        <p:blipFill>
          <a:blip r:embed="rId4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1" name="Picture 401" descr="400个常用ppt图标(400)_ppt宝藏_www.pptbz.com"/>
          <p:cNvPicPr>
            <a:picLocks noChangeAspect="1" noChangeArrowheads="1"/>
          </p:cNvPicPr>
          <p:nvPr/>
        </p:nvPicPr>
        <p:blipFill>
          <a:blip r:embed="rId4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2" name="Text Box 402"/>
          <p:cNvSpPr txBox="1">
            <a:spLocks noChangeArrowheads="1"/>
          </p:cNvSpPr>
          <p:nvPr/>
        </p:nvSpPr>
        <p:spPr bwMode="auto">
          <a:xfrm>
            <a:off x="2066925" y="1927225"/>
            <a:ext cx="8139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【送送送送】</a:t>
            </a:r>
          </a:p>
          <a:p>
            <a:pPr algn="dist"/>
            <a:r>
              <a:rPr lang="zh-CN" altLang="en-US" sz="6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【超多精美图标】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303"/>
          <p:cNvGrpSpPr>
            <a:grpSpLocks/>
          </p:cNvGrpSpPr>
          <p:nvPr/>
        </p:nvGrpSpPr>
        <p:grpSpPr bwMode="auto">
          <a:xfrm>
            <a:off x="6486525" y="1995488"/>
            <a:ext cx="444500" cy="442912"/>
            <a:chOff x="0" y="0"/>
            <a:chExt cx="1154113" cy="1149350"/>
          </a:xfrm>
        </p:grpSpPr>
        <p:sp>
          <p:nvSpPr>
            <p:cNvPr id="38915" name="Oval 25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6" name="Freeform 30"/>
            <p:cNvSpPr>
              <a:spLocks noChangeArrowheads="1"/>
            </p:cNvSpPr>
            <p:nvPr/>
          </p:nvSpPr>
          <p:spPr bwMode="auto">
            <a:xfrm>
              <a:off x="306387" y="327025"/>
              <a:ext cx="842963" cy="819150"/>
            </a:xfrm>
            <a:custGeom>
              <a:avLst/>
              <a:gdLst>
                <a:gd name="T0" fmla="*/ 170 w 260"/>
                <a:gd name="T1" fmla="*/ 0 h 252"/>
                <a:gd name="T2" fmla="*/ 260 w 260"/>
                <a:gd name="T3" fmla="*/ 90 h 252"/>
                <a:gd name="T4" fmla="*/ 97 w 260"/>
                <a:gd name="T5" fmla="*/ 252 h 252"/>
                <a:gd name="T6" fmla="*/ 0 w 260"/>
                <a:gd name="T7" fmla="*/ 155 h 252"/>
                <a:gd name="T8" fmla="*/ 170 w 260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52"/>
                <a:gd name="T17" fmla="*/ 260 w 260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7" name="Oval 31"/>
            <p:cNvSpPr>
              <a:spLocks noChangeArrowheads="1"/>
            </p:cNvSpPr>
            <p:nvPr/>
          </p:nvSpPr>
          <p:spPr bwMode="auto">
            <a:xfrm>
              <a:off x="201612" y="200025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8" name="Oval 32"/>
            <p:cNvSpPr>
              <a:spLocks noChangeArrowheads="1"/>
            </p:cNvSpPr>
            <p:nvPr/>
          </p:nvSpPr>
          <p:spPr bwMode="auto">
            <a:xfrm>
              <a:off x="225425" y="220662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9" name="Oval 33"/>
            <p:cNvSpPr>
              <a:spLocks noChangeArrowheads="1"/>
            </p:cNvSpPr>
            <p:nvPr/>
          </p:nvSpPr>
          <p:spPr bwMode="auto">
            <a:xfrm>
              <a:off x="238125" y="233362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0" name="Freeform 34"/>
            <p:cNvSpPr>
              <a:spLocks noChangeArrowheads="1"/>
            </p:cNvSpPr>
            <p:nvPr/>
          </p:nvSpPr>
          <p:spPr bwMode="auto">
            <a:xfrm>
              <a:off x="306387" y="330200"/>
              <a:ext cx="207963" cy="331788"/>
            </a:xfrm>
            <a:custGeom>
              <a:avLst/>
              <a:gdLst>
                <a:gd name="T0" fmla="*/ 60 w 64"/>
                <a:gd name="T1" fmla="*/ 94 h 102"/>
                <a:gd name="T2" fmla="*/ 55 w 64"/>
                <a:gd name="T3" fmla="*/ 93 h 102"/>
                <a:gd name="T4" fmla="*/ 49 w 64"/>
                <a:gd name="T5" fmla="*/ 92 h 102"/>
                <a:gd name="T6" fmla="*/ 46 w 64"/>
                <a:gd name="T7" fmla="*/ 89 h 102"/>
                <a:gd name="T8" fmla="*/ 46 w 64"/>
                <a:gd name="T9" fmla="*/ 82 h 102"/>
                <a:gd name="T10" fmla="*/ 47 w 64"/>
                <a:gd name="T11" fmla="*/ 74 h 102"/>
                <a:gd name="T12" fmla="*/ 49 w 64"/>
                <a:gd name="T13" fmla="*/ 63 h 102"/>
                <a:gd name="T14" fmla="*/ 52 w 64"/>
                <a:gd name="T15" fmla="*/ 51 h 102"/>
                <a:gd name="T16" fmla="*/ 54 w 64"/>
                <a:gd name="T17" fmla="*/ 40 h 102"/>
                <a:gd name="T18" fmla="*/ 56 w 64"/>
                <a:gd name="T19" fmla="*/ 31 h 102"/>
                <a:gd name="T20" fmla="*/ 58 w 64"/>
                <a:gd name="T21" fmla="*/ 20 h 102"/>
                <a:gd name="T22" fmla="*/ 60 w 64"/>
                <a:gd name="T23" fmla="*/ 11 h 102"/>
                <a:gd name="T24" fmla="*/ 62 w 64"/>
                <a:gd name="T25" fmla="*/ 6 h 102"/>
                <a:gd name="T26" fmla="*/ 64 w 64"/>
                <a:gd name="T27" fmla="*/ 1 h 102"/>
                <a:gd name="T28" fmla="*/ 63 w 64"/>
                <a:gd name="T29" fmla="*/ 0 h 102"/>
                <a:gd name="T30" fmla="*/ 62 w 64"/>
                <a:gd name="T31" fmla="*/ 0 h 102"/>
                <a:gd name="T32" fmla="*/ 61 w 64"/>
                <a:gd name="T33" fmla="*/ 0 h 102"/>
                <a:gd name="T34" fmla="*/ 53 w 64"/>
                <a:gd name="T35" fmla="*/ 2 h 102"/>
                <a:gd name="T36" fmla="*/ 43 w 64"/>
                <a:gd name="T37" fmla="*/ 5 h 102"/>
                <a:gd name="T38" fmla="*/ 33 w 64"/>
                <a:gd name="T39" fmla="*/ 7 h 102"/>
                <a:gd name="T40" fmla="*/ 23 w 64"/>
                <a:gd name="T41" fmla="*/ 9 h 102"/>
                <a:gd name="T42" fmla="*/ 23 w 64"/>
                <a:gd name="T43" fmla="*/ 10 h 102"/>
                <a:gd name="T44" fmla="*/ 22 w 64"/>
                <a:gd name="T45" fmla="*/ 12 h 102"/>
                <a:gd name="T46" fmla="*/ 21 w 64"/>
                <a:gd name="T47" fmla="*/ 15 h 102"/>
                <a:gd name="T48" fmla="*/ 21 w 64"/>
                <a:gd name="T49" fmla="*/ 16 h 102"/>
                <a:gd name="T50" fmla="*/ 25 w 64"/>
                <a:gd name="T51" fmla="*/ 17 h 102"/>
                <a:gd name="T52" fmla="*/ 29 w 64"/>
                <a:gd name="T53" fmla="*/ 17 h 102"/>
                <a:gd name="T54" fmla="*/ 32 w 64"/>
                <a:gd name="T55" fmla="*/ 17 h 102"/>
                <a:gd name="T56" fmla="*/ 34 w 64"/>
                <a:gd name="T57" fmla="*/ 19 h 102"/>
                <a:gd name="T58" fmla="*/ 35 w 64"/>
                <a:gd name="T59" fmla="*/ 22 h 102"/>
                <a:gd name="T60" fmla="*/ 34 w 64"/>
                <a:gd name="T61" fmla="*/ 29 h 102"/>
                <a:gd name="T62" fmla="*/ 32 w 64"/>
                <a:gd name="T63" fmla="*/ 39 h 102"/>
                <a:gd name="T64" fmla="*/ 29 w 64"/>
                <a:gd name="T65" fmla="*/ 52 h 102"/>
                <a:gd name="T66" fmla="*/ 27 w 64"/>
                <a:gd name="T67" fmla="*/ 63 h 102"/>
                <a:gd name="T68" fmla="*/ 24 w 64"/>
                <a:gd name="T69" fmla="*/ 74 h 102"/>
                <a:gd name="T70" fmla="*/ 22 w 64"/>
                <a:gd name="T71" fmla="*/ 83 h 102"/>
                <a:gd name="T72" fmla="*/ 21 w 64"/>
                <a:gd name="T73" fmla="*/ 87 h 102"/>
                <a:gd name="T74" fmla="*/ 18 w 64"/>
                <a:gd name="T75" fmla="*/ 91 h 102"/>
                <a:gd name="T76" fmla="*/ 14 w 64"/>
                <a:gd name="T77" fmla="*/ 93 h 102"/>
                <a:gd name="T78" fmla="*/ 8 w 64"/>
                <a:gd name="T79" fmla="*/ 93 h 102"/>
                <a:gd name="T80" fmla="*/ 2 w 64"/>
                <a:gd name="T81" fmla="*/ 94 h 102"/>
                <a:gd name="T82" fmla="*/ 1 w 64"/>
                <a:gd name="T83" fmla="*/ 95 h 102"/>
                <a:gd name="T84" fmla="*/ 0 w 64"/>
                <a:gd name="T85" fmla="*/ 98 h 102"/>
                <a:gd name="T86" fmla="*/ 0 w 64"/>
                <a:gd name="T87" fmla="*/ 100 h 102"/>
                <a:gd name="T88" fmla="*/ 0 w 64"/>
                <a:gd name="T89" fmla="*/ 102 h 102"/>
                <a:gd name="T90" fmla="*/ 14 w 64"/>
                <a:gd name="T91" fmla="*/ 101 h 102"/>
                <a:gd name="T92" fmla="*/ 29 w 64"/>
                <a:gd name="T93" fmla="*/ 101 h 102"/>
                <a:gd name="T94" fmla="*/ 44 w 64"/>
                <a:gd name="T95" fmla="*/ 101 h 102"/>
                <a:gd name="T96" fmla="*/ 58 w 64"/>
                <a:gd name="T97" fmla="*/ 102 h 102"/>
                <a:gd name="T98" fmla="*/ 59 w 64"/>
                <a:gd name="T99" fmla="*/ 100 h 102"/>
                <a:gd name="T100" fmla="*/ 60 w 64"/>
                <a:gd name="T101" fmla="*/ 98 h 102"/>
                <a:gd name="T102" fmla="*/ 60 w 64"/>
                <a:gd name="T103" fmla="*/ 95 h 102"/>
                <a:gd name="T104" fmla="*/ 60 w 64"/>
                <a:gd name="T105" fmla="*/ 94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102"/>
                <a:gd name="T161" fmla="*/ 64 w 64"/>
                <a:gd name="T162" fmla="*/ 102 h 1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1" name="Freeform 35"/>
            <p:cNvSpPr>
              <a:spLocks noEditPoints="1" noChangeArrowheads="1"/>
            </p:cNvSpPr>
            <p:nvPr/>
          </p:nvSpPr>
          <p:spPr bwMode="auto">
            <a:xfrm>
              <a:off x="387350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6 w 148"/>
                <a:gd name="T3" fmla="*/ 65 h 132"/>
                <a:gd name="T4" fmla="*/ 53 w 148"/>
                <a:gd name="T5" fmla="*/ 72 h 132"/>
                <a:gd name="T6" fmla="*/ 2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6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1 w 148"/>
                <a:gd name="T23" fmla="*/ 10 h 132"/>
                <a:gd name="T24" fmla="*/ 101 w 148"/>
                <a:gd name="T25" fmla="*/ 44 h 132"/>
                <a:gd name="T26" fmla="*/ 96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9 w 148"/>
                <a:gd name="T33" fmla="*/ 118 h 132"/>
                <a:gd name="T34" fmla="*/ 7 w 148"/>
                <a:gd name="T35" fmla="*/ 116 h 132"/>
                <a:gd name="T36" fmla="*/ 51 w 148"/>
                <a:gd name="T37" fmla="*/ 80 h 132"/>
                <a:gd name="T38" fmla="*/ 51 w 148"/>
                <a:gd name="T39" fmla="*/ 84 h 132"/>
                <a:gd name="T40" fmla="*/ 143 w 148"/>
                <a:gd name="T41" fmla="*/ 15 h 132"/>
                <a:gd name="T42" fmla="*/ 144 w 148"/>
                <a:gd name="T43" fmla="*/ 19 h 132"/>
                <a:gd name="T44" fmla="*/ 110 w 148"/>
                <a:gd name="T45" fmla="*/ 46 h 132"/>
                <a:gd name="T46" fmla="*/ 107 w 148"/>
                <a:gd name="T47" fmla="*/ 45 h 132"/>
                <a:gd name="T48" fmla="*/ 143 w 148"/>
                <a:gd name="T49" fmla="*/ 15 h 132"/>
                <a:gd name="T50" fmla="*/ 51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1 w 148"/>
                <a:gd name="T59" fmla="*/ 94 h 132"/>
                <a:gd name="T60" fmla="*/ 145 w 148"/>
                <a:gd name="T61" fmla="*/ 23 h 132"/>
                <a:gd name="T62" fmla="*/ 146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5 w 148"/>
                <a:gd name="T69" fmla="*/ 23 h 132"/>
                <a:gd name="T70" fmla="*/ 54 w 148"/>
                <a:gd name="T71" fmla="*/ 102 h 132"/>
                <a:gd name="T72" fmla="*/ 24 w 148"/>
                <a:gd name="T73" fmla="*/ 126 h 132"/>
                <a:gd name="T74" fmla="*/ 21 w 148"/>
                <a:gd name="T75" fmla="*/ 125 h 132"/>
                <a:gd name="T76" fmla="*/ 52 w 148"/>
                <a:gd name="T77" fmla="*/ 99 h 132"/>
                <a:gd name="T78" fmla="*/ 54 w 148"/>
                <a:gd name="T79" fmla="*/ 102 h 132"/>
                <a:gd name="T80" fmla="*/ 147 w 148"/>
                <a:gd name="T81" fmla="*/ 33 h 132"/>
                <a:gd name="T82" fmla="*/ 147 w 148"/>
                <a:gd name="T83" fmla="*/ 36 h 132"/>
                <a:gd name="T84" fmla="*/ 124 w 148"/>
                <a:gd name="T85" fmla="*/ 55 h 132"/>
                <a:gd name="T86" fmla="*/ 122 w 148"/>
                <a:gd name="T87" fmla="*/ 53 h 132"/>
                <a:gd name="T88" fmla="*/ 147 w 148"/>
                <a:gd name="T89" fmla="*/ 33 h 132"/>
                <a:gd name="T90" fmla="*/ 57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7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29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0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2" name="Oval 36"/>
            <p:cNvSpPr>
              <a:spLocks noChangeArrowheads="1"/>
            </p:cNvSpPr>
            <p:nvPr/>
          </p:nvSpPr>
          <p:spPr bwMode="auto">
            <a:xfrm>
              <a:off x="561975" y="581025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3" name="Freeform 37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7650" cy="227013"/>
            </a:xfrm>
            <a:custGeom>
              <a:avLst/>
              <a:gdLst>
                <a:gd name="T0" fmla="*/ 73 w 76"/>
                <a:gd name="T1" fmla="*/ 49 h 70"/>
                <a:gd name="T2" fmla="*/ 74 w 76"/>
                <a:gd name="T3" fmla="*/ 21 h 70"/>
                <a:gd name="T4" fmla="*/ 69 w 76"/>
                <a:gd name="T5" fmla="*/ 18 h 70"/>
                <a:gd name="T6" fmla="*/ 73 w 76"/>
                <a:gd name="T7" fmla="*/ 25 h 70"/>
                <a:gd name="T8" fmla="*/ 71 w 76"/>
                <a:gd name="T9" fmla="*/ 28 h 70"/>
                <a:gd name="T10" fmla="*/ 70 w 76"/>
                <a:gd name="T11" fmla="*/ 24 h 70"/>
                <a:gd name="T12" fmla="*/ 67 w 76"/>
                <a:gd name="T13" fmla="*/ 26 h 70"/>
                <a:gd name="T14" fmla="*/ 67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3 w 76"/>
                <a:gd name="T21" fmla="*/ 42 h 70"/>
                <a:gd name="T22" fmla="*/ 60 w 76"/>
                <a:gd name="T23" fmla="*/ 35 h 70"/>
                <a:gd name="T24" fmla="*/ 58 w 76"/>
                <a:gd name="T25" fmla="*/ 42 h 70"/>
                <a:gd name="T26" fmla="*/ 52 w 76"/>
                <a:gd name="T27" fmla="*/ 33 h 70"/>
                <a:gd name="T28" fmla="*/ 44 w 76"/>
                <a:gd name="T29" fmla="*/ 61 h 70"/>
                <a:gd name="T30" fmla="*/ 38 w 76"/>
                <a:gd name="T31" fmla="*/ 55 h 70"/>
                <a:gd name="T32" fmla="*/ 32 w 76"/>
                <a:gd name="T33" fmla="*/ 26 h 70"/>
                <a:gd name="T34" fmla="*/ 34 w 76"/>
                <a:gd name="T35" fmla="*/ 14 h 70"/>
                <a:gd name="T36" fmla="*/ 36 w 76"/>
                <a:gd name="T37" fmla="*/ 10 h 70"/>
                <a:gd name="T38" fmla="*/ 46 w 76"/>
                <a:gd name="T39" fmla="*/ 7 h 70"/>
                <a:gd name="T40" fmla="*/ 54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7 w 76"/>
                <a:gd name="T47" fmla="*/ 68 h 70"/>
                <a:gd name="T48" fmla="*/ 11 w 76"/>
                <a:gd name="T49" fmla="*/ 43 h 70"/>
                <a:gd name="T50" fmla="*/ 7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20 w 76"/>
                <a:gd name="T59" fmla="*/ 3 h 70"/>
                <a:gd name="T60" fmla="*/ 34 w 76"/>
                <a:gd name="T61" fmla="*/ 1 h 70"/>
                <a:gd name="T62" fmla="*/ 25 w 76"/>
                <a:gd name="T63" fmla="*/ 5 h 70"/>
                <a:gd name="T64" fmla="*/ 22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1 w 76"/>
                <a:gd name="T71" fmla="*/ 17 h 70"/>
                <a:gd name="T72" fmla="*/ 14 w 76"/>
                <a:gd name="T73" fmla="*/ 24 h 70"/>
                <a:gd name="T74" fmla="*/ 10 w 76"/>
                <a:gd name="T75" fmla="*/ 29 h 70"/>
                <a:gd name="T76" fmla="*/ 9 w 76"/>
                <a:gd name="T77" fmla="*/ 36 h 70"/>
                <a:gd name="T78" fmla="*/ 23 w 76"/>
                <a:gd name="T79" fmla="*/ 46 h 70"/>
                <a:gd name="T80" fmla="*/ 20 w 76"/>
                <a:gd name="T81" fmla="*/ 63 h 70"/>
                <a:gd name="T82" fmla="*/ 73 w 76"/>
                <a:gd name="T83" fmla="*/ 46 h 70"/>
                <a:gd name="T84" fmla="*/ 69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1 w 76"/>
                <a:gd name="T95" fmla="*/ 34 h 70"/>
                <a:gd name="T96" fmla="*/ 15 w 76"/>
                <a:gd name="T97" fmla="*/ 34 h 70"/>
                <a:gd name="T98" fmla="*/ 15 w 76"/>
                <a:gd name="T99" fmla="*/ 34 h 70"/>
                <a:gd name="T100" fmla="*/ 18 w 76"/>
                <a:gd name="T101" fmla="*/ 7 h 70"/>
                <a:gd name="T102" fmla="*/ 40 w 76"/>
                <a:gd name="T103" fmla="*/ 26 h 70"/>
                <a:gd name="T104" fmla="*/ 35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7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24" name="组合 304"/>
          <p:cNvGrpSpPr>
            <a:grpSpLocks/>
          </p:cNvGrpSpPr>
          <p:nvPr/>
        </p:nvGrpSpPr>
        <p:grpSpPr bwMode="auto">
          <a:xfrm>
            <a:off x="7673975" y="1995488"/>
            <a:ext cx="444500" cy="441325"/>
            <a:chOff x="0" y="0"/>
            <a:chExt cx="1149350" cy="1149350"/>
          </a:xfrm>
        </p:grpSpPr>
        <p:sp>
          <p:nvSpPr>
            <p:cNvPr id="38925" name="Oval 28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6" name="Freeform 38"/>
            <p:cNvSpPr>
              <a:spLocks noChangeArrowheads="1"/>
            </p:cNvSpPr>
            <p:nvPr/>
          </p:nvSpPr>
          <p:spPr bwMode="auto">
            <a:xfrm>
              <a:off x="314325" y="336550"/>
              <a:ext cx="835025" cy="809625"/>
            </a:xfrm>
            <a:custGeom>
              <a:avLst/>
              <a:gdLst>
                <a:gd name="T0" fmla="*/ 169 w 257"/>
                <a:gd name="T1" fmla="*/ 0 h 249"/>
                <a:gd name="T2" fmla="*/ 257 w 257"/>
                <a:gd name="T3" fmla="*/ 87 h 249"/>
                <a:gd name="T4" fmla="*/ 93 w 257"/>
                <a:gd name="T5" fmla="*/ 249 h 249"/>
                <a:gd name="T6" fmla="*/ 0 w 257"/>
                <a:gd name="T7" fmla="*/ 155 h 249"/>
                <a:gd name="T8" fmla="*/ 169 w 257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249"/>
                <a:gd name="T17" fmla="*/ 257 w 257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7" name="Oval 39"/>
            <p:cNvSpPr>
              <a:spLocks noChangeArrowheads="1"/>
            </p:cNvSpPr>
            <p:nvPr/>
          </p:nvSpPr>
          <p:spPr bwMode="auto">
            <a:xfrm>
              <a:off x="201613" y="200025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8" name="Oval 40"/>
            <p:cNvSpPr>
              <a:spLocks noChangeArrowheads="1"/>
            </p:cNvSpPr>
            <p:nvPr/>
          </p:nvSpPr>
          <p:spPr bwMode="auto">
            <a:xfrm>
              <a:off x="223838" y="220662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9" name="Oval 41"/>
            <p:cNvSpPr>
              <a:spLocks noChangeArrowheads="1"/>
            </p:cNvSpPr>
            <p:nvPr/>
          </p:nvSpPr>
          <p:spPr bwMode="auto">
            <a:xfrm>
              <a:off x="236538" y="233362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0" name="Freeform 42"/>
            <p:cNvSpPr>
              <a:spLocks noEditPoints="1" noChangeArrowheads="1"/>
            </p:cNvSpPr>
            <p:nvPr/>
          </p:nvSpPr>
          <p:spPr bwMode="auto">
            <a:xfrm>
              <a:off x="382588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7 w 148"/>
                <a:gd name="T3" fmla="*/ 65 h 132"/>
                <a:gd name="T4" fmla="*/ 54 w 148"/>
                <a:gd name="T5" fmla="*/ 72 h 132"/>
                <a:gd name="T6" fmla="*/ 3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7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2 w 148"/>
                <a:gd name="T23" fmla="*/ 10 h 132"/>
                <a:gd name="T24" fmla="*/ 101 w 148"/>
                <a:gd name="T25" fmla="*/ 44 h 132"/>
                <a:gd name="T26" fmla="*/ 97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10 w 148"/>
                <a:gd name="T33" fmla="*/ 118 h 132"/>
                <a:gd name="T34" fmla="*/ 7 w 148"/>
                <a:gd name="T35" fmla="*/ 116 h 132"/>
                <a:gd name="T36" fmla="*/ 52 w 148"/>
                <a:gd name="T37" fmla="*/ 80 h 132"/>
                <a:gd name="T38" fmla="*/ 51 w 148"/>
                <a:gd name="T39" fmla="*/ 84 h 132"/>
                <a:gd name="T40" fmla="*/ 144 w 148"/>
                <a:gd name="T41" fmla="*/ 15 h 132"/>
                <a:gd name="T42" fmla="*/ 145 w 148"/>
                <a:gd name="T43" fmla="*/ 19 h 132"/>
                <a:gd name="T44" fmla="*/ 111 w 148"/>
                <a:gd name="T45" fmla="*/ 46 h 132"/>
                <a:gd name="T46" fmla="*/ 107 w 148"/>
                <a:gd name="T47" fmla="*/ 45 h 132"/>
                <a:gd name="T48" fmla="*/ 144 w 148"/>
                <a:gd name="T49" fmla="*/ 15 h 132"/>
                <a:gd name="T50" fmla="*/ 52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2 w 148"/>
                <a:gd name="T59" fmla="*/ 94 h 132"/>
                <a:gd name="T60" fmla="*/ 146 w 148"/>
                <a:gd name="T61" fmla="*/ 23 h 132"/>
                <a:gd name="T62" fmla="*/ 147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6 w 148"/>
                <a:gd name="T69" fmla="*/ 23 h 132"/>
                <a:gd name="T70" fmla="*/ 54 w 148"/>
                <a:gd name="T71" fmla="*/ 102 h 132"/>
                <a:gd name="T72" fmla="*/ 25 w 148"/>
                <a:gd name="T73" fmla="*/ 126 h 132"/>
                <a:gd name="T74" fmla="*/ 22 w 148"/>
                <a:gd name="T75" fmla="*/ 125 h 132"/>
                <a:gd name="T76" fmla="*/ 53 w 148"/>
                <a:gd name="T77" fmla="*/ 99 h 132"/>
                <a:gd name="T78" fmla="*/ 54 w 148"/>
                <a:gd name="T79" fmla="*/ 102 h 132"/>
                <a:gd name="T80" fmla="*/ 148 w 148"/>
                <a:gd name="T81" fmla="*/ 33 h 132"/>
                <a:gd name="T82" fmla="*/ 148 w 148"/>
                <a:gd name="T83" fmla="*/ 36 h 132"/>
                <a:gd name="T84" fmla="*/ 125 w 148"/>
                <a:gd name="T85" fmla="*/ 55 h 132"/>
                <a:gd name="T86" fmla="*/ 122 w 148"/>
                <a:gd name="T87" fmla="*/ 53 h 132"/>
                <a:gd name="T88" fmla="*/ 148 w 148"/>
                <a:gd name="T89" fmla="*/ 33 h 132"/>
                <a:gd name="T90" fmla="*/ 58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8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30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1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1" name="Oval 43"/>
            <p:cNvSpPr>
              <a:spLocks noChangeArrowheads="1"/>
            </p:cNvSpPr>
            <p:nvPr/>
          </p:nvSpPr>
          <p:spPr bwMode="auto">
            <a:xfrm>
              <a:off x="558800" y="581025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2" name="Freeform 44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6063" cy="227013"/>
            </a:xfrm>
            <a:custGeom>
              <a:avLst/>
              <a:gdLst>
                <a:gd name="T0" fmla="*/ 72 w 76"/>
                <a:gd name="T1" fmla="*/ 49 h 70"/>
                <a:gd name="T2" fmla="*/ 74 w 76"/>
                <a:gd name="T3" fmla="*/ 21 h 70"/>
                <a:gd name="T4" fmla="*/ 68 w 76"/>
                <a:gd name="T5" fmla="*/ 18 h 70"/>
                <a:gd name="T6" fmla="*/ 73 w 76"/>
                <a:gd name="T7" fmla="*/ 25 h 70"/>
                <a:gd name="T8" fmla="*/ 70 w 76"/>
                <a:gd name="T9" fmla="*/ 28 h 70"/>
                <a:gd name="T10" fmla="*/ 69 w 76"/>
                <a:gd name="T11" fmla="*/ 24 h 70"/>
                <a:gd name="T12" fmla="*/ 67 w 76"/>
                <a:gd name="T13" fmla="*/ 26 h 70"/>
                <a:gd name="T14" fmla="*/ 66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2 w 76"/>
                <a:gd name="T21" fmla="*/ 42 h 70"/>
                <a:gd name="T22" fmla="*/ 59 w 76"/>
                <a:gd name="T23" fmla="*/ 35 h 70"/>
                <a:gd name="T24" fmla="*/ 57 w 76"/>
                <a:gd name="T25" fmla="*/ 42 h 70"/>
                <a:gd name="T26" fmla="*/ 51 w 76"/>
                <a:gd name="T27" fmla="*/ 33 h 70"/>
                <a:gd name="T28" fmla="*/ 43 w 76"/>
                <a:gd name="T29" fmla="*/ 61 h 70"/>
                <a:gd name="T30" fmla="*/ 38 w 76"/>
                <a:gd name="T31" fmla="*/ 55 h 70"/>
                <a:gd name="T32" fmla="*/ 31 w 76"/>
                <a:gd name="T33" fmla="*/ 26 h 70"/>
                <a:gd name="T34" fmla="*/ 33 w 76"/>
                <a:gd name="T35" fmla="*/ 14 h 70"/>
                <a:gd name="T36" fmla="*/ 36 w 76"/>
                <a:gd name="T37" fmla="*/ 10 h 70"/>
                <a:gd name="T38" fmla="*/ 45 w 76"/>
                <a:gd name="T39" fmla="*/ 7 h 70"/>
                <a:gd name="T40" fmla="*/ 53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6 w 76"/>
                <a:gd name="T47" fmla="*/ 68 h 70"/>
                <a:gd name="T48" fmla="*/ 10 w 76"/>
                <a:gd name="T49" fmla="*/ 43 h 70"/>
                <a:gd name="T50" fmla="*/ 6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19 w 76"/>
                <a:gd name="T59" fmla="*/ 3 h 70"/>
                <a:gd name="T60" fmla="*/ 33 w 76"/>
                <a:gd name="T61" fmla="*/ 1 h 70"/>
                <a:gd name="T62" fmla="*/ 25 w 76"/>
                <a:gd name="T63" fmla="*/ 5 h 70"/>
                <a:gd name="T64" fmla="*/ 21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0 w 76"/>
                <a:gd name="T71" fmla="*/ 17 h 70"/>
                <a:gd name="T72" fmla="*/ 13 w 76"/>
                <a:gd name="T73" fmla="*/ 24 h 70"/>
                <a:gd name="T74" fmla="*/ 9 w 76"/>
                <a:gd name="T75" fmla="*/ 29 h 70"/>
                <a:gd name="T76" fmla="*/ 9 w 76"/>
                <a:gd name="T77" fmla="*/ 36 h 70"/>
                <a:gd name="T78" fmla="*/ 22 w 76"/>
                <a:gd name="T79" fmla="*/ 46 h 70"/>
                <a:gd name="T80" fmla="*/ 19 w 76"/>
                <a:gd name="T81" fmla="*/ 63 h 70"/>
                <a:gd name="T82" fmla="*/ 72 w 76"/>
                <a:gd name="T83" fmla="*/ 46 h 70"/>
                <a:gd name="T84" fmla="*/ 68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0 w 76"/>
                <a:gd name="T95" fmla="*/ 34 h 70"/>
                <a:gd name="T96" fmla="*/ 14 w 76"/>
                <a:gd name="T97" fmla="*/ 34 h 70"/>
                <a:gd name="T98" fmla="*/ 14 w 76"/>
                <a:gd name="T99" fmla="*/ 34 h 70"/>
                <a:gd name="T100" fmla="*/ 17 w 76"/>
                <a:gd name="T101" fmla="*/ 7 h 70"/>
                <a:gd name="T102" fmla="*/ 39 w 76"/>
                <a:gd name="T103" fmla="*/ 26 h 70"/>
                <a:gd name="T104" fmla="*/ 34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6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3" name="Freeform 45"/>
            <p:cNvSpPr>
              <a:spLocks noChangeArrowheads="1"/>
            </p:cNvSpPr>
            <p:nvPr/>
          </p:nvSpPr>
          <p:spPr bwMode="auto">
            <a:xfrm>
              <a:off x="282575" y="330200"/>
              <a:ext cx="298450" cy="360363"/>
            </a:xfrm>
            <a:custGeom>
              <a:avLst/>
              <a:gdLst>
                <a:gd name="T0" fmla="*/ 23 w 92"/>
                <a:gd name="T1" fmla="*/ 53 h 111"/>
                <a:gd name="T2" fmla="*/ 35 w 92"/>
                <a:gd name="T3" fmla="*/ 5 h 111"/>
                <a:gd name="T4" fmla="*/ 39 w 92"/>
                <a:gd name="T5" fmla="*/ 3 h 111"/>
                <a:gd name="T6" fmla="*/ 51 w 92"/>
                <a:gd name="T7" fmla="*/ 6 h 111"/>
                <a:gd name="T8" fmla="*/ 64 w 92"/>
                <a:gd name="T9" fmla="*/ 7 h 111"/>
                <a:gd name="T10" fmla="*/ 77 w 92"/>
                <a:gd name="T11" fmla="*/ 5 h 111"/>
                <a:gd name="T12" fmla="*/ 90 w 92"/>
                <a:gd name="T13" fmla="*/ 0 h 111"/>
                <a:gd name="T14" fmla="*/ 92 w 92"/>
                <a:gd name="T15" fmla="*/ 3 h 111"/>
                <a:gd name="T16" fmla="*/ 75 w 92"/>
                <a:gd name="T17" fmla="*/ 17 h 111"/>
                <a:gd name="T18" fmla="*/ 53 w 92"/>
                <a:gd name="T19" fmla="*/ 23 h 111"/>
                <a:gd name="T20" fmla="*/ 46 w 92"/>
                <a:gd name="T21" fmla="*/ 22 h 111"/>
                <a:gd name="T22" fmla="*/ 41 w 92"/>
                <a:gd name="T23" fmla="*/ 42 h 111"/>
                <a:gd name="T24" fmla="*/ 48 w 92"/>
                <a:gd name="T25" fmla="*/ 40 h 111"/>
                <a:gd name="T26" fmla="*/ 52 w 92"/>
                <a:gd name="T27" fmla="*/ 39 h 111"/>
                <a:gd name="T28" fmla="*/ 56 w 92"/>
                <a:gd name="T29" fmla="*/ 38 h 111"/>
                <a:gd name="T30" fmla="*/ 70 w 92"/>
                <a:gd name="T31" fmla="*/ 41 h 111"/>
                <a:gd name="T32" fmla="*/ 79 w 92"/>
                <a:gd name="T33" fmla="*/ 49 h 111"/>
                <a:gd name="T34" fmla="*/ 83 w 92"/>
                <a:gd name="T35" fmla="*/ 60 h 111"/>
                <a:gd name="T36" fmla="*/ 83 w 92"/>
                <a:gd name="T37" fmla="*/ 72 h 111"/>
                <a:gd name="T38" fmla="*/ 77 w 92"/>
                <a:gd name="T39" fmla="*/ 86 h 111"/>
                <a:gd name="T40" fmla="*/ 67 w 92"/>
                <a:gd name="T41" fmla="*/ 99 h 111"/>
                <a:gd name="T42" fmla="*/ 52 w 92"/>
                <a:gd name="T43" fmla="*/ 108 h 111"/>
                <a:gd name="T44" fmla="*/ 33 w 92"/>
                <a:gd name="T45" fmla="*/ 111 h 111"/>
                <a:gd name="T46" fmla="*/ 22 w 92"/>
                <a:gd name="T47" fmla="*/ 110 h 111"/>
                <a:gd name="T48" fmla="*/ 13 w 92"/>
                <a:gd name="T49" fmla="*/ 106 h 111"/>
                <a:gd name="T50" fmla="*/ 7 w 92"/>
                <a:gd name="T51" fmla="*/ 100 h 111"/>
                <a:gd name="T52" fmla="*/ 24 w 92"/>
                <a:gd name="T53" fmla="*/ 86 h 111"/>
                <a:gd name="T54" fmla="*/ 26 w 92"/>
                <a:gd name="T55" fmla="*/ 99 h 111"/>
                <a:gd name="T56" fmla="*/ 36 w 92"/>
                <a:gd name="T57" fmla="*/ 103 h 111"/>
                <a:gd name="T58" fmla="*/ 47 w 92"/>
                <a:gd name="T59" fmla="*/ 101 h 111"/>
                <a:gd name="T60" fmla="*/ 55 w 92"/>
                <a:gd name="T61" fmla="*/ 95 h 111"/>
                <a:gd name="T62" fmla="*/ 61 w 92"/>
                <a:gd name="T63" fmla="*/ 87 h 111"/>
                <a:gd name="T64" fmla="*/ 65 w 92"/>
                <a:gd name="T65" fmla="*/ 76 h 111"/>
                <a:gd name="T66" fmla="*/ 65 w 92"/>
                <a:gd name="T67" fmla="*/ 65 h 111"/>
                <a:gd name="T68" fmla="*/ 62 w 92"/>
                <a:gd name="T69" fmla="*/ 57 h 111"/>
                <a:gd name="T70" fmla="*/ 54 w 92"/>
                <a:gd name="T71" fmla="*/ 52 h 111"/>
                <a:gd name="T72" fmla="*/ 23 w 92"/>
                <a:gd name="T73" fmla="*/ 54 h 111"/>
                <a:gd name="T74" fmla="*/ 23 w 92"/>
                <a:gd name="T75" fmla="*/ 53 h 1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111"/>
                <a:gd name="T116" fmla="*/ 92 w 92"/>
                <a:gd name="T117" fmla="*/ 111 h 1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34" name="组合 301"/>
          <p:cNvGrpSpPr>
            <a:grpSpLocks/>
          </p:cNvGrpSpPr>
          <p:nvPr/>
        </p:nvGrpSpPr>
        <p:grpSpPr bwMode="auto">
          <a:xfrm>
            <a:off x="4113213" y="1995488"/>
            <a:ext cx="444500" cy="442912"/>
            <a:chOff x="0" y="0"/>
            <a:chExt cx="1150938" cy="1149350"/>
          </a:xfrm>
        </p:grpSpPr>
        <p:sp>
          <p:nvSpPr>
            <p:cNvPr id="38935" name="Oval 19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6" name="Freeform 46"/>
            <p:cNvSpPr>
              <a:spLocks noChangeArrowheads="1"/>
            </p:cNvSpPr>
            <p:nvPr/>
          </p:nvSpPr>
          <p:spPr bwMode="auto">
            <a:xfrm>
              <a:off x="290513" y="239712"/>
              <a:ext cx="860425" cy="909638"/>
            </a:xfrm>
            <a:custGeom>
              <a:avLst/>
              <a:gdLst>
                <a:gd name="T0" fmla="*/ 170 w 265"/>
                <a:gd name="T1" fmla="*/ 0 h 280"/>
                <a:gd name="T2" fmla="*/ 265 w 265"/>
                <a:gd name="T3" fmla="*/ 95 h 280"/>
                <a:gd name="T4" fmla="*/ 265 w 265"/>
                <a:gd name="T5" fmla="*/ 103 h 280"/>
                <a:gd name="T6" fmla="*/ 88 w 265"/>
                <a:gd name="T7" fmla="*/ 280 h 280"/>
                <a:gd name="T8" fmla="*/ 74 w 265"/>
                <a:gd name="T9" fmla="*/ 279 h 280"/>
                <a:gd name="T10" fmla="*/ 0 w 265"/>
                <a:gd name="T11" fmla="*/ 205 h 280"/>
                <a:gd name="T12" fmla="*/ 170 w 265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280"/>
                <a:gd name="T23" fmla="*/ 265 w 265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7" name="Freeform 47"/>
            <p:cNvSpPr>
              <a:spLocks noChangeArrowheads="1"/>
            </p:cNvSpPr>
            <p:nvPr/>
          </p:nvSpPr>
          <p:spPr bwMode="auto">
            <a:xfrm>
              <a:off x="273050" y="223837"/>
              <a:ext cx="604838" cy="698500"/>
            </a:xfrm>
            <a:custGeom>
              <a:avLst/>
              <a:gdLst>
                <a:gd name="T0" fmla="*/ 22 w 186"/>
                <a:gd name="T1" fmla="*/ 0 h 215"/>
                <a:gd name="T2" fmla="*/ 163 w 186"/>
                <a:gd name="T3" fmla="*/ 0 h 215"/>
                <a:gd name="T4" fmla="*/ 179 w 186"/>
                <a:gd name="T5" fmla="*/ 17 h 215"/>
                <a:gd name="T6" fmla="*/ 185 w 186"/>
                <a:gd name="T7" fmla="*/ 199 h 215"/>
                <a:gd name="T8" fmla="*/ 169 w 186"/>
                <a:gd name="T9" fmla="*/ 215 h 215"/>
                <a:gd name="T10" fmla="*/ 17 w 186"/>
                <a:gd name="T11" fmla="*/ 215 h 215"/>
                <a:gd name="T12" fmla="*/ 0 w 186"/>
                <a:gd name="T13" fmla="*/ 199 h 215"/>
                <a:gd name="T14" fmla="*/ 6 w 186"/>
                <a:gd name="T15" fmla="*/ 17 h 215"/>
                <a:gd name="T16" fmla="*/ 22 w 186"/>
                <a:gd name="T17" fmla="*/ 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"/>
                <a:gd name="T28" fmla="*/ 0 h 215"/>
                <a:gd name="T29" fmla="*/ 186 w 186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8" name="Freeform 48"/>
            <p:cNvSpPr>
              <a:spLocks noChangeArrowheads="1"/>
            </p:cNvSpPr>
            <p:nvPr/>
          </p:nvSpPr>
          <p:spPr bwMode="auto">
            <a:xfrm>
              <a:off x="282575" y="233362"/>
              <a:ext cx="582613" cy="677863"/>
            </a:xfrm>
            <a:custGeom>
              <a:avLst/>
              <a:gdLst>
                <a:gd name="T0" fmla="*/ 19 w 179"/>
                <a:gd name="T1" fmla="*/ 0 h 209"/>
                <a:gd name="T2" fmla="*/ 160 w 179"/>
                <a:gd name="T3" fmla="*/ 0 h 209"/>
                <a:gd name="T4" fmla="*/ 173 w 179"/>
                <a:gd name="T5" fmla="*/ 14 h 209"/>
                <a:gd name="T6" fmla="*/ 179 w 179"/>
                <a:gd name="T7" fmla="*/ 196 h 209"/>
                <a:gd name="T8" fmla="*/ 166 w 179"/>
                <a:gd name="T9" fmla="*/ 209 h 209"/>
                <a:gd name="T10" fmla="*/ 14 w 179"/>
                <a:gd name="T11" fmla="*/ 209 h 209"/>
                <a:gd name="T12" fmla="*/ 0 w 179"/>
                <a:gd name="T13" fmla="*/ 196 h 209"/>
                <a:gd name="T14" fmla="*/ 6 w 179"/>
                <a:gd name="T15" fmla="*/ 14 h 209"/>
                <a:gd name="T16" fmla="*/ 19 w 17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9"/>
                <a:gd name="T28" fmla="*/ 0 h 209"/>
                <a:gd name="T29" fmla="*/ 179 w 179"/>
                <a:gd name="T30" fmla="*/ 209 h 2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9" name="Freeform 49"/>
            <p:cNvSpPr>
              <a:spLocks noChangeArrowheads="1"/>
            </p:cNvSpPr>
            <p:nvPr/>
          </p:nvSpPr>
          <p:spPr bwMode="auto">
            <a:xfrm>
              <a:off x="303213" y="246062"/>
              <a:ext cx="534988" cy="322263"/>
            </a:xfrm>
            <a:custGeom>
              <a:avLst/>
              <a:gdLst>
                <a:gd name="T0" fmla="*/ 13 w 165"/>
                <a:gd name="T1" fmla="*/ 0 h 99"/>
                <a:gd name="T2" fmla="*/ 3 w 165"/>
                <a:gd name="T3" fmla="*/ 10 h 99"/>
                <a:gd name="T4" fmla="*/ 1 w 165"/>
                <a:gd name="T5" fmla="*/ 71 h 99"/>
                <a:gd name="T6" fmla="*/ 164 w 165"/>
                <a:gd name="T7" fmla="*/ 71 h 99"/>
                <a:gd name="T8" fmla="*/ 164 w 165"/>
                <a:gd name="T9" fmla="*/ 10 h 99"/>
                <a:gd name="T10" fmla="*/ 154 w 165"/>
                <a:gd name="T11" fmla="*/ 0 h 99"/>
                <a:gd name="T12" fmla="*/ 13 w 165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99"/>
                <a:gd name="T23" fmla="*/ 165 w 165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0" name="Freeform 50"/>
            <p:cNvSpPr>
              <a:spLocks noChangeArrowheads="1"/>
            </p:cNvSpPr>
            <p:nvPr/>
          </p:nvSpPr>
          <p:spPr bwMode="auto">
            <a:xfrm>
              <a:off x="315913" y="255587"/>
              <a:ext cx="509588" cy="276225"/>
            </a:xfrm>
            <a:custGeom>
              <a:avLst/>
              <a:gdLst>
                <a:gd name="T0" fmla="*/ 9 w 157"/>
                <a:gd name="T1" fmla="*/ 0 h 85"/>
                <a:gd name="T2" fmla="*/ 3 w 157"/>
                <a:gd name="T3" fmla="*/ 7 h 85"/>
                <a:gd name="T4" fmla="*/ 0 w 157"/>
                <a:gd name="T5" fmla="*/ 68 h 85"/>
                <a:gd name="T6" fmla="*/ 0 w 157"/>
                <a:gd name="T7" fmla="*/ 69 h 85"/>
                <a:gd name="T8" fmla="*/ 6 w 157"/>
                <a:gd name="T9" fmla="*/ 75 h 85"/>
                <a:gd name="T10" fmla="*/ 23 w 157"/>
                <a:gd name="T11" fmla="*/ 80 h 85"/>
                <a:gd name="T12" fmla="*/ 49 w 157"/>
                <a:gd name="T13" fmla="*/ 84 h 85"/>
                <a:gd name="T14" fmla="*/ 79 w 157"/>
                <a:gd name="T15" fmla="*/ 85 h 85"/>
                <a:gd name="T16" fmla="*/ 108 w 157"/>
                <a:gd name="T17" fmla="*/ 84 h 85"/>
                <a:gd name="T18" fmla="*/ 134 w 157"/>
                <a:gd name="T19" fmla="*/ 80 h 85"/>
                <a:gd name="T20" fmla="*/ 151 w 157"/>
                <a:gd name="T21" fmla="*/ 75 h 85"/>
                <a:gd name="T22" fmla="*/ 157 w 157"/>
                <a:gd name="T23" fmla="*/ 69 h 85"/>
                <a:gd name="T24" fmla="*/ 157 w 157"/>
                <a:gd name="T25" fmla="*/ 68 h 85"/>
                <a:gd name="T26" fmla="*/ 157 w 157"/>
                <a:gd name="T27" fmla="*/ 68 h 85"/>
                <a:gd name="T28" fmla="*/ 157 w 157"/>
                <a:gd name="T29" fmla="*/ 7 h 85"/>
                <a:gd name="T30" fmla="*/ 150 w 157"/>
                <a:gd name="T31" fmla="*/ 0 h 85"/>
                <a:gd name="T32" fmla="*/ 9 w 157"/>
                <a:gd name="T33" fmla="*/ 0 h 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7"/>
                <a:gd name="T52" fmla="*/ 0 h 85"/>
                <a:gd name="T53" fmla="*/ 157 w 157"/>
                <a:gd name="T54" fmla="*/ 85 h 8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1" name="Freeform 51"/>
            <p:cNvSpPr>
              <a:spLocks noChangeArrowheads="1"/>
            </p:cNvSpPr>
            <p:nvPr/>
          </p:nvSpPr>
          <p:spPr bwMode="auto">
            <a:xfrm>
              <a:off x="361950" y="336550"/>
              <a:ext cx="417513" cy="149225"/>
            </a:xfrm>
            <a:custGeom>
              <a:avLst/>
              <a:gdLst>
                <a:gd name="T0" fmla="*/ 8 w 129"/>
                <a:gd name="T1" fmla="*/ 0 h 46"/>
                <a:gd name="T2" fmla="*/ 122 w 129"/>
                <a:gd name="T3" fmla="*/ 0 h 46"/>
                <a:gd name="T4" fmla="*/ 129 w 129"/>
                <a:gd name="T5" fmla="*/ 8 h 46"/>
                <a:gd name="T6" fmla="*/ 129 w 129"/>
                <a:gd name="T7" fmla="*/ 38 h 46"/>
                <a:gd name="T8" fmla="*/ 122 w 129"/>
                <a:gd name="T9" fmla="*/ 46 h 46"/>
                <a:gd name="T10" fmla="*/ 8 w 129"/>
                <a:gd name="T11" fmla="*/ 46 h 46"/>
                <a:gd name="T12" fmla="*/ 0 w 129"/>
                <a:gd name="T13" fmla="*/ 38 h 46"/>
                <a:gd name="T14" fmla="*/ 0 w 129"/>
                <a:gd name="T15" fmla="*/ 8 h 46"/>
                <a:gd name="T16" fmla="*/ 8 w 129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9"/>
                <a:gd name="T28" fmla="*/ 0 h 46"/>
                <a:gd name="T29" fmla="*/ 129 w 129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2" name="Freeform 52"/>
            <p:cNvSpPr>
              <a:spLocks noChangeArrowheads="1"/>
            </p:cNvSpPr>
            <p:nvPr/>
          </p:nvSpPr>
          <p:spPr bwMode="auto">
            <a:xfrm>
              <a:off x="371475" y="346075"/>
              <a:ext cx="401638" cy="130175"/>
            </a:xfrm>
            <a:custGeom>
              <a:avLst/>
              <a:gdLst>
                <a:gd name="T0" fmla="*/ 5 w 124"/>
                <a:gd name="T1" fmla="*/ 0 h 40"/>
                <a:gd name="T2" fmla="*/ 119 w 124"/>
                <a:gd name="T3" fmla="*/ 0 h 40"/>
                <a:gd name="T4" fmla="*/ 124 w 124"/>
                <a:gd name="T5" fmla="*/ 5 h 40"/>
                <a:gd name="T6" fmla="*/ 124 w 124"/>
                <a:gd name="T7" fmla="*/ 35 h 40"/>
                <a:gd name="T8" fmla="*/ 119 w 124"/>
                <a:gd name="T9" fmla="*/ 40 h 40"/>
                <a:gd name="T10" fmla="*/ 5 w 124"/>
                <a:gd name="T11" fmla="*/ 40 h 40"/>
                <a:gd name="T12" fmla="*/ 0 w 124"/>
                <a:gd name="T13" fmla="*/ 35 h 40"/>
                <a:gd name="T14" fmla="*/ 0 w 124"/>
                <a:gd name="T15" fmla="*/ 5 h 40"/>
                <a:gd name="T16" fmla="*/ 5 w 12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40"/>
                <a:gd name="T29" fmla="*/ 124 w 12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3" name="Freeform 53"/>
            <p:cNvSpPr>
              <a:spLocks noChangeArrowheads="1"/>
            </p:cNvSpPr>
            <p:nvPr/>
          </p:nvSpPr>
          <p:spPr bwMode="auto">
            <a:xfrm>
              <a:off x="381000" y="357187"/>
              <a:ext cx="382588" cy="109538"/>
            </a:xfrm>
            <a:custGeom>
              <a:avLst/>
              <a:gdLst>
                <a:gd name="T0" fmla="*/ 2 w 118"/>
                <a:gd name="T1" fmla="*/ 0 h 34"/>
                <a:gd name="T2" fmla="*/ 116 w 118"/>
                <a:gd name="T3" fmla="*/ 0 h 34"/>
                <a:gd name="T4" fmla="*/ 118 w 118"/>
                <a:gd name="T5" fmla="*/ 2 h 34"/>
                <a:gd name="T6" fmla="*/ 118 w 118"/>
                <a:gd name="T7" fmla="*/ 32 h 34"/>
                <a:gd name="T8" fmla="*/ 116 w 118"/>
                <a:gd name="T9" fmla="*/ 34 h 34"/>
                <a:gd name="T10" fmla="*/ 2 w 118"/>
                <a:gd name="T11" fmla="*/ 34 h 34"/>
                <a:gd name="T12" fmla="*/ 0 w 118"/>
                <a:gd name="T13" fmla="*/ 32 h 34"/>
                <a:gd name="T14" fmla="*/ 0 w 118"/>
                <a:gd name="T15" fmla="*/ 2 h 34"/>
                <a:gd name="T16" fmla="*/ 2 w 118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34"/>
                <a:gd name="T29" fmla="*/ 118 w 11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4" name="Freeform 54"/>
            <p:cNvSpPr>
              <a:spLocks noEditPoints="1" noChangeArrowheads="1"/>
            </p:cNvSpPr>
            <p:nvPr/>
          </p:nvSpPr>
          <p:spPr bwMode="auto">
            <a:xfrm>
              <a:off x="368300" y="271462"/>
              <a:ext cx="155575" cy="49213"/>
            </a:xfrm>
            <a:custGeom>
              <a:avLst/>
              <a:gdLst>
                <a:gd name="T0" fmla="*/ 3 w 48"/>
                <a:gd name="T1" fmla="*/ 0 h 15"/>
                <a:gd name="T2" fmla="*/ 11 w 48"/>
                <a:gd name="T3" fmla="*/ 0 h 15"/>
                <a:gd name="T4" fmla="*/ 11 w 48"/>
                <a:gd name="T5" fmla="*/ 15 h 15"/>
                <a:gd name="T6" fmla="*/ 3 w 48"/>
                <a:gd name="T7" fmla="*/ 15 h 15"/>
                <a:gd name="T8" fmla="*/ 0 w 48"/>
                <a:gd name="T9" fmla="*/ 12 h 15"/>
                <a:gd name="T10" fmla="*/ 0 w 48"/>
                <a:gd name="T11" fmla="*/ 3 h 15"/>
                <a:gd name="T12" fmla="*/ 3 w 48"/>
                <a:gd name="T13" fmla="*/ 0 h 15"/>
                <a:gd name="T14" fmla="*/ 13 w 48"/>
                <a:gd name="T15" fmla="*/ 0 h 15"/>
                <a:gd name="T16" fmla="*/ 24 w 48"/>
                <a:gd name="T17" fmla="*/ 0 h 15"/>
                <a:gd name="T18" fmla="*/ 24 w 48"/>
                <a:gd name="T19" fmla="*/ 15 h 15"/>
                <a:gd name="T20" fmla="*/ 13 w 48"/>
                <a:gd name="T21" fmla="*/ 15 h 15"/>
                <a:gd name="T22" fmla="*/ 13 w 48"/>
                <a:gd name="T23" fmla="*/ 0 h 15"/>
                <a:gd name="T24" fmla="*/ 25 w 48"/>
                <a:gd name="T25" fmla="*/ 0 h 15"/>
                <a:gd name="T26" fmla="*/ 36 w 48"/>
                <a:gd name="T27" fmla="*/ 0 h 15"/>
                <a:gd name="T28" fmla="*/ 36 w 48"/>
                <a:gd name="T29" fmla="*/ 15 h 15"/>
                <a:gd name="T30" fmla="*/ 25 w 48"/>
                <a:gd name="T31" fmla="*/ 15 h 15"/>
                <a:gd name="T32" fmla="*/ 25 w 48"/>
                <a:gd name="T33" fmla="*/ 0 h 15"/>
                <a:gd name="T34" fmla="*/ 38 w 48"/>
                <a:gd name="T35" fmla="*/ 0 h 15"/>
                <a:gd name="T36" fmla="*/ 46 w 48"/>
                <a:gd name="T37" fmla="*/ 0 h 15"/>
                <a:gd name="T38" fmla="*/ 48 w 48"/>
                <a:gd name="T39" fmla="*/ 3 h 15"/>
                <a:gd name="T40" fmla="*/ 48 w 48"/>
                <a:gd name="T41" fmla="*/ 12 h 15"/>
                <a:gd name="T42" fmla="*/ 46 w 48"/>
                <a:gd name="T43" fmla="*/ 15 h 15"/>
                <a:gd name="T44" fmla="*/ 38 w 48"/>
                <a:gd name="T45" fmla="*/ 15 h 15"/>
                <a:gd name="T46" fmla="*/ 38 w 48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"/>
                <a:gd name="T73" fmla="*/ 0 h 15"/>
                <a:gd name="T74" fmla="*/ 48 w 48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5" name="Freeform 55"/>
            <p:cNvSpPr>
              <a:spLocks noEditPoints="1" noChangeArrowheads="1"/>
            </p:cNvSpPr>
            <p:nvPr/>
          </p:nvSpPr>
          <p:spPr bwMode="auto">
            <a:xfrm>
              <a:off x="344488" y="571500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6" name="Freeform 56"/>
            <p:cNvSpPr>
              <a:spLocks noChangeArrowheads="1"/>
            </p:cNvSpPr>
            <p:nvPr/>
          </p:nvSpPr>
          <p:spPr bwMode="auto">
            <a:xfrm>
              <a:off x="350838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7" name="Freeform 57"/>
            <p:cNvSpPr>
              <a:spLocks noChangeArrowheads="1"/>
            </p:cNvSpPr>
            <p:nvPr/>
          </p:nvSpPr>
          <p:spPr bwMode="auto">
            <a:xfrm>
              <a:off x="396875" y="385762"/>
              <a:ext cx="28575" cy="49213"/>
            </a:xfrm>
            <a:custGeom>
              <a:avLst/>
              <a:gdLst>
                <a:gd name="T0" fmla="*/ 1 w 9"/>
                <a:gd name="T1" fmla="*/ 13 h 15"/>
                <a:gd name="T2" fmla="*/ 3 w 9"/>
                <a:gd name="T3" fmla="*/ 13 h 15"/>
                <a:gd name="T4" fmla="*/ 3 w 9"/>
                <a:gd name="T5" fmla="*/ 2 h 15"/>
                <a:gd name="T6" fmla="*/ 1 w 9"/>
                <a:gd name="T7" fmla="*/ 2 h 15"/>
                <a:gd name="T8" fmla="*/ 0 w 9"/>
                <a:gd name="T9" fmla="*/ 2 h 15"/>
                <a:gd name="T10" fmla="*/ 0 w 9"/>
                <a:gd name="T11" fmla="*/ 1 h 15"/>
                <a:gd name="T12" fmla="*/ 0 w 9"/>
                <a:gd name="T13" fmla="*/ 1 h 15"/>
                <a:gd name="T14" fmla="*/ 1 w 9"/>
                <a:gd name="T15" fmla="*/ 0 h 15"/>
                <a:gd name="T16" fmla="*/ 5 w 9"/>
                <a:gd name="T17" fmla="*/ 0 h 15"/>
                <a:gd name="T18" fmla="*/ 5 w 9"/>
                <a:gd name="T19" fmla="*/ 13 h 15"/>
                <a:gd name="T20" fmla="*/ 7 w 9"/>
                <a:gd name="T21" fmla="*/ 13 h 15"/>
                <a:gd name="T22" fmla="*/ 7 w 9"/>
                <a:gd name="T23" fmla="*/ 9 h 15"/>
                <a:gd name="T24" fmla="*/ 8 w 9"/>
                <a:gd name="T25" fmla="*/ 9 h 15"/>
                <a:gd name="T26" fmla="*/ 8 w 9"/>
                <a:gd name="T27" fmla="*/ 9 h 15"/>
                <a:gd name="T28" fmla="*/ 9 w 9"/>
                <a:gd name="T29" fmla="*/ 9 h 15"/>
                <a:gd name="T30" fmla="*/ 9 w 9"/>
                <a:gd name="T31" fmla="*/ 9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1 w 9"/>
                <a:gd name="T39" fmla="*/ 15 h 15"/>
                <a:gd name="T40" fmla="*/ 0 w 9"/>
                <a:gd name="T41" fmla="*/ 15 h 15"/>
                <a:gd name="T42" fmla="*/ 0 w 9"/>
                <a:gd name="T43" fmla="*/ 14 h 15"/>
                <a:gd name="T44" fmla="*/ 0 w 9"/>
                <a:gd name="T45" fmla="*/ 14 h 15"/>
                <a:gd name="T46" fmla="*/ 1 w 9"/>
                <a:gd name="T47" fmla="*/ 13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8" name="Freeform 58"/>
            <p:cNvSpPr>
              <a:spLocks noChangeArrowheads="1"/>
            </p:cNvSpPr>
            <p:nvPr/>
          </p:nvSpPr>
          <p:spPr bwMode="auto">
            <a:xfrm>
              <a:off x="439738" y="385762"/>
              <a:ext cx="28575" cy="49213"/>
            </a:xfrm>
            <a:custGeom>
              <a:avLst/>
              <a:gdLst>
                <a:gd name="T0" fmla="*/ 8 w 9"/>
                <a:gd name="T1" fmla="*/ 15 h 15"/>
                <a:gd name="T2" fmla="*/ 0 w 9"/>
                <a:gd name="T3" fmla="*/ 15 h 15"/>
                <a:gd name="T4" fmla="*/ 0 w 9"/>
                <a:gd name="T5" fmla="*/ 9 h 15"/>
                <a:gd name="T6" fmla="*/ 0 w 9"/>
                <a:gd name="T7" fmla="*/ 7 h 15"/>
                <a:gd name="T8" fmla="*/ 2 w 9"/>
                <a:gd name="T9" fmla="*/ 7 h 15"/>
                <a:gd name="T10" fmla="*/ 7 w 9"/>
                <a:gd name="T11" fmla="*/ 7 h 15"/>
                <a:gd name="T12" fmla="*/ 7 w 9"/>
                <a:gd name="T13" fmla="*/ 2 h 15"/>
                <a:gd name="T14" fmla="*/ 1 w 9"/>
                <a:gd name="T15" fmla="*/ 2 h 15"/>
                <a:gd name="T16" fmla="*/ 0 w 9"/>
                <a:gd name="T17" fmla="*/ 2 h 15"/>
                <a:gd name="T18" fmla="*/ 0 w 9"/>
                <a:gd name="T19" fmla="*/ 1 h 15"/>
                <a:gd name="T20" fmla="*/ 0 w 9"/>
                <a:gd name="T21" fmla="*/ 1 h 15"/>
                <a:gd name="T22" fmla="*/ 1 w 9"/>
                <a:gd name="T23" fmla="*/ 0 h 15"/>
                <a:gd name="T24" fmla="*/ 7 w 9"/>
                <a:gd name="T25" fmla="*/ 0 h 15"/>
                <a:gd name="T26" fmla="*/ 9 w 9"/>
                <a:gd name="T27" fmla="*/ 1 h 15"/>
                <a:gd name="T28" fmla="*/ 9 w 9"/>
                <a:gd name="T29" fmla="*/ 2 h 15"/>
                <a:gd name="T30" fmla="*/ 9 w 9"/>
                <a:gd name="T31" fmla="*/ 7 h 15"/>
                <a:gd name="T32" fmla="*/ 9 w 9"/>
                <a:gd name="T33" fmla="*/ 8 h 15"/>
                <a:gd name="T34" fmla="*/ 7 w 9"/>
                <a:gd name="T35" fmla="*/ 9 h 15"/>
                <a:gd name="T36" fmla="*/ 2 w 9"/>
                <a:gd name="T37" fmla="*/ 9 h 15"/>
                <a:gd name="T38" fmla="*/ 2 w 9"/>
                <a:gd name="T39" fmla="*/ 13 h 15"/>
                <a:gd name="T40" fmla="*/ 8 w 9"/>
                <a:gd name="T41" fmla="*/ 13 h 15"/>
                <a:gd name="T42" fmla="*/ 9 w 9"/>
                <a:gd name="T43" fmla="*/ 14 h 15"/>
                <a:gd name="T44" fmla="*/ 9 w 9"/>
                <a:gd name="T45" fmla="*/ 14 h 15"/>
                <a:gd name="T46" fmla="*/ 9 w 9"/>
                <a:gd name="T47" fmla="*/ 15 h 15"/>
                <a:gd name="T48" fmla="*/ 8 w 9"/>
                <a:gd name="T49" fmla="*/ 15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"/>
                <a:gd name="T76" fmla="*/ 0 h 15"/>
                <a:gd name="T77" fmla="*/ 9 w 9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9" name="Freeform 59"/>
            <p:cNvSpPr>
              <a:spLocks noChangeArrowheads="1"/>
            </p:cNvSpPr>
            <p:nvPr/>
          </p:nvSpPr>
          <p:spPr bwMode="auto">
            <a:xfrm>
              <a:off x="477838" y="385762"/>
              <a:ext cx="33338" cy="49213"/>
            </a:xfrm>
            <a:custGeom>
              <a:avLst/>
              <a:gdLst>
                <a:gd name="T0" fmla="*/ 10 w 10"/>
                <a:gd name="T1" fmla="*/ 2 h 15"/>
                <a:gd name="T2" fmla="*/ 10 w 10"/>
                <a:gd name="T3" fmla="*/ 6 h 15"/>
                <a:gd name="T4" fmla="*/ 9 w 10"/>
                <a:gd name="T5" fmla="*/ 8 h 15"/>
                <a:gd name="T6" fmla="*/ 10 w 10"/>
                <a:gd name="T7" fmla="*/ 10 h 15"/>
                <a:gd name="T8" fmla="*/ 10 w 10"/>
                <a:gd name="T9" fmla="*/ 13 h 15"/>
                <a:gd name="T10" fmla="*/ 9 w 10"/>
                <a:gd name="T11" fmla="*/ 15 h 15"/>
                <a:gd name="T12" fmla="*/ 8 w 10"/>
                <a:gd name="T13" fmla="*/ 15 h 15"/>
                <a:gd name="T14" fmla="*/ 1 w 10"/>
                <a:gd name="T15" fmla="*/ 15 h 15"/>
                <a:gd name="T16" fmla="*/ 1 w 10"/>
                <a:gd name="T17" fmla="*/ 15 h 15"/>
                <a:gd name="T18" fmla="*/ 1 w 10"/>
                <a:gd name="T19" fmla="*/ 14 h 15"/>
                <a:gd name="T20" fmla="*/ 1 w 10"/>
                <a:gd name="T21" fmla="*/ 14 h 15"/>
                <a:gd name="T22" fmla="*/ 1 w 10"/>
                <a:gd name="T23" fmla="*/ 13 h 15"/>
                <a:gd name="T24" fmla="*/ 8 w 10"/>
                <a:gd name="T25" fmla="*/ 13 h 15"/>
                <a:gd name="T26" fmla="*/ 8 w 10"/>
                <a:gd name="T27" fmla="*/ 10 h 15"/>
                <a:gd name="T28" fmla="*/ 8 w 10"/>
                <a:gd name="T29" fmla="*/ 9 h 15"/>
                <a:gd name="T30" fmla="*/ 7 w 10"/>
                <a:gd name="T31" fmla="*/ 9 h 15"/>
                <a:gd name="T32" fmla="*/ 3 w 10"/>
                <a:gd name="T33" fmla="*/ 9 h 15"/>
                <a:gd name="T34" fmla="*/ 3 w 10"/>
                <a:gd name="T35" fmla="*/ 8 h 15"/>
                <a:gd name="T36" fmla="*/ 2 w 10"/>
                <a:gd name="T37" fmla="*/ 8 h 15"/>
                <a:gd name="T38" fmla="*/ 3 w 10"/>
                <a:gd name="T39" fmla="*/ 7 h 15"/>
                <a:gd name="T40" fmla="*/ 3 w 10"/>
                <a:gd name="T41" fmla="*/ 7 h 15"/>
                <a:gd name="T42" fmla="*/ 7 w 10"/>
                <a:gd name="T43" fmla="*/ 7 h 15"/>
                <a:gd name="T44" fmla="*/ 8 w 10"/>
                <a:gd name="T45" fmla="*/ 7 h 15"/>
                <a:gd name="T46" fmla="*/ 8 w 10"/>
                <a:gd name="T47" fmla="*/ 6 h 15"/>
                <a:gd name="T48" fmla="*/ 8 w 10"/>
                <a:gd name="T49" fmla="*/ 2 h 15"/>
                <a:gd name="T50" fmla="*/ 1 w 10"/>
                <a:gd name="T51" fmla="*/ 2 h 15"/>
                <a:gd name="T52" fmla="*/ 1 w 10"/>
                <a:gd name="T53" fmla="*/ 2 h 15"/>
                <a:gd name="T54" fmla="*/ 0 w 10"/>
                <a:gd name="T55" fmla="*/ 1 h 15"/>
                <a:gd name="T56" fmla="*/ 1 w 10"/>
                <a:gd name="T57" fmla="*/ 1 h 15"/>
                <a:gd name="T58" fmla="*/ 1 w 10"/>
                <a:gd name="T59" fmla="*/ 0 h 15"/>
                <a:gd name="T60" fmla="*/ 8 w 10"/>
                <a:gd name="T61" fmla="*/ 0 h 15"/>
                <a:gd name="T62" fmla="*/ 9 w 10"/>
                <a:gd name="T63" fmla="*/ 1 h 15"/>
                <a:gd name="T64" fmla="*/ 10 w 10"/>
                <a:gd name="T65" fmla="*/ 2 h 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"/>
                <a:gd name="T100" fmla="*/ 0 h 15"/>
                <a:gd name="T101" fmla="*/ 10 w 10"/>
                <a:gd name="T102" fmla="*/ 15 h 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0" name="Freeform 60"/>
            <p:cNvSpPr>
              <a:spLocks noChangeArrowheads="1"/>
            </p:cNvSpPr>
            <p:nvPr/>
          </p:nvSpPr>
          <p:spPr bwMode="auto">
            <a:xfrm>
              <a:off x="523875" y="385762"/>
              <a:ext cx="25400" cy="49213"/>
            </a:xfrm>
            <a:custGeom>
              <a:avLst/>
              <a:gdLst>
                <a:gd name="T0" fmla="*/ 5 w 8"/>
                <a:gd name="T1" fmla="*/ 14 h 15"/>
                <a:gd name="T2" fmla="*/ 5 w 8"/>
                <a:gd name="T3" fmla="*/ 10 h 15"/>
                <a:gd name="T4" fmla="*/ 0 w 8"/>
                <a:gd name="T5" fmla="*/ 10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1 h 15"/>
                <a:gd name="T14" fmla="*/ 2 w 8"/>
                <a:gd name="T15" fmla="*/ 1 h 15"/>
                <a:gd name="T16" fmla="*/ 2 w 8"/>
                <a:gd name="T17" fmla="*/ 8 h 15"/>
                <a:gd name="T18" fmla="*/ 5 w 8"/>
                <a:gd name="T19" fmla="*/ 8 h 15"/>
                <a:gd name="T20" fmla="*/ 5 w 8"/>
                <a:gd name="T21" fmla="*/ 3 h 15"/>
                <a:gd name="T22" fmla="*/ 6 w 8"/>
                <a:gd name="T23" fmla="*/ 2 h 15"/>
                <a:gd name="T24" fmla="*/ 6 w 8"/>
                <a:gd name="T25" fmla="*/ 2 h 15"/>
                <a:gd name="T26" fmla="*/ 7 w 8"/>
                <a:gd name="T27" fmla="*/ 2 h 15"/>
                <a:gd name="T28" fmla="*/ 7 w 8"/>
                <a:gd name="T29" fmla="*/ 3 h 15"/>
                <a:gd name="T30" fmla="*/ 7 w 8"/>
                <a:gd name="T31" fmla="*/ 8 h 15"/>
                <a:gd name="T32" fmla="*/ 8 w 8"/>
                <a:gd name="T33" fmla="*/ 9 h 15"/>
                <a:gd name="T34" fmla="*/ 8 w 8"/>
                <a:gd name="T35" fmla="*/ 9 h 15"/>
                <a:gd name="T36" fmla="*/ 8 w 8"/>
                <a:gd name="T37" fmla="*/ 10 h 15"/>
                <a:gd name="T38" fmla="*/ 7 w 8"/>
                <a:gd name="T39" fmla="*/ 10 h 15"/>
                <a:gd name="T40" fmla="*/ 7 w 8"/>
                <a:gd name="T41" fmla="*/ 14 h 15"/>
                <a:gd name="T42" fmla="*/ 7 w 8"/>
                <a:gd name="T43" fmla="*/ 15 h 15"/>
                <a:gd name="T44" fmla="*/ 6 w 8"/>
                <a:gd name="T45" fmla="*/ 15 h 15"/>
                <a:gd name="T46" fmla="*/ 6 w 8"/>
                <a:gd name="T47" fmla="*/ 15 h 15"/>
                <a:gd name="T48" fmla="*/ 5 w 8"/>
                <a:gd name="T49" fmla="*/ 14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15"/>
                <a:gd name="T77" fmla="*/ 8 w 8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1" name="Freeform 61"/>
            <p:cNvSpPr>
              <a:spLocks noChangeArrowheads="1"/>
            </p:cNvSpPr>
            <p:nvPr/>
          </p:nvSpPr>
          <p:spPr bwMode="auto">
            <a:xfrm>
              <a:off x="555625" y="385762"/>
              <a:ext cx="33338" cy="49213"/>
            </a:xfrm>
            <a:custGeom>
              <a:avLst/>
              <a:gdLst>
                <a:gd name="T0" fmla="*/ 3 w 10"/>
                <a:gd name="T1" fmla="*/ 13 h 15"/>
                <a:gd name="T2" fmla="*/ 8 w 10"/>
                <a:gd name="T3" fmla="*/ 13 h 15"/>
                <a:gd name="T4" fmla="*/ 8 w 10"/>
                <a:gd name="T5" fmla="*/ 9 h 15"/>
                <a:gd name="T6" fmla="*/ 2 w 10"/>
                <a:gd name="T7" fmla="*/ 9 h 15"/>
                <a:gd name="T8" fmla="*/ 2 w 10"/>
                <a:gd name="T9" fmla="*/ 0 h 15"/>
                <a:gd name="T10" fmla="*/ 9 w 10"/>
                <a:gd name="T11" fmla="*/ 0 h 15"/>
                <a:gd name="T12" fmla="*/ 9 w 10"/>
                <a:gd name="T13" fmla="*/ 1 h 15"/>
                <a:gd name="T14" fmla="*/ 10 w 10"/>
                <a:gd name="T15" fmla="*/ 1 h 15"/>
                <a:gd name="T16" fmla="*/ 9 w 10"/>
                <a:gd name="T17" fmla="*/ 2 h 15"/>
                <a:gd name="T18" fmla="*/ 9 w 10"/>
                <a:gd name="T19" fmla="*/ 2 h 15"/>
                <a:gd name="T20" fmla="*/ 4 w 10"/>
                <a:gd name="T21" fmla="*/ 2 h 15"/>
                <a:gd name="T22" fmla="*/ 4 w 10"/>
                <a:gd name="T23" fmla="*/ 7 h 15"/>
                <a:gd name="T24" fmla="*/ 8 w 10"/>
                <a:gd name="T25" fmla="*/ 7 h 15"/>
                <a:gd name="T26" fmla="*/ 9 w 10"/>
                <a:gd name="T27" fmla="*/ 7 h 15"/>
                <a:gd name="T28" fmla="*/ 10 w 10"/>
                <a:gd name="T29" fmla="*/ 9 h 15"/>
                <a:gd name="T30" fmla="*/ 10 w 10"/>
                <a:gd name="T31" fmla="*/ 13 h 15"/>
                <a:gd name="T32" fmla="*/ 9 w 10"/>
                <a:gd name="T33" fmla="*/ 15 h 15"/>
                <a:gd name="T34" fmla="*/ 8 w 10"/>
                <a:gd name="T35" fmla="*/ 15 h 15"/>
                <a:gd name="T36" fmla="*/ 3 w 10"/>
                <a:gd name="T37" fmla="*/ 15 h 15"/>
                <a:gd name="T38" fmla="*/ 2 w 10"/>
                <a:gd name="T39" fmla="*/ 15 h 15"/>
                <a:gd name="T40" fmla="*/ 1 w 10"/>
                <a:gd name="T41" fmla="*/ 14 h 15"/>
                <a:gd name="T42" fmla="*/ 0 w 10"/>
                <a:gd name="T43" fmla="*/ 13 h 15"/>
                <a:gd name="T44" fmla="*/ 0 w 10"/>
                <a:gd name="T45" fmla="*/ 13 h 15"/>
                <a:gd name="T46" fmla="*/ 1 w 10"/>
                <a:gd name="T47" fmla="*/ 13 h 15"/>
                <a:gd name="T48" fmla="*/ 2 w 10"/>
                <a:gd name="T49" fmla="*/ 13 h 15"/>
                <a:gd name="T50" fmla="*/ 3 w 10"/>
                <a:gd name="T51" fmla="*/ 13 h 15"/>
                <a:gd name="T52" fmla="*/ 3 w 10"/>
                <a:gd name="T53" fmla="*/ 13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"/>
                <a:gd name="T82" fmla="*/ 0 h 15"/>
                <a:gd name="T83" fmla="*/ 10 w 10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2" name="Freeform 62"/>
            <p:cNvSpPr>
              <a:spLocks noEditPoints="1" noChangeArrowheads="1"/>
            </p:cNvSpPr>
            <p:nvPr/>
          </p:nvSpPr>
          <p:spPr bwMode="auto">
            <a:xfrm>
              <a:off x="598488" y="385762"/>
              <a:ext cx="31750" cy="49213"/>
            </a:xfrm>
            <a:custGeom>
              <a:avLst/>
              <a:gdLst>
                <a:gd name="T0" fmla="*/ 1 w 10"/>
                <a:gd name="T1" fmla="*/ 0 h 15"/>
                <a:gd name="T2" fmla="*/ 2 w 10"/>
                <a:gd name="T3" fmla="*/ 0 h 15"/>
                <a:gd name="T4" fmla="*/ 3 w 10"/>
                <a:gd name="T5" fmla="*/ 1 h 15"/>
                <a:gd name="T6" fmla="*/ 3 w 10"/>
                <a:gd name="T7" fmla="*/ 1 h 15"/>
                <a:gd name="T8" fmla="*/ 3 w 10"/>
                <a:gd name="T9" fmla="*/ 2 h 15"/>
                <a:gd name="T10" fmla="*/ 2 w 10"/>
                <a:gd name="T11" fmla="*/ 2 h 15"/>
                <a:gd name="T12" fmla="*/ 2 w 10"/>
                <a:gd name="T13" fmla="*/ 8 h 15"/>
                <a:gd name="T14" fmla="*/ 9 w 10"/>
                <a:gd name="T15" fmla="*/ 8 h 15"/>
                <a:gd name="T16" fmla="*/ 10 w 10"/>
                <a:gd name="T17" fmla="*/ 9 h 15"/>
                <a:gd name="T18" fmla="*/ 10 w 10"/>
                <a:gd name="T19" fmla="*/ 9 h 15"/>
                <a:gd name="T20" fmla="*/ 10 w 10"/>
                <a:gd name="T21" fmla="*/ 14 h 15"/>
                <a:gd name="T22" fmla="*/ 10 w 10"/>
                <a:gd name="T23" fmla="*/ 15 h 15"/>
                <a:gd name="T24" fmla="*/ 9 w 10"/>
                <a:gd name="T25" fmla="*/ 15 h 15"/>
                <a:gd name="T26" fmla="*/ 1 w 10"/>
                <a:gd name="T27" fmla="*/ 15 h 15"/>
                <a:gd name="T28" fmla="*/ 1 w 10"/>
                <a:gd name="T29" fmla="*/ 15 h 15"/>
                <a:gd name="T30" fmla="*/ 0 w 10"/>
                <a:gd name="T31" fmla="*/ 14 h 15"/>
                <a:gd name="T32" fmla="*/ 0 w 10"/>
                <a:gd name="T33" fmla="*/ 1 h 15"/>
                <a:gd name="T34" fmla="*/ 1 w 10"/>
                <a:gd name="T35" fmla="*/ 1 h 15"/>
                <a:gd name="T36" fmla="*/ 1 w 10"/>
                <a:gd name="T37" fmla="*/ 0 h 15"/>
                <a:gd name="T38" fmla="*/ 2 w 10"/>
                <a:gd name="T39" fmla="*/ 10 h 15"/>
                <a:gd name="T40" fmla="*/ 2 w 10"/>
                <a:gd name="T41" fmla="*/ 13 h 15"/>
                <a:gd name="T42" fmla="*/ 8 w 10"/>
                <a:gd name="T43" fmla="*/ 13 h 15"/>
                <a:gd name="T44" fmla="*/ 8 w 10"/>
                <a:gd name="T45" fmla="*/ 10 h 15"/>
                <a:gd name="T46" fmla="*/ 2 w 10"/>
                <a:gd name="T47" fmla="*/ 1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"/>
                <a:gd name="T73" fmla="*/ 0 h 15"/>
                <a:gd name="T74" fmla="*/ 10 w 10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3" name="Freeform 63"/>
            <p:cNvSpPr>
              <a:spLocks noChangeArrowheads="1"/>
            </p:cNvSpPr>
            <p:nvPr/>
          </p:nvSpPr>
          <p:spPr bwMode="auto">
            <a:xfrm>
              <a:off x="633413" y="385762"/>
              <a:ext cx="30163" cy="49213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 h 15"/>
                <a:gd name="T4" fmla="*/ 0 w 9"/>
                <a:gd name="T5" fmla="*/ 1 h 15"/>
                <a:gd name="T6" fmla="*/ 0 w 9"/>
                <a:gd name="T7" fmla="*/ 0 h 15"/>
                <a:gd name="T8" fmla="*/ 9 w 9"/>
                <a:gd name="T9" fmla="*/ 0 h 15"/>
                <a:gd name="T10" fmla="*/ 9 w 9"/>
                <a:gd name="T11" fmla="*/ 6 h 15"/>
                <a:gd name="T12" fmla="*/ 9 w 9"/>
                <a:gd name="T13" fmla="*/ 7 h 15"/>
                <a:gd name="T14" fmla="*/ 5 w 9"/>
                <a:gd name="T15" fmla="*/ 10 h 15"/>
                <a:gd name="T16" fmla="*/ 5 w 9"/>
                <a:gd name="T17" fmla="*/ 14 h 15"/>
                <a:gd name="T18" fmla="*/ 5 w 9"/>
                <a:gd name="T19" fmla="*/ 15 h 15"/>
                <a:gd name="T20" fmla="*/ 4 w 9"/>
                <a:gd name="T21" fmla="*/ 15 h 15"/>
                <a:gd name="T22" fmla="*/ 4 w 9"/>
                <a:gd name="T23" fmla="*/ 15 h 15"/>
                <a:gd name="T24" fmla="*/ 3 w 9"/>
                <a:gd name="T25" fmla="*/ 14 h 15"/>
                <a:gd name="T26" fmla="*/ 3 w 9"/>
                <a:gd name="T27" fmla="*/ 10 h 15"/>
                <a:gd name="T28" fmla="*/ 4 w 9"/>
                <a:gd name="T29" fmla="*/ 9 h 15"/>
                <a:gd name="T30" fmla="*/ 7 w 9"/>
                <a:gd name="T31" fmla="*/ 6 h 15"/>
                <a:gd name="T32" fmla="*/ 7 w 9"/>
                <a:gd name="T33" fmla="*/ 2 h 15"/>
                <a:gd name="T34" fmla="*/ 1 w 9"/>
                <a:gd name="T35" fmla="*/ 2 h 15"/>
                <a:gd name="T36" fmla="*/ 0 w 9"/>
                <a:gd name="T37" fmla="*/ 3 h 15"/>
                <a:gd name="T38" fmla="*/ 0 w 9"/>
                <a:gd name="T39" fmla="*/ 3 h 15"/>
                <a:gd name="T40" fmla="*/ 0 w 9"/>
                <a:gd name="T41" fmla="*/ 2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5"/>
                <a:gd name="T65" fmla="*/ 9 w 9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4" name="Freeform 64"/>
            <p:cNvSpPr>
              <a:spLocks noEditPoints="1" noChangeArrowheads="1"/>
            </p:cNvSpPr>
            <p:nvPr/>
          </p:nvSpPr>
          <p:spPr bwMode="auto">
            <a:xfrm>
              <a:off x="673100" y="385762"/>
              <a:ext cx="28575" cy="49213"/>
            </a:xfrm>
            <a:custGeom>
              <a:avLst/>
              <a:gdLst>
                <a:gd name="T0" fmla="*/ 0 w 9"/>
                <a:gd name="T1" fmla="*/ 13 h 15"/>
                <a:gd name="T2" fmla="*/ 0 w 9"/>
                <a:gd name="T3" fmla="*/ 9 h 15"/>
                <a:gd name="T4" fmla="*/ 0 w 9"/>
                <a:gd name="T5" fmla="*/ 7 h 15"/>
                <a:gd name="T6" fmla="*/ 1 w 9"/>
                <a:gd name="T7" fmla="*/ 7 h 15"/>
                <a:gd name="T8" fmla="*/ 1 w 9"/>
                <a:gd name="T9" fmla="*/ 1 h 15"/>
                <a:gd name="T10" fmla="*/ 2 w 9"/>
                <a:gd name="T11" fmla="*/ 1 h 15"/>
                <a:gd name="T12" fmla="*/ 2 w 9"/>
                <a:gd name="T13" fmla="*/ 0 h 15"/>
                <a:gd name="T14" fmla="*/ 6 w 9"/>
                <a:gd name="T15" fmla="*/ 0 h 15"/>
                <a:gd name="T16" fmla="*/ 7 w 9"/>
                <a:gd name="T17" fmla="*/ 1 h 15"/>
                <a:gd name="T18" fmla="*/ 7 w 9"/>
                <a:gd name="T19" fmla="*/ 1 h 15"/>
                <a:gd name="T20" fmla="*/ 7 w 9"/>
                <a:gd name="T21" fmla="*/ 7 h 15"/>
                <a:gd name="T22" fmla="*/ 9 w 9"/>
                <a:gd name="T23" fmla="*/ 7 h 15"/>
                <a:gd name="T24" fmla="*/ 9 w 9"/>
                <a:gd name="T25" fmla="*/ 9 h 15"/>
                <a:gd name="T26" fmla="*/ 9 w 9"/>
                <a:gd name="T27" fmla="*/ 13 h 15"/>
                <a:gd name="T28" fmla="*/ 9 w 9"/>
                <a:gd name="T29" fmla="*/ 15 h 15"/>
                <a:gd name="T30" fmla="*/ 7 w 9"/>
                <a:gd name="T31" fmla="*/ 15 h 15"/>
                <a:gd name="T32" fmla="*/ 1 w 9"/>
                <a:gd name="T33" fmla="*/ 15 h 15"/>
                <a:gd name="T34" fmla="*/ 0 w 9"/>
                <a:gd name="T35" fmla="*/ 15 h 15"/>
                <a:gd name="T36" fmla="*/ 0 w 9"/>
                <a:gd name="T37" fmla="*/ 13 h 15"/>
                <a:gd name="T38" fmla="*/ 3 w 9"/>
                <a:gd name="T39" fmla="*/ 2 h 15"/>
                <a:gd name="T40" fmla="*/ 3 w 9"/>
                <a:gd name="T41" fmla="*/ 7 h 15"/>
                <a:gd name="T42" fmla="*/ 5 w 9"/>
                <a:gd name="T43" fmla="*/ 7 h 15"/>
                <a:gd name="T44" fmla="*/ 5 w 9"/>
                <a:gd name="T45" fmla="*/ 2 h 15"/>
                <a:gd name="T46" fmla="*/ 3 w 9"/>
                <a:gd name="T47" fmla="*/ 2 h 15"/>
                <a:gd name="T48" fmla="*/ 1 w 9"/>
                <a:gd name="T49" fmla="*/ 9 h 15"/>
                <a:gd name="T50" fmla="*/ 1 w 9"/>
                <a:gd name="T51" fmla="*/ 13 h 15"/>
                <a:gd name="T52" fmla="*/ 7 w 9"/>
                <a:gd name="T53" fmla="*/ 13 h 15"/>
                <a:gd name="T54" fmla="*/ 7 w 9"/>
                <a:gd name="T55" fmla="*/ 9 h 15"/>
                <a:gd name="T56" fmla="*/ 1 w 9"/>
                <a:gd name="T57" fmla="*/ 9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"/>
                <a:gd name="T88" fmla="*/ 0 h 15"/>
                <a:gd name="T89" fmla="*/ 9 w 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5" name="Freeform 65"/>
            <p:cNvSpPr>
              <a:spLocks noEditPoints="1" noChangeArrowheads="1"/>
            </p:cNvSpPr>
            <p:nvPr/>
          </p:nvSpPr>
          <p:spPr bwMode="auto">
            <a:xfrm>
              <a:off x="711200" y="385762"/>
              <a:ext cx="30163" cy="49213"/>
            </a:xfrm>
            <a:custGeom>
              <a:avLst/>
              <a:gdLst>
                <a:gd name="T0" fmla="*/ 8 w 9"/>
                <a:gd name="T1" fmla="*/ 15 h 15"/>
                <a:gd name="T2" fmla="*/ 7 w 9"/>
                <a:gd name="T3" fmla="*/ 15 h 15"/>
                <a:gd name="T4" fmla="*/ 6 w 9"/>
                <a:gd name="T5" fmla="*/ 15 h 15"/>
                <a:gd name="T6" fmla="*/ 6 w 9"/>
                <a:gd name="T7" fmla="*/ 14 h 15"/>
                <a:gd name="T8" fmla="*/ 6 w 9"/>
                <a:gd name="T9" fmla="*/ 14 h 15"/>
                <a:gd name="T10" fmla="*/ 7 w 9"/>
                <a:gd name="T11" fmla="*/ 13 h 15"/>
                <a:gd name="T12" fmla="*/ 7 w 9"/>
                <a:gd name="T13" fmla="*/ 7 h 15"/>
                <a:gd name="T14" fmla="*/ 0 w 9"/>
                <a:gd name="T15" fmla="*/ 7 h 15"/>
                <a:gd name="T16" fmla="*/ 0 w 9"/>
                <a:gd name="T17" fmla="*/ 7 h 15"/>
                <a:gd name="T18" fmla="*/ 0 w 9"/>
                <a:gd name="T19" fmla="*/ 6 h 15"/>
                <a:gd name="T20" fmla="*/ 0 w 9"/>
                <a:gd name="T21" fmla="*/ 1 h 15"/>
                <a:gd name="T22" fmla="*/ 0 w 9"/>
                <a:gd name="T23" fmla="*/ 1 h 15"/>
                <a:gd name="T24" fmla="*/ 0 w 9"/>
                <a:gd name="T25" fmla="*/ 0 h 15"/>
                <a:gd name="T26" fmla="*/ 8 w 9"/>
                <a:gd name="T27" fmla="*/ 0 h 15"/>
                <a:gd name="T28" fmla="*/ 9 w 9"/>
                <a:gd name="T29" fmla="*/ 1 h 15"/>
                <a:gd name="T30" fmla="*/ 9 w 9"/>
                <a:gd name="T31" fmla="*/ 1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7 w 9"/>
                <a:gd name="T39" fmla="*/ 5 h 15"/>
                <a:gd name="T40" fmla="*/ 7 w 9"/>
                <a:gd name="T41" fmla="*/ 2 h 15"/>
                <a:gd name="T42" fmla="*/ 1 w 9"/>
                <a:gd name="T43" fmla="*/ 2 h 15"/>
                <a:gd name="T44" fmla="*/ 1 w 9"/>
                <a:gd name="T45" fmla="*/ 5 h 15"/>
                <a:gd name="T46" fmla="*/ 7 w 9"/>
                <a:gd name="T47" fmla="*/ 5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6" name="Freeform 66"/>
            <p:cNvSpPr>
              <a:spLocks noEditPoints="1" noChangeArrowheads="1"/>
            </p:cNvSpPr>
            <p:nvPr/>
          </p:nvSpPr>
          <p:spPr bwMode="auto">
            <a:xfrm>
              <a:off x="46831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7" name="Freeform 67"/>
            <p:cNvSpPr>
              <a:spLocks noChangeArrowheads="1"/>
            </p:cNvSpPr>
            <p:nvPr/>
          </p:nvSpPr>
          <p:spPr bwMode="auto">
            <a:xfrm>
              <a:off x="471488" y="574675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8" name="Freeform 68"/>
            <p:cNvSpPr>
              <a:spLocks noEditPoints="1" noChangeArrowheads="1"/>
            </p:cNvSpPr>
            <p:nvPr/>
          </p:nvSpPr>
          <p:spPr bwMode="auto">
            <a:xfrm>
              <a:off x="58896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9" name="Freeform 69"/>
            <p:cNvSpPr>
              <a:spLocks noChangeArrowheads="1"/>
            </p:cNvSpPr>
            <p:nvPr/>
          </p:nvSpPr>
          <p:spPr bwMode="auto">
            <a:xfrm>
              <a:off x="595313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0" name="Freeform 70"/>
            <p:cNvSpPr>
              <a:spLocks noEditPoints="1" noChangeArrowheads="1"/>
            </p:cNvSpPr>
            <p:nvPr/>
          </p:nvSpPr>
          <p:spPr bwMode="auto">
            <a:xfrm>
              <a:off x="708025" y="571500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1" name="Freeform 71"/>
            <p:cNvSpPr>
              <a:spLocks noChangeArrowheads="1"/>
            </p:cNvSpPr>
            <p:nvPr/>
          </p:nvSpPr>
          <p:spPr bwMode="auto">
            <a:xfrm>
              <a:off x="714375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2" name="Freeform 72"/>
            <p:cNvSpPr>
              <a:spLocks noEditPoints="1" noChangeArrowheads="1"/>
            </p:cNvSpPr>
            <p:nvPr/>
          </p:nvSpPr>
          <p:spPr bwMode="auto">
            <a:xfrm>
              <a:off x="344488" y="677862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3" name="Freeform 73"/>
            <p:cNvSpPr>
              <a:spLocks noChangeArrowheads="1"/>
            </p:cNvSpPr>
            <p:nvPr/>
          </p:nvSpPr>
          <p:spPr bwMode="auto">
            <a:xfrm>
              <a:off x="350838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4" name="Freeform 74"/>
            <p:cNvSpPr>
              <a:spLocks noEditPoints="1" noChangeArrowheads="1"/>
            </p:cNvSpPr>
            <p:nvPr/>
          </p:nvSpPr>
          <p:spPr bwMode="auto">
            <a:xfrm>
              <a:off x="46831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5" name="Freeform 75"/>
            <p:cNvSpPr>
              <a:spLocks noChangeArrowheads="1"/>
            </p:cNvSpPr>
            <p:nvPr/>
          </p:nvSpPr>
          <p:spPr bwMode="auto">
            <a:xfrm>
              <a:off x="471488" y="684212"/>
              <a:ext cx="68263" cy="65088"/>
            </a:xfrm>
            <a:custGeom>
              <a:avLst/>
              <a:gdLst>
                <a:gd name="T0" fmla="*/ 3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3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3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6" name="Freeform 76"/>
            <p:cNvSpPr>
              <a:spLocks noEditPoints="1" noChangeArrowheads="1"/>
            </p:cNvSpPr>
            <p:nvPr/>
          </p:nvSpPr>
          <p:spPr bwMode="auto">
            <a:xfrm>
              <a:off x="58896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7" name="Freeform 77"/>
            <p:cNvSpPr>
              <a:spLocks noChangeArrowheads="1"/>
            </p:cNvSpPr>
            <p:nvPr/>
          </p:nvSpPr>
          <p:spPr bwMode="auto">
            <a:xfrm>
              <a:off x="595313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8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8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8" name="Freeform 78"/>
            <p:cNvSpPr>
              <a:spLocks noEditPoints="1" noChangeArrowheads="1"/>
            </p:cNvSpPr>
            <p:nvPr/>
          </p:nvSpPr>
          <p:spPr bwMode="auto">
            <a:xfrm>
              <a:off x="708025" y="677862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9" name="Freeform 79"/>
            <p:cNvSpPr>
              <a:spLocks noChangeArrowheads="1"/>
            </p:cNvSpPr>
            <p:nvPr/>
          </p:nvSpPr>
          <p:spPr bwMode="auto">
            <a:xfrm>
              <a:off x="714375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0" name="Freeform 80"/>
            <p:cNvSpPr>
              <a:spLocks noEditPoints="1" noChangeArrowheads="1"/>
            </p:cNvSpPr>
            <p:nvPr/>
          </p:nvSpPr>
          <p:spPr bwMode="auto">
            <a:xfrm>
              <a:off x="344488" y="788987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1" name="Freeform 81"/>
            <p:cNvSpPr>
              <a:spLocks noChangeArrowheads="1"/>
            </p:cNvSpPr>
            <p:nvPr/>
          </p:nvSpPr>
          <p:spPr bwMode="auto">
            <a:xfrm>
              <a:off x="350838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2" name="Freeform 82"/>
            <p:cNvSpPr>
              <a:spLocks noEditPoints="1" noChangeArrowheads="1"/>
            </p:cNvSpPr>
            <p:nvPr/>
          </p:nvSpPr>
          <p:spPr bwMode="auto">
            <a:xfrm>
              <a:off x="46831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3" name="Freeform 83"/>
            <p:cNvSpPr>
              <a:spLocks noChangeArrowheads="1"/>
            </p:cNvSpPr>
            <p:nvPr/>
          </p:nvSpPr>
          <p:spPr bwMode="auto">
            <a:xfrm>
              <a:off x="471488" y="792162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4" name="Freeform 84"/>
            <p:cNvSpPr>
              <a:spLocks noEditPoints="1" noChangeArrowheads="1"/>
            </p:cNvSpPr>
            <p:nvPr/>
          </p:nvSpPr>
          <p:spPr bwMode="auto">
            <a:xfrm>
              <a:off x="58896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5" name="Freeform 85"/>
            <p:cNvSpPr>
              <a:spLocks noChangeArrowheads="1"/>
            </p:cNvSpPr>
            <p:nvPr/>
          </p:nvSpPr>
          <p:spPr bwMode="auto">
            <a:xfrm>
              <a:off x="595313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6" name="Freeform 86"/>
            <p:cNvSpPr>
              <a:spLocks noEditPoints="1" noChangeArrowheads="1"/>
            </p:cNvSpPr>
            <p:nvPr/>
          </p:nvSpPr>
          <p:spPr bwMode="auto">
            <a:xfrm>
              <a:off x="708025" y="788987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7" name="Freeform 87"/>
            <p:cNvSpPr>
              <a:spLocks noChangeArrowheads="1"/>
            </p:cNvSpPr>
            <p:nvPr/>
          </p:nvSpPr>
          <p:spPr bwMode="auto">
            <a:xfrm>
              <a:off x="714375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78" name="组合 296"/>
          <p:cNvGrpSpPr>
            <a:grpSpLocks/>
          </p:cNvGrpSpPr>
          <p:nvPr/>
        </p:nvGrpSpPr>
        <p:grpSpPr bwMode="auto">
          <a:xfrm>
            <a:off x="5299075" y="854075"/>
            <a:ext cx="442913" cy="442913"/>
            <a:chOff x="0" y="0"/>
            <a:chExt cx="1149350" cy="1149350"/>
          </a:xfrm>
        </p:grpSpPr>
        <p:sp>
          <p:nvSpPr>
            <p:cNvPr id="38979" name="Oval 2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0" name="Freeform 88"/>
            <p:cNvSpPr>
              <a:spLocks noChangeArrowheads="1"/>
            </p:cNvSpPr>
            <p:nvPr/>
          </p:nvSpPr>
          <p:spPr bwMode="auto">
            <a:xfrm>
              <a:off x="161925" y="322263"/>
              <a:ext cx="987425" cy="823913"/>
            </a:xfrm>
            <a:custGeom>
              <a:avLst/>
              <a:gdLst>
                <a:gd name="T0" fmla="*/ 223 w 304"/>
                <a:gd name="T1" fmla="*/ 0 h 254"/>
                <a:gd name="T2" fmla="*/ 304 w 304"/>
                <a:gd name="T3" fmla="*/ 82 h 254"/>
                <a:gd name="T4" fmla="*/ 145 w 304"/>
                <a:gd name="T5" fmla="*/ 254 h 254"/>
                <a:gd name="T6" fmla="*/ 46 w 304"/>
                <a:gd name="T7" fmla="*/ 154 h 254"/>
                <a:gd name="T8" fmla="*/ 74 w 304"/>
                <a:gd name="T9" fmla="*/ 146 h 254"/>
                <a:gd name="T10" fmla="*/ 0 w 304"/>
                <a:gd name="T11" fmla="*/ 72 h 254"/>
                <a:gd name="T12" fmla="*/ 223 w 304"/>
                <a:gd name="T13" fmla="*/ 0 h 2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4"/>
                <a:gd name="T22" fmla="*/ 0 h 254"/>
                <a:gd name="T23" fmla="*/ 304 w 304"/>
                <a:gd name="T24" fmla="*/ 254 h 2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1" name="Freeform 89"/>
            <p:cNvSpPr>
              <a:spLocks noChangeArrowheads="1"/>
            </p:cNvSpPr>
            <p:nvPr/>
          </p:nvSpPr>
          <p:spPr bwMode="auto">
            <a:xfrm>
              <a:off x="161925" y="322263"/>
              <a:ext cx="828675" cy="233363"/>
            </a:xfrm>
            <a:custGeom>
              <a:avLst/>
              <a:gdLst>
                <a:gd name="T0" fmla="*/ 223 w 255"/>
                <a:gd name="T1" fmla="*/ 0 h 72"/>
                <a:gd name="T2" fmla="*/ 31 w 255"/>
                <a:gd name="T3" fmla="*/ 0 h 72"/>
                <a:gd name="T4" fmla="*/ 0 w 255"/>
                <a:gd name="T5" fmla="*/ 72 h 72"/>
                <a:gd name="T6" fmla="*/ 255 w 255"/>
                <a:gd name="T7" fmla="*/ 72 h 72"/>
                <a:gd name="T8" fmla="*/ 223 w 255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72"/>
                <a:gd name="T17" fmla="*/ 255 w 2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2" name="Freeform 90"/>
            <p:cNvSpPr>
              <a:spLocks noChangeArrowheads="1"/>
            </p:cNvSpPr>
            <p:nvPr/>
          </p:nvSpPr>
          <p:spPr bwMode="auto">
            <a:xfrm>
              <a:off x="188912" y="338138"/>
              <a:ext cx="774700" cy="201613"/>
            </a:xfrm>
            <a:custGeom>
              <a:avLst/>
              <a:gdLst>
                <a:gd name="T0" fmla="*/ 433 w 488"/>
                <a:gd name="T1" fmla="*/ 0 h 127"/>
                <a:gd name="T2" fmla="*/ 488 w 488"/>
                <a:gd name="T3" fmla="*/ 127 h 127"/>
                <a:gd name="T4" fmla="*/ 268 w 488"/>
                <a:gd name="T5" fmla="*/ 127 h 127"/>
                <a:gd name="T6" fmla="*/ 247 w 488"/>
                <a:gd name="T7" fmla="*/ 127 h 127"/>
                <a:gd name="T8" fmla="*/ 0 w 488"/>
                <a:gd name="T9" fmla="*/ 127 h 127"/>
                <a:gd name="T10" fmla="*/ 55 w 488"/>
                <a:gd name="T11" fmla="*/ 0 h 127"/>
                <a:gd name="T12" fmla="*/ 247 w 488"/>
                <a:gd name="T13" fmla="*/ 0 h 127"/>
                <a:gd name="T14" fmla="*/ 268 w 488"/>
                <a:gd name="T15" fmla="*/ 0 h 127"/>
                <a:gd name="T16" fmla="*/ 433 w 488"/>
                <a:gd name="T17" fmla="*/ 0 h 127"/>
                <a:gd name="T18" fmla="*/ 433 w 488"/>
                <a:gd name="T19" fmla="*/ 0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8"/>
                <a:gd name="T31" fmla="*/ 0 h 127"/>
                <a:gd name="T32" fmla="*/ 488 w 488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3" name="Freeform 91"/>
            <p:cNvSpPr>
              <a:spLocks noChangeArrowheads="1"/>
            </p:cNvSpPr>
            <p:nvPr/>
          </p:nvSpPr>
          <p:spPr bwMode="auto">
            <a:xfrm>
              <a:off x="331787" y="379413"/>
              <a:ext cx="485775" cy="123825"/>
            </a:xfrm>
            <a:custGeom>
              <a:avLst/>
              <a:gdLst>
                <a:gd name="T0" fmla="*/ 292 w 306"/>
                <a:gd name="T1" fmla="*/ 17 h 78"/>
                <a:gd name="T2" fmla="*/ 257 w 306"/>
                <a:gd name="T3" fmla="*/ 17 h 78"/>
                <a:gd name="T4" fmla="*/ 251 w 306"/>
                <a:gd name="T5" fmla="*/ 0 h 78"/>
                <a:gd name="T6" fmla="*/ 55 w 306"/>
                <a:gd name="T7" fmla="*/ 0 h 78"/>
                <a:gd name="T8" fmla="*/ 51 w 306"/>
                <a:gd name="T9" fmla="*/ 17 h 78"/>
                <a:gd name="T10" fmla="*/ 14 w 306"/>
                <a:gd name="T11" fmla="*/ 17 h 78"/>
                <a:gd name="T12" fmla="*/ 0 w 306"/>
                <a:gd name="T13" fmla="*/ 54 h 78"/>
                <a:gd name="T14" fmla="*/ 40 w 306"/>
                <a:gd name="T15" fmla="*/ 54 h 78"/>
                <a:gd name="T16" fmla="*/ 30 w 306"/>
                <a:gd name="T17" fmla="*/ 78 h 78"/>
                <a:gd name="T18" fmla="*/ 276 w 306"/>
                <a:gd name="T19" fmla="*/ 78 h 78"/>
                <a:gd name="T20" fmla="*/ 268 w 306"/>
                <a:gd name="T21" fmla="*/ 54 h 78"/>
                <a:gd name="T22" fmla="*/ 306 w 306"/>
                <a:gd name="T23" fmla="*/ 54 h 78"/>
                <a:gd name="T24" fmla="*/ 292 w 306"/>
                <a:gd name="T25" fmla="*/ 17 h 78"/>
                <a:gd name="T26" fmla="*/ 292 w 306"/>
                <a:gd name="T27" fmla="*/ 17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78"/>
                <a:gd name="T44" fmla="*/ 306 w 306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4" name="Freeform 92"/>
            <p:cNvSpPr>
              <a:spLocks noChangeArrowheads="1"/>
            </p:cNvSpPr>
            <p:nvPr/>
          </p:nvSpPr>
          <p:spPr bwMode="auto">
            <a:xfrm>
              <a:off x="304800" y="428625"/>
              <a:ext cx="595313" cy="400050"/>
            </a:xfrm>
            <a:custGeom>
              <a:avLst/>
              <a:gdLst>
                <a:gd name="T0" fmla="*/ 142 w 183"/>
                <a:gd name="T1" fmla="*/ 2 h 123"/>
                <a:gd name="T2" fmla="*/ 138 w 183"/>
                <a:gd name="T3" fmla="*/ 0 h 123"/>
                <a:gd name="T4" fmla="*/ 30 w 183"/>
                <a:gd name="T5" fmla="*/ 0 h 123"/>
                <a:gd name="T6" fmla="*/ 25 w 183"/>
                <a:gd name="T7" fmla="*/ 2 h 123"/>
                <a:gd name="T8" fmla="*/ 1 w 183"/>
                <a:gd name="T9" fmla="*/ 119 h 123"/>
                <a:gd name="T10" fmla="*/ 6 w 183"/>
                <a:gd name="T11" fmla="*/ 123 h 123"/>
                <a:gd name="T12" fmla="*/ 177 w 183"/>
                <a:gd name="T13" fmla="*/ 123 h 123"/>
                <a:gd name="T14" fmla="*/ 182 w 183"/>
                <a:gd name="T15" fmla="*/ 119 h 123"/>
                <a:gd name="T16" fmla="*/ 142 w 183"/>
                <a:gd name="T17" fmla="*/ 2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23"/>
                <a:gd name="T29" fmla="*/ 183 w 183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5" name="Freeform 93"/>
            <p:cNvSpPr>
              <a:spLocks noEditPoints="1" noChangeArrowheads="1"/>
            </p:cNvSpPr>
            <p:nvPr/>
          </p:nvSpPr>
          <p:spPr bwMode="auto">
            <a:xfrm>
              <a:off x="587375" y="450850"/>
              <a:ext cx="87313" cy="46038"/>
            </a:xfrm>
            <a:custGeom>
              <a:avLst/>
              <a:gdLst>
                <a:gd name="T0" fmla="*/ 26 w 27"/>
                <a:gd name="T1" fmla="*/ 7 h 14"/>
                <a:gd name="T2" fmla="*/ 24 w 27"/>
                <a:gd name="T3" fmla="*/ 6 h 14"/>
                <a:gd name="T4" fmla="*/ 24 w 27"/>
                <a:gd name="T5" fmla="*/ 5 h 14"/>
                <a:gd name="T6" fmla="*/ 23 w 27"/>
                <a:gd name="T7" fmla="*/ 4 h 14"/>
                <a:gd name="T8" fmla="*/ 25 w 27"/>
                <a:gd name="T9" fmla="*/ 2 h 14"/>
                <a:gd name="T10" fmla="*/ 27 w 27"/>
                <a:gd name="T11" fmla="*/ 12 h 14"/>
                <a:gd name="T12" fmla="*/ 24 w 27"/>
                <a:gd name="T13" fmla="*/ 12 h 14"/>
                <a:gd name="T14" fmla="*/ 25 w 27"/>
                <a:gd name="T15" fmla="*/ 11 h 14"/>
                <a:gd name="T16" fmla="*/ 25 w 27"/>
                <a:gd name="T17" fmla="*/ 9 h 14"/>
                <a:gd name="T18" fmla="*/ 26 w 27"/>
                <a:gd name="T19" fmla="*/ 7 h 14"/>
                <a:gd name="T20" fmla="*/ 23 w 27"/>
                <a:gd name="T21" fmla="*/ 14 h 14"/>
                <a:gd name="T22" fmla="*/ 17 w 27"/>
                <a:gd name="T23" fmla="*/ 10 h 14"/>
                <a:gd name="T24" fmla="*/ 22 w 27"/>
                <a:gd name="T25" fmla="*/ 9 h 14"/>
                <a:gd name="T26" fmla="*/ 24 w 27"/>
                <a:gd name="T27" fmla="*/ 7 h 14"/>
                <a:gd name="T28" fmla="*/ 25 w 27"/>
                <a:gd name="T29" fmla="*/ 10 h 14"/>
                <a:gd name="T30" fmla="*/ 23 w 27"/>
                <a:gd name="T31" fmla="*/ 12 h 14"/>
                <a:gd name="T32" fmla="*/ 17 w 27"/>
                <a:gd name="T33" fmla="*/ 14 h 14"/>
                <a:gd name="T34" fmla="*/ 10 w 27"/>
                <a:gd name="T35" fmla="*/ 10 h 14"/>
                <a:gd name="T36" fmla="*/ 13 w 27"/>
                <a:gd name="T37" fmla="*/ 9 h 14"/>
                <a:gd name="T38" fmla="*/ 14 w 27"/>
                <a:gd name="T39" fmla="*/ 9 h 14"/>
                <a:gd name="T40" fmla="*/ 17 w 27"/>
                <a:gd name="T41" fmla="*/ 10 h 14"/>
                <a:gd name="T42" fmla="*/ 11 w 27"/>
                <a:gd name="T43" fmla="*/ 14 h 14"/>
                <a:gd name="T44" fmla="*/ 4 w 27"/>
                <a:gd name="T45" fmla="*/ 14 h 14"/>
                <a:gd name="T46" fmla="*/ 4 w 27"/>
                <a:gd name="T47" fmla="*/ 12 h 14"/>
                <a:gd name="T48" fmla="*/ 3 w 27"/>
                <a:gd name="T49" fmla="*/ 9 h 14"/>
                <a:gd name="T50" fmla="*/ 3 w 27"/>
                <a:gd name="T51" fmla="*/ 7 h 14"/>
                <a:gd name="T52" fmla="*/ 9 w 27"/>
                <a:gd name="T53" fmla="*/ 10 h 14"/>
                <a:gd name="T54" fmla="*/ 11 w 27"/>
                <a:gd name="T55" fmla="*/ 14 h 14"/>
                <a:gd name="T56" fmla="*/ 1 w 27"/>
                <a:gd name="T57" fmla="*/ 12 h 14"/>
                <a:gd name="T58" fmla="*/ 2 w 27"/>
                <a:gd name="T59" fmla="*/ 7 h 14"/>
                <a:gd name="T60" fmla="*/ 2 w 27"/>
                <a:gd name="T61" fmla="*/ 11 h 14"/>
                <a:gd name="T62" fmla="*/ 2 w 27"/>
                <a:gd name="T63" fmla="*/ 11 h 14"/>
                <a:gd name="T64" fmla="*/ 4 w 27"/>
                <a:gd name="T65" fmla="*/ 14 h 14"/>
                <a:gd name="T66" fmla="*/ 0 w 27"/>
                <a:gd name="T67" fmla="*/ 2 h 14"/>
                <a:gd name="T68" fmla="*/ 3 w 27"/>
                <a:gd name="T69" fmla="*/ 4 h 14"/>
                <a:gd name="T70" fmla="*/ 2 w 27"/>
                <a:gd name="T71" fmla="*/ 5 h 14"/>
                <a:gd name="T72" fmla="*/ 2 w 27"/>
                <a:gd name="T73" fmla="*/ 6 h 14"/>
                <a:gd name="T74" fmla="*/ 0 w 27"/>
                <a:gd name="T75" fmla="*/ 7 h 14"/>
                <a:gd name="T76" fmla="*/ 4 w 27"/>
                <a:gd name="T77" fmla="*/ 0 h 14"/>
                <a:gd name="T78" fmla="*/ 9 w 27"/>
                <a:gd name="T79" fmla="*/ 5 h 14"/>
                <a:gd name="T80" fmla="*/ 5 w 27"/>
                <a:gd name="T81" fmla="*/ 5 h 14"/>
                <a:gd name="T82" fmla="*/ 2 w 27"/>
                <a:gd name="T83" fmla="*/ 7 h 14"/>
                <a:gd name="T84" fmla="*/ 2 w 27"/>
                <a:gd name="T85" fmla="*/ 5 h 14"/>
                <a:gd name="T86" fmla="*/ 3 w 27"/>
                <a:gd name="T87" fmla="*/ 4 h 14"/>
                <a:gd name="T88" fmla="*/ 9 w 27"/>
                <a:gd name="T89" fmla="*/ 0 h 14"/>
                <a:gd name="T90" fmla="*/ 16 w 27"/>
                <a:gd name="T91" fmla="*/ 5 h 14"/>
                <a:gd name="T92" fmla="*/ 13 w 27"/>
                <a:gd name="T93" fmla="*/ 5 h 14"/>
                <a:gd name="T94" fmla="*/ 13 w 27"/>
                <a:gd name="T95" fmla="*/ 5 h 14"/>
                <a:gd name="T96" fmla="*/ 10 w 27"/>
                <a:gd name="T97" fmla="*/ 5 h 14"/>
                <a:gd name="T98" fmla="*/ 16 w 27"/>
                <a:gd name="T99" fmla="*/ 0 h 14"/>
                <a:gd name="T100" fmla="*/ 21 w 27"/>
                <a:gd name="T101" fmla="*/ 0 h 14"/>
                <a:gd name="T102" fmla="*/ 22 w 27"/>
                <a:gd name="T103" fmla="*/ 4 h 14"/>
                <a:gd name="T104" fmla="*/ 24 w 27"/>
                <a:gd name="T105" fmla="*/ 5 h 14"/>
                <a:gd name="T106" fmla="*/ 24 w 27"/>
                <a:gd name="T107" fmla="*/ 7 h 14"/>
                <a:gd name="T108" fmla="*/ 21 w 27"/>
                <a:gd name="T109" fmla="*/ 5 h 14"/>
                <a:gd name="T110" fmla="*/ 16 w 27"/>
                <a:gd name="T111" fmla="*/ 5 h 14"/>
                <a:gd name="T112" fmla="*/ 23 w 27"/>
                <a:gd name="T113" fmla="*/ 7 h 14"/>
                <a:gd name="T114" fmla="*/ 13 w 27"/>
                <a:gd name="T115" fmla="*/ 9 h 14"/>
                <a:gd name="T116" fmla="*/ 4 w 27"/>
                <a:gd name="T117" fmla="*/ 7 h 14"/>
                <a:gd name="T118" fmla="*/ 13 w 27"/>
                <a:gd name="T119" fmla="*/ 5 h 14"/>
                <a:gd name="T120" fmla="*/ 23 w 27"/>
                <a:gd name="T121" fmla="*/ 7 h 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"/>
                <a:gd name="T184" fmla="*/ 0 h 14"/>
                <a:gd name="T185" fmla="*/ 27 w 27"/>
                <a:gd name="T186" fmla="*/ 14 h 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6" name="Freeform 94"/>
            <p:cNvSpPr>
              <a:spLocks noEditPoints="1" noChangeArrowheads="1"/>
            </p:cNvSpPr>
            <p:nvPr/>
          </p:nvSpPr>
          <p:spPr bwMode="auto">
            <a:xfrm>
              <a:off x="525462" y="450850"/>
              <a:ext cx="49213" cy="322263"/>
            </a:xfrm>
            <a:custGeom>
              <a:avLst/>
              <a:gdLst>
                <a:gd name="T0" fmla="*/ 3 w 15"/>
                <a:gd name="T1" fmla="*/ 13 h 99"/>
                <a:gd name="T2" fmla="*/ 2 w 15"/>
                <a:gd name="T3" fmla="*/ 75 h 99"/>
                <a:gd name="T4" fmla="*/ 2 w 15"/>
                <a:gd name="T5" fmla="*/ 71 h 99"/>
                <a:gd name="T6" fmla="*/ 9 w 15"/>
                <a:gd name="T7" fmla="*/ 74 h 99"/>
                <a:gd name="T8" fmla="*/ 13 w 15"/>
                <a:gd name="T9" fmla="*/ 71 h 99"/>
                <a:gd name="T10" fmla="*/ 6 w 15"/>
                <a:gd name="T11" fmla="*/ 75 h 99"/>
                <a:gd name="T12" fmla="*/ 1 w 15"/>
                <a:gd name="T13" fmla="*/ 77 h 99"/>
                <a:gd name="T14" fmla="*/ 6 w 15"/>
                <a:gd name="T15" fmla="*/ 79 h 99"/>
                <a:gd name="T16" fmla="*/ 11 w 15"/>
                <a:gd name="T17" fmla="*/ 78 h 99"/>
                <a:gd name="T18" fmla="*/ 8 w 15"/>
                <a:gd name="T19" fmla="*/ 83 h 99"/>
                <a:gd name="T20" fmla="*/ 0 w 15"/>
                <a:gd name="T21" fmla="*/ 89 h 99"/>
                <a:gd name="T22" fmla="*/ 3 w 15"/>
                <a:gd name="T23" fmla="*/ 89 h 99"/>
                <a:gd name="T24" fmla="*/ 12 w 15"/>
                <a:gd name="T25" fmla="*/ 88 h 99"/>
                <a:gd name="T26" fmla="*/ 14 w 15"/>
                <a:gd name="T27" fmla="*/ 90 h 99"/>
                <a:gd name="T28" fmla="*/ 4 w 15"/>
                <a:gd name="T29" fmla="*/ 91 h 99"/>
                <a:gd name="T30" fmla="*/ 3 w 15"/>
                <a:gd name="T31" fmla="*/ 93 h 99"/>
                <a:gd name="T32" fmla="*/ 8 w 15"/>
                <a:gd name="T33" fmla="*/ 96 h 99"/>
                <a:gd name="T34" fmla="*/ 13 w 15"/>
                <a:gd name="T35" fmla="*/ 93 h 99"/>
                <a:gd name="T36" fmla="*/ 7 w 15"/>
                <a:gd name="T37" fmla="*/ 98 h 99"/>
                <a:gd name="T38" fmla="*/ 9 w 15"/>
                <a:gd name="T39" fmla="*/ 66 h 99"/>
                <a:gd name="T40" fmla="*/ 2 w 15"/>
                <a:gd name="T41" fmla="*/ 65 h 99"/>
                <a:gd name="T42" fmla="*/ 0 w 15"/>
                <a:gd name="T43" fmla="*/ 60 h 99"/>
                <a:gd name="T44" fmla="*/ 8 w 15"/>
                <a:gd name="T45" fmla="*/ 64 h 99"/>
                <a:gd name="T46" fmla="*/ 10 w 15"/>
                <a:gd name="T47" fmla="*/ 61 h 99"/>
                <a:gd name="T48" fmla="*/ 13 w 15"/>
                <a:gd name="T49" fmla="*/ 57 h 99"/>
                <a:gd name="T50" fmla="*/ 5 w 15"/>
                <a:gd name="T51" fmla="*/ 55 h 99"/>
                <a:gd name="T52" fmla="*/ 0 w 15"/>
                <a:gd name="T53" fmla="*/ 59 h 99"/>
                <a:gd name="T54" fmla="*/ 7 w 15"/>
                <a:gd name="T55" fmla="*/ 56 h 99"/>
                <a:gd name="T56" fmla="*/ 11 w 15"/>
                <a:gd name="T57" fmla="*/ 56 h 99"/>
                <a:gd name="T58" fmla="*/ 12 w 15"/>
                <a:gd name="T59" fmla="*/ 54 h 99"/>
                <a:gd name="T60" fmla="*/ 6 w 15"/>
                <a:gd name="T61" fmla="*/ 52 h 99"/>
                <a:gd name="T62" fmla="*/ 2 w 15"/>
                <a:gd name="T63" fmla="*/ 52 h 99"/>
                <a:gd name="T64" fmla="*/ 3 w 15"/>
                <a:gd name="T65" fmla="*/ 47 h 99"/>
                <a:gd name="T66" fmla="*/ 9 w 15"/>
                <a:gd name="T67" fmla="*/ 51 h 99"/>
                <a:gd name="T68" fmla="*/ 10 w 15"/>
                <a:gd name="T69" fmla="*/ 47 h 99"/>
                <a:gd name="T70" fmla="*/ 10 w 15"/>
                <a:gd name="T71" fmla="*/ 46 h 99"/>
                <a:gd name="T72" fmla="*/ 3 w 15"/>
                <a:gd name="T73" fmla="*/ 42 h 99"/>
                <a:gd name="T74" fmla="*/ 0 w 15"/>
                <a:gd name="T75" fmla="*/ 45 h 99"/>
                <a:gd name="T76" fmla="*/ 7 w 15"/>
                <a:gd name="T77" fmla="*/ 44 h 99"/>
                <a:gd name="T78" fmla="*/ 10 w 15"/>
                <a:gd name="T79" fmla="*/ 42 h 99"/>
                <a:gd name="T80" fmla="*/ 12 w 15"/>
                <a:gd name="T81" fmla="*/ 43 h 99"/>
                <a:gd name="T82" fmla="*/ 2 w 15"/>
                <a:gd name="T83" fmla="*/ 22 h 99"/>
                <a:gd name="T84" fmla="*/ 10 w 15"/>
                <a:gd name="T85" fmla="*/ 25 h 99"/>
                <a:gd name="T86" fmla="*/ 0 w 15"/>
                <a:gd name="T87" fmla="*/ 26 h 99"/>
                <a:gd name="T88" fmla="*/ 12 w 15"/>
                <a:gd name="T89" fmla="*/ 31 h 99"/>
                <a:gd name="T90" fmla="*/ 2 w 15"/>
                <a:gd name="T91" fmla="*/ 30 h 99"/>
                <a:gd name="T92" fmla="*/ 2 w 15"/>
                <a:gd name="T93" fmla="*/ 9 h 99"/>
                <a:gd name="T94" fmla="*/ 3 w 15"/>
                <a:gd name="T95" fmla="*/ 8 h 99"/>
                <a:gd name="T96" fmla="*/ 8 w 15"/>
                <a:gd name="T97" fmla="*/ 4 h 99"/>
                <a:gd name="T98" fmla="*/ 2 w 15"/>
                <a:gd name="T99" fmla="*/ 4 h 99"/>
                <a:gd name="T100" fmla="*/ 11 w 15"/>
                <a:gd name="T101" fmla="*/ 2 h 99"/>
                <a:gd name="T102" fmla="*/ 12 w 15"/>
                <a:gd name="T103" fmla="*/ 35 h 99"/>
                <a:gd name="T104" fmla="*/ 2 w 15"/>
                <a:gd name="T105" fmla="*/ 34 h 99"/>
                <a:gd name="T106" fmla="*/ 2 w 15"/>
                <a:gd name="T107" fmla="*/ 2 h 99"/>
                <a:gd name="T108" fmla="*/ 2 w 15"/>
                <a:gd name="T109" fmla="*/ 6 h 99"/>
                <a:gd name="T110" fmla="*/ 3 w 15"/>
                <a:gd name="T111" fmla="*/ 10 h 99"/>
                <a:gd name="T112" fmla="*/ 8 w 15"/>
                <a:gd name="T113" fmla="*/ 14 h 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"/>
                <a:gd name="T172" fmla="*/ 0 h 99"/>
                <a:gd name="T173" fmla="*/ 15 w 15"/>
                <a:gd name="T174" fmla="*/ 99 h 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7" name="Freeform 95"/>
            <p:cNvSpPr>
              <a:spLocks noEditPoints="1" noChangeArrowheads="1"/>
            </p:cNvSpPr>
            <p:nvPr/>
          </p:nvSpPr>
          <p:spPr bwMode="auto">
            <a:xfrm>
              <a:off x="357187" y="685800"/>
              <a:ext cx="49213" cy="87313"/>
            </a:xfrm>
            <a:custGeom>
              <a:avLst/>
              <a:gdLst>
                <a:gd name="T0" fmla="*/ 14 w 15"/>
                <a:gd name="T1" fmla="*/ 2 h 27"/>
                <a:gd name="T2" fmla="*/ 15 w 15"/>
                <a:gd name="T3" fmla="*/ 3 h 27"/>
                <a:gd name="T4" fmla="*/ 6 w 15"/>
                <a:gd name="T5" fmla="*/ 3 h 27"/>
                <a:gd name="T6" fmla="*/ 4 w 15"/>
                <a:gd name="T7" fmla="*/ 5 h 27"/>
                <a:gd name="T8" fmla="*/ 6 w 15"/>
                <a:gd name="T9" fmla="*/ 1 h 27"/>
                <a:gd name="T10" fmla="*/ 3 w 15"/>
                <a:gd name="T11" fmla="*/ 11 h 27"/>
                <a:gd name="T12" fmla="*/ 2 w 15"/>
                <a:gd name="T13" fmla="*/ 12 h 27"/>
                <a:gd name="T14" fmla="*/ 2 w 15"/>
                <a:gd name="T15" fmla="*/ 13 h 27"/>
                <a:gd name="T16" fmla="*/ 13 w 15"/>
                <a:gd name="T17" fmla="*/ 16 h 27"/>
                <a:gd name="T18" fmla="*/ 14 w 15"/>
                <a:gd name="T19" fmla="*/ 15 h 27"/>
                <a:gd name="T20" fmla="*/ 3 w 15"/>
                <a:gd name="T21" fmla="*/ 11 h 27"/>
                <a:gd name="T22" fmla="*/ 11 w 15"/>
                <a:gd name="T23" fmla="*/ 18 h 27"/>
                <a:gd name="T24" fmla="*/ 13 w 15"/>
                <a:gd name="T25" fmla="*/ 18 h 27"/>
                <a:gd name="T26" fmla="*/ 3 w 15"/>
                <a:gd name="T27" fmla="*/ 19 h 27"/>
                <a:gd name="T28" fmla="*/ 3 w 15"/>
                <a:gd name="T29" fmla="*/ 20 h 27"/>
                <a:gd name="T30" fmla="*/ 2 w 15"/>
                <a:gd name="T31" fmla="*/ 17 h 27"/>
                <a:gd name="T32" fmla="*/ 11 w 15"/>
                <a:gd name="T33" fmla="*/ 18 h 27"/>
                <a:gd name="T34" fmla="*/ 13 w 15"/>
                <a:gd name="T35" fmla="*/ 10 h 27"/>
                <a:gd name="T36" fmla="*/ 10 w 15"/>
                <a:gd name="T37" fmla="*/ 11 h 27"/>
                <a:gd name="T38" fmla="*/ 7 w 15"/>
                <a:gd name="T39" fmla="*/ 10 h 27"/>
                <a:gd name="T40" fmla="*/ 7 w 15"/>
                <a:gd name="T41" fmla="*/ 7 h 27"/>
                <a:gd name="T42" fmla="*/ 5 w 15"/>
                <a:gd name="T43" fmla="*/ 7 h 27"/>
                <a:gd name="T44" fmla="*/ 4 w 15"/>
                <a:gd name="T45" fmla="*/ 11 h 27"/>
                <a:gd name="T46" fmla="*/ 3 w 15"/>
                <a:gd name="T47" fmla="*/ 11 h 27"/>
                <a:gd name="T48" fmla="*/ 3 w 15"/>
                <a:gd name="T49" fmla="*/ 10 h 27"/>
                <a:gd name="T50" fmla="*/ 4 w 15"/>
                <a:gd name="T51" fmla="*/ 6 h 27"/>
                <a:gd name="T52" fmla="*/ 9 w 15"/>
                <a:gd name="T53" fmla="*/ 6 h 27"/>
                <a:gd name="T54" fmla="*/ 9 w 15"/>
                <a:gd name="T55" fmla="*/ 9 h 27"/>
                <a:gd name="T56" fmla="*/ 10 w 15"/>
                <a:gd name="T57" fmla="*/ 10 h 27"/>
                <a:gd name="T58" fmla="*/ 11 w 15"/>
                <a:gd name="T59" fmla="*/ 10 h 27"/>
                <a:gd name="T60" fmla="*/ 12 w 15"/>
                <a:gd name="T61" fmla="*/ 8 h 27"/>
                <a:gd name="T62" fmla="*/ 12 w 15"/>
                <a:gd name="T63" fmla="*/ 7 h 27"/>
                <a:gd name="T64" fmla="*/ 12 w 15"/>
                <a:gd name="T65" fmla="*/ 6 h 27"/>
                <a:gd name="T66" fmla="*/ 14 w 15"/>
                <a:gd name="T67" fmla="*/ 6 h 27"/>
                <a:gd name="T68" fmla="*/ 14 w 15"/>
                <a:gd name="T69" fmla="*/ 8 h 27"/>
                <a:gd name="T70" fmla="*/ 6 w 15"/>
                <a:gd name="T71" fmla="*/ 27 h 27"/>
                <a:gd name="T72" fmla="*/ 2 w 15"/>
                <a:gd name="T73" fmla="*/ 27 h 27"/>
                <a:gd name="T74" fmla="*/ 0 w 15"/>
                <a:gd name="T75" fmla="*/ 24 h 27"/>
                <a:gd name="T76" fmla="*/ 1 w 15"/>
                <a:gd name="T77" fmla="*/ 22 h 27"/>
                <a:gd name="T78" fmla="*/ 2 w 15"/>
                <a:gd name="T79" fmla="*/ 22 h 27"/>
                <a:gd name="T80" fmla="*/ 3 w 15"/>
                <a:gd name="T81" fmla="*/ 22 h 27"/>
                <a:gd name="T82" fmla="*/ 3 w 15"/>
                <a:gd name="T83" fmla="*/ 23 h 27"/>
                <a:gd name="T84" fmla="*/ 2 w 15"/>
                <a:gd name="T85" fmla="*/ 24 h 27"/>
                <a:gd name="T86" fmla="*/ 3 w 15"/>
                <a:gd name="T87" fmla="*/ 26 h 27"/>
                <a:gd name="T88" fmla="*/ 5 w 15"/>
                <a:gd name="T89" fmla="*/ 25 h 27"/>
                <a:gd name="T90" fmla="*/ 6 w 15"/>
                <a:gd name="T91" fmla="*/ 22 h 27"/>
                <a:gd name="T92" fmla="*/ 11 w 15"/>
                <a:gd name="T93" fmla="*/ 22 h 27"/>
                <a:gd name="T94" fmla="*/ 12 w 15"/>
                <a:gd name="T95" fmla="*/ 23 h 27"/>
                <a:gd name="T96" fmla="*/ 12 w 15"/>
                <a:gd name="T97" fmla="*/ 25 h 27"/>
                <a:gd name="T98" fmla="*/ 12 w 15"/>
                <a:gd name="T99" fmla="*/ 26 h 27"/>
                <a:gd name="T100" fmla="*/ 11 w 15"/>
                <a:gd name="T101" fmla="*/ 27 h 27"/>
                <a:gd name="T102" fmla="*/ 10 w 15"/>
                <a:gd name="T103" fmla="*/ 26 h 27"/>
                <a:gd name="T104" fmla="*/ 10 w 15"/>
                <a:gd name="T105" fmla="*/ 23 h 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"/>
                <a:gd name="T160" fmla="*/ 0 h 27"/>
                <a:gd name="T161" fmla="*/ 15 w 15"/>
                <a:gd name="T162" fmla="*/ 27 h 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8" name="Freeform 96"/>
            <p:cNvSpPr>
              <a:spLocks noEditPoints="1" noChangeArrowheads="1"/>
            </p:cNvSpPr>
            <p:nvPr/>
          </p:nvSpPr>
          <p:spPr bwMode="auto">
            <a:xfrm>
              <a:off x="392112" y="450850"/>
              <a:ext cx="39688" cy="107950"/>
            </a:xfrm>
            <a:custGeom>
              <a:avLst/>
              <a:gdLst>
                <a:gd name="T0" fmla="*/ 5 w 12"/>
                <a:gd name="T1" fmla="*/ 3 h 33"/>
                <a:gd name="T2" fmla="*/ 9 w 12"/>
                <a:gd name="T3" fmla="*/ 0 h 33"/>
                <a:gd name="T4" fmla="*/ 11 w 12"/>
                <a:gd name="T5" fmla="*/ 3 h 33"/>
                <a:gd name="T6" fmla="*/ 11 w 12"/>
                <a:gd name="T7" fmla="*/ 2 h 33"/>
                <a:gd name="T8" fmla="*/ 9 w 12"/>
                <a:gd name="T9" fmla="*/ 1 h 33"/>
                <a:gd name="T10" fmla="*/ 6 w 12"/>
                <a:gd name="T11" fmla="*/ 2 h 33"/>
                <a:gd name="T12" fmla="*/ 4 w 12"/>
                <a:gd name="T13" fmla="*/ 6 h 33"/>
                <a:gd name="T14" fmla="*/ 5 w 12"/>
                <a:gd name="T15" fmla="*/ 4 h 33"/>
                <a:gd name="T16" fmla="*/ 12 w 12"/>
                <a:gd name="T17" fmla="*/ 5 h 33"/>
                <a:gd name="T18" fmla="*/ 10 w 12"/>
                <a:gd name="T19" fmla="*/ 5 h 33"/>
                <a:gd name="T20" fmla="*/ 4 w 12"/>
                <a:gd name="T21" fmla="*/ 7 h 33"/>
                <a:gd name="T22" fmla="*/ 11 w 12"/>
                <a:gd name="T23" fmla="*/ 9 h 33"/>
                <a:gd name="T24" fmla="*/ 8 w 12"/>
                <a:gd name="T25" fmla="*/ 9 h 33"/>
                <a:gd name="T26" fmla="*/ 5 w 12"/>
                <a:gd name="T27" fmla="*/ 9 h 33"/>
                <a:gd name="T28" fmla="*/ 6 w 12"/>
                <a:gd name="T29" fmla="*/ 8 h 33"/>
                <a:gd name="T30" fmla="*/ 7 w 12"/>
                <a:gd name="T31" fmla="*/ 7 h 33"/>
                <a:gd name="T32" fmla="*/ 4 w 12"/>
                <a:gd name="T33" fmla="*/ 7 h 33"/>
                <a:gd name="T34" fmla="*/ 8 w 12"/>
                <a:gd name="T35" fmla="*/ 8 h 33"/>
                <a:gd name="T36" fmla="*/ 10 w 12"/>
                <a:gd name="T37" fmla="*/ 8 h 33"/>
                <a:gd name="T38" fmla="*/ 10 w 12"/>
                <a:gd name="T39" fmla="*/ 7 h 33"/>
                <a:gd name="T40" fmla="*/ 11 w 12"/>
                <a:gd name="T41" fmla="*/ 11 h 33"/>
                <a:gd name="T42" fmla="*/ 9 w 12"/>
                <a:gd name="T43" fmla="*/ 12 h 33"/>
                <a:gd name="T44" fmla="*/ 4 w 12"/>
                <a:gd name="T45" fmla="*/ 12 h 33"/>
                <a:gd name="T46" fmla="*/ 4 w 12"/>
                <a:gd name="T47" fmla="*/ 10 h 33"/>
                <a:gd name="T48" fmla="*/ 5 w 12"/>
                <a:gd name="T49" fmla="*/ 10 h 33"/>
                <a:gd name="T50" fmla="*/ 5 w 12"/>
                <a:gd name="T51" fmla="*/ 11 h 33"/>
                <a:gd name="T52" fmla="*/ 8 w 12"/>
                <a:gd name="T53" fmla="*/ 12 h 33"/>
                <a:gd name="T54" fmla="*/ 10 w 12"/>
                <a:gd name="T55" fmla="*/ 11 h 33"/>
                <a:gd name="T56" fmla="*/ 10 w 12"/>
                <a:gd name="T57" fmla="*/ 13 h 33"/>
                <a:gd name="T58" fmla="*/ 7 w 12"/>
                <a:gd name="T59" fmla="*/ 15 h 33"/>
                <a:gd name="T60" fmla="*/ 3 w 12"/>
                <a:gd name="T61" fmla="*/ 15 h 33"/>
                <a:gd name="T62" fmla="*/ 6 w 12"/>
                <a:gd name="T63" fmla="*/ 14 h 33"/>
                <a:gd name="T64" fmla="*/ 6 w 12"/>
                <a:gd name="T65" fmla="*/ 16 h 33"/>
                <a:gd name="T66" fmla="*/ 10 w 12"/>
                <a:gd name="T67" fmla="*/ 17 h 33"/>
                <a:gd name="T68" fmla="*/ 6 w 12"/>
                <a:gd name="T69" fmla="*/ 19 h 33"/>
                <a:gd name="T70" fmla="*/ 3 w 12"/>
                <a:gd name="T71" fmla="*/ 16 h 33"/>
                <a:gd name="T72" fmla="*/ 4 w 12"/>
                <a:gd name="T73" fmla="*/ 17 h 33"/>
                <a:gd name="T74" fmla="*/ 6 w 12"/>
                <a:gd name="T75" fmla="*/ 19 h 33"/>
                <a:gd name="T76" fmla="*/ 8 w 12"/>
                <a:gd name="T77" fmla="*/ 17 h 33"/>
                <a:gd name="T78" fmla="*/ 9 w 12"/>
                <a:gd name="T79" fmla="*/ 20 h 33"/>
                <a:gd name="T80" fmla="*/ 3 w 12"/>
                <a:gd name="T81" fmla="*/ 22 h 33"/>
                <a:gd name="T82" fmla="*/ 9 w 12"/>
                <a:gd name="T83" fmla="*/ 23 h 33"/>
                <a:gd name="T84" fmla="*/ 8 w 12"/>
                <a:gd name="T85" fmla="*/ 25 h 33"/>
                <a:gd name="T86" fmla="*/ 3 w 12"/>
                <a:gd name="T87" fmla="*/ 26 h 33"/>
                <a:gd name="T88" fmla="*/ 1 w 12"/>
                <a:gd name="T89" fmla="*/ 24 h 33"/>
                <a:gd name="T90" fmla="*/ 8 w 12"/>
                <a:gd name="T91" fmla="*/ 23 h 33"/>
                <a:gd name="T92" fmla="*/ 3 w 12"/>
                <a:gd name="T93" fmla="*/ 24 h 33"/>
                <a:gd name="T94" fmla="*/ 5 w 12"/>
                <a:gd name="T95" fmla="*/ 25 h 33"/>
                <a:gd name="T96" fmla="*/ 7 w 12"/>
                <a:gd name="T97" fmla="*/ 24 h 33"/>
                <a:gd name="T98" fmla="*/ 1 w 12"/>
                <a:gd name="T99" fmla="*/ 26 h 33"/>
                <a:gd name="T100" fmla="*/ 7 w 12"/>
                <a:gd name="T101" fmla="*/ 29 h 33"/>
                <a:gd name="T102" fmla="*/ 5 w 12"/>
                <a:gd name="T103" fmla="*/ 29 h 33"/>
                <a:gd name="T104" fmla="*/ 2 w 12"/>
                <a:gd name="T105" fmla="*/ 27 h 33"/>
                <a:gd name="T106" fmla="*/ 1 w 12"/>
                <a:gd name="T107" fmla="*/ 26 h 33"/>
                <a:gd name="T108" fmla="*/ 8 w 12"/>
                <a:gd name="T109" fmla="*/ 31 h 33"/>
                <a:gd name="T110" fmla="*/ 5 w 12"/>
                <a:gd name="T111" fmla="*/ 33 h 33"/>
                <a:gd name="T112" fmla="*/ 3 w 12"/>
                <a:gd name="T113" fmla="*/ 32 h 33"/>
                <a:gd name="T114" fmla="*/ 0 w 12"/>
                <a:gd name="T115" fmla="*/ 32 h 33"/>
                <a:gd name="T116" fmla="*/ 3 w 12"/>
                <a:gd name="T117" fmla="*/ 31 h 33"/>
                <a:gd name="T118" fmla="*/ 0 w 12"/>
                <a:gd name="T119" fmla="*/ 31 h 33"/>
                <a:gd name="T120" fmla="*/ 5 w 12"/>
                <a:gd name="T121" fmla="*/ 31 h 33"/>
                <a:gd name="T122" fmla="*/ 5 w 12"/>
                <a:gd name="T123" fmla="*/ 32 h 33"/>
                <a:gd name="T124" fmla="*/ 7 w 12"/>
                <a:gd name="T125" fmla="*/ 31 h 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"/>
                <a:gd name="T190" fmla="*/ 0 h 33"/>
                <a:gd name="T191" fmla="*/ 12 w 12"/>
                <a:gd name="T192" fmla="*/ 33 h 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9" name="Freeform 97"/>
            <p:cNvSpPr>
              <a:spLocks noEditPoints="1" noChangeArrowheads="1"/>
            </p:cNvSpPr>
            <p:nvPr/>
          </p:nvSpPr>
          <p:spPr bwMode="auto">
            <a:xfrm>
              <a:off x="379412" y="568325"/>
              <a:ext cx="36513" cy="52388"/>
            </a:xfrm>
            <a:custGeom>
              <a:avLst/>
              <a:gdLst>
                <a:gd name="T0" fmla="*/ 3 w 11"/>
                <a:gd name="T1" fmla="*/ 0 h 16"/>
                <a:gd name="T2" fmla="*/ 11 w 11"/>
                <a:gd name="T3" fmla="*/ 0 h 16"/>
                <a:gd name="T4" fmla="*/ 11 w 11"/>
                <a:gd name="T5" fmla="*/ 1 h 16"/>
                <a:gd name="T6" fmla="*/ 6 w 11"/>
                <a:gd name="T7" fmla="*/ 2 h 16"/>
                <a:gd name="T8" fmla="*/ 11 w 11"/>
                <a:gd name="T9" fmla="*/ 2 h 16"/>
                <a:gd name="T10" fmla="*/ 11 w 11"/>
                <a:gd name="T11" fmla="*/ 3 h 16"/>
                <a:gd name="T12" fmla="*/ 3 w 11"/>
                <a:gd name="T13" fmla="*/ 3 h 16"/>
                <a:gd name="T14" fmla="*/ 3 w 11"/>
                <a:gd name="T15" fmla="*/ 2 h 16"/>
                <a:gd name="T16" fmla="*/ 8 w 11"/>
                <a:gd name="T17" fmla="*/ 0 h 16"/>
                <a:gd name="T18" fmla="*/ 3 w 11"/>
                <a:gd name="T19" fmla="*/ 0 h 16"/>
                <a:gd name="T20" fmla="*/ 3 w 11"/>
                <a:gd name="T21" fmla="*/ 0 h 16"/>
                <a:gd name="T22" fmla="*/ 2 w 11"/>
                <a:gd name="T23" fmla="*/ 7 h 16"/>
                <a:gd name="T24" fmla="*/ 2 w 11"/>
                <a:gd name="T25" fmla="*/ 7 h 16"/>
                <a:gd name="T26" fmla="*/ 4 w 11"/>
                <a:gd name="T27" fmla="*/ 6 h 16"/>
                <a:gd name="T28" fmla="*/ 4 w 11"/>
                <a:gd name="T29" fmla="*/ 5 h 16"/>
                <a:gd name="T30" fmla="*/ 2 w 11"/>
                <a:gd name="T31" fmla="*/ 4 h 16"/>
                <a:gd name="T32" fmla="*/ 3 w 11"/>
                <a:gd name="T33" fmla="*/ 3 h 16"/>
                <a:gd name="T34" fmla="*/ 10 w 11"/>
                <a:gd name="T35" fmla="*/ 5 h 16"/>
                <a:gd name="T36" fmla="*/ 10 w 11"/>
                <a:gd name="T37" fmla="*/ 6 h 16"/>
                <a:gd name="T38" fmla="*/ 2 w 11"/>
                <a:gd name="T39" fmla="*/ 7 h 16"/>
                <a:gd name="T40" fmla="*/ 5 w 11"/>
                <a:gd name="T41" fmla="*/ 6 h 16"/>
                <a:gd name="T42" fmla="*/ 9 w 11"/>
                <a:gd name="T43" fmla="*/ 5 h 16"/>
                <a:gd name="T44" fmla="*/ 6 w 11"/>
                <a:gd name="T45" fmla="*/ 5 h 16"/>
                <a:gd name="T46" fmla="*/ 5 w 11"/>
                <a:gd name="T47" fmla="*/ 6 h 16"/>
                <a:gd name="T48" fmla="*/ 2 w 11"/>
                <a:gd name="T49" fmla="*/ 8 h 16"/>
                <a:gd name="T50" fmla="*/ 10 w 11"/>
                <a:gd name="T51" fmla="*/ 8 h 16"/>
                <a:gd name="T52" fmla="*/ 10 w 11"/>
                <a:gd name="T53" fmla="*/ 9 h 16"/>
                <a:gd name="T54" fmla="*/ 4 w 11"/>
                <a:gd name="T55" fmla="*/ 10 h 16"/>
                <a:gd name="T56" fmla="*/ 10 w 11"/>
                <a:gd name="T57" fmla="*/ 11 h 16"/>
                <a:gd name="T58" fmla="*/ 9 w 11"/>
                <a:gd name="T59" fmla="*/ 12 h 16"/>
                <a:gd name="T60" fmla="*/ 1 w 11"/>
                <a:gd name="T61" fmla="*/ 12 h 16"/>
                <a:gd name="T62" fmla="*/ 1 w 11"/>
                <a:gd name="T63" fmla="*/ 11 h 16"/>
                <a:gd name="T64" fmla="*/ 8 w 11"/>
                <a:gd name="T65" fmla="*/ 11 h 16"/>
                <a:gd name="T66" fmla="*/ 1 w 11"/>
                <a:gd name="T67" fmla="*/ 10 h 16"/>
                <a:gd name="T68" fmla="*/ 2 w 11"/>
                <a:gd name="T69" fmla="*/ 9 h 16"/>
                <a:gd name="T70" fmla="*/ 8 w 11"/>
                <a:gd name="T71" fmla="*/ 9 h 16"/>
                <a:gd name="T72" fmla="*/ 2 w 11"/>
                <a:gd name="T73" fmla="*/ 9 h 16"/>
                <a:gd name="T74" fmla="*/ 2 w 11"/>
                <a:gd name="T75" fmla="*/ 8 h 16"/>
                <a:gd name="T76" fmla="*/ 1 w 11"/>
                <a:gd name="T77" fmla="*/ 13 h 16"/>
                <a:gd name="T78" fmla="*/ 9 w 11"/>
                <a:gd name="T79" fmla="*/ 13 h 16"/>
                <a:gd name="T80" fmla="*/ 9 w 11"/>
                <a:gd name="T81" fmla="*/ 16 h 16"/>
                <a:gd name="T82" fmla="*/ 7 w 11"/>
                <a:gd name="T83" fmla="*/ 16 h 16"/>
                <a:gd name="T84" fmla="*/ 8 w 11"/>
                <a:gd name="T85" fmla="*/ 14 h 16"/>
                <a:gd name="T86" fmla="*/ 6 w 11"/>
                <a:gd name="T87" fmla="*/ 14 h 16"/>
                <a:gd name="T88" fmla="*/ 6 w 11"/>
                <a:gd name="T89" fmla="*/ 16 h 16"/>
                <a:gd name="T90" fmla="*/ 4 w 11"/>
                <a:gd name="T91" fmla="*/ 16 h 16"/>
                <a:gd name="T92" fmla="*/ 5 w 11"/>
                <a:gd name="T93" fmla="*/ 14 h 16"/>
                <a:gd name="T94" fmla="*/ 2 w 11"/>
                <a:gd name="T95" fmla="*/ 14 h 16"/>
                <a:gd name="T96" fmla="*/ 2 w 11"/>
                <a:gd name="T97" fmla="*/ 16 h 16"/>
                <a:gd name="T98" fmla="*/ 0 w 11"/>
                <a:gd name="T99" fmla="*/ 16 h 16"/>
                <a:gd name="T100" fmla="*/ 1 w 11"/>
                <a:gd name="T101" fmla="*/ 13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"/>
                <a:gd name="T154" fmla="*/ 0 h 16"/>
                <a:gd name="T155" fmla="*/ 11 w 11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0" name="Freeform 98"/>
            <p:cNvSpPr>
              <a:spLocks noEditPoints="1" noChangeArrowheads="1"/>
            </p:cNvSpPr>
            <p:nvPr/>
          </p:nvSpPr>
          <p:spPr bwMode="auto">
            <a:xfrm>
              <a:off x="708025" y="450850"/>
              <a:ext cx="77788" cy="149225"/>
            </a:xfrm>
            <a:custGeom>
              <a:avLst/>
              <a:gdLst>
                <a:gd name="T0" fmla="*/ 11 w 24"/>
                <a:gd name="T1" fmla="*/ 2 h 46"/>
                <a:gd name="T2" fmla="*/ 7 w 24"/>
                <a:gd name="T3" fmla="*/ 3 h 46"/>
                <a:gd name="T4" fmla="*/ 5 w 24"/>
                <a:gd name="T5" fmla="*/ 3 h 46"/>
                <a:gd name="T6" fmla="*/ 0 w 24"/>
                <a:gd name="T7" fmla="*/ 2 h 46"/>
                <a:gd name="T8" fmla="*/ 6 w 24"/>
                <a:gd name="T9" fmla="*/ 1 h 46"/>
                <a:gd name="T10" fmla="*/ 8 w 24"/>
                <a:gd name="T11" fmla="*/ 3 h 46"/>
                <a:gd name="T12" fmla="*/ 5 w 24"/>
                <a:gd name="T13" fmla="*/ 1 h 46"/>
                <a:gd name="T14" fmla="*/ 2 w 24"/>
                <a:gd name="T15" fmla="*/ 2 h 46"/>
                <a:gd name="T16" fmla="*/ 5 w 24"/>
                <a:gd name="T17" fmla="*/ 1 h 46"/>
                <a:gd name="T18" fmla="*/ 4 w 24"/>
                <a:gd name="T19" fmla="*/ 7 h 46"/>
                <a:gd name="T20" fmla="*/ 1 w 24"/>
                <a:gd name="T21" fmla="*/ 4 h 46"/>
                <a:gd name="T22" fmla="*/ 2 w 24"/>
                <a:gd name="T23" fmla="*/ 8 h 46"/>
                <a:gd name="T24" fmla="*/ 11 w 24"/>
                <a:gd name="T25" fmla="*/ 6 h 46"/>
                <a:gd name="T26" fmla="*/ 5 w 24"/>
                <a:gd name="T27" fmla="*/ 5 h 46"/>
                <a:gd name="T28" fmla="*/ 3 w 24"/>
                <a:gd name="T29" fmla="*/ 13 h 46"/>
                <a:gd name="T30" fmla="*/ 11 w 24"/>
                <a:gd name="T31" fmla="*/ 10 h 46"/>
                <a:gd name="T32" fmla="*/ 2 w 24"/>
                <a:gd name="T33" fmla="*/ 9 h 46"/>
                <a:gd name="T34" fmla="*/ 6 w 24"/>
                <a:gd name="T35" fmla="*/ 13 h 46"/>
                <a:gd name="T36" fmla="*/ 7 w 24"/>
                <a:gd name="T37" fmla="*/ 13 h 46"/>
                <a:gd name="T38" fmla="*/ 3 w 24"/>
                <a:gd name="T39" fmla="*/ 14 h 46"/>
                <a:gd name="T40" fmla="*/ 9 w 24"/>
                <a:gd name="T41" fmla="*/ 16 h 46"/>
                <a:gd name="T42" fmla="*/ 4 w 24"/>
                <a:gd name="T43" fmla="*/ 16 h 46"/>
                <a:gd name="T44" fmla="*/ 15 w 24"/>
                <a:gd name="T45" fmla="*/ 16 h 46"/>
                <a:gd name="T46" fmla="*/ 10 w 24"/>
                <a:gd name="T47" fmla="*/ 16 h 46"/>
                <a:gd name="T48" fmla="*/ 10 w 24"/>
                <a:gd name="T49" fmla="*/ 17 h 46"/>
                <a:gd name="T50" fmla="*/ 6 w 24"/>
                <a:gd name="T51" fmla="*/ 25 h 46"/>
                <a:gd name="T52" fmla="*/ 15 w 24"/>
                <a:gd name="T53" fmla="*/ 22 h 46"/>
                <a:gd name="T54" fmla="*/ 5 w 24"/>
                <a:gd name="T55" fmla="*/ 22 h 46"/>
                <a:gd name="T56" fmla="*/ 9 w 24"/>
                <a:gd name="T57" fmla="*/ 25 h 46"/>
                <a:gd name="T58" fmla="*/ 10 w 24"/>
                <a:gd name="T59" fmla="*/ 25 h 46"/>
                <a:gd name="T60" fmla="*/ 6 w 24"/>
                <a:gd name="T61" fmla="*/ 26 h 46"/>
                <a:gd name="T62" fmla="*/ 11 w 24"/>
                <a:gd name="T63" fmla="*/ 31 h 46"/>
                <a:gd name="T64" fmla="*/ 6 w 24"/>
                <a:gd name="T65" fmla="*/ 27 h 46"/>
                <a:gd name="T66" fmla="*/ 8 w 24"/>
                <a:gd name="T67" fmla="*/ 33 h 46"/>
                <a:gd name="T68" fmla="*/ 18 w 24"/>
                <a:gd name="T69" fmla="*/ 30 h 46"/>
                <a:gd name="T70" fmla="*/ 12 w 24"/>
                <a:gd name="T71" fmla="*/ 29 h 46"/>
                <a:gd name="T72" fmla="*/ 18 w 24"/>
                <a:gd name="T73" fmla="*/ 39 h 46"/>
                <a:gd name="T74" fmla="*/ 19 w 24"/>
                <a:gd name="T75" fmla="*/ 39 h 46"/>
                <a:gd name="T76" fmla="*/ 17 w 24"/>
                <a:gd name="T77" fmla="*/ 35 h 46"/>
                <a:gd name="T78" fmla="*/ 16 w 24"/>
                <a:gd name="T79" fmla="*/ 35 h 46"/>
                <a:gd name="T80" fmla="*/ 20 w 24"/>
                <a:gd name="T81" fmla="*/ 34 h 46"/>
                <a:gd name="T82" fmla="*/ 11 w 24"/>
                <a:gd name="T83" fmla="*/ 37 h 46"/>
                <a:gd name="T84" fmla="*/ 22 w 24"/>
                <a:gd name="T85" fmla="*/ 39 h 46"/>
                <a:gd name="T86" fmla="*/ 9 w 24"/>
                <a:gd name="T87" fmla="*/ 39 h 46"/>
                <a:gd name="T88" fmla="*/ 23 w 24"/>
                <a:gd name="T89" fmla="*/ 42 h 46"/>
                <a:gd name="T90" fmla="*/ 22 w 24"/>
                <a:gd name="T91" fmla="*/ 43 h 46"/>
                <a:gd name="T92" fmla="*/ 17 w 24"/>
                <a:gd name="T93" fmla="*/ 46 h 46"/>
                <a:gd name="T94" fmla="*/ 13 w 24"/>
                <a:gd name="T95" fmla="*/ 46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"/>
                <a:gd name="T145" fmla="*/ 0 h 46"/>
                <a:gd name="T146" fmla="*/ 24 w 24"/>
                <a:gd name="T147" fmla="*/ 46 h 4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1" name="Freeform 99"/>
            <p:cNvSpPr>
              <a:spLocks noEditPoints="1" noChangeArrowheads="1"/>
            </p:cNvSpPr>
            <p:nvPr/>
          </p:nvSpPr>
          <p:spPr bwMode="auto">
            <a:xfrm>
              <a:off x="733425" y="708025"/>
              <a:ext cx="98425" cy="65088"/>
            </a:xfrm>
            <a:custGeom>
              <a:avLst/>
              <a:gdLst>
                <a:gd name="T0" fmla="*/ 19 w 30"/>
                <a:gd name="T1" fmla="*/ 3 h 20"/>
                <a:gd name="T2" fmla="*/ 16 w 30"/>
                <a:gd name="T3" fmla="*/ 3 h 20"/>
                <a:gd name="T4" fmla="*/ 13 w 30"/>
                <a:gd name="T5" fmla="*/ 4 h 20"/>
                <a:gd name="T6" fmla="*/ 12 w 30"/>
                <a:gd name="T7" fmla="*/ 6 h 20"/>
                <a:gd name="T8" fmla="*/ 12 w 30"/>
                <a:gd name="T9" fmla="*/ 8 h 20"/>
                <a:gd name="T10" fmla="*/ 16 w 30"/>
                <a:gd name="T11" fmla="*/ 13 h 20"/>
                <a:gd name="T12" fmla="*/ 19 w 30"/>
                <a:gd name="T13" fmla="*/ 17 h 20"/>
                <a:gd name="T14" fmla="*/ 19 w 30"/>
                <a:gd name="T15" fmla="*/ 11 h 20"/>
                <a:gd name="T16" fmla="*/ 23 w 30"/>
                <a:gd name="T17" fmla="*/ 11 h 20"/>
                <a:gd name="T18" fmla="*/ 23 w 30"/>
                <a:gd name="T19" fmla="*/ 10 h 20"/>
                <a:gd name="T20" fmla="*/ 25 w 30"/>
                <a:gd name="T21" fmla="*/ 12 h 20"/>
                <a:gd name="T22" fmla="*/ 27 w 30"/>
                <a:gd name="T23" fmla="*/ 13 h 20"/>
                <a:gd name="T24" fmla="*/ 28 w 30"/>
                <a:gd name="T25" fmla="*/ 13 h 20"/>
                <a:gd name="T26" fmla="*/ 26 w 30"/>
                <a:gd name="T27" fmla="*/ 11 h 20"/>
                <a:gd name="T28" fmla="*/ 26 w 30"/>
                <a:gd name="T29" fmla="*/ 9 h 20"/>
                <a:gd name="T30" fmla="*/ 26 w 30"/>
                <a:gd name="T31" fmla="*/ 7 h 20"/>
                <a:gd name="T32" fmla="*/ 27 w 30"/>
                <a:gd name="T33" fmla="*/ 8 h 20"/>
                <a:gd name="T34" fmla="*/ 27 w 30"/>
                <a:gd name="T35" fmla="*/ 7 h 20"/>
                <a:gd name="T36" fmla="*/ 25 w 30"/>
                <a:gd name="T37" fmla="*/ 6 h 20"/>
                <a:gd name="T38" fmla="*/ 27 w 30"/>
                <a:gd name="T39" fmla="*/ 6 h 20"/>
                <a:gd name="T40" fmla="*/ 27 w 30"/>
                <a:gd name="T41" fmla="*/ 5 h 20"/>
                <a:gd name="T42" fmla="*/ 29 w 30"/>
                <a:gd name="T43" fmla="*/ 12 h 20"/>
                <a:gd name="T44" fmla="*/ 29 w 30"/>
                <a:gd name="T45" fmla="*/ 13 h 20"/>
                <a:gd name="T46" fmla="*/ 11 w 30"/>
                <a:gd name="T47" fmla="*/ 19 h 20"/>
                <a:gd name="T48" fmla="*/ 11 w 30"/>
                <a:gd name="T49" fmla="*/ 17 h 20"/>
                <a:gd name="T50" fmla="*/ 8 w 30"/>
                <a:gd name="T51" fmla="*/ 12 h 20"/>
                <a:gd name="T52" fmla="*/ 4 w 30"/>
                <a:gd name="T53" fmla="*/ 11 h 20"/>
                <a:gd name="T54" fmla="*/ 5 w 30"/>
                <a:gd name="T55" fmla="*/ 10 h 20"/>
                <a:gd name="T56" fmla="*/ 7 w 30"/>
                <a:gd name="T57" fmla="*/ 7 h 20"/>
                <a:gd name="T58" fmla="*/ 7 w 30"/>
                <a:gd name="T59" fmla="*/ 5 h 20"/>
                <a:gd name="T60" fmla="*/ 5 w 30"/>
                <a:gd name="T61" fmla="*/ 5 h 20"/>
                <a:gd name="T62" fmla="*/ 6 w 30"/>
                <a:gd name="T63" fmla="*/ 5 h 20"/>
                <a:gd name="T64" fmla="*/ 7 w 30"/>
                <a:gd name="T65" fmla="*/ 4 h 20"/>
                <a:gd name="T66" fmla="*/ 8 w 30"/>
                <a:gd name="T67" fmla="*/ 4 h 20"/>
                <a:gd name="T68" fmla="*/ 10 w 30"/>
                <a:gd name="T69" fmla="*/ 2 h 20"/>
                <a:gd name="T70" fmla="*/ 6 w 30"/>
                <a:gd name="T71" fmla="*/ 4 h 20"/>
                <a:gd name="T72" fmla="*/ 5 w 30"/>
                <a:gd name="T73" fmla="*/ 4 h 20"/>
                <a:gd name="T74" fmla="*/ 30 w 30"/>
                <a:gd name="T75" fmla="*/ 12 h 20"/>
                <a:gd name="T76" fmla="*/ 1 w 30"/>
                <a:gd name="T77" fmla="*/ 8 h 20"/>
                <a:gd name="T78" fmla="*/ 2 w 30"/>
                <a:gd name="T79" fmla="*/ 11 h 20"/>
                <a:gd name="T80" fmla="*/ 6 w 30"/>
                <a:gd name="T81" fmla="*/ 13 h 20"/>
                <a:gd name="T82" fmla="*/ 9 w 30"/>
                <a:gd name="T83" fmla="*/ 18 h 20"/>
                <a:gd name="T84" fmla="*/ 28 w 30"/>
                <a:gd name="T85" fmla="*/ 12 h 20"/>
                <a:gd name="T86" fmla="*/ 28 w 30"/>
                <a:gd name="T87" fmla="*/ 12 h 20"/>
                <a:gd name="T88" fmla="*/ 27 w 30"/>
                <a:gd name="T89" fmla="*/ 12 h 20"/>
                <a:gd name="T90" fmla="*/ 27 w 30"/>
                <a:gd name="T91" fmla="*/ 11 h 20"/>
                <a:gd name="T92" fmla="*/ 4 w 30"/>
                <a:gd name="T93" fmla="*/ 5 h 20"/>
                <a:gd name="T94" fmla="*/ 6 w 30"/>
                <a:gd name="T95" fmla="*/ 10 h 20"/>
                <a:gd name="T96" fmla="*/ 7 w 30"/>
                <a:gd name="T97" fmla="*/ 11 h 20"/>
                <a:gd name="T98" fmla="*/ 6 w 30"/>
                <a:gd name="T99" fmla="*/ 11 h 20"/>
                <a:gd name="T100" fmla="*/ 5 w 30"/>
                <a:gd name="T101" fmla="*/ 11 h 20"/>
                <a:gd name="T102" fmla="*/ 5 w 30"/>
                <a:gd name="T103" fmla="*/ 4 h 20"/>
                <a:gd name="T104" fmla="*/ 14 w 30"/>
                <a:gd name="T105" fmla="*/ 8 h 20"/>
                <a:gd name="T106" fmla="*/ 13 w 30"/>
                <a:gd name="T107" fmla="*/ 7 h 20"/>
                <a:gd name="T108" fmla="*/ 14 w 30"/>
                <a:gd name="T109" fmla="*/ 7 h 20"/>
                <a:gd name="T110" fmla="*/ 15 w 30"/>
                <a:gd name="T111" fmla="*/ 8 h 20"/>
                <a:gd name="T112" fmla="*/ 19 w 30"/>
                <a:gd name="T113" fmla="*/ 9 h 20"/>
                <a:gd name="T114" fmla="*/ 21 w 30"/>
                <a:gd name="T115" fmla="*/ 16 h 20"/>
                <a:gd name="T116" fmla="*/ 28 w 30"/>
                <a:gd name="T117" fmla="*/ 11 h 20"/>
                <a:gd name="T118" fmla="*/ 27 w 30"/>
                <a:gd name="T119" fmla="*/ 10 h 20"/>
                <a:gd name="T120" fmla="*/ 27 w 30"/>
                <a:gd name="T121" fmla="*/ 11 h 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"/>
                <a:gd name="T184" fmla="*/ 0 h 20"/>
                <a:gd name="T185" fmla="*/ 30 w 30"/>
                <a:gd name="T186" fmla="*/ 20 h 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92" name="组合 295"/>
          <p:cNvGrpSpPr>
            <a:grpSpLocks/>
          </p:cNvGrpSpPr>
          <p:nvPr/>
        </p:nvGrpSpPr>
        <p:grpSpPr bwMode="auto">
          <a:xfrm>
            <a:off x="4111625" y="854075"/>
            <a:ext cx="444500" cy="442913"/>
            <a:chOff x="0" y="0"/>
            <a:chExt cx="1150938" cy="1149350"/>
          </a:xfrm>
        </p:grpSpPr>
        <p:sp>
          <p:nvSpPr>
            <p:cNvPr id="38993" name="Oval 20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4" name="Freeform 100"/>
            <p:cNvSpPr>
              <a:spLocks noChangeArrowheads="1"/>
            </p:cNvSpPr>
            <p:nvPr/>
          </p:nvSpPr>
          <p:spPr bwMode="auto">
            <a:xfrm>
              <a:off x="415925" y="250825"/>
              <a:ext cx="727075" cy="892175"/>
            </a:xfrm>
            <a:custGeom>
              <a:avLst/>
              <a:gdLst>
                <a:gd name="T0" fmla="*/ 97 w 224"/>
                <a:gd name="T1" fmla="*/ 0 h 275"/>
                <a:gd name="T2" fmla="*/ 224 w 224"/>
                <a:gd name="T3" fmla="*/ 128 h 275"/>
                <a:gd name="T4" fmla="*/ 75 w 224"/>
                <a:gd name="T5" fmla="*/ 275 h 275"/>
                <a:gd name="T6" fmla="*/ 0 w 224"/>
                <a:gd name="T7" fmla="*/ 200 h 275"/>
                <a:gd name="T8" fmla="*/ 97 w 224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75"/>
                <a:gd name="T17" fmla="*/ 224 w 224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5" name="Freeform 101"/>
            <p:cNvSpPr>
              <a:spLocks noChangeArrowheads="1"/>
            </p:cNvSpPr>
            <p:nvPr/>
          </p:nvSpPr>
          <p:spPr bwMode="auto">
            <a:xfrm>
              <a:off x="406400" y="236538"/>
              <a:ext cx="338138" cy="676275"/>
            </a:xfrm>
            <a:custGeom>
              <a:avLst/>
              <a:gdLst>
                <a:gd name="T0" fmla="*/ 12 w 104"/>
                <a:gd name="T1" fmla="*/ 0 h 208"/>
                <a:gd name="T2" fmla="*/ 91 w 104"/>
                <a:gd name="T3" fmla="*/ 0 h 208"/>
                <a:gd name="T4" fmla="*/ 104 w 104"/>
                <a:gd name="T5" fmla="*/ 13 h 208"/>
                <a:gd name="T6" fmla="*/ 104 w 104"/>
                <a:gd name="T7" fmla="*/ 195 h 208"/>
                <a:gd name="T8" fmla="*/ 91 w 104"/>
                <a:gd name="T9" fmla="*/ 208 h 208"/>
                <a:gd name="T10" fmla="*/ 12 w 104"/>
                <a:gd name="T11" fmla="*/ 208 h 208"/>
                <a:gd name="T12" fmla="*/ 0 w 104"/>
                <a:gd name="T13" fmla="*/ 195 h 208"/>
                <a:gd name="T14" fmla="*/ 0 w 104"/>
                <a:gd name="T15" fmla="*/ 13 h 208"/>
                <a:gd name="T16" fmla="*/ 12 w 104"/>
                <a:gd name="T17" fmla="*/ 0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4"/>
                <a:gd name="T28" fmla="*/ 0 h 208"/>
                <a:gd name="T29" fmla="*/ 104 w 104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6" name="Freeform 102"/>
            <p:cNvSpPr>
              <a:spLocks noChangeArrowheads="1"/>
            </p:cNvSpPr>
            <p:nvPr/>
          </p:nvSpPr>
          <p:spPr bwMode="auto">
            <a:xfrm>
              <a:off x="425450" y="35083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189 w 189"/>
                <a:gd name="T3" fmla="*/ 0 h 284"/>
                <a:gd name="T4" fmla="*/ 189 w 189"/>
                <a:gd name="T5" fmla="*/ 284 h 284"/>
                <a:gd name="T6" fmla="*/ 0 w 189"/>
                <a:gd name="T7" fmla="*/ 284 h 284"/>
                <a:gd name="T8" fmla="*/ 0 w 189"/>
                <a:gd name="T9" fmla="*/ 0 h 284"/>
                <a:gd name="T10" fmla="*/ 0 w 189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284"/>
                <a:gd name="T20" fmla="*/ 189 w 189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7" name="Freeform 103"/>
            <p:cNvSpPr>
              <a:spLocks noChangeArrowheads="1"/>
            </p:cNvSpPr>
            <p:nvPr/>
          </p:nvSpPr>
          <p:spPr bwMode="auto">
            <a:xfrm>
              <a:off x="481013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8" name="Freeform 104"/>
            <p:cNvSpPr>
              <a:spLocks noChangeArrowheads="1"/>
            </p:cNvSpPr>
            <p:nvPr/>
          </p:nvSpPr>
          <p:spPr bwMode="auto">
            <a:xfrm>
              <a:off x="592138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9" name="Freeform 105"/>
            <p:cNvSpPr>
              <a:spLocks noChangeArrowheads="1"/>
            </p:cNvSpPr>
            <p:nvPr/>
          </p:nvSpPr>
          <p:spPr bwMode="auto">
            <a:xfrm>
              <a:off x="536575" y="279400"/>
              <a:ext cx="74613" cy="15875"/>
            </a:xfrm>
            <a:custGeom>
              <a:avLst/>
              <a:gdLst>
                <a:gd name="T0" fmla="*/ 2 w 23"/>
                <a:gd name="T1" fmla="*/ 0 h 5"/>
                <a:gd name="T2" fmla="*/ 22 w 23"/>
                <a:gd name="T3" fmla="*/ 0 h 5"/>
                <a:gd name="T4" fmla="*/ 23 w 23"/>
                <a:gd name="T5" fmla="*/ 2 h 5"/>
                <a:gd name="T6" fmla="*/ 23 w 23"/>
                <a:gd name="T7" fmla="*/ 3 h 5"/>
                <a:gd name="T8" fmla="*/ 22 w 23"/>
                <a:gd name="T9" fmla="*/ 5 h 5"/>
                <a:gd name="T10" fmla="*/ 2 w 23"/>
                <a:gd name="T11" fmla="*/ 5 h 5"/>
                <a:gd name="T12" fmla="*/ 0 w 23"/>
                <a:gd name="T13" fmla="*/ 3 h 5"/>
                <a:gd name="T14" fmla="*/ 0 w 23"/>
                <a:gd name="T15" fmla="*/ 2 h 5"/>
                <a:gd name="T16" fmla="*/ 2 w 23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5"/>
                <a:gd name="T29" fmla="*/ 23 w 23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0" name="Freeform 106"/>
            <p:cNvSpPr>
              <a:spLocks noEditPoints="1" noChangeArrowheads="1"/>
            </p:cNvSpPr>
            <p:nvPr/>
          </p:nvSpPr>
          <p:spPr bwMode="auto">
            <a:xfrm>
              <a:off x="481013" y="400050"/>
              <a:ext cx="198438" cy="350838"/>
            </a:xfrm>
            <a:custGeom>
              <a:avLst/>
              <a:gdLst>
                <a:gd name="T0" fmla="*/ 98 w 125"/>
                <a:gd name="T1" fmla="*/ 77 h 221"/>
                <a:gd name="T2" fmla="*/ 0 w 125"/>
                <a:gd name="T3" fmla="*/ 16 h 221"/>
                <a:gd name="T4" fmla="*/ 8 w 125"/>
                <a:gd name="T5" fmla="*/ 0 h 221"/>
                <a:gd name="T6" fmla="*/ 107 w 125"/>
                <a:gd name="T7" fmla="*/ 61 h 221"/>
                <a:gd name="T8" fmla="*/ 113 w 125"/>
                <a:gd name="T9" fmla="*/ 51 h 221"/>
                <a:gd name="T10" fmla="*/ 125 w 125"/>
                <a:gd name="T11" fmla="*/ 81 h 221"/>
                <a:gd name="T12" fmla="*/ 92 w 125"/>
                <a:gd name="T13" fmla="*/ 86 h 221"/>
                <a:gd name="T14" fmla="*/ 98 w 125"/>
                <a:gd name="T15" fmla="*/ 77 h 221"/>
                <a:gd name="T16" fmla="*/ 98 w 125"/>
                <a:gd name="T17" fmla="*/ 77 h 221"/>
                <a:gd name="T18" fmla="*/ 0 w 125"/>
                <a:gd name="T19" fmla="*/ 202 h 221"/>
                <a:gd name="T20" fmla="*/ 0 w 125"/>
                <a:gd name="T21" fmla="*/ 202 h 221"/>
                <a:gd name="T22" fmla="*/ 0 w 125"/>
                <a:gd name="T23" fmla="*/ 59 h 221"/>
                <a:gd name="T24" fmla="*/ 17 w 125"/>
                <a:gd name="T25" fmla="*/ 59 h 221"/>
                <a:gd name="T26" fmla="*/ 17 w 125"/>
                <a:gd name="T27" fmla="*/ 202 h 221"/>
                <a:gd name="T28" fmla="*/ 33 w 125"/>
                <a:gd name="T29" fmla="*/ 202 h 221"/>
                <a:gd name="T30" fmla="*/ 33 w 125"/>
                <a:gd name="T31" fmla="*/ 79 h 221"/>
                <a:gd name="T32" fmla="*/ 51 w 125"/>
                <a:gd name="T33" fmla="*/ 79 h 221"/>
                <a:gd name="T34" fmla="*/ 51 w 125"/>
                <a:gd name="T35" fmla="*/ 202 h 221"/>
                <a:gd name="T36" fmla="*/ 68 w 125"/>
                <a:gd name="T37" fmla="*/ 202 h 221"/>
                <a:gd name="T38" fmla="*/ 68 w 125"/>
                <a:gd name="T39" fmla="*/ 102 h 221"/>
                <a:gd name="T40" fmla="*/ 84 w 125"/>
                <a:gd name="T41" fmla="*/ 102 h 221"/>
                <a:gd name="T42" fmla="*/ 84 w 125"/>
                <a:gd name="T43" fmla="*/ 202 h 221"/>
                <a:gd name="T44" fmla="*/ 102 w 125"/>
                <a:gd name="T45" fmla="*/ 202 h 221"/>
                <a:gd name="T46" fmla="*/ 102 w 125"/>
                <a:gd name="T47" fmla="*/ 124 h 221"/>
                <a:gd name="T48" fmla="*/ 119 w 125"/>
                <a:gd name="T49" fmla="*/ 124 h 221"/>
                <a:gd name="T50" fmla="*/ 119 w 125"/>
                <a:gd name="T51" fmla="*/ 202 h 221"/>
                <a:gd name="T52" fmla="*/ 119 w 125"/>
                <a:gd name="T53" fmla="*/ 221 h 221"/>
                <a:gd name="T54" fmla="*/ 102 w 125"/>
                <a:gd name="T55" fmla="*/ 221 h 221"/>
                <a:gd name="T56" fmla="*/ 84 w 125"/>
                <a:gd name="T57" fmla="*/ 221 h 221"/>
                <a:gd name="T58" fmla="*/ 68 w 125"/>
                <a:gd name="T59" fmla="*/ 221 h 221"/>
                <a:gd name="T60" fmla="*/ 51 w 125"/>
                <a:gd name="T61" fmla="*/ 221 h 221"/>
                <a:gd name="T62" fmla="*/ 33 w 125"/>
                <a:gd name="T63" fmla="*/ 221 h 221"/>
                <a:gd name="T64" fmla="*/ 17 w 125"/>
                <a:gd name="T65" fmla="*/ 221 h 221"/>
                <a:gd name="T66" fmla="*/ 0 w 125"/>
                <a:gd name="T67" fmla="*/ 221 h 221"/>
                <a:gd name="T68" fmla="*/ 0 w 125"/>
                <a:gd name="T69" fmla="*/ 221 h 221"/>
                <a:gd name="T70" fmla="*/ 0 w 125"/>
                <a:gd name="T71" fmla="*/ 202 h 221"/>
                <a:gd name="T72" fmla="*/ 0 w 125"/>
                <a:gd name="T73" fmla="*/ 202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221"/>
                <a:gd name="T113" fmla="*/ 125 w 125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01" name="组合 300"/>
          <p:cNvGrpSpPr>
            <a:grpSpLocks/>
          </p:cNvGrpSpPr>
          <p:nvPr/>
        </p:nvGrpSpPr>
        <p:grpSpPr bwMode="auto">
          <a:xfrm>
            <a:off x="2927350" y="1995488"/>
            <a:ext cx="442913" cy="441325"/>
            <a:chOff x="0" y="0"/>
            <a:chExt cx="1149351" cy="1149350"/>
          </a:xfrm>
        </p:grpSpPr>
        <p:sp>
          <p:nvSpPr>
            <p:cNvPr id="39002" name="Oval 16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3" name="Freeform 107"/>
            <p:cNvSpPr>
              <a:spLocks noChangeArrowheads="1"/>
            </p:cNvSpPr>
            <p:nvPr/>
          </p:nvSpPr>
          <p:spPr bwMode="auto">
            <a:xfrm>
              <a:off x="347663" y="255587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"/>
                <a:gd name="T16" fmla="*/ 0 h 275"/>
                <a:gd name="T17" fmla="*/ 247 w 247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4" name="Freeform 108"/>
            <p:cNvSpPr>
              <a:spLocks noChangeArrowheads="1"/>
            </p:cNvSpPr>
            <p:nvPr/>
          </p:nvSpPr>
          <p:spPr bwMode="auto">
            <a:xfrm>
              <a:off x="328613" y="239712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206"/>
                <a:gd name="T29" fmla="*/ 152 w 152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5" name="Freeform 109"/>
            <p:cNvSpPr>
              <a:spLocks noChangeArrowheads="1"/>
            </p:cNvSpPr>
            <p:nvPr/>
          </p:nvSpPr>
          <p:spPr bwMode="auto">
            <a:xfrm>
              <a:off x="369888" y="314325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325"/>
                <a:gd name="T20" fmla="*/ 258 w 25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6" name="Freeform 110"/>
            <p:cNvSpPr>
              <a:spLocks noChangeArrowheads="1"/>
            </p:cNvSpPr>
            <p:nvPr/>
          </p:nvSpPr>
          <p:spPr bwMode="auto">
            <a:xfrm>
              <a:off x="658813" y="622300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05"/>
                <a:gd name="T20" fmla="*/ 23 w 2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7" name="Freeform 111"/>
            <p:cNvSpPr>
              <a:spLocks noChangeArrowheads="1"/>
            </p:cNvSpPr>
            <p:nvPr/>
          </p:nvSpPr>
          <p:spPr bwMode="auto">
            <a:xfrm>
              <a:off x="587375" y="574675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5"/>
                <a:gd name="T20" fmla="*/ 23 w 23"/>
                <a:gd name="T21" fmla="*/ 135 h 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8" name="Freeform 112"/>
            <p:cNvSpPr>
              <a:spLocks noChangeArrowheads="1"/>
            </p:cNvSpPr>
            <p:nvPr/>
          </p:nvSpPr>
          <p:spPr bwMode="auto">
            <a:xfrm>
              <a:off x="512763" y="528637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64"/>
                <a:gd name="T20" fmla="*/ 23 w 23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9" name="Freeform 113"/>
            <p:cNvSpPr>
              <a:spLocks noChangeArrowheads="1"/>
            </p:cNvSpPr>
            <p:nvPr/>
          </p:nvSpPr>
          <p:spPr bwMode="auto">
            <a:xfrm>
              <a:off x="441325" y="479425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95"/>
                <a:gd name="T20" fmla="*/ 23 w 23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0" name="Freeform 114"/>
            <p:cNvSpPr>
              <a:spLocks noChangeArrowheads="1"/>
            </p:cNvSpPr>
            <p:nvPr/>
          </p:nvSpPr>
          <p:spPr bwMode="auto">
            <a:xfrm>
              <a:off x="441325" y="357187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116"/>
                <a:gd name="T29" fmla="*/ 170 w 170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11" name="组合 297"/>
          <p:cNvGrpSpPr>
            <a:grpSpLocks/>
          </p:cNvGrpSpPr>
          <p:nvPr/>
        </p:nvGrpSpPr>
        <p:grpSpPr bwMode="auto">
          <a:xfrm>
            <a:off x="6484938" y="854075"/>
            <a:ext cx="446087" cy="442913"/>
            <a:chOff x="0" y="0"/>
            <a:chExt cx="1154113" cy="1149350"/>
          </a:xfrm>
        </p:grpSpPr>
        <p:sp>
          <p:nvSpPr>
            <p:cNvPr id="39012" name="Oval 26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3" name="Freeform 115"/>
            <p:cNvSpPr>
              <a:spLocks noChangeArrowheads="1"/>
            </p:cNvSpPr>
            <p:nvPr/>
          </p:nvSpPr>
          <p:spPr bwMode="auto">
            <a:xfrm>
              <a:off x="279400" y="390525"/>
              <a:ext cx="866775" cy="752475"/>
            </a:xfrm>
            <a:custGeom>
              <a:avLst/>
              <a:gdLst>
                <a:gd name="T0" fmla="*/ 0 w 267"/>
                <a:gd name="T1" fmla="*/ 114 h 232"/>
                <a:gd name="T2" fmla="*/ 135 w 267"/>
                <a:gd name="T3" fmla="*/ 0 h 232"/>
                <a:gd name="T4" fmla="*/ 183 w 267"/>
                <a:gd name="T5" fmla="*/ 0 h 232"/>
                <a:gd name="T6" fmla="*/ 267 w 267"/>
                <a:gd name="T7" fmla="*/ 84 h 232"/>
                <a:gd name="T8" fmla="*/ 118 w 267"/>
                <a:gd name="T9" fmla="*/ 232 h 232"/>
                <a:gd name="T10" fmla="*/ 0 w 267"/>
                <a:gd name="T11" fmla="*/ 114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7"/>
                <a:gd name="T19" fmla="*/ 0 h 232"/>
                <a:gd name="T20" fmla="*/ 267 w 267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4" name="Freeform 116"/>
            <p:cNvSpPr>
              <a:spLocks noChangeArrowheads="1"/>
            </p:cNvSpPr>
            <p:nvPr/>
          </p:nvSpPr>
          <p:spPr bwMode="auto">
            <a:xfrm>
              <a:off x="273050" y="382588"/>
              <a:ext cx="611188" cy="384175"/>
            </a:xfrm>
            <a:custGeom>
              <a:avLst/>
              <a:gdLst>
                <a:gd name="T0" fmla="*/ 6 w 188"/>
                <a:gd name="T1" fmla="*/ 0 h 118"/>
                <a:gd name="T2" fmla="*/ 181 w 188"/>
                <a:gd name="T3" fmla="*/ 0 h 118"/>
                <a:gd name="T4" fmla="*/ 188 w 188"/>
                <a:gd name="T5" fmla="*/ 7 h 118"/>
                <a:gd name="T6" fmla="*/ 188 w 188"/>
                <a:gd name="T7" fmla="*/ 111 h 118"/>
                <a:gd name="T8" fmla="*/ 181 w 188"/>
                <a:gd name="T9" fmla="*/ 118 h 118"/>
                <a:gd name="T10" fmla="*/ 6 w 188"/>
                <a:gd name="T11" fmla="*/ 118 h 118"/>
                <a:gd name="T12" fmla="*/ 0 w 188"/>
                <a:gd name="T13" fmla="*/ 111 h 118"/>
                <a:gd name="T14" fmla="*/ 0 w 188"/>
                <a:gd name="T15" fmla="*/ 7 h 118"/>
                <a:gd name="T16" fmla="*/ 6 w 188"/>
                <a:gd name="T17" fmla="*/ 0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118"/>
                <a:gd name="T29" fmla="*/ 188 w 18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5" name="Freeform 117"/>
            <p:cNvSpPr>
              <a:spLocks noEditPoints="1" noChangeArrowheads="1"/>
            </p:cNvSpPr>
            <p:nvPr/>
          </p:nvSpPr>
          <p:spPr bwMode="auto">
            <a:xfrm>
              <a:off x="328612" y="708025"/>
              <a:ext cx="307975" cy="22225"/>
            </a:xfrm>
            <a:custGeom>
              <a:avLst/>
              <a:gdLst>
                <a:gd name="T0" fmla="*/ 0 w 95"/>
                <a:gd name="T1" fmla="*/ 4 h 7"/>
                <a:gd name="T2" fmla="*/ 6 w 95"/>
                <a:gd name="T3" fmla="*/ 2 h 7"/>
                <a:gd name="T4" fmla="*/ 2 w 95"/>
                <a:gd name="T5" fmla="*/ 6 h 7"/>
                <a:gd name="T6" fmla="*/ 12 w 95"/>
                <a:gd name="T7" fmla="*/ 7 h 7"/>
                <a:gd name="T8" fmla="*/ 7 w 95"/>
                <a:gd name="T9" fmla="*/ 7 h 7"/>
                <a:gd name="T10" fmla="*/ 12 w 95"/>
                <a:gd name="T11" fmla="*/ 7 h 7"/>
                <a:gd name="T12" fmla="*/ 9 w 95"/>
                <a:gd name="T13" fmla="*/ 2 h 7"/>
                <a:gd name="T14" fmla="*/ 19 w 95"/>
                <a:gd name="T15" fmla="*/ 7 h 7"/>
                <a:gd name="T16" fmla="*/ 15 w 95"/>
                <a:gd name="T17" fmla="*/ 5 h 7"/>
                <a:gd name="T18" fmla="*/ 13 w 95"/>
                <a:gd name="T19" fmla="*/ 1 h 7"/>
                <a:gd name="T20" fmla="*/ 17 w 95"/>
                <a:gd name="T21" fmla="*/ 4 h 7"/>
                <a:gd name="T22" fmla="*/ 19 w 95"/>
                <a:gd name="T23" fmla="*/ 7 h 7"/>
                <a:gd name="T24" fmla="*/ 16 w 95"/>
                <a:gd name="T25" fmla="*/ 3 h 7"/>
                <a:gd name="T26" fmla="*/ 19 w 95"/>
                <a:gd name="T27" fmla="*/ 7 h 7"/>
                <a:gd name="T28" fmla="*/ 24 w 95"/>
                <a:gd name="T29" fmla="*/ 6 h 7"/>
                <a:gd name="T30" fmla="*/ 21 w 95"/>
                <a:gd name="T31" fmla="*/ 6 h 7"/>
                <a:gd name="T32" fmla="*/ 23 w 95"/>
                <a:gd name="T33" fmla="*/ 2 h 7"/>
                <a:gd name="T34" fmla="*/ 31 w 95"/>
                <a:gd name="T35" fmla="*/ 7 h 7"/>
                <a:gd name="T36" fmla="*/ 26 w 95"/>
                <a:gd name="T37" fmla="*/ 7 h 7"/>
                <a:gd name="T38" fmla="*/ 31 w 95"/>
                <a:gd name="T39" fmla="*/ 3 h 7"/>
                <a:gd name="T40" fmla="*/ 33 w 95"/>
                <a:gd name="T41" fmla="*/ 4 h 7"/>
                <a:gd name="T42" fmla="*/ 40 w 95"/>
                <a:gd name="T43" fmla="*/ 4 h 7"/>
                <a:gd name="T44" fmla="*/ 33 w 95"/>
                <a:gd name="T45" fmla="*/ 4 h 7"/>
                <a:gd name="T46" fmla="*/ 38 w 95"/>
                <a:gd name="T47" fmla="*/ 6 h 7"/>
                <a:gd name="T48" fmla="*/ 35 w 95"/>
                <a:gd name="T49" fmla="*/ 2 h 7"/>
                <a:gd name="T50" fmla="*/ 41 w 95"/>
                <a:gd name="T51" fmla="*/ 1 h 7"/>
                <a:gd name="T52" fmla="*/ 45 w 95"/>
                <a:gd name="T53" fmla="*/ 7 h 7"/>
                <a:gd name="T54" fmla="*/ 51 w 95"/>
                <a:gd name="T55" fmla="*/ 4 h 7"/>
                <a:gd name="T56" fmla="*/ 47 w 95"/>
                <a:gd name="T57" fmla="*/ 1 h 7"/>
                <a:gd name="T58" fmla="*/ 50 w 95"/>
                <a:gd name="T59" fmla="*/ 4 h 7"/>
                <a:gd name="T60" fmla="*/ 56 w 95"/>
                <a:gd name="T61" fmla="*/ 7 h 7"/>
                <a:gd name="T62" fmla="*/ 56 w 95"/>
                <a:gd name="T63" fmla="*/ 1 h 7"/>
                <a:gd name="T64" fmla="*/ 56 w 95"/>
                <a:gd name="T65" fmla="*/ 4 h 7"/>
                <a:gd name="T66" fmla="*/ 56 w 95"/>
                <a:gd name="T67" fmla="*/ 7 h 7"/>
                <a:gd name="T68" fmla="*/ 60 w 95"/>
                <a:gd name="T69" fmla="*/ 5 h 7"/>
                <a:gd name="T70" fmla="*/ 58 w 95"/>
                <a:gd name="T71" fmla="*/ 7 h 7"/>
                <a:gd name="T72" fmla="*/ 62 w 95"/>
                <a:gd name="T73" fmla="*/ 2 h 7"/>
                <a:gd name="T74" fmla="*/ 61 w 95"/>
                <a:gd name="T75" fmla="*/ 5 h 7"/>
                <a:gd name="T76" fmla="*/ 60 w 95"/>
                <a:gd name="T77" fmla="*/ 4 h 7"/>
                <a:gd name="T78" fmla="*/ 59 w 95"/>
                <a:gd name="T79" fmla="*/ 1 h 7"/>
                <a:gd name="T80" fmla="*/ 69 w 95"/>
                <a:gd name="T81" fmla="*/ 2 h 7"/>
                <a:gd name="T82" fmla="*/ 68 w 95"/>
                <a:gd name="T83" fmla="*/ 7 h 7"/>
                <a:gd name="T84" fmla="*/ 73 w 95"/>
                <a:gd name="T85" fmla="*/ 6 h 7"/>
                <a:gd name="T86" fmla="*/ 74 w 95"/>
                <a:gd name="T87" fmla="*/ 1 h 7"/>
                <a:gd name="T88" fmla="*/ 79 w 95"/>
                <a:gd name="T89" fmla="*/ 6 h 7"/>
                <a:gd name="T90" fmla="*/ 77 w 95"/>
                <a:gd name="T91" fmla="*/ 1 h 7"/>
                <a:gd name="T92" fmla="*/ 78 w 95"/>
                <a:gd name="T93" fmla="*/ 2 h 7"/>
                <a:gd name="T94" fmla="*/ 77 w 95"/>
                <a:gd name="T95" fmla="*/ 5 h 7"/>
                <a:gd name="T96" fmla="*/ 88 w 95"/>
                <a:gd name="T97" fmla="*/ 2 h 7"/>
                <a:gd name="T98" fmla="*/ 85 w 95"/>
                <a:gd name="T99" fmla="*/ 7 h 7"/>
                <a:gd name="T100" fmla="*/ 83 w 95"/>
                <a:gd name="T101" fmla="*/ 3 h 7"/>
                <a:gd name="T102" fmla="*/ 83 w 95"/>
                <a:gd name="T103" fmla="*/ 1 h 7"/>
                <a:gd name="T104" fmla="*/ 86 w 95"/>
                <a:gd name="T105" fmla="*/ 5 h 7"/>
                <a:gd name="T106" fmla="*/ 88 w 95"/>
                <a:gd name="T107" fmla="*/ 7 h 7"/>
                <a:gd name="T108" fmla="*/ 95 w 95"/>
                <a:gd name="T109" fmla="*/ 1 h 7"/>
                <a:gd name="T110" fmla="*/ 94 w 95"/>
                <a:gd name="T111" fmla="*/ 3 h 7"/>
                <a:gd name="T112" fmla="*/ 95 w 95"/>
                <a:gd name="T113" fmla="*/ 6 h 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"/>
                <a:gd name="T172" fmla="*/ 0 h 7"/>
                <a:gd name="T173" fmla="*/ 95 w 95"/>
                <a:gd name="T174" fmla="*/ 7 h 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6" name="Freeform 118"/>
            <p:cNvSpPr>
              <a:spLocks noChangeArrowheads="1"/>
            </p:cNvSpPr>
            <p:nvPr/>
          </p:nvSpPr>
          <p:spPr bwMode="auto">
            <a:xfrm>
              <a:off x="766762" y="704850"/>
              <a:ext cx="19050" cy="25400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8 h 8"/>
                <a:gd name="T4" fmla="*/ 0 w 6"/>
                <a:gd name="T5" fmla="*/ 8 h 8"/>
                <a:gd name="T6" fmla="*/ 1 w 6"/>
                <a:gd name="T7" fmla="*/ 8 h 8"/>
                <a:gd name="T8" fmla="*/ 1 w 6"/>
                <a:gd name="T9" fmla="*/ 8 h 8"/>
                <a:gd name="T10" fmla="*/ 1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6 w 6"/>
                <a:gd name="T17" fmla="*/ 1 h 8"/>
                <a:gd name="T18" fmla="*/ 6 w 6"/>
                <a:gd name="T19" fmla="*/ 1 h 8"/>
                <a:gd name="T20" fmla="*/ 5 w 6"/>
                <a:gd name="T21" fmla="*/ 0 h 8"/>
                <a:gd name="T22" fmla="*/ 5 w 6"/>
                <a:gd name="T23" fmla="*/ 0 h 8"/>
                <a:gd name="T24" fmla="*/ 5 w 6"/>
                <a:gd name="T25" fmla="*/ 0 h 8"/>
                <a:gd name="T26" fmla="*/ 4 w 6"/>
                <a:gd name="T27" fmla="*/ 0 h 8"/>
                <a:gd name="T28" fmla="*/ 0 w 6"/>
                <a:gd name="T29" fmla="*/ 7 h 8"/>
                <a:gd name="T30" fmla="*/ 0 w 6"/>
                <a:gd name="T31" fmla="*/ 8 h 8"/>
                <a:gd name="T32" fmla="*/ 0 w 6"/>
                <a:gd name="T33" fmla="*/ 8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7" name="Freeform 119"/>
            <p:cNvSpPr>
              <a:spLocks noEditPoints="1" noChangeArrowheads="1"/>
            </p:cNvSpPr>
            <p:nvPr/>
          </p:nvSpPr>
          <p:spPr bwMode="auto">
            <a:xfrm>
              <a:off x="725487" y="704850"/>
              <a:ext cx="19050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8" name="Freeform 120"/>
            <p:cNvSpPr>
              <a:spLocks noEditPoints="1" noChangeArrowheads="1"/>
            </p:cNvSpPr>
            <p:nvPr/>
          </p:nvSpPr>
          <p:spPr bwMode="auto">
            <a:xfrm>
              <a:off x="747712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5 w 5"/>
                <a:gd name="T7" fmla="*/ 8 h 8"/>
                <a:gd name="T8" fmla="*/ 4 w 5"/>
                <a:gd name="T9" fmla="*/ 8 h 8"/>
                <a:gd name="T10" fmla="*/ 3 w 5"/>
                <a:gd name="T11" fmla="*/ 8 h 8"/>
                <a:gd name="T12" fmla="*/ 1 w 5"/>
                <a:gd name="T13" fmla="*/ 8 h 8"/>
                <a:gd name="T14" fmla="*/ 1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1 w 5"/>
                <a:gd name="T23" fmla="*/ 1 h 8"/>
                <a:gd name="T24" fmla="*/ 3 w 5"/>
                <a:gd name="T25" fmla="*/ 0 h 8"/>
                <a:gd name="T26" fmla="*/ 4 w 5"/>
                <a:gd name="T27" fmla="*/ 1 h 8"/>
                <a:gd name="T28" fmla="*/ 5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4 w 5"/>
                <a:gd name="T39" fmla="*/ 2 h 8"/>
                <a:gd name="T40" fmla="*/ 3 w 5"/>
                <a:gd name="T41" fmla="*/ 2 h 8"/>
                <a:gd name="T42" fmla="*/ 2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2 w 5"/>
                <a:gd name="T49" fmla="*/ 7 h 8"/>
                <a:gd name="T50" fmla="*/ 3 w 5"/>
                <a:gd name="T51" fmla="*/ 7 h 8"/>
                <a:gd name="T52" fmla="*/ 4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9" name="Freeform 121"/>
            <p:cNvSpPr>
              <a:spLocks noEditPoints="1" noChangeArrowheads="1"/>
            </p:cNvSpPr>
            <p:nvPr/>
          </p:nvSpPr>
          <p:spPr bwMode="auto">
            <a:xfrm>
              <a:off x="785812" y="704850"/>
              <a:ext cx="20638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0" name="Freeform 122"/>
            <p:cNvSpPr>
              <a:spLocks noEditPoints="1" noChangeArrowheads="1"/>
            </p:cNvSpPr>
            <p:nvPr/>
          </p:nvSpPr>
          <p:spPr bwMode="auto">
            <a:xfrm>
              <a:off x="809625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4 w 5"/>
                <a:gd name="T7" fmla="*/ 8 h 8"/>
                <a:gd name="T8" fmla="*/ 4 w 5"/>
                <a:gd name="T9" fmla="*/ 8 h 8"/>
                <a:gd name="T10" fmla="*/ 2 w 5"/>
                <a:gd name="T11" fmla="*/ 8 h 8"/>
                <a:gd name="T12" fmla="*/ 1 w 5"/>
                <a:gd name="T13" fmla="*/ 8 h 8"/>
                <a:gd name="T14" fmla="*/ 0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0 w 5"/>
                <a:gd name="T23" fmla="*/ 1 h 8"/>
                <a:gd name="T24" fmla="*/ 2 w 5"/>
                <a:gd name="T25" fmla="*/ 0 h 8"/>
                <a:gd name="T26" fmla="*/ 4 w 5"/>
                <a:gd name="T27" fmla="*/ 1 h 8"/>
                <a:gd name="T28" fmla="*/ 4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3 w 5"/>
                <a:gd name="T39" fmla="*/ 2 h 8"/>
                <a:gd name="T40" fmla="*/ 2 w 5"/>
                <a:gd name="T41" fmla="*/ 2 h 8"/>
                <a:gd name="T42" fmla="*/ 1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1 w 5"/>
                <a:gd name="T49" fmla="*/ 7 h 8"/>
                <a:gd name="T50" fmla="*/ 2 w 5"/>
                <a:gd name="T51" fmla="*/ 7 h 8"/>
                <a:gd name="T52" fmla="*/ 3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1" name="Freeform 123"/>
            <p:cNvSpPr>
              <a:spLocks noEditPoints="1" noChangeArrowheads="1"/>
            </p:cNvSpPr>
            <p:nvPr/>
          </p:nvSpPr>
          <p:spPr bwMode="auto">
            <a:xfrm>
              <a:off x="328612" y="512763"/>
              <a:ext cx="103188" cy="84138"/>
            </a:xfrm>
            <a:custGeom>
              <a:avLst/>
              <a:gdLst>
                <a:gd name="T0" fmla="*/ 16 w 32"/>
                <a:gd name="T1" fmla="*/ 0 h 26"/>
                <a:gd name="T2" fmla="*/ 13 w 32"/>
                <a:gd name="T3" fmla="*/ 1 h 26"/>
                <a:gd name="T4" fmla="*/ 10 w 32"/>
                <a:gd name="T5" fmla="*/ 1 h 26"/>
                <a:gd name="T6" fmla="*/ 8 w 32"/>
                <a:gd name="T7" fmla="*/ 3 h 26"/>
                <a:gd name="T8" fmla="*/ 4 w 32"/>
                <a:gd name="T9" fmla="*/ 0 h 26"/>
                <a:gd name="T10" fmla="*/ 27 w 32"/>
                <a:gd name="T11" fmla="*/ 0 h 26"/>
                <a:gd name="T12" fmla="*/ 32 w 32"/>
                <a:gd name="T13" fmla="*/ 3 h 26"/>
                <a:gd name="T14" fmla="*/ 24 w 32"/>
                <a:gd name="T15" fmla="*/ 1 h 26"/>
                <a:gd name="T16" fmla="*/ 24 w 32"/>
                <a:gd name="T17" fmla="*/ 1 h 26"/>
                <a:gd name="T18" fmla="*/ 16 w 32"/>
                <a:gd name="T19" fmla="*/ 1 h 26"/>
                <a:gd name="T20" fmla="*/ 32 w 32"/>
                <a:gd name="T21" fmla="*/ 3 h 26"/>
                <a:gd name="T22" fmla="*/ 32 w 32"/>
                <a:gd name="T23" fmla="*/ 9 h 26"/>
                <a:gd name="T24" fmla="*/ 22 w 32"/>
                <a:gd name="T25" fmla="*/ 8 h 26"/>
                <a:gd name="T26" fmla="*/ 16 w 32"/>
                <a:gd name="T27" fmla="*/ 3 h 26"/>
                <a:gd name="T28" fmla="*/ 21 w 32"/>
                <a:gd name="T29" fmla="*/ 2 h 26"/>
                <a:gd name="T30" fmla="*/ 26 w 32"/>
                <a:gd name="T31" fmla="*/ 3 h 26"/>
                <a:gd name="T32" fmla="*/ 32 w 32"/>
                <a:gd name="T33" fmla="*/ 3 h 26"/>
                <a:gd name="T34" fmla="*/ 32 w 32"/>
                <a:gd name="T35" fmla="*/ 16 h 26"/>
                <a:gd name="T36" fmla="*/ 21 w 32"/>
                <a:gd name="T37" fmla="*/ 15 h 26"/>
                <a:gd name="T38" fmla="*/ 20 w 32"/>
                <a:gd name="T39" fmla="*/ 13 h 26"/>
                <a:gd name="T40" fmla="*/ 21 w 32"/>
                <a:gd name="T41" fmla="*/ 11 h 26"/>
                <a:gd name="T42" fmla="*/ 32 w 32"/>
                <a:gd name="T43" fmla="*/ 10 h 26"/>
                <a:gd name="T44" fmla="*/ 32 w 32"/>
                <a:gd name="T45" fmla="*/ 22 h 26"/>
                <a:gd name="T46" fmla="*/ 26 w 32"/>
                <a:gd name="T47" fmla="*/ 22 h 26"/>
                <a:gd name="T48" fmla="*/ 24 w 32"/>
                <a:gd name="T49" fmla="*/ 24 h 26"/>
                <a:gd name="T50" fmla="*/ 16 w 32"/>
                <a:gd name="T51" fmla="*/ 24 h 26"/>
                <a:gd name="T52" fmla="*/ 20 w 32"/>
                <a:gd name="T53" fmla="*/ 21 h 26"/>
                <a:gd name="T54" fmla="*/ 22 w 32"/>
                <a:gd name="T55" fmla="*/ 16 h 26"/>
                <a:gd name="T56" fmla="*/ 32 w 32"/>
                <a:gd name="T57" fmla="*/ 23 h 26"/>
                <a:gd name="T58" fmla="*/ 16 w 32"/>
                <a:gd name="T59" fmla="*/ 26 h 26"/>
                <a:gd name="T60" fmla="*/ 21 w 32"/>
                <a:gd name="T61" fmla="*/ 24 h 26"/>
                <a:gd name="T62" fmla="*/ 24 w 32"/>
                <a:gd name="T63" fmla="*/ 24 h 26"/>
                <a:gd name="T64" fmla="*/ 26 w 32"/>
                <a:gd name="T65" fmla="*/ 23 h 26"/>
                <a:gd name="T66" fmla="*/ 16 w 32"/>
                <a:gd name="T67" fmla="*/ 26 h 26"/>
                <a:gd name="T68" fmla="*/ 0 w 32"/>
                <a:gd name="T69" fmla="*/ 23 h 26"/>
                <a:gd name="T70" fmla="*/ 10 w 32"/>
                <a:gd name="T71" fmla="*/ 24 h 26"/>
                <a:gd name="T72" fmla="*/ 10 w 32"/>
                <a:gd name="T73" fmla="*/ 24 h 26"/>
                <a:gd name="T74" fmla="*/ 16 w 32"/>
                <a:gd name="T75" fmla="*/ 24 h 26"/>
                <a:gd name="T76" fmla="*/ 0 w 32"/>
                <a:gd name="T77" fmla="*/ 22 h 26"/>
                <a:gd name="T78" fmla="*/ 0 w 32"/>
                <a:gd name="T79" fmla="*/ 16 h 26"/>
                <a:gd name="T80" fmla="*/ 10 w 32"/>
                <a:gd name="T81" fmla="*/ 17 h 26"/>
                <a:gd name="T82" fmla="*/ 16 w 32"/>
                <a:gd name="T83" fmla="*/ 23 h 26"/>
                <a:gd name="T84" fmla="*/ 13 w 32"/>
                <a:gd name="T85" fmla="*/ 24 h 26"/>
                <a:gd name="T86" fmla="*/ 8 w 32"/>
                <a:gd name="T87" fmla="*/ 22 h 26"/>
                <a:gd name="T88" fmla="*/ 0 w 32"/>
                <a:gd name="T89" fmla="*/ 22 h 26"/>
                <a:gd name="T90" fmla="*/ 0 w 32"/>
                <a:gd name="T91" fmla="*/ 10 h 26"/>
                <a:gd name="T92" fmla="*/ 11 w 32"/>
                <a:gd name="T93" fmla="*/ 11 h 26"/>
                <a:gd name="T94" fmla="*/ 12 w 32"/>
                <a:gd name="T95" fmla="*/ 13 h 26"/>
                <a:gd name="T96" fmla="*/ 11 w 32"/>
                <a:gd name="T97" fmla="*/ 15 h 26"/>
                <a:gd name="T98" fmla="*/ 0 w 32"/>
                <a:gd name="T99" fmla="*/ 16 h 26"/>
                <a:gd name="T100" fmla="*/ 0 w 32"/>
                <a:gd name="T101" fmla="*/ 4 h 26"/>
                <a:gd name="T102" fmla="*/ 8 w 32"/>
                <a:gd name="T103" fmla="*/ 3 h 26"/>
                <a:gd name="T104" fmla="*/ 10 w 32"/>
                <a:gd name="T105" fmla="*/ 2 h 26"/>
                <a:gd name="T106" fmla="*/ 16 w 32"/>
                <a:gd name="T107" fmla="*/ 2 h 26"/>
                <a:gd name="T108" fmla="*/ 12 w 32"/>
                <a:gd name="T109" fmla="*/ 5 h 26"/>
                <a:gd name="T110" fmla="*/ 10 w 32"/>
                <a:gd name="T111" fmla="*/ 9 h 26"/>
                <a:gd name="T112" fmla="*/ 16 w 32"/>
                <a:gd name="T113" fmla="*/ 3 h 26"/>
                <a:gd name="T114" fmla="*/ 20 w 32"/>
                <a:gd name="T115" fmla="*/ 13 h 26"/>
                <a:gd name="T116" fmla="*/ 16 w 32"/>
                <a:gd name="T117" fmla="*/ 22 h 26"/>
                <a:gd name="T118" fmla="*/ 12 w 32"/>
                <a:gd name="T119" fmla="*/ 13 h 26"/>
                <a:gd name="T120" fmla="*/ 16 w 32"/>
                <a:gd name="T121" fmla="*/ 3 h 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"/>
                <a:gd name="T184" fmla="*/ 0 h 26"/>
                <a:gd name="T185" fmla="*/ 32 w 32"/>
                <a:gd name="T186" fmla="*/ 26 h 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2" name="Freeform 124"/>
            <p:cNvSpPr>
              <a:spLocks noEditPoints="1" noChangeArrowheads="1"/>
            </p:cNvSpPr>
            <p:nvPr/>
          </p:nvSpPr>
          <p:spPr bwMode="auto">
            <a:xfrm>
              <a:off x="328612" y="636588"/>
              <a:ext cx="496888" cy="31750"/>
            </a:xfrm>
            <a:custGeom>
              <a:avLst/>
              <a:gdLst>
                <a:gd name="T0" fmla="*/ 4 w 153"/>
                <a:gd name="T1" fmla="*/ 9 h 10"/>
                <a:gd name="T2" fmla="*/ 3 w 153"/>
                <a:gd name="T3" fmla="*/ 9 h 10"/>
                <a:gd name="T4" fmla="*/ 130 w 153"/>
                <a:gd name="T5" fmla="*/ 6 h 10"/>
                <a:gd name="T6" fmla="*/ 136 w 153"/>
                <a:gd name="T7" fmla="*/ 5 h 10"/>
                <a:gd name="T8" fmla="*/ 144 w 153"/>
                <a:gd name="T9" fmla="*/ 9 h 10"/>
                <a:gd name="T10" fmla="*/ 142 w 153"/>
                <a:gd name="T11" fmla="*/ 8 h 10"/>
                <a:gd name="T12" fmla="*/ 138 w 153"/>
                <a:gd name="T13" fmla="*/ 1 h 10"/>
                <a:gd name="T14" fmla="*/ 151 w 153"/>
                <a:gd name="T15" fmla="*/ 6 h 10"/>
                <a:gd name="T16" fmla="*/ 153 w 153"/>
                <a:gd name="T17" fmla="*/ 6 h 10"/>
                <a:gd name="T18" fmla="*/ 148 w 153"/>
                <a:gd name="T19" fmla="*/ 1 h 10"/>
                <a:gd name="T20" fmla="*/ 123 w 153"/>
                <a:gd name="T21" fmla="*/ 10 h 10"/>
                <a:gd name="T22" fmla="*/ 126 w 153"/>
                <a:gd name="T23" fmla="*/ 8 h 10"/>
                <a:gd name="T24" fmla="*/ 126 w 153"/>
                <a:gd name="T25" fmla="*/ 3 h 10"/>
                <a:gd name="T26" fmla="*/ 121 w 153"/>
                <a:gd name="T27" fmla="*/ 1 h 10"/>
                <a:gd name="T28" fmla="*/ 128 w 153"/>
                <a:gd name="T29" fmla="*/ 4 h 10"/>
                <a:gd name="T30" fmla="*/ 85 w 153"/>
                <a:gd name="T31" fmla="*/ 5 h 10"/>
                <a:gd name="T32" fmla="*/ 83 w 153"/>
                <a:gd name="T33" fmla="*/ 5 h 10"/>
                <a:gd name="T34" fmla="*/ 80 w 153"/>
                <a:gd name="T35" fmla="*/ 3 h 10"/>
                <a:gd name="T36" fmla="*/ 87 w 153"/>
                <a:gd name="T37" fmla="*/ 3 h 10"/>
                <a:gd name="T38" fmla="*/ 91 w 153"/>
                <a:gd name="T39" fmla="*/ 10 h 10"/>
                <a:gd name="T40" fmla="*/ 95 w 153"/>
                <a:gd name="T41" fmla="*/ 1 h 10"/>
                <a:gd name="T42" fmla="*/ 90 w 153"/>
                <a:gd name="T43" fmla="*/ 3 h 10"/>
                <a:gd name="T44" fmla="*/ 99 w 153"/>
                <a:gd name="T45" fmla="*/ 2 h 10"/>
                <a:gd name="T46" fmla="*/ 101 w 153"/>
                <a:gd name="T47" fmla="*/ 9 h 10"/>
                <a:gd name="T48" fmla="*/ 108 w 153"/>
                <a:gd name="T49" fmla="*/ 1 h 10"/>
                <a:gd name="T50" fmla="*/ 110 w 153"/>
                <a:gd name="T51" fmla="*/ 6 h 10"/>
                <a:gd name="T52" fmla="*/ 111 w 153"/>
                <a:gd name="T53" fmla="*/ 9 h 10"/>
                <a:gd name="T54" fmla="*/ 106 w 153"/>
                <a:gd name="T55" fmla="*/ 10 h 10"/>
                <a:gd name="T56" fmla="*/ 109 w 153"/>
                <a:gd name="T57" fmla="*/ 5 h 10"/>
                <a:gd name="T58" fmla="*/ 109 w 153"/>
                <a:gd name="T59" fmla="*/ 2 h 10"/>
                <a:gd name="T60" fmla="*/ 105 w 153"/>
                <a:gd name="T61" fmla="*/ 2 h 10"/>
                <a:gd name="T62" fmla="*/ 48 w 153"/>
                <a:gd name="T63" fmla="*/ 5 h 10"/>
                <a:gd name="T64" fmla="*/ 42 w 153"/>
                <a:gd name="T65" fmla="*/ 8 h 10"/>
                <a:gd name="T66" fmla="*/ 46 w 153"/>
                <a:gd name="T67" fmla="*/ 6 h 10"/>
                <a:gd name="T68" fmla="*/ 44 w 153"/>
                <a:gd name="T69" fmla="*/ 2 h 10"/>
                <a:gd name="T70" fmla="*/ 54 w 153"/>
                <a:gd name="T71" fmla="*/ 9 h 10"/>
                <a:gd name="T72" fmla="*/ 54 w 153"/>
                <a:gd name="T73" fmla="*/ 10 h 10"/>
                <a:gd name="T74" fmla="*/ 60 w 153"/>
                <a:gd name="T75" fmla="*/ 9 h 10"/>
                <a:gd name="T76" fmla="*/ 12 w 153"/>
                <a:gd name="T77" fmla="*/ 1 h 10"/>
                <a:gd name="T78" fmla="*/ 14 w 153"/>
                <a:gd name="T79" fmla="*/ 6 h 10"/>
                <a:gd name="T80" fmla="*/ 15 w 153"/>
                <a:gd name="T81" fmla="*/ 9 h 10"/>
                <a:gd name="T82" fmla="*/ 9 w 153"/>
                <a:gd name="T83" fmla="*/ 10 h 10"/>
                <a:gd name="T84" fmla="*/ 12 w 153"/>
                <a:gd name="T85" fmla="*/ 5 h 10"/>
                <a:gd name="T86" fmla="*/ 13 w 153"/>
                <a:gd name="T87" fmla="*/ 2 h 10"/>
                <a:gd name="T88" fmla="*/ 8 w 153"/>
                <a:gd name="T89" fmla="*/ 2 h 10"/>
                <a:gd name="T90" fmla="*/ 23 w 153"/>
                <a:gd name="T91" fmla="*/ 9 h 10"/>
                <a:gd name="T92" fmla="*/ 18 w 153"/>
                <a:gd name="T93" fmla="*/ 8 h 10"/>
                <a:gd name="T94" fmla="*/ 19 w 153"/>
                <a:gd name="T95" fmla="*/ 4 h 10"/>
                <a:gd name="T96" fmla="*/ 19 w 153"/>
                <a:gd name="T97" fmla="*/ 2 h 10"/>
                <a:gd name="T98" fmla="*/ 24 w 153"/>
                <a:gd name="T99" fmla="*/ 2 h 10"/>
                <a:gd name="T100" fmla="*/ 24 w 153"/>
                <a:gd name="T101" fmla="*/ 6 h 10"/>
                <a:gd name="T102" fmla="*/ 26 w 153"/>
                <a:gd name="T103" fmla="*/ 6 h 10"/>
                <a:gd name="T104" fmla="*/ 32 w 153"/>
                <a:gd name="T105" fmla="*/ 5 h 10"/>
                <a:gd name="T106" fmla="*/ 66 w 153"/>
                <a:gd name="T107" fmla="*/ 8 h 10"/>
                <a:gd name="T108" fmla="*/ 68 w 153"/>
                <a:gd name="T109" fmla="*/ 4 h 10"/>
                <a:gd name="T110" fmla="*/ 69 w 153"/>
                <a:gd name="T111" fmla="*/ 10 h 10"/>
                <a:gd name="T112" fmla="*/ 66 w 153"/>
                <a:gd name="T113" fmla="*/ 1 h 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"/>
                <a:gd name="T172" fmla="*/ 0 h 10"/>
                <a:gd name="T173" fmla="*/ 153 w 153"/>
                <a:gd name="T174" fmla="*/ 10 h 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3" name="Freeform 125"/>
            <p:cNvSpPr>
              <a:spLocks noEditPoints="1" noChangeArrowheads="1"/>
            </p:cNvSpPr>
            <p:nvPr/>
          </p:nvSpPr>
          <p:spPr bwMode="auto">
            <a:xfrm>
              <a:off x="685800" y="425450"/>
              <a:ext cx="139700" cy="84138"/>
            </a:xfrm>
            <a:custGeom>
              <a:avLst/>
              <a:gdLst>
                <a:gd name="T0" fmla="*/ 6 w 43"/>
                <a:gd name="T1" fmla="*/ 0 h 26"/>
                <a:gd name="T2" fmla="*/ 9 w 43"/>
                <a:gd name="T3" fmla="*/ 2 h 26"/>
                <a:gd name="T4" fmla="*/ 7 w 43"/>
                <a:gd name="T5" fmla="*/ 4 h 26"/>
                <a:gd name="T6" fmla="*/ 9 w 43"/>
                <a:gd name="T7" fmla="*/ 7 h 26"/>
                <a:gd name="T8" fmla="*/ 8 w 43"/>
                <a:gd name="T9" fmla="*/ 9 h 26"/>
                <a:gd name="T10" fmla="*/ 5 w 43"/>
                <a:gd name="T11" fmla="*/ 10 h 26"/>
                <a:gd name="T12" fmla="*/ 0 w 43"/>
                <a:gd name="T13" fmla="*/ 0 h 26"/>
                <a:gd name="T14" fmla="*/ 4 w 43"/>
                <a:gd name="T15" fmla="*/ 4 h 26"/>
                <a:gd name="T16" fmla="*/ 6 w 43"/>
                <a:gd name="T17" fmla="*/ 3 h 26"/>
                <a:gd name="T18" fmla="*/ 4 w 43"/>
                <a:gd name="T19" fmla="*/ 2 h 26"/>
                <a:gd name="T20" fmla="*/ 3 w 43"/>
                <a:gd name="T21" fmla="*/ 4 h 26"/>
                <a:gd name="T22" fmla="*/ 5 w 43"/>
                <a:gd name="T23" fmla="*/ 7 h 26"/>
                <a:gd name="T24" fmla="*/ 6 w 43"/>
                <a:gd name="T25" fmla="*/ 6 h 26"/>
                <a:gd name="T26" fmla="*/ 5 w 43"/>
                <a:gd name="T27" fmla="*/ 5 h 26"/>
                <a:gd name="T28" fmla="*/ 3 w 43"/>
                <a:gd name="T29" fmla="*/ 7 h 26"/>
                <a:gd name="T30" fmla="*/ 13 w 43"/>
                <a:gd name="T31" fmla="*/ 8 h 26"/>
                <a:gd name="T32" fmla="*/ 9 w 43"/>
                <a:gd name="T33" fmla="*/ 10 h 26"/>
                <a:gd name="T34" fmla="*/ 16 w 43"/>
                <a:gd name="T35" fmla="*/ 0 h 26"/>
                <a:gd name="T36" fmla="*/ 17 w 43"/>
                <a:gd name="T37" fmla="*/ 10 h 26"/>
                <a:gd name="T38" fmla="*/ 16 w 43"/>
                <a:gd name="T39" fmla="*/ 6 h 26"/>
                <a:gd name="T40" fmla="*/ 14 w 43"/>
                <a:gd name="T41" fmla="*/ 6 h 26"/>
                <a:gd name="T42" fmla="*/ 21 w 43"/>
                <a:gd name="T43" fmla="*/ 0 h 26"/>
                <a:gd name="T44" fmla="*/ 28 w 43"/>
                <a:gd name="T45" fmla="*/ 5 h 26"/>
                <a:gd name="T46" fmla="*/ 31 w 43"/>
                <a:gd name="T47" fmla="*/ 0 h 26"/>
                <a:gd name="T48" fmla="*/ 28 w 43"/>
                <a:gd name="T49" fmla="*/ 10 h 26"/>
                <a:gd name="T50" fmla="*/ 24 w 43"/>
                <a:gd name="T51" fmla="*/ 10 h 26"/>
                <a:gd name="T52" fmla="*/ 21 w 43"/>
                <a:gd name="T53" fmla="*/ 0 h 26"/>
                <a:gd name="T54" fmla="*/ 36 w 43"/>
                <a:gd name="T55" fmla="*/ 0 h 26"/>
                <a:gd name="T56" fmla="*/ 39 w 43"/>
                <a:gd name="T57" fmla="*/ 0 h 26"/>
                <a:gd name="T58" fmla="*/ 39 w 43"/>
                <a:gd name="T59" fmla="*/ 3 h 26"/>
                <a:gd name="T60" fmla="*/ 39 w 43"/>
                <a:gd name="T61" fmla="*/ 10 h 26"/>
                <a:gd name="T62" fmla="*/ 36 w 43"/>
                <a:gd name="T63" fmla="*/ 7 h 26"/>
                <a:gd name="T64" fmla="*/ 33 w 43"/>
                <a:gd name="T65" fmla="*/ 10 h 26"/>
                <a:gd name="T66" fmla="*/ 0 w 43"/>
                <a:gd name="T67" fmla="*/ 16 h 26"/>
                <a:gd name="T68" fmla="*/ 6 w 43"/>
                <a:gd name="T69" fmla="*/ 21 h 26"/>
                <a:gd name="T70" fmla="*/ 9 w 43"/>
                <a:gd name="T71" fmla="*/ 16 h 26"/>
                <a:gd name="T72" fmla="*/ 6 w 43"/>
                <a:gd name="T73" fmla="*/ 26 h 26"/>
                <a:gd name="T74" fmla="*/ 3 w 43"/>
                <a:gd name="T75" fmla="*/ 26 h 26"/>
                <a:gd name="T76" fmla="*/ 0 w 43"/>
                <a:gd name="T77" fmla="*/ 16 h 26"/>
                <a:gd name="T78" fmla="*/ 14 w 43"/>
                <a:gd name="T79" fmla="*/ 24 h 26"/>
                <a:gd name="T80" fmla="*/ 10 w 43"/>
                <a:gd name="T81" fmla="*/ 26 h 26"/>
                <a:gd name="T82" fmla="*/ 17 w 43"/>
                <a:gd name="T83" fmla="*/ 16 h 26"/>
                <a:gd name="T84" fmla="*/ 18 w 43"/>
                <a:gd name="T85" fmla="*/ 26 h 26"/>
                <a:gd name="T86" fmla="*/ 17 w 43"/>
                <a:gd name="T87" fmla="*/ 22 h 26"/>
                <a:gd name="T88" fmla="*/ 14 w 43"/>
                <a:gd name="T89" fmla="*/ 22 h 26"/>
                <a:gd name="T90" fmla="*/ 22 w 43"/>
                <a:gd name="T91" fmla="*/ 16 h 26"/>
                <a:gd name="T92" fmla="*/ 27 w 43"/>
                <a:gd name="T93" fmla="*/ 22 h 26"/>
                <a:gd name="T94" fmla="*/ 33 w 43"/>
                <a:gd name="T95" fmla="*/ 16 h 26"/>
                <a:gd name="T96" fmla="*/ 31 w 43"/>
                <a:gd name="T97" fmla="*/ 26 h 26"/>
                <a:gd name="T98" fmla="*/ 29 w 43"/>
                <a:gd name="T99" fmla="*/ 26 h 26"/>
                <a:gd name="T100" fmla="*/ 24 w 43"/>
                <a:gd name="T101" fmla="*/ 18 h 26"/>
                <a:gd name="T102" fmla="*/ 22 w 43"/>
                <a:gd name="T103" fmla="*/ 26 h 26"/>
                <a:gd name="T104" fmla="*/ 35 w 43"/>
                <a:gd name="T105" fmla="*/ 16 h 26"/>
                <a:gd name="T106" fmla="*/ 43 w 43"/>
                <a:gd name="T107" fmla="*/ 18 h 26"/>
                <a:gd name="T108" fmla="*/ 38 w 43"/>
                <a:gd name="T109" fmla="*/ 20 h 26"/>
                <a:gd name="T110" fmla="*/ 43 w 43"/>
                <a:gd name="T111" fmla="*/ 22 h 26"/>
                <a:gd name="T112" fmla="*/ 38 w 43"/>
                <a:gd name="T113" fmla="*/ 23 h 26"/>
                <a:gd name="T114" fmla="*/ 43 w 43"/>
                <a:gd name="T115" fmla="*/ 26 h 26"/>
                <a:gd name="T116" fmla="*/ 35 w 43"/>
                <a:gd name="T117" fmla="*/ 16 h 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"/>
                <a:gd name="T178" fmla="*/ 0 h 26"/>
                <a:gd name="T179" fmla="*/ 43 w 43"/>
                <a:gd name="T180" fmla="*/ 26 h 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24" name="组合 305"/>
          <p:cNvGrpSpPr>
            <a:grpSpLocks/>
          </p:cNvGrpSpPr>
          <p:nvPr/>
        </p:nvGrpSpPr>
        <p:grpSpPr bwMode="auto">
          <a:xfrm>
            <a:off x="7673975" y="3140075"/>
            <a:ext cx="442913" cy="442913"/>
            <a:chOff x="0" y="0"/>
            <a:chExt cx="1149351" cy="1152525"/>
          </a:xfrm>
        </p:grpSpPr>
        <p:sp>
          <p:nvSpPr>
            <p:cNvPr id="39025" name="Oval 27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6" name="Freeform 127"/>
            <p:cNvSpPr>
              <a:spLocks noChangeArrowheads="1"/>
            </p:cNvSpPr>
            <p:nvPr/>
          </p:nvSpPr>
          <p:spPr bwMode="auto">
            <a:xfrm>
              <a:off x="188913" y="369887"/>
              <a:ext cx="960438" cy="782638"/>
            </a:xfrm>
            <a:custGeom>
              <a:avLst/>
              <a:gdLst>
                <a:gd name="T0" fmla="*/ 238 w 296"/>
                <a:gd name="T1" fmla="*/ 0 h 241"/>
                <a:gd name="T2" fmla="*/ 296 w 296"/>
                <a:gd name="T3" fmla="*/ 59 h 241"/>
                <a:gd name="T4" fmla="*/ 296 w 296"/>
                <a:gd name="T5" fmla="*/ 63 h 241"/>
                <a:gd name="T6" fmla="*/ 119 w 296"/>
                <a:gd name="T7" fmla="*/ 241 h 241"/>
                <a:gd name="T8" fmla="*/ 113 w 296"/>
                <a:gd name="T9" fmla="*/ 240 h 241"/>
                <a:gd name="T10" fmla="*/ 0 w 296"/>
                <a:gd name="T11" fmla="*/ 126 h 241"/>
                <a:gd name="T12" fmla="*/ 238 w 296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6"/>
                <a:gd name="T22" fmla="*/ 0 h 241"/>
                <a:gd name="T23" fmla="*/ 296 w 296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7" name="Freeform 128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258 h 258"/>
                <a:gd name="T2" fmla="*/ 486 w 486"/>
                <a:gd name="T3" fmla="*/ 0 h 258"/>
                <a:gd name="T4" fmla="*/ 486 w 486"/>
                <a:gd name="T5" fmla="*/ 0 h 258"/>
                <a:gd name="T6" fmla="*/ 486 w 486"/>
                <a:gd name="T7" fmla="*/ 258 h 258"/>
                <a:gd name="T8" fmla="*/ 0 w 486"/>
                <a:gd name="T9" fmla="*/ 258 h 258"/>
                <a:gd name="T10" fmla="*/ 0 w 486"/>
                <a:gd name="T11" fmla="*/ 258 h 258"/>
                <a:gd name="T12" fmla="*/ 0 w 486"/>
                <a:gd name="T13" fmla="*/ 258 h 258"/>
                <a:gd name="T14" fmla="*/ 0 w 486"/>
                <a:gd name="T15" fmla="*/ 258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6"/>
                <a:gd name="T25" fmla="*/ 0 h 258"/>
                <a:gd name="T26" fmla="*/ 486 w 486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8" name="Freeform 129"/>
            <p:cNvSpPr>
              <a:spLocks noChangeArrowheads="1"/>
            </p:cNvSpPr>
            <p:nvPr/>
          </p:nvSpPr>
          <p:spPr bwMode="auto">
            <a:xfrm>
              <a:off x="188913" y="676275"/>
              <a:ext cx="193675" cy="103188"/>
            </a:xfrm>
            <a:custGeom>
              <a:avLst/>
              <a:gdLst>
                <a:gd name="T0" fmla="*/ 0 w 122"/>
                <a:gd name="T1" fmla="*/ 65 h 65"/>
                <a:gd name="T2" fmla="*/ 122 w 122"/>
                <a:gd name="T3" fmla="*/ 0 h 65"/>
                <a:gd name="T4" fmla="*/ 122 w 122"/>
                <a:gd name="T5" fmla="*/ 65 h 65"/>
                <a:gd name="T6" fmla="*/ 0 w 122"/>
                <a:gd name="T7" fmla="*/ 65 h 65"/>
                <a:gd name="T8" fmla="*/ 0 w 122"/>
                <a:gd name="T9" fmla="*/ 65 h 65"/>
                <a:gd name="T10" fmla="*/ 0 w 122"/>
                <a:gd name="T11" fmla="*/ 65 h 65"/>
                <a:gd name="T12" fmla="*/ 0 w 122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65"/>
                <a:gd name="T23" fmla="*/ 122 w 12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9" name="Freeform 130"/>
            <p:cNvSpPr>
              <a:spLocks noEditPoints="1" noChangeArrowheads="1"/>
            </p:cNvSpPr>
            <p:nvPr/>
          </p:nvSpPr>
          <p:spPr bwMode="auto">
            <a:xfrm>
              <a:off x="227013" y="698500"/>
              <a:ext cx="117475" cy="68263"/>
            </a:xfrm>
            <a:custGeom>
              <a:avLst/>
              <a:gdLst>
                <a:gd name="T0" fmla="*/ 0 w 36"/>
                <a:gd name="T1" fmla="*/ 19 h 21"/>
                <a:gd name="T2" fmla="*/ 2 w 36"/>
                <a:gd name="T3" fmla="*/ 17 h 21"/>
                <a:gd name="T4" fmla="*/ 2 w 36"/>
                <a:gd name="T5" fmla="*/ 20 h 21"/>
                <a:gd name="T6" fmla="*/ 0 w 36"/>
                <a:gd name="T7" fmla="*/ 20 h 21"/>
                <a:gd name="T8" fmla="*/ 0 w 36"/>
                <a:gd name="T9" fmla="*/ 19 h 21"/>
                <a:gd name="T10" fmla="*/ 9 w 36"/>
                <a:gd name="T11" fmla="*/ 14 h 21"/>
                <a:gd name="T12" fmla="*/ 11 w 36"/>
                <a:gd name="T13" fmla="*/ 13 h 21"/>
                <a:gd name="T14" fmla="*/ 12 w 36"/>
                <a:gd name="T15" fmla="*/ 16 h 21"/>
                <a:gd name="T16" fmla="*/ 15 w 36"/>
                <a:gd name="T17" fmla="*/ 18 h 21"/>
                <a:gd name="T18" fmla="*/ 17 w 36"/>
                <a:gd name="T19" fmla="*/ 16 h 21"/>
                <a:gd name="T20" fmla="*/ 18 w 36"/>
                <a:gd name="T21" fmla="*/ 9 h 21"/>
                <a:gd name="T22" fmla="*/ 21 w 36"/>
                <a:gd name="T23" fmla="*/ 8 h 21"/>
                <a:gd name="T24" fmla="*/ 21 w 36"/>
                <a:gd name="T25" fmla="*/ 9 h 21"/>
                <a:gd name="T26" fmla="*/ 19 w 36"/>
                <a:gd name="T27" fmla="*/ 18 h 21"/>
                <a:gd name="T28" fmla="*/ 14 w 36"/>
                <a:gd name="T29" fmla="*/ 21 h 21"/>
                <a:gd name="T30" fmla="*/ 10 w 36"/>
                <a:gd name="T31" fmla="*/ 18 h 21"/>
                <a:gd name="T32" fmla="*/ 9 w 36"/>
                <a:gd name="T33" fmla="*/ 14 h 21"/>
                <a:gd name="T34" fmla="*/ 23 w 36"/>
                <a:gd name="T35" fmla="*/ 6 h 21"/>
                <a:gd name="T36" fmla="*/ 26 w 36"/>
                <a:gd name="T37" fmla="*/ 5 h 21"/>
                <a:gd name="T38" fmla="*/ 26 w 36"/>
                <a:gd name="T39" fmla="*/ 9 h 21"/>
                <a:gd name="T40" fmla="*/ 27 w 36"/>
                <a:gd name="T41" fmla="*/ 16 h 21"/>
                <a:gd name="T42" fmla="*/ 29 w 36"/>
                <a:gd name="T43" fmla="*/ 18 h 21"/>
                <a:gd name="T44" fmla="*/ 32 w 36"/>
                <a:gd name="T45" fmla="*/ 16 h 21"/>
                <a:gd name="T46" fmla="*/ 33 w 36"/>
                <a:gd name="T47" fmla="*/ 9 h 21"/>
                <a:gd name="T48" fmla="*/ 32 w 36"/>
                <a:gd name="T49" fmla="*/ 1 h 21"/>
                <a:gd name="T50" fmla="*/ 34 w 36"/>
                <a:gd name="T51" fmla="*/ 0 h 21"/>
                <a:gd name="T52" fmla="*/ 36 w 36"/>
                <a:gd name="T53" fmla="*/ 9 h 21"/>
                <a:gd name="T54" fmla="*/ 34 w 36"/>
                <a:gd name="T55" fmla="*/ 18 h 21"/>
                <a:gd name="T56" fmla="*/ 29 w 36"/>
                <a:gd name="T57" fmla="*/ 21 h 21"/>
                <a:gd name="T58" fmla="*/ 25 w 36"/>
                <a:gd name="T59" fmla="*/ 18 h 21"/>
                <a:gd name="T60" fmla="*/ 23 w 36"/>
                <a:gd name="T61" fmla="*/ 9 h 21"/>
                <a:gd name="T62" fmla="*/ 23 w 36"/>
                <a:gd name="T63" fmla="*/ 6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21"/>
                <a:gd name="T98" fmla="*/ 36 w 36"/>
                <a:gd name="T99" fmla="*/ 21 h 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0" name="Freeform 131"/>
            <p:cNvSpPr>
              <a:spLocks noEditPoints="1" noChangeArrowheads="1"/>
            </p:cNvSpPr>
            <p:nvPr/>
          </p:nvSpPr>
          <p:spPr bwMode="auto">
            <a:xfrm>
              <a:off x="403225" y="646112"/>
              <a:ext cx="155575" cy="117475"/>
            </a:xfrm>
            <a:custGeom>
              <a:avLst/>
              <a:gdLst>
                <a:gd name="T0" fmla="*/ 73 w 98"/>
                <a:gd name="T1" fmla="*/ 31 h 74"/>
                <a:gd name="T2" fmla="*/ 79 w 98"/>
                <a:gd name="T3" fmla="*/ 47 h 74"/>
                <a:gd name="T4" fmla="*/ 98 w 98"/>
                <a:gd name="T5" fmla="*/ 47 h 74"/>
                <a:gd name="T6" fmla="*/ 83 w 98"/>
                <a:gd name="T7" fmla="*/ 57 h 74"/>
                <a:gd name="T8" fmla="*/ 87 w 98"/>
                <a:gd name="T9" fmla="*/ 74 h 74"/>
                <a:gd name="T10" fmla="*/ 73 w 98"/>
                <a:gd name="T11" fmla="*/ 64 h 74"/>
                <a:gd name="T12" fmla="*/ 61 w 98"/>
                <a:gd name="T13" fmla="*/ 74 h 74"/>
                <a:gd name="T14" fmla="*/ 65 w 98"/>
                <a:gd name="T15" fmla="*/ 57 h 74"/>
                <a:gd name="T16" fmla="*/ 51 w 98"/>
                <a:gd name="T17" fmla="*/ 47 h 74"/>
                <a:gd name="T18" fmla="*/ 69 w 98"/>
                <a:gd name="T19" fmla="*/ 47 h 74"/>
                <a:gd name="T20" fmla="*/ 73 w 98"/>
                <a:gd name="T21" fmla="*/ 31 h 74"/>
                <a:gd name="T22" fmla="*/ 73 w 98"/>
                <a:gd name="T23" fmla="*/ 31 h 74"/>
                <a:gd name="T24" fmla="*/ 0 w 98"/>
                <a:gd name="T25" fmla="*/ 12 h 74"/>
                <a:gd name="T26" fmla="*/ 4 w 98"/>
                <a:gd name="T27" fmla="*/ 10 h 74"/>
                <a:gd name="T28" fmla="*/ 14 w 98"/>
                <a:gd name="T29" fmla="*/ 10 h 74"/>
                <a:gd name="T30" fmla="*/ 16 w 98"/>
                <a:gd name="T31" fmla="*/ 4 h 74"/>
                <a:gd name="T32" fmla="*/ 22 w 98"/>
                <a:gd name="T33" fmla="*/ 0 h 74"/>
                <a:gd name="T34" fmla="*/ 24 w 98"/>
                <a:gd name="T35" fmla="*/ 10 h 74"/>
                <a:gd name="T36" fmla="*/ 42 w 98"/>
                <a:gd name="T37" fmla="*/ 10 h 74"/>
                <a:gd name="T38" fmla="*/ 28 w 98"/>
                <a:gd name="T39" fmla="*/ 21 h 74"/>
                <a:gd name="T40" fmla="*/ 32 w 98"/>
                <a:gd name="T41" fmla="*/ 37 h 74"/>
                <a:gd name="T42" fmla="*/ 18 w 98"/>
                <a:gd name="T43" fmla="*/ 27 h 74"/>
                <a:gd name="T44" fmla="*/ 6 w 98"/>
                <a:gd name="T45" fmla="*/ 37 h 74"/>
                <a:gd name="T46" fmla="*/ 10 w 98"/>
                <a:gd name="T47" fmla="*/ 21 h 74"/>
                <a:gd name="T48" fmla="*/ 0 w 98"/>
                <a:gd name="T49" fmla="*/ 12 h 74"/>
                <a:gd name="T50" fmla="*/ 0 w 98"/>
                <a:gd name="T51" fmla="*/ 12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8"/>
                <a:gd name="T79" fmla="*/ 0 h 74"/>
                <a:gd name="T80" fmla="*/ 98 w 98"/>
                <a:gd name="T81" fmla="*/ 74 h 7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1" name="Freeform 132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2" name="Freeform 133"/>
            <p:cNvSpPr>
              <a:spLocks noEditPoints="1" noChangeArrowheads="1"/>
            </p:cNvSpPr>
            <p:nvPr/>
          </p:nvSpPr>
          <p:spPr bwMode="auto">
            <a:xfrm>
              <a:off x="701675" y="369887"/>
              <a:ext cx="258763" cy="409575"/>
            </a:xfrm>
            <a:custGeom>
              <a:avLst/>
              <a:gdLst>
                <a:gd name="T0" fmla="*/ 46 w 80"/>
                <a:gd name="T1" fmla="*/ 112 h 126"/>
                <a:gd name="T2" fmla="*/ 65 w 80"/>
                <a:gd name="T3" fmla="*/ 114 h 126"/>
                <a:gd name="T4" fmla="*/ 80 w 80"/>
                <a:gd name="T5" fmla="*/ 113 h 126"/>
                <a:gd name="T6" fmla="*/ 80 w 80"/>
                <a:gd name="T7" fmla="*/ 126 h 126"/>
                <a:gd name="T8" fmla="*/ 46 w 80"/>
                <a:gd name="T9" fmla="*/ 126 h 126"/>
                <a:gd name="T10" fmla="*/ 46 w 80"/>
                <a:gd name="T11" fmla="*/ 112 h 126"/>
                <a:gd name="T12" fmla="*/ 0 w 80"/>
                <a:gd name="T13" fmla="*/ 42 h 126"/>
                <a:gd name="T14" fmla="*/ 80 w 80"/>
                <a:gd name="T15" fmla="*/ 0 h 126"/>
                <a:gd name="T16" fmla="*/ 80 w 80"/>
                <a:gd name="T17" fmla="*/ 0 h 126"/>
                <a:gd name="T18" fmla="*/ 80 w 80"/>
                <a:gd name="T19" fmla="*/ 71 h 126"/>
                <a:gd name="T20" fmla="*/ 65 w 80"/>
                <a:gd name="T21" fmla="*/ 70 h 126"/>
                <a:gd name="T22" fmla="*/ 43 w 80"/>
                <a:gd name="T23" fmla="*/ 73 h 126"/>
                <a:gd name="T24" fmla="*/ 43 w 80"/>
                <a:gd name="T25" fmla="*/ 63 h 126"/>
                <a:gd name="T26" fmla="*/ 46 w 80"/>
                <a:gd name="T27" fmla="*/ 63 h 126"/>
                <a:gd name="T28" fmla="*/ 46 w 80"/>
                <a:gd name="T29" fmla="*/ 52 h 126"/>
                <a:gd name="T30" fmla="*/ 49 w 80"/>
                <a:gd name="T31" fmla="*/ 52 h 126"/>
                <a:gd name="T32" fmla="*/ 49 w 80"/>
                <a:gd name="T33" fmla="*/ 42 h 126"/>
                <a:gd name="T34" fmla="*/ 0 w 80"/>
                <a:gd name="T35" fmla="*/ 42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26"/>
                <a:gd name="T56" fmla="*/ 80 w 80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3" name="Freeform 134"/>
            <p:cNvSpPr>
              <a:spLocks noEditPoints="1" noChangeArrowheads="1"/>
            </p:cNvSpPr>
            <p:nvPr/>
          </p:nvSpPr>
          <p:spPr bwMode="auto">
            <a:xfrm>
              <a:off x="577850" y="519112"/>
              <a:ext cx="273050" cy="241300"/>
            </a:xfrm>
            <a:custGeom>
              <a:avLst/>
              <a:gdLst>
                <a:gd name="T0" fmla="*/ 3 w 84"/>
                <a:gd name="T1" fmla="*/ 15 h 74"/>
                <a:gd name="T2" fmla="*/ 32 w 84"/>
                <a:gd name="T3" fmla="*/ 0 h 74"/>
                <a:gd name="T4" fmla="*/ 84 w 84"/>
                <a:gd name="T5" fmla="*/ 0 h 74"/>
                <a:gd name="T6" fmla="*/ 84 w 84"/>
                <a:gd name="T7" fmla="*/ 3 h 74"/>
                <a:gd name="T8" fmla="*/ 80 w 84"/>
                <a:gd name="T9" fmla="*/ 3 h 74"/>
                <a:gd name="T10" fmla="*/ 80 w 84"/>
                <a:gd name="T11" fmla="*/ 14 h 74"/>
                <a:gd name="T12" fmla="*/ 78 w 84"/>
                <a:gd name="T13" fmla="*/ 14 h 74"/>
                <a:gd name="T14" fmla="*/ 78 w 84"/>
                <a:gd name="T15" fmla="*/ 64 h 74"/>
                <a:gd name="T16" fmla="*/ 81 w 84"/>
                <a:gd name="T17" fmla="*/ 64 h 74"/>
                <a:gd name="T18" fmla="*/ 81 w 84"/>
                <a:gd name="T19" fmla="*/ 74 h 74"/>
                <a:gd name="T20" fmla="*/ 55 w 84"/>
                <a:gd name="T21" fmla="*/ 74 h 74"/>
                <a:gd name="T22" fmla="*/ 55 w 84"/>
                <a:gd name="T23" fmla="*/ 64 h 74"/>
                <a:gd name="T24" fmla="*/ 58 w 84"/>
                <a:gd name="T25" fmla="*/ 64 h 74"/>
                <a:gd name="T26" fmla="*/ 58 w 84"/>
                <a:gd name="T27" fmla="*/ 14 h 74"/>
                <a:gd name="T28" fmla="*/ 23 w 84"/>
                <a:gd name="T29" fmla="*/ 14 h 74"/>
                <a:gd name="T30" fmla="*/ 23 w 84"/>
                <a:gd name="T31" fmla="*/ 64 h 74"/>
                <a:gd name="T32" fmla="*/ 26 w 84"/>
                <a:gd name="T33" fmla="*/ 64 h 74"/>
                <a:gd name="T34" fmla="*/ 26 w 84"/>
                <a:gd name="T35" fmla="*/ 74 h 74"/>
                <a:gd name="T36" fmla="*/ 0 w 84"/>
                <a:gd name="T37" fmla="*/ 74 h 74"/>
                <a:gd name="T38" fmla="*/ 0 w 84"/>
                <a:gd name="T39" fmla="*/ 64 h 74"/>
                <a:gd name="T40" fmla="*/ 3 w 84"/>
                <a:gd name="T41" fmla="*/ 64 h 74"/>
                <a:gd name="T42" fmla="*/ 3 w 84"/>
                <a:gd name="T43" fmla="*/ 15 h 74"/>
                <a:gd name="T44" fmla="*/ 40 w 84"/>
                <a:gd name="T45" fmla="*/ 34 h 74"/>
                <a:gd name="T46" fmla="*/ 40 w 84"/>
                <a:gd name="T47" fmla="*/ 34 h 74"/>
                <a:gd name="T48" fmla="*/ 49 w 84"/>
                <a:gd name="T49" fmla="*/ 42 h 74"/>
                <a:gd name="T50" fmla="*/ 49 w 84"/>
                <a:gd name="T51" fmla="*/ 61 h 74"/>
                <a:gd name="T52" fmla="*/ 32 w 84"/>
                <a:gd name="T53" fmla="*/ 61 h 74"/>
                <a:gd name="T54" fmla="*/ 32 w 84"/>
                <a:gd name="T55" fmla="*/ 42 h 74"/>
                <a:gd name="T56" fmla="*/ 40 w 84"/>
                <a:gd name="T57" fmla="*/ 34 h 74"/>
                <a:gd name="T58" fmla="*/ 28 w 84"/>
                <a:gd name="T59" fmla="*/ 64 h 74"/>
                <a:gd name="T60" fmla="*/ 53 w 84"/>
                <a:gd name="T61" fmla="*/ 64 h 74"/>
                <a:gd name="T62" fmla="*/ 53 w 84"/>
                <a:gd name="T63" fmla="*/ 74 h 74"/>
                <a:gd name="T64" fmla="*/ 28 w 84"/>
                <a:gd name="T65" fmla="*/ 74 h 74"/>
                <a:gd name="T66" fmla="*/ 28 w 84"/>
                <a:gd name="T67" fmla="*/ 64 h 74"/>
                <a:gd name="T68" fmla="*/ 25 w 84"/>
                <a:gd name="T69" fmla="*/ 15 h 74"/>
                <a:gd name="T70" fmla="*/ 56 w 84"/>
                <a:gd name="T71" fmla="*/ 15 h 74"/>
                <a:gd name="T72" fmla="*/ 56 w 84"/>
                <a:gd name="T73" fmla="*/ 63 h 74"/>
                <a:gd name="T74" fmla="*/ 25 w 84"/>
                <a:gd name="T75" fmla="*/ 63 h 74"/>
                <a:gd name="T76" fmla="*/ 25 w 84"/>
                <a:gd name="T77" fmla="*/ 15 h 74"/>
                <a:gd name="T78" fmla="*/ 62 w 84"/>
                <a:gd name="T79" fmla="*/ 14 h 74"/>
                <a:gd name="T80" fmla="*/ 62 w 84"/>
                <a:gd name="T81" fmla="*/ 64 h 74"/>
                <a:gd name="T82" fmla="*/ 65 w 84"/>
                <a:gd name="T83" fmla="*/ 64 h 74"/>
                <a:gd name="T84" fmla="*/ 65 w 84"/>
                <a:gd name="T85" fmla="*/ 14 h 74"/>
                <a:gd name="T86" fmla="*/ 62 w 84"/>
                <a:gd name="T87" fmla="*/ 14 h 74"/>
                <a:gd name="T88" fmla="*/ 70 w 84"/>
                <a:gd name="T89" fmla="*/ 14 h 74"/>
                <a:gd name="T90" fmla="*/ 70 w 84"/>
                <a:gd name="T91" fmla="*/ 64 h 74"/>
                <a:gd name="T92" fmla="*/ 73 w 84"/>
                <a:gd name="T93" fmla="*/ 64 h 74"/>
                <a:gd name="T94" fmla="*/ 73 w 84"/>
                <a:gd name="T95" fmla="*/ 14 h 74"/>
                <a:gd name="T96" fmla="*/ 70 w 84"/>
                <a:gd name="T97" fmla="*/ 14 h 74"/>
                <a:gd name="T98" fmla="*/ 18 w 84"/>
                <a:gd name="T99" fmla="*/ 14 h 74"/>
                <a:gd name="T100" fmla="*/ 15 w 84"/>
                <a:gd name="T101" fmla="*/ 14 h 74"/>
                <a:gd name="T102" fmla="*/ 15 w 84"/>
                <a:gd name="T103" fmla="*/ 64 h 74"/>
                <a:gd name="T104" fmla="*/ 18 w 84"/>
                <a:gd name="T105" fmla="*/ 64 h 74"/>
                <a:gd name="T106" fmla="*/ 18 w 84"/>
                <a:gd name="T107" fmla="*/ 14 h 74"/>
                <a:gd name="T108" fmla="*/ 11 w 84"/>
                <a:gd name="T109" fmla="*/ 14 h 74"/>
                <a:gd name="T110" fmla="*/ 8 w 84"/>
                <a:gd name="T111" fmla="*/ 14 h 74"/>
                <a:gd name="T112" fmla="*/ 8 w 84"/>
                <a:gd name="T113" fmla="*/ 64 h 74"/>
                <a:gd name="T114" fmla="*/ 11 w 84"/>
                <a:gd name="T115" fmla="*/ 64 h 74"/>
                <a:gd name="T116" fmla="*/ 11 w 84"/>
                <a:gd name="T117" fmla="*/ 14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"/>
                <a:gd name="T178" fmla="*/ 0 h 74"/>
                <a:gd name="T179" fmla="*/ 84 w 84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4" name="Freeform 135"/>
            <p:cNvSpPr>
              <a:spLocks noEditPoints="1" noChangeArrowheads="1"/>
            </p:cNvSpPr>
            <p:nvPr/>
          </p:nvSpPr>
          <p:spPr bwMode="auto">
            <a:xfrm>
              <a:off x="766763" y="393700"/>
              <a:ext cx="161925" cy="100013"/>
            </a:xfrm>
            <a:custGeom>
              <a:avLst/>
              <a:gdLst>
                <a:gd name="T0" fmla="*/ 0 w 50"/>
                <a:gd name="T1" fmla="*/ 25 h 31"/>
                <a:gd name="T2" fmla="*/ 3 w 50"/>
                <a:gd name="T3" fmla="*/ 23 h 31"/>
                <a:gd name="T4" fmla="*/ 3 w 50"/>
                <a:gd name="T5" fmla="*/ 30 h 31"/>
                <a:gd name="T6" fmla="*/ 0 w 50"/>
                <a:gd name="T7" fmla="*/ 30 h 31"/>
                <a:gd name="T8" fmla="*/ 0 w 50"/>
                <a:gd name="T9" fmla="*/ 25 h 31"/>
                <a:gd name="T10" fmla="*/ 12 w 50"/>
                <a:gd name="T11" fmla="*/ 19 h 31"/>
                <a:gd name="T12" fmla="*/ 15 w 50"/>
                <a:gd name="T13" fmla="*/ 17 h 31"/>
                <a:gd name="T14" fmla="*/ 17 w 50"/>
                <a:gd name="T15" fmla="*/ 25 h 31"/>
                <a:gd name="T16" fmla="*/ 21 w 50"/>
                <a:gd name="T17" fmla="*/ 28 h 31"/>
                <a:gd name="T18" fmla="*/ 24 w 50"/>
                <a:gd name="T19" fmla="*/ 25 h 31"/>
                <a:gd name="T20" fmla="*/ 26 w 50"/>
                <a:gd name="T21" fmla="*/ 14 h 31"/>
                <a:gd name="T22" fmla="*/ 26 w 50"/>
                <a:gd name="T23" fmla="*/ 11 h 31"/>
                <a:gd name="T24" fmla="*/ 29 w 50"/>
                <a:gd name="T25" fmla="*/ 10 h 31"/>
                <a:gd name="T26" fmla="*/ 29 w 50"/>
                <a:gd name="T27" fmla="*/ 14 h 31"/>
                <a:gd name="T28" fmla="*/ 27 w 50"/>
                <a:gd name="T29" fmla="*/ 27 h 31"/>
                <a:gd name="T30" fmla="*/ 20 w 50"/>
                <a:gd name="T31" fmla="*/ 31 h 31"/>
                <a:gd name="T32" fmla="*/ 14 w 50"/>
                <a:gd name="T33" fmla="*/ 27 h 31"/>
                <a:gd name="T34" fmla="*/ 12 w 50"/>
                <a:gd name="T35" fmla="*/ 19 h 31"/>
                <a:gd name="T36" fmla="*/ 33 w 50"/>
                <a:gd name="T37" fmla="*/ 8 h 31"/>
                <a:gd name="T38" fmla="*/ 37 w 50"/>
                <a:gd name="T39" fmla="*/ 6 h 31"/>
                <a:gd name="T40" fmla="*/ 36 w 50"/>
                <a:gd name="T41" fmla="*/ 14 h 31"/>
                <a:gd name="T42" fmla="*/ 38 w 50"/>
                <a:gd name="T43" fmla="*/ 25 h 31"/>
                <a:gd name="T44" fmla="*/ 42 w 50"/>
                <a:gd name="T45" fmla="*/ 28 h 31"/>
                <a:gd name="T46" fmla="*/ 45 w 50"/>
                <a:gd name="T47" fmla="*/ 25 h 31"/>
                <a:gd name="T48" fmla="*/ 47 w 50"/>
                <a:gd name="T49" fmla="*/ 14 h 31"/>
                <a:gd name="T50" fmla="*/ 45 w 50"/>
                <a:gd name="T51" fmla="*/ 3 h 31"/>
                <a:gd name="T52" fmla="*/ 44 w 50"/>
                <a:gd name="T53" fmla="*/ 2 h 31"/>
                <a:gd name="T54" fmla="*/ 47 w 50"/>
                <a:gd name="T55" fmla="*/ 0 h 31"/>
                <a:gd name="T56" fmla="*/ 48 w 50"/>
                <a:gd name="T57" fmla="*/ 1 h 31"/>
                <a:gd name="T58" fmla="*/ 50 w 50"/>
                <a:gd name="T59" fmla="*/ 14 h 31"/>
                <a:gd name="T60" fmla="*/ 48 w 50"/>
                <a:gd name="T61" fmla="*/ 27 h 31"/>
                <a:gd name="T62" fmla="*/ 41 w 50"/>
                <a:gd name="T63" fmla="*/ 31 h 31"/>
                <a:gd name="T64" fmla="*/ 35 w 50"/>
                <a:gd name="T65" fmla="*/ 27 h 31"/>
                <a:gd name="T66" fmla="*/ 33 w 50"/>
                <a:gd name="T67" fmla="*/ 14 h 31"/>
                <a:gd name="T68" fmla="*/ 33 w 50"/>
                <a:gd name="T69" fmla="*/ 8 h 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"/>
                <a:gd name="T106" fmla="*/ 0 h 31"/>
                <a:gd name="T107" fmla="*/ 50 w 50"/>
                <a:gd name="T108" fmla="*/ 31 h 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5" name="Freeform 136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486 w 486"/>
                <a:gd name="T3" fmla="*/ 0 h 258"/>
                <a:gd name="T4" fmla="*/ 486 w 486"/>
                <a:gd name="T5" fmla="*/ 258 h 258"/>
                <a:gd name="T6" fmla="*/ 0 w 486"/>
                <a:gd name="T7" fmla="*/ 258 h 258"/>
                <a:gd name="T8" fmla="*/ 0 w 486"/>
                <a:gd name="T9" fmla="*/ 0 h 258"/>
                <a:gd name="T10" fmla="*/ 0 w 486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258"/>
                <a:gd name="T20" fmla="*/ 486 w 486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6" name="Freeform 137"/>
            <p:cNvSpPr>
              <a:spLocks noChangeArrowheads="1"/>
            </p:cNvSpPr>
            <p:nvPr/>
          </p:nvSpPr>
          <p:spPr bwMode="auto">
            <a:xfrm>
              <a:off x="188913" y="369887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122 w 122"/>
                <a:gd name="T3" fmla="*/ 0 h 258"/>
                <a:gd name="T4" fmla="*/ 122 w 122"/>
                <a:gd name="T5" fmla="*/ 258 h 258"/>
                <a:gd name="T6" fmla="*/ 0 w 122"/>
                <a:gd name="T7" fmla="*/ 258 h 258"/>
                <a:gd name="T8" fmla="*/ 0 w 122"/>
                <a:gd name="T9" fmla="*/ 0 h 258"/>
                <a:gd name="T10" fmla="*/ 0 w 122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58"/>
                <a:gd name="T20" fmla="*/ 122 w 122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7" name="Freeform 138"/>
            <p:cNvSpPr>
              <a:spLocks noChangeArrowheads="1"/>
            </p:cNvSpPr>
            <p:nvPr/>
          </p:nvSpPr>
          <p:spPr bwMode="auto">
            <a:xfrm>
              <a:off x="260350" y="393700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69 w 69"/>
                <a:gd name="T3" fmla="*/ 0 h 34"/>
                <a:gd name="T4" fmla="*/ 69 w 69"/>
                <a:gd name="T5" fmla="*/ 34 h 34"/>
                <a:gd name="T6" fmla="*/ 0 w 69"/>
                <a:gd name="T7" fmla="*/ 34 h 34"/>
                <a:gd name="T8" fmla="*/ 0 w 69"/>
                <a:gd name="T9" fmla="*/ 0 h 34"/>
                <a:gd name="T10" fmla="*/ 0 w 69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34"/>
                <a:gd name="T20" fmla="*/ 69 w 69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8" name="Freeform 139"/>
            <p:cNvSpPr>
              <a:spLocks noEditPoints="1" noChangeArrowheads="1"/>
            </p:cNvSpPr>
            <p:nvPr/>
          </p:nvSpPr>
          <p:spPr bwMode="auto">
            <a:xfrm>
              <a:off x="211138" y="688975"/>
              <a:ext cx="133350" cy="77788"/>
            </a:xfrm>
            <a:custGeom>
              <a:avLst/>
              <a:gdLst>
                <a:gd name="T0" fmla="*/ 7 w 41"/>
                <a:gd name="T1" fmla="*/ 23 h 24"/>
                <a:gd name="T2" fmla="*/ 5 w 41"/>
                <a:gd name="T3" fmla="*/ 23 h 24"/>
                <a:gd name="T4" fmla="*/ 5 w 41"/>
                <a:gd name="T5" fmla="*/ 5 h 24"/>
                <a:gd name="T6" fmla="*/ 3 w 41"/>
                <a:gd name="T7" fmla="*/ 7 h 24"/>
                <a:gd name="T8" fmla="*/ 0 w 41"/>
                <a:gd name="T9" fmla="*/ 8 h 24"/>
                <a:gd name="T10" fmla="*/ 0 w 41"/>
                <a:gd name="T11" fmla="*/ 6 h 24"/>
                <a:gd name="T12" fmla="*/ 4 w 41"/>
                <a:gd name="T13" fmla="*/ 3 h 24"/>
                <a:gd name="T14" fmla="*/ 6 w 41"/>
                <a:gd name="T15" fmla="*/ 0 h 24"/>
                <a:gd name="T16" fmla="*/ 7 w 41"/>
                <a:gd name="T17" fmla="*/ 0 h 24"/>
                <a:gd name="T18" fmla="*/ 7 w 41"/>
                <a:gd name="T19" fmla="*/ 23 h 24"/>
                <a:gd name="T20" fmla="*/ 13 w 41"/>
                <a:gd name="T21" fmla="*/ 12 h 24"/>
                <a:gd name="T22" fmla="*/ 15 w 41"/>
                <a:gd name="T23" fmla="*/ 3 h 24"/>
                <a:gd name="T24" fmla="*/ 19 w 41"/>
                <a:gd name="T25" fmla="*/ 0 h 24"/>
                <a:gd name="T26" fmla="*/ 24 w 41"/>
                <a:gd name="T27" fmla="*/ 2 h 24"/>
                <a:gd name="T28" fmla="*/ 26 w 41"/>
                <a:gd name="T29" fmla="*/ 12 h 24"/>
                <a:gd name="T30" fmla="*/ 24 w 41"/>
                <a:gd name="T31" fmla="*/ 21 h 24"/>
                <a:gd name="T32" fmla="*/ 19 w 41"/>
                <a:gd name="T33" fmla="*/ 24 h 24"/>
                <a:gd name="T34" fmla="*/ 15 w 41"/>
                <a:gd name="T35" fmla="*/ 21 h 24"/>
                <a:gd name="T36" fmla="*/ 13 w 41"/>
                <a:gd name="T37" fmla="*/ 12 h 24"/>
                <a:gd name="T38" fmla="*/ 16 w 41"/>
                <a:gd name="T39" fmla="*/ 12 h 24"/>
                <a:gd name="T40" fmla="*/ 17 w 41"/>
                <a:gd name="T41" fmla="*/ 19 h 24"/>
                <a:gd name="T42" fmla="*/ 20 w 41"/>
                <a:gd name="T43" fmla="*/ 21 h 24"/>
                <a:gd name="T44" fmla="*/ 22 w 41"/>
                <a:gd name="T45" fmla="*/ 19 h 24"/>
                <a:gd name="T46" fmla="*/ 23 w 41"/>
                <a:gd name="T47" fmla="*/ 12 h 24"/>
                <a:gd name="T48" fmla="*/ 22 w 41"/>
                <a:gd name="T49" fmla="*/ 4 h 24"/>
                <a:gd name="T50" fmla="*/ 19 w 41"/>
                <a:gd name="T51" fmla="*/ 2 h 24"/>
                <a:gd name="T52" fmla="*/ 17 w 41"/>
                <a:gd name="T53" fmla="*/ 4 h 24"/>
                <a:gd name="T54" fmla="*/ 16 w 41"/>
                <a:gd name="T55" fmla="*/ 12 h 24"/>
                <a:gd name="T56" fmla="*/ 28 w 41"/>
                <a:gd name="T57" fmla="*/ 12 h 24"/>
                <a:gd name="T58" fmla="*/ 30 w 41"/>
                <a:gd name="T59" fmla="*/ 3 h 24"/>
                <a:gd name="T60" fmla="*/ 34 w 41"/>
                <a:gd name="T61" fmla="*/ 0 h 24"/>
                <a:gd name="T62" fmla="*/ 39 w 41"/>
                <a:gd name="T63" fmla="*/ 2 h 24"/>
                <a:gd name="T64" fmla="*/ 41 w 41"/>
                <a:gd name="T65" fmla="*/ 12 h 24"/>
                <a:gd name="T66" fmla="*/ 39 w 41"/>
                <a:gd name="T67" fmla="*/ 21 h 24"/>
                <a:gd name="T68" fmla="*/ 34 w 41"/>
                <a:gd name="T69" fmla="*/ 24 h 24"/>
                <a:gd name="T70" fmla="*/ 30 w 41"/>
                <a:gd name="T71" fmla="*/ 21 h 24"/>
                <a:gd name="T72" fmla="*/ 28 w 41"/>
                <a:gd name="T73" fmla="*/ 12 h 24"/>
                <a:gd name="T74" fmla="*/ 31 w 41"/>
                <a:gd name="T75" fmla="*/ 12 h 24"/>
                <a:gd name="T76" fmla="*/ 32 w 41"/>
                <a:gd name="T77" fmla="*/ 19 h 24"/>
                <a:gd name="T78" fmla="*/ 34 w 41"/>
                <a:gd name="T79" fmla="*/ 21 h 24"/>
                <a:gd name="T80" fmla="*/ 37 w 41"/>
                <a:gd name="T81" fmla="*/ 19 h 24"/>
                <a:gd name="T82" fmla="*/ 38 w 41"/>
                <a:gd name="T83" fmla="*/ 12 h 24"/>
                <a:gd name="T84" fmla="*/ 37 w 41"/>
                <a:gd name="T85" fmla="*/ 4 h 24"/>
                <a:gd name="T86" fmla="*/ 34 w 41"/>
                <a:gd name="T87" fmla="*/ 2 h 24"/>
                <a:gd name="T88" fmla="*/ 32 w 41"/>
                <a:gd name="T89" fmla="*/ 4 h 24"/>
                <a:gd name="T90" fmla="*/ 31 w 41"/>
                <a:gd name="T91" fmla="*/ 12 h 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"/>
                <a:gd name="T139" fmla="*/ 0 h 24"/>
                <a:gd name="T140" fmla="*/ 41 w 41"/>
                <a:gd name="T141" fmla="*/ 24 h 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9" name="Freeform 140"/>
            <p:cNvSpPr>
              <a:spLocks noChangeArrowheads="1"/>
            </p:cNvSpPr>
            <p:nvPr/>
          </p:nvSpPr>
          <p:spPr bwMode="auto">
            <a:xfrm>
              <a:off x="395288" y="425450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2 h 3"/>
                <a:gd name="T6" fmla="*/ 57 w 57"/>
                <a:gd name="T7" fmla="*/ 2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2 h 3"/>
                <a:gd name="T14" fmla="*/ 0 w 57"/>
                <a:gd name="T15" fmla="*/ 2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0" name="Freeform 141"/>
            <p:cNvSpPr>
              <a:spLocks noChangeArrowheads="1"/>
            </p:cNvSpPr>
            <p:nvPr/>
          </p:nvSpPr>
          <p:spPr bwMode="auto">
            <a:xfrm>
              <a:off x="395288" y="409575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1 h 3"/>
                <a:gd name="T6" fmla="*/ 57 w 57"/>
                <a:gd name="T7" fmla="*/ 1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1 h 3"/>
                <a:gd name="T14" fmla="*/ 0 w 57"/>
                <a:gd name="T15" fmla="*/ 1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1" name="Freeform 142"/>
            <p:cNvSpPr>
              <a:spLocks noChangeArrowheads="1"/>
            </p:cNvSpPr>
            <p:nvPr/>
          </p:nvSpPr>
          <p:spPr bwMode="auto">
            <a:xfrm>
              <a:off x="395288" y="393700"/>
              <a:ext cx="185738" cy="6350"/>
            </a:xfrm>
            <a:custGeom>
              <a:avLst/>
              <a:gdLst>
                <a:gd name="T0" fmla="*/ 2 w 57"/>
                <a:gd name="T1" fmla="*/ 0 h 2"/>
                <a:gd name="T2" fmla="*/ 56 w 57"/>
                <a:gd name="T3" fmla="*/ 0 h 2"/>
                <a:gd name="T4" fmla="*/ 57 w 57"/>
                <a:gd name="T5" fmla="*/ 1 h 2"/>
                <a:gd name="T6" fmla="*/ 57 w 57"/>
                <a:gd name="T7" fmla="*/ 1 h 2"/>
                <a:gd name="T8" fmla="*/ 56 w 57"/>
                <a:gd name="T9" fmla="*/ 2 h 2"/>
                <a:gd name="T10" fmla="*/ 2 w 57"/>
                <a:gd name="T11" fmla="*/ 2 h 2"/>
                <a:gd name="T12" fmla="*/ 0 w 57"/>
                <a:gd name="T13" fmla="*/ 1 h 2"/>
                <a:gd name="T14" fmla="*/ 0 w 57"/>
                <a:gd name="T15" fmla="*/ 1 h 2"/>
                <a:gd name="T16" fmla="*/ 2 w 57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2"/>
                <a:gd name="T29" fmla="*/ 57 w 57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2" name="Freeform 143"/>
            <p:cNvSpPr>
              <a:spLocks noEditPoints="1" noChangeArrowheads="1"/>
            </p:cNvSpPr>
            <p:nvPr/>
          </p:nvSpPr>
          <p:spPr bwMode="auto">
            <a:xfrm>
              <a:off x="395288" y="461962"/>
              <a:ext cx="163513" cy="301625"/>
            </a:xfrm>
            <a:custGeom>
              <a:avLst/>
              <a:gdLst>
                <a:gd name="T0" fmla="*/ 78 w 103"/>
                <a:gd name="T1" fmla="*/ 147 h 190"/>
                <a:gd name="T2" fmla="*/ 84 w 103"/>
                <a:gd name="T3" fmla="*/ 163 h 190"/>
                <a:gd name="T4" fmla="*/ 103 w 103"/>
                <a:gd name="T5" fmla="*/ 163 h 190"/>
                <a:gd name="T6" fmla="*/ 88 w 103"/>
                <a:gd name="T7" fmla="*/ 173 h 190"/>
                <a:gd name="T8" fmla="*/ 92 w 103"/>
                <a:gd name="T9" fmla="*/ 190 h 190"/>
                <a:gd name="T10" fmla="*/ 78 w 103"/>
                <a:gd name="T11" fmla="*/ 180 h 190"/>
                <a:gd name="T12" fmla="*/ 66 w 103"/>
                <a:gd name="T13" fmla="*/ 190 h 190"/>
                <a:gd name="T14" fmla="*/ 70 w 103"/>
                <a:gd name="T15" fmla="*/ 173 h 190"/>
                <a:gd name="T16" fmla="*/ 56 w 103"/>
                <a:gd name="T17" fmla="*/ 163 h 190"/>
                <a:gd name="T18" fmla="*/ 74 w 103"/>
                <a:gd name="T19" fmla="*/ 163 h 190"/>
                <a:gd name="T20" fmla="*/ 78 w 103"/>
                <a:gd name="T21" fmla="*/ 147 h 190"/>
                <a:gd name="T22" fmla="*/ 78 w 103"/>
                <a:gd name="T23" fmla="*/ 147 h 190"/>
                <a:gd name="T24" fmla="*/ 23 w 103"/>
                <a:gd name="T25" fmla="*/ 40 h 190"/>
                <a:gd name="T26" fmla="*/ 29 w 103"/>
                <a:gd name="T27" fmla="*/ 57 h 190"/>
                <a:gd name="T28" fmla="*/ 47 w 103"/>
                <a:gd name="T29" fmla="*/ 57 h 190"/>
                <a:gd name="T30" fmla="*/ 33 w 103"/>
                <a:gd name="T31" fmla="*/ 67 h 190"/>
                <a:gd name="T32" fmla="*/ 37 w 103"/>
                <a:gd name="T33" fmla="*/ 83 h 190"/>
                <a:gd name="T34" fmla="*/ 23 w 103"/>
                <a:gd name="T35" fmla="*/ 73 h 190"/>
                <a:gd name="T36" fmla="*/ 11 w 103"/>
                <a:gd name="T37" fmla="*/ 83 h 190"/>
                <a:gd name="T38" fmla="*/ 15 w 103"/>
                <a:gd name="T39" fmla="*/ 67 h 190"/>
                <a:gd name="T40" fmla="*/ 0 w 103"/>
                <a:gd name="T41" fmla="*/ 57 h 190"/>
                <a:gd name="T42" fmla="*/ 19 w 103"/>
                <a:gd name="T43" fmla="*/ 57 h 190"/>
                <a:gd name="T44" fmla="*/ 23 w 103"/>
                <a:gd name="T45" fmla="*/ 40 h 190"/>
                <a:gd name="T46" fmla="*/ 23 w 103"/>
                <a:gd name="T47" fmla="*/ 40 h 190"/>
                <a:gd name="T48" fmla="*/ 23 w 103"/>
                <a:gd name="T49" fmla="*/ 110 h 190"/>
                <a:gd name="T50" fmla="*/ 29 w 103"/>
                <a:gd name="T51" fmla="*/ 126 h 190"/>
                <a:gd name="T52" fmla="*/ 47 w 103"/>
                <a:gd name="T53" fmla="*/ 126 h 190"/>
                <a:gd name="T54" fmla="*/ 33 w 103"/>
                <a:gd name="T55" fmla="*/ 137 h 190"/>
                <a:gd name="T56" fmla="*/ 37 w 103"/>
                <a:gd name="T57" fmla="*/ 153 h 190"/>
                <a:gd name="T58" fmla="*/ 23 w 103"/>
                <a:gd name="T59" fmla="*/ 143 h 190"/>
                <a:gd name="T60" fmla="*/ 11 w 103"/>
                <a:gd name="T61" fmla="*/ 153 h 190"/>
                <a:gd name="T62" fmla="*/ 15 w 103"/>
                <a:gd name="T63" fmla="*/ 137 h 190"/>
                <a:gd name="T64" fmla="*/ 0 w 103"/>
                <a:gd name="T65" fmla="*/ 126 h 190"/>
                <a:gd name="T66" fmla="*/ 19 w 103"/>
                <a:gd name="T67" fmla="*/ 126 h 190"/>
                <a:gd name="T68" fmla="*/ 23 w 103"/>
                <a:gd name="T69" fmla="*/ 110 h 190"/>
                <a:gd name="T70" fmla="*/ 23 w 103"/>
                <a:gd name="T71" fmla="*/ 110 h 190"/>
                <a:gd name="T72" fmla="*/ 78 w 103"/>
                <a:gd name="T73" fmla="*/ 0 h 190"/>
                <a:gd name="T74" fmla="*/ 84 w 103"/>
                <a:gd name="T75" fmla="*/ 16 h 190"/>
                <a:gd name="T76" fmla="*/ 103 w 103"/>
                <a:gd name="T77" fmla="*/ 16 h 190"/>
                <a:gd name="T78" fmla="*/ 88 w 103"/>
                <a:gd name="T79" fmla="*/ 26 h 190"/>
                <a:gd name="T80" fmla="*/ 92 w 103"/>
                <a:gd name="T81" fmla="*/ 42 h 190"/>
                <a:gd name="T82" fmla="*/ 78 w 103"/>
                <a:gd name="T83" fmla="*/ 32 h 190"/>
                <a:gd name="T84" fmla="*/ 66 w 103"/>
                <a:gd name="T85" fmla="*/ 42 h 190"/>
                <a:gd name="T86" fmla="*/ 70 w 103"/>
                <a:gd name="T87" fmla="*/ 26 h 190"/>
                <a:gd name="T88" fmla="*/ 56 w 103"/>
                <a:gd name="T89" fmla="*/ 16 h 190"/>
                <a:gd name="T90" fmla="*/ 74 w 103"/>
                <a:gd name="T91" fmla="*/ 16 h 190"/>
                <a:gd name="T92" fmla="*/ 78 w 103"/>
                <a:gd name="T93" fmla="*/ 0 h 190"/>
                <a:gd name="T94" fmla="*/ 78 w 103"/>
                <a:gd name="T95" fmla="*/ 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190"/>
                <a:gd name="T146" fmla="*/ 103 w 103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3" name="Freeform 144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4" name="Freeform 145"/>
            <p:cNvSpPr>
              <a:spLocks noEditPoints="1" noChangeArrowheads="1"/>
            </p:cNvSpPr>
            <p:nvPr/>
          </p:nvSpPr>
          <p:spPr bwMode="auto">
            <a:xfrm>
              <a:off x="677863" y="369887"/>
              <a:ext cx="282575" cy="409575"/>
            </a:xfrm>
            <a:custGeom>
              <a:avLst/>
              <a:gdLst>
                <a:gd name="T0" fmla="*/ 53 w 87"/>
                <a:gd name="T1" fmla="*/ 112 h 126"/>
                <a:gd name="T2" fmla="*/ 72 w 87"/>
                <a:gd name="T3" fmla="*/ 114 h 126"/>
                <a:gd name="T4" fmla="*/ 87 w 87"/>
                <a:gd name="T5" fmla="*/ 113 h 126"/>
                <a:gd name="T6" fmla="*/ 87 w 87"/>
                <a:gd name="T7" fmla="*/ 126 h 126"/>
                <a:gd name="T8" fmla="*/ 53 w 87"/>
                <a:gd name="T9" fmla="*/ 126 h 126"/>
                <a:gd name="T10" fmla="*/ 53 w 87"/>
                <a:gd name="T11" fmla="*/ 112 h 126"/>
                <a:gd name="T12" fmla="*/ 50 w 87"/>
                <a:gd name="T13" fmla="*/ 73 h 126"/>
                <a:gd name="T14" fmla="*/ 50 w 87"/>
                <a:gd name="T15" fmla="*/ 63 h 126"/>
                <a:gd name="T16" fmla="*/ 53 w 87"/>
                <a:gd name="T17" fmla="*/ 63 h 126"/>
                <a:gd name="T18" fmla="*/ 53 w 87"/>
                <a:gd name="T19" fmla="*/ 52 h 126"/>
                <a:gd name="T20" fmla="*/ 56 w 87"/>
                <a:gd name="T21" fmla="*/ 52 h 126"/>
                <a:gd name="T22" fmla="*/ 56 w 87"/>
                <a:gd name="T23" fmla="*/ 42 h 126"/>
                <a:gd name="T24" fmla="*/ 0 w 87"/>
                <a:gd name="T25" fmla="*/ 42 h 126"/>
                <a:gd name="T26" fmla="*/ 0 w 87"/>
                <a:gd name="T27" fmla="*/ 0 h 126"/>
                <a:gd name="T28" fmla="*/ 87 w 87"/>
                <a:gd name="T29" fmla="*/ 0 h 126"/>
                <a:gd name="T30" fmla="*/ 87 w 87"/>
                <a:gd name="T31" fmla="*/ 71 h 126"/>
                <a:gd name="T32" fmla="*/ 72 w 87"/>
                <a:gd name="T33" fmla="*/ 70 h 126"/>
                <a:gd name="T34" fmla="*/ 50 w 87"/>
                <a:gd name="T35" fmla="*/ 73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7"/>
                <a:gd name="T55" fmla="*/ 0 h 126"/>
                <a:gd name="T56" fmla="*/ 87 w 87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5" name="Freeform 146"/>
            <p:cNvSpPr>
              <a:spLocks noEditPoints="1" noChangeArrowheads="1"/>
            </p:cNvSpPr>
            <p:nvPr/>
          </p:nvSpPr>
          <p:spPr bwMode="auto">
            <a:xfrm>
              <a:off x="568325" y="519112"/>
              <a:ext cx="282575" cy="241300"/>
            </a:xfrm>
            <a:custGeom>
              <a:avLst/>
              <a:gdLst>
                <a:gd name="T0" fmla="*/ 58 w 87"/>
                <a:gd name="T1" fmla="*/ 64 h 74"/>
                <a:gd name="T2" fmla="*/ 61 w 87"/>
                <a:gd name="T3" fmla="*/ 64 h 74"/>
                <a:gd name="T4" fmla="*/ 61 w 87"/>
                <a:gd name="T5" fmla="*/ 14 h 74"/>
                <a:gd name="T6" fmla="*/ 26 w 87"/>
                <a:gd name="T7" fmla="*/ 14 h 74"/>
                <a:gd name="T8" fmla="*/ 26 w 87"/>
                <a:gd name="T9" fmla="*/ 64 h 74"/>
                <a:gd name="T10" fmla="*/ 29 w 87"/>
                <a:gd name="T11" fmla="*/ 64 h 74"/>
                <a:gd name="T12" fmla="*/ 29 w 87"/>
                <a:gd name="T13" fmla="*/ 74 h 74"/>
                <a:gd name="T14" fmla="*/ 3 w 87"/>
                <a:gd name="T15" fmla="*/ 74 h 74"/>
                <a:gd name="T16" fmla="*/ 3 w 87"/>
                <a:gd name="T17" fmla="*/ 64 h 74"/>
                <a:gd name="T18" fmla="*/ 6 w 87"/>
                <a:gd name="T19" fmla="*/ 64 h 74"/>
                <a:gd name="T20" fmla="*/ 6 w 87"/>
                <a:gd name="T21" fmla="*/ 14 h 74"/>
                <a:gd name="T22" fmla="*/ 3 w 87"/>
                <a:gd name="T23" fmla="*/ 14 h 74"/>
                <a:gd name="T24" fmla="*/ 3 w 87"/>
                <a:gd name="T25" fmla="*/ 3 h 74"/>
                <a:gd name="T26" fmla="*/ 0 w 87"/>
                <a:gd name="T27" fmla="*/ 3 h 74"/>
                <a:gd name="T28" fmla="*/ 0 w 87"/>
                <a:gd name="T29" fmla="*/ 0 h 74"/>
                <a:gd name="T30" fmla="*/ 87 w 87"/>
                <a:gd name="T31" fmla="*/ 0 h 74"/>
                <a:gd name="T32" fmla="*/ 87 w 87"/>
                <a:gd name="T33" fmla="*/ 3 h 74"/>
                <a:gd name="T34" fmla="*/ 83 w 87"/>
                <a:gd name="T35" fmla="*/ 3 h 74"/>
                <a:gd name="T36" fmla="*/ 83 w 87"/>
                <a:gd name="T37" fmla="*/ 14 h 74"/>
                <a:gd name="T38" fmla="*/ 81 w 87"/>
                <a:gd name="T39" fmla="*/ 14 h 74"/>
                <a:gd name="T40" fmla="*/ 81 w 87"/>
                <a:gd name="T41" fmla="*/ 64 h 74"/>
                <a:gd name="T42" fmla="*/ 84 w 87"/>
                <a:gd name="T43" fmla="*/ 64 h 74"/>
                <a:gd name="T44" fmla="*/ 84 w 87"/>
                <a:gd name="T45" fmla="*/ 74 h 74"/>
                <a:gd name="T46" fmla="*/ 58 w 87"/>
                <a:gd name="T47" fmla="*/ 74 h 74"/>
                <a:gd name="T48" fmla="*/ 58 w 87"/>
                <a:gd name="T49" fmla="*/ 64 h 74"/>
                <a:gd name="T50" fmla="*/ 43 w 87"/>
                <a:gd name="T51" fmla="*/ 34 h 74"/>
                <a:gd name="T52" fmla="*/ 43 w 87"/>
                <a:gd name="T53" fmla="*/ 34 h 74"/>
                <a:gd name="T54" fmla="*/ 52 w 87"/>
                <a:gd name="T55" fmla="*/ 42 h 74"/>
                <a:gd name="T56" fmla="*/ 52 w 87"/>
                <a:gd name="T57" fmla="*/ 61 h 74"/>
                <a:gd name="T58" fmla="*/ 35 w 87"/>
                <a:gd name="T59" fmla="*/ 61 h 74"/>
                <a:gd name="T60" fmla="*/ 35 w 87"/>
                <a:gd name="T61" fmla="*/ 42 h 74"/>
                <a:gd name="T62" fmla="*/ 43 w 87"/>
                <a:gd name="T63" fmla="*/ 34 h 74"/>
                <a:gd name="T64" fmla="*/ 31 w 87"/>
                <a:gd name="T65" fmla="*/ 64 h 74"/>
                <a:gd name="T66" fmla="*/ 56 w 87"/>
                <a:gd name="T67" fmla="*/ 64 h 74"/>
                <a:gd name="T68" fmla="*/ 56 w 87"/>
                <a:gd name="T69" fmla="*/ 74 h 74"/>
                <a:gd name="T70" fmla="*/ 31 w 87"/>
                <a:gd name="T71" fmla="*/ 74 h 74"/>
                <a:gd name="T72" fmla="*/ 31 w 87"/>
                <a:gd name="T73" fmla="*/ 64 h 74"/>
                <a:gd name="T74" fmla="*/ 28 w 87"/>
                <a:gd name="T75" fmla="*/ 15 h 74"/>
                <a:gd name="T76" fmla="*/ 59 w 87"/>
                <a:gd name="T77" fmla="*/ 15 h 74"/>
                <a:gd name="T78" fmla="*/ 59 w 87"/>
                <a:gd name="T79" fmla="*/ 63 h 74"/>
                <a:gd name="T80" fmla="*/ 28 w 87"/>
                <a:gd name="T81" fmla="*/ 63 h 74"/>
                <a:gd name="T82" fmla="*/ 28 w 87"/>
                <a:gd name="T83" fmla="*/ 15 h 74"/>
                <a:gd name="T84" fmla="*/ 65 w 87"/>
                <a:gd name="T85" fmla="*/ 14 h 74"/>
                <a:gd name="T86" fmla="*/ 65 w 87"/>
                <a:gd name="T87" fmla="*/ 64 h 74"/>
                <a:gd name="T88" fmla="*/ 68 w 87"/>
                <a:gd name="T89" fmla="*/ 64 h 74"/>
                <a:gd name="T90" fmla="*/ 68 w 87"/>
                <a:gd name="T91" fmla="*/ 14 h 74"/>
                <a:gd name="T92" fmla="*/ 65 w 87"/>
                <a:gd name="T93" fmla="*/ 14 h 74"/>
                <a:gd name="T94" fmla="*/ 73 w 87"/>
                <a:gd name="T95" fmla="*/ 14 h 74"/>
                <a:gd name="T96" fmla="*/ 73 w 87"/>
                <a:gd name="T97" fmla="*/ 64 h 74"/>
                <a:gd name="T98" fmla="*/ 76 w 87"/>
                <a:gd name="T99" fmla="*/ 64 h 74"/>
                <a:gd name="T100" fmla="*/ 76 w 87"/>
                <a:gd name="T101" fmla="*/ 14 h 74"/>
                <a:gd name="T102" fmla="*/ 73 w 87"/>
                <a:gd name="T103" fmla="*/ 14 h 74"/>
                <a:gd name="T104" fmla="*/ 21 w 87"/>
                <a:gd name="T105" fmla="*/ 14 h 74"/>
                <a:gd name="T106" fmla="*/ 18 w 87"/>
                <a:gd name="T107" fmla="*/ 14 h 74"/>
                <a:gd name="T108" fmla="*/ 18 w 87"/>
                <a:gd name="T109" fmla="*/ 64 h 74"/>
                <a:gd name="T110" fmla="*/ 21 w 87"/>
                <a:gd name="T111" fmla="*/ 64 h 74"/>
                <a:gd name="T112" fmla="*/ 21 w 87"/>
                <a:gd name="T113" fmla="*/ 14 h 74"/>
                <a:gd name="T114" fmla="*/ 14 w 87"/>
                <a:gd name="T115" fmla="*/ 14 h 74"/>
                <a:gd name="T116" fmla="*/ 11 w 87"/>
                <a:gd name="T117" fmla="*/ 14 h 74"/>
                <a:gd name="T118" fmla="*/ 11 w 87"/>
                <a:gd name="T119" fmla="*/ 64 h 74"/>
                <a:gd name="T120" fmla="*/ 14 w 87"/>
                <a:gd name="T121" fmla="*/ 64 h 74"/>
                <a:gd name="T122" fmla="*/ 14 w 87"/>
                <a:gd name="T123" fmla="*/ 14 h 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"/>
                <a:gd name="T187" fmla="*/ 0 h 74"/>
                <a:gd name="T188" fmla="*/ 87 w 87"/>
                <a:gd name="T189" fmla="*/ 74 h 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6" name="Freeform 147"/>
            <p:cNvSpPr>
              <a:spLocks noEditPoints="1" noChangeArrowheads="1"/>
            </p:cNvSpPr>
            <p:nvPr/>
          </p:nvSpPr>
          <p:spPr bwMode="auto">
            <a:xfrm>
              <a:off x="742950" y="382587"/>
              <a:ext cx="185738" cy="111125"/>
            </a:xfrm>
            <a:custGeom>
              <a:avLst/>
              <a:gdLst>
                <a:gd name="T0" fmla="*/ 10 w 57"/>
                <a:gd name="T1" fmla="*/ 33 h 34"/>
                <a:gd name="T2" fmla="*/ 7 w 57"/>
                <a:gd name="T3" fmla="*/ 33 h 34"/>
                <a:gd name="T4" fmla="*/ 7 w 57"/>
                <a:gd name="T5" fmla="*/ 8 h 34"/>
                <a:gd name="T6" fmla="*/ 4 w 57"/>
                <a:gd name="T7" fmla="*/ 10 h 34"/>
                <a:gd name="T8" fmla="*/ 0 w 57"/>
                <a:gd name="T9" fmla="*/ 12 h 34"/>
                <a:gd name="T10" fmla="*/ 0 w 57"/>
                <a:gd name="T11" fmla="*/ 9 h 34"/>
                <a:gd name="T12" fmla="*/ 5 w 57"/>
                <a:gd name="T13" fmla="*/ 5 h 34"/>
                <a:gd name="T14" fmla="*/ 8 w 57"/>
                <a:gd name="T15" fmla="*/ 0 h 34"/>
                <a:gd name="T16" fmla="*/ 10 w 57"/>
                <a:gd name="T17" fmla="*/ 0 h 34"/>
                <a:gd name="T18" fmla="*/ 10 w 57"/>
                <a:gd name="T19" fmla="*/ 33 h 34"/>
                <a:gd name="T20" fmla="*/ 19 w 57"/>
                <a:gd name="T21" fmla="*/ 17 h 34"/>
                <a:gd name="T22" fmla="*/ 21 w 57"/>
                <a:gd name="T23" fmla="*/ 5 h 34"/>
                <a:gd name="T24" fmla="*/ 28 w 57"/>
                <a:gd name="T25" fmla="*/ 0 h 34"/>
                <a:gd name="T26" fmla="*/ 34 w 57"/>
                <a:gd name="T27" fmla="*/ 4 h 34"/>
                <a:gd name="T28" fmla="*/ 36 w 57"/>
                <a:gd name="T29" fmla="*/ 17 h 34"/>
                <a:gd name="T30" fmla="*/ 34 w 57"/>
                <a:gd name="T31" fmla="*/ 30 h 34"/>
                <a:gd name="T32" fmla="*/ 27 w 57"/>
                <a:gd name="T33" fmla="*/ 34 h 34"/>
                <a:gd name="T34" fmla="*/ 21 w 57"/>
                <a:gd name="T35" fmla="*/ 30 h 34"/>
                <a:gd name="T36" fmla="*/ 19 w 57"/>
                <a:gd name="T37" fmla="*/ 17 h 34"/>
                <a:gd name="T38" fmla="*/ 22 w 57"/>
                <a:gd name="T39" fmla="*/ 17 h 34"/>
                <a:gd name="T40" fmla="*/ 24 w 57"/>
                <a:gd name="T41" fmla="*/ 28 h 34"/>
                <a:gd name="T42" fmla="*/ 28 w 57"/>
                <a:gd name="T43" fmla="*/ 31 h 34"/>
                <a:gd name="T44" fmla="*/ 31 w 57"/>
                <a:gd name="T45" fmla="*/ 28 h 34"/>
                <a:gd name="T46" fmla="*/ 33 w 57"/>
                <a:gd name="T47" fmla="*/ 17 h 34"/>
                <a:gd name="T48" fmla="*/ 31 w 57"/>
                <a:gd name="T49" fmla="*/ 6 h 34"/>
                <a:gd name="T50" fmla="*/ 27 w 57"/>
                <a:gd name="T51" fmla="*/ 4 h 34"/>
                <a:gd name="T52" fmla="*/ 24 w 57"/>
                <a:gd name="T53" fmla="*/ 6 h 34"/>
                <a:gd name="T54" fmla="*/ 22 w 57"/>
                <a:gd name="T55" fmla="*/ 17 h 34"/>
                <a:gd name="T56" fmla="*/ 40 w 57"/>
                <a:gd name="T57" fmla="*/ 17 h 34"/>
                <a:gd name="T58" fmla="*/ 42 w 57"/>
                <a:gd name="T59" fmla="*/ 5 h 34"/>
                <a:gd name="T60" fmla="*/ 48 w 57"/>
                <a:gd name="T61" fmla="*/ 0 h 34"/>
                <a:gd name="T62" fmla="*/ 55 w 57"/>
                <a:gd name="T63" fmla="*/ 4 h 34"/>
                <a:gd name="T64" fmla="*/ 57 w 57"/>
                <a:gd name="T65" fmla="*/ 17 h 34"/>
                <a:gd name="T66" fmla="*/ 55 w 57"/>
                <a:gd name="T67" fmla="*/ 30 h 34"/>
                <a:gd name="T68" fmla="*/ 48 w 57"/>
                <a:gd name="T69" fmla="*/ 34 h 34"/>
                <a:gd name="T70" fmla="*/ 42 w 57"/>
                <a:gd name="T71" fmla="*/ 30 h 34"/>
                <a:gd name="T72" fmla="*/ 40 w 57"/>
                <a:gd name="T73" fmla="*/ 17 h 34"/>
                <a:gd name="T74" fmla="*/ 43 w 57"/>
                <a:gd name="T75" fmla="*/ 17 h 34"/>
                <a:gd name="T76" fmla="*/ 45 w 57"/>
                <a:gd name="T77" fmla="*/ 28 h 34"/>
                <a:gd name="T78" fmla="*/ 49 w 57"/>
                <a:gd name="T79" fmla="*/ 31 h 34"/>
                <a:gd name="T80" fmla="*/ 52 w 57"/>
                <a:gd name="T81" fmla="*/ 28 h 34"/>
                <a:gd name="T82" fmla="*/ 54 w 57"/>
                <a:gd name="T83" fmla="*/ 17 h 34"/>
                <a:gd name="T84" fmla="*/ 52 w 57"/>
                <a:gd name="T85" fmla="*/ 6 h 34"/>
                <a:gd name="T86" fmla="*/ 48 w 57"/>
                <a:gd name="T87" fmla="*/ 4 h 34"/>
                <a:gd name="T88" fmla="*/ 45 w 57"/>
                <a:gd name="T89" fmla="*/ 6 h 34"/>
                <a:gd name="T90" fmla="*/ 43 w 57"/>
                <a:gd name="T91" fmla="*/ 1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34"/>
                <a:gd name="T140" fmla="*/ 57 w 57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7" name="Freeform 148"/>
            <p:cNvSpPr>
              <a:spLocks noEditPoints="1" noChangeArrowheads="1"/>
            </p:cNvSpPr>
            <p:nvPr/>
          </p:nvSpPr>
          <p:spPr bwMode="auto">
            <a:xfrm>
              <a:off x="201613" y="393700"/>
              <a:ext cx="50800" cy="28575"/>
            </a:xfrm>
            <a:custGeom>
              <a:avLst/>
              <a:gdLst>
                <a:gd name="T0" fmla="*/ 3 w 16"/>
                <a:gd name="T1" fmla="*/ 9 h 9"/>
                <a:gd name="T2" fmla="*/ 2 w 16"/>
                <a:gd name="T3" fmla="*/ 9 h 9"/>
                <a:gd name="T4" fmla="*/ 2 w 16"/>
                <a:gd name="T5" fmla="*/ 2 h 9"/>
                <a:gd name="T6" fmla="*/ 1 w 16"/>
                <a:gd name="T7" fmla="*/ 3 h 9"/>
                <a:gd name="T8" fmla="*/ 0 w 16"/>
                <a:gd name="T9" fmla="*/ 3 h 9"/>
                <a:gd name="T10" fmla="*/ 0 w 16"/>
                <a:gd name="T11" fmla="*/ 2 h 9"/>
                <a:gd name="T12" fmla="*/ 1 w 16"/>
                <a:gd name="T13" fmla="*/ 1 h 9"/>
                <a:gd name="T14" fmla="*/ 2 w 16"/>
                <a:gd name="T15" fmla="*/ 0 h 9"/>
                <a:gd name="T16" fmla="*/ 3 w 16"/>
                <a:gd name="T17" fmla="*/ 0 h 9"/>
                <a:gd name="T18" fmla="*/ 3 w 16"/>
                <a:gd name="T19" fmla="*/ 9 h 9"/>
                <a:gd name="T20" fmla="*/ 5 w 16"/>
                <a:gd name="T21" fmla="*/ 5 h 9"/>
                <a:gd name="T22" fmla="*/ 6 w 16"/>
                <a:gd name="T23" fmla="*/ 1 h 9"/>
                <a:gd name="T24" fmla="*/ 8 w 16"/>
                <a:gd name="T25" fmla="*/ 0 h 9"/>
                <a:gd name="T26" fmla="*/ 10 w 16"/>
                <a:gd name="T27" fmla="*/ 1 h 9"/>
                <a:gd name="T28" fmla="*/ 10 w 16"/>
                <a:gd name="T29" fmla="*/ 5 h 9"/>
                <a:gd name="T30" fmla="*/ 10 w 16"/>
                <a:gd name="T31" fmla="*/ 8 h 9"/>
                <a:gd name="T32" fmla="*/ 8 w 16"/>
                <a:gd name="T33" fmla="*/ 9 h 9"/>
                <a:gd name="T34" fmla="*/ 6 w 16"/>
                <a:gd name="T35" fmla="*/ 8 h 9"/>
                <a:gd name="T36" fmla="*/ 5 w 16"/>
                <a:gd name="T37" fmla="*/ 5 h 9"/>
                <a:gd name="T38" fmla="*/ 6 w 16"/>
                <a:gd name="T39" fmla="*/ 5 h 9"/>
                <a:gd name="T40" fmla="*/ 7 w 16"/>
                <a:gd name="T41" fmla="*/ 8 h 9"/>
                <a:gd name="T42" fmla="*/ 8 w 16"/>
                <a:gd name="T43" fmla="*/ 8 h 9"/>
                <a:gd name="T44" fmla="*/ 9 w 16"/>
                <a:gd name="T45" fmla="*/ 8 h 9"/>
                <a:gd name="T46" fmla="*/ 9 w 16"/>
                <a:gd name="T47" fmla="*/ 5 h 9"/>
                <a:gd name="T48" fmla="*/ 9 w 16"/>
                <a:gd name="T49" fmla="*/ 2 h 9"/>
                <a:gd name="T50" fmla="*/ 8 w 16"/>
                <a:gd name="T51" fmla="*/ 1 h 9"/>
                <a:gd name="T52" fmla="*/ 7 w 16"/>
                <a:gd name="T53" fmla="*/ 2 h 9"/>
                <a:gd name="T54" fmla="*/ 6 w 16"/>
                <a:gd name="T55" fmla="*/ 5 h 9"/>
                <a:gd name="T56" fmla="*/ 11 w 16"/>
                <a:gd name="T57" fmla="*/ 5 h 9"/>
                <a:gd name="T58" fmla="*/ 12 w 16"/>
                <a:gd name="T59" fmla="*/ 1 h 9"/>
                <a:gd name="T60" fmla="*/ 14 w 16"/>
                <a:gd name="T61" fmla="*/ 0 h 9"/>
                <a:gd name="T62" fmla="*/ 15 w 16"/>
                <a:gd name="T63" fmla="*/ 1 h 9"/>
                <a:gd name="T64" fmla="*/ 16 w 16"/>
                <a:gd name="T65" fmla="*/ 5 h 9"/>
                <a:gd name="T66" fmla="*/ 16 w 16"/>
                <a:gd name="T67" fmla="*/ 8 h 9"/>
                <a:gd name="T68" fmla="*/ 14 w 16"/>
                <a:gd name="T69" fmla="*/ 9 h 9"/>
                <a:gd name="T70" fmla="*/ 12 w 16"/>
                <a:gd name="T71" fmla="*/ 8 h 9"/>
                <a:gd name="T72" fmla="*/ 11 w 16"/>
                <a:gd name="T73" fmla="*/ 5 h 9"/>
                <a:gd name="T74" fmla="*/ 12 w 16"/>
                <a:gd name="T75" fmla="*/ 5 h 9"/>
                <a:gd name="T76" fmla="*/ 13 w 16"/>
                <a:gd name="T77" fmla="*/ 8 h 9"/>
                <a:gd name="T78" fmla="*/ 14 w 16"/>
                <a:gd name="T79" fmla="*/ 8 h 9"/>
                <a:gd name="T80" fmla="*/ 15 w 16"/>
                <a:gd name="T81" fmla="*/ 8 h 9"/>
                <a:gd name="T82" fmla="*/ 15 w 16"/>
                <a:gd name="T83" fmla="*/ 5 h 9"/>
                <a:gd name="T84" fmla="*/ 15 w 16"/>
                <a:gd name="T85" fmla="*/ 2 h 9"/>
                <a:gd name="T86" fmla="*/ 14 w 16"/>
                <a:gd name="T87" fmla="*/ 1 h 9"/>
                <a:gd name="T88" fmla="*/ 13 w 16"/>
                <a:gd name="T89" fmla="*/ 2 h 9"/>
                <a:gd name="T90" fmla="*/ 12 w 16"/>
                <a:gd name="T91" fmla="*/ 5 h 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"/>
                <a:gd name="T139" fmla="*/ 0 h 9"/>
                <a:gd name="T140" fmla="*/ 16 w 16"/>
                <a:gd name="T141" fmla="*/ 9 h 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48" name="组合 306"/>
          <p:cNvGrpSpPr>
            <a:grpSpLocks/>
          </p:cNvGrpSpPr>
          <p:nvPr/>
        </p:nvGrpSpPr>
        <p:grpSpPr bwMode="auto">
          <a:xfrm>
            <a:off x="2927350" y="3140075"/>
            <a:ext cx="442913" cy="441325"/>
            <a:chOff x="0" y="0"/>
            <a:chExt cx="1149351" cy="1149350"/>
          </a:xfrm>
        </p:grpSpPr>
        <p:sp>
          <p:nvSpPr>
            <p:cNvPr id="39049" name="Oval 1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0" name="Freeform 126"/>
            <p:cNvSpPr>
              <a:spLocks noChangeArrowheads="1"/>
            </p:cNvSpPr>
            <p:nvPr/>
          </p:nvSpPr>
          <p:spPr bwMode="auto">
            <a:xfrm>
              <a:off x="204788" y="211137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1"/>
                <a:gd name="T31" fmla="*/ 0 h 289"/>
                <a:gd name="T32" fmla="*/ 291 w 291"/>
                <a:gd name="T33" fmla="*/ 289 h 2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1" name="Freeform 149"/>
            <p:cNvSpPr>
              <a:spLocks noChangeArrowheads="1"/>
            </p:cNvSpPr>
            <p:nvPr/>
          </p:nvSpPr>
          <p:spPr bwMode="auto">
            <a:xfrm>
              <a:off x="658813" y="263525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41"/>
                <a:gd name="T20" fmla="*/ 139 w 139"/>
                <a:gd name="T21" fmla="*/ 341 h 3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2" name="Freeform 150"/>
            <p:cNvSpPr>
              <a:spLocks noChangeArrowheads="1"/>
            </p:cNvSpPr>
            <p:nvPr/>
          </p:nvSpPr>
          <p:spPr bwMode="auto">
            <a:xfrm>
              <a:off x="565150" y="211137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96"/>
                <a:gd name="T20" fmla="*/ 133 w 133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3" name="Freeform 151"/>
            <p:cNvSpPr>
              <a:spLocks noChangeArrowheads="1"/>
            </p:cNvSpPr>
            <p:nvPr/>
          </p:nvSpPr>
          <p:spPr bwMode="auto">
            <a:xfrm>
              <a:off x="500063" y="400050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02"/>
                <a:gd name="T20" fmla="*/ 110 w 110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4" name="Freeform 152"/>
            <p:cNvSpPr>
              <a:spLocks noChangeArrowheads="1"/>
            </p:cNvSpPr>
            <p:nvPr/>
          </p:nvSpPr>
          <p:spPr bwMode="auto">
            <a:xfrm>
              <a:off x="204788" y="896937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8"/>
                <a:gd name="T20" fmla="*/ 80 w 8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5" name="Freeform 153"/>
            <p:cNvSpPr>
              <a:spLocks noChangeArrowheads="1"/>
            </p:cNvSpPr>
            <p:nvPr/>
          </p:nvSpPr>
          <p:spPr bwMode="auto">
            <a:xfrm>
              <a:off x="379413" y="363537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8"/>
                <a:gd name="T19" fmla="*/ 0 h 190"/>
                <a:gd name="T20" fmla="*/ 148 w 148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6" name="Freeform 154"/>
            <p:cNvSpPr>
              <a:spLocks noChangeArrowheads="1"/>
            </p:cNvSpPr>
            <p:nvPr/>
          </p:nvSpPr>
          <p:spPr bwMode="auto">
            <a:xfrm>
              <a:off x="317500" y="542925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0"/>
                <a:gd name="T20" fmla="*/ 109 w 10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7" name="Freeform 155"/>
            <p:cNvSpPr>
              <a:spLocks noChangeArrowheads="1"/>
            </p:cNvSpPr>
            <p:nvPr/>
          </p:nvSpPr>
          <p:spPr bwMode="auto">
            <a:xfrm>
              <a:off x="204788" y="503237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254"/>
                <a:gd name="T20" fmla="*/ 139 w 139"/>
                <a:gd name="T21" fmla="*/ 254 h 2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8" name="Freeform 156"/>
            <p:cNvSpPr>
              <a:spLocks noChangeArrowheads="1"/>
            </p:cNvSpPr>
            <p:nvPr/>
          </p:nvSpPr>
          <p:spPr bwMode="auto">
            <a:xfrm>
              <a:off x="766763" y="795337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6"/>
                <a:gd name="T20" fmla="*/ 196 w 19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9" name="Freeform 157"/>
            <p:cNvSpPr>
              <a:spLocks noChangeArrowheads="1"/>
            </p:cNvSpPr>
            <p:nvPr/>
          </p:nvSpPr>
          <p:spPr bwMode="auto">
            <a:xfrm>
              <a:off x="317500" y="211137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9"/>
                <a:gd name="T55" fmla="*/ 0 h 434"/>
                <a:gd name="T56" fmla="*/ 479 w 479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0" name="组合 314"/>
          <p:cNvGrpSpPr>
            <a:grpSpLocks/>
          </p:cNvGrpSpPr>
          <p:nvPr/>
        </p:nvGrpSpPr>
        <p:grpSpPr bwMode="auto">
          <a:xfrm>
            <a:off x="6484938" y="4279900"/>
            <a:ext cx="446087" cy="444500"/>
            <a:chOff x="0" y="0"/>
            <a:chExt cx="1154113" cy="1152525"/>
          </a:xfrm>
        </p:grpSpPr>
        <p:sp>
          <p:nvSpPr>
            <p:cNvPr id="39061" name="Oval 12"/>
            <p:cNvSpPr>
              <a:spLocks noChangeArrowheads="1"/>
            </p:cNvSpPr>
            <p:nvPr/>
          </p:nvSpPr>
          <p:spPr bwMode="auto">
            <a:xfrm>
              <a:off x="0" y="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2" name="Freeform 158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3" name="Oval 159"/>
            <p:cNvSpPr>
              <a:spLocks noChangeArrowheads="1"/>
            </p:cNvSpPr>
            <p:nvPr/>
          </p:nvSpPr>
          <p:spPr bwMode="auto">
            <a:xfrm>
              <a:off x="204787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4" name="Oval 160"/>
            <p:cNvSpPr>
              <a:spLocks noChangeArrowheads="1"/>
            </p:cNvSpPr>
            <p:nvPr/>
          </p:nvSpPr>
          <p:spPr bwMode="auto">
            <a:xfrm>
              <a:off x="241300" y="2397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5" name="Freeform 161"/>
            <p:cNvSpPr>
              <a:spLocks noChangeArrowheads="1"/>
            </p:cNvSpPr>
            <p:nvPr/>
          </p:nvSpPr>
          <p:spPr bwMode="auto">
            <a:xfrm>
              <a:off x="452437" y="411163"/>
              <a:ext cx="457200" cy="500063"/>
            </a:xfrm>
            <a:custGeom>
              <a:avLst/>
              <a:gdLst>
                <a:gd name="T0" fmla="*/ 77 w 141"/>
                <a:gd name="T1" fmla="*/ 1 h 154"/>
                <a:gd name="T2" fmla="*/ 141 w 141"/>
                <a:gd name="T3" fmla="*/ 65 h 154"/>
                <a:gd name="T4" fmla="*/ 43 w 141"/>
                <a:gd name="T5" fmla="*/ 154 h 154"/>
                <a:gd name="T6" fmla="*/ 0 w 141"/>
                <a:gd name="T7" fmla="*/ 112 h 154"/>
                <a:gd name="T8" fmla="*/ 10 w 141"/>
                <a:gd name="T9" fmla="*/ 108 h 154"/>
                <a:gd name="T10" fmla="*/ 34 w 141"/>
                <a:gd name="T11" fmla="*/ 88 h 154"/>
                <a:gd name="T12" fmla="*/ 8 w 141"/>
                <a:gd name="T13" fmla="*/ 62 h 154"/>
                <a:gd name="T14" fmla="*/ 18 w 141"/>
                <a:gd name="T15" fmla="*/ 56 h 154"/>
                <a:gd name="T16" fmla="*/ 18 w 141"/>
                <a:gd name="T17" fmla="*/ 20 h 154"/>
                <a:gd name="T18" fmla="*/ 31 w 141"/>
                <a:gd name="T19" fmla="*/ 0 h 154"/>
                <a:gd name="T20" fmla="*/ 77 w 141"/>
                <a:gd name="T21" fmla="*/ 1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1"/>
                <a:gd name="T34" fmla="*/ 0 h 154"/>
                <a:gd name="T35" fmla="*/ 141 w 141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6" name="Freeform 162"/>
            <p:cNvSpPr>
              <a:spLocks noChangeArrowheads="1"/>
            </p:cNvSpPr>
            <p:nvPr/>
          </p:nvSpPr>
          <p:spPr bwMode="auto">
            <a:xfrm>
              <a:off x="452437" y="357188"/>
              <a:ext cx="249238" cy="417513"/>
            </a:xfrm>
            <a:custGeom>
              <a:avLst/>
              <a:gdLst>
                <a:gd name="T0" fmla="*/ 8 w 77"/>
                <a:gd name="T1" fmla="*/ 79 h 129"/>
                <a:gd name="T2" fmla="*/ 8 w 77"/>
                <a:gd name="T3" fmla="*/ 68 h 129"/>
                <a:gd name="T4" fmla="*/ 15 w 77"/>
                <a:gd name="T5" fmla="*/ 68 h 129"/>
                <a:gd name="T6" fmla="*/ 11 w 77"/>
                <a:gd name="T7" fmla="*/ 50 h 129"/>
                <a:gd name="T8" fmla="*/ 20 w 77"/>
                <a:gd name="T9" fmla="*/ 17 h 129"/>
                <a:gd name="T10" fmla="*/ 77 w 77"/>
                <a:gd name="T11" fmla="*/ 18 h 129"/>
                <a:gd name="T12" fmla="*/ 70 w 77"/>
                <a:gd name="T13" fmla="*/ 31 h 129"/>
                <a:gd name="T14" fmla="*/ 47 w 77"/>
                <a:gd name="T15" fmla="*/ 22 h 129"/>
                <a:gd name="T16" fmla="*/ 26 w 77"/>
                <a:gd name="T17" fmla="*/ 48 h 129"/>
                <a:gd name="T18" fmla="*/ 31 w 77"/>
                <a:gd name="T19" fmla="*/ 66 h 129"/>
                <a:gd name="T20" fmla="*/ 32 w 77"/>
                <a:gd name="T21" fmla="*/ 68 h 129"/>
                <a:gd name="T22" fmla="*/ 54 w 77"/>
                <a:gd name="T23" fmla="*/ 68 h 129"/>
                <a:gd name="T24" fmla="*/ 54 w 77"/>
                <a:gd name="T25" fmla="*/ 79 h 129"/>
                <a:gd name="T26" fmla="*/ 37 w 77"/>
                <a:gd name="T27" fmla="*/ 79 h 129"/>
                <a:gd name="T28" fmla="*/ 39 w 77"/>
                <a:gd name="T29" fmla="*/ 86 h 129"/>
                <a:gd name="T30" fmla="*/ 30 w 77"/>
                <a:gd name="T31" fmla="*/ 118 h 129"/>
                <a:gd name="T32" fmla="*/ 65 w 77"/>
                <a:gd name="T33" fmla="*/ 118 h 129"/>
                <a:gd name="T34" fmla="*/ 65 w 77"/>
                <a:gd name="T35" fmla="*/ 129 h 129"/>
                <a:gd name="T36" fmla="*/ 0 w 77"/>
                <a:gd name="T37" fmla="*/ 129 h 129"/>
                <a:gd name="T38" fmla="*/ 0 w 77"/>
                <a:gd name="T39" fmla="*/ 118 h 129"/>
                <a:gd name="T40" fmla="*/ 5 w 77"/>
                <a:gd name="T41" fmla="*/ 118 h 129"/>
                <a:gd name="T42" fmla="*/ 24 w 77"/>
                <a:gd name="T43" fmla="*/ 90 h 129"/>
                <a:gd name="T44" fmla="*/ 20 w 77"/>
                <a:gd name="T45" fmla="*/ 79 h 129"/>
                <a:gd name="T46" fmla="*/ 8 w 77"/>
                <a:gd name="T47" fmla="*/ 79 h 1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129"/>
                <a:gd name="T74" fmla="*/ 77 w 77"/>
                <a:gd name="T75" fmla="*/ 129 h 1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7" name="组合 313"/>
          <p:cNvGrpSpPr>
            <a:grpSpLocks/>
          </p:cNvGrpSpPr>
          <p:nvPr/>
        </p:nvGrpSpPr>
        <p:grpSpPr bwMode="auto">
          <a:xfrm>
            <a:off x="5299075" y="4279900"/>
            <a:ext cx="442913" cy="444500"/>
            <a:chOff x="0" y="0"/>
            <a:chExt cx="1149350" cy="1152525"/>
          </a:xfrm>
        </p:grpSpPr>
        <p:sp>
          <p:nvSpPr>
            <p:cNvPr id="39068" name="Oval 10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9" name="Freeform 163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8 w 253"/>
                <a:gd name="T1" fmla="*/ 0 h 256"/>
                <a:gd name="T2" fmla="*/ 253 w 253"/>
                <a:gd name="T3" fmla="*/ 95 h 256"/>
                <a:gd name="T4" fmla="*/ 90 w 253"/>
                <a:gd name="T5" fmla="*/ 256 h 256"/>
                <a:gd name="T6" fmla="*/ 0 w 253"/>
                <a:gd name="T7" fmla="*/ 164 h 256"/>
                <a:gd name="T8" fmla="*/ 158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0" name="Oval 164"/>
            <p:cNvSpPr>
              <a:spLocks noChangeArrowheads="1"/>
            </p:cNvSpPr>
            <p:nvPr/>
          </p:nvSpPr>
          <p:spPr bwMode="auto">
            <a:xfrm>
              <a:off x="204787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1" name="Oval 165"/>
            <p:cNvSpPr>
              <a:spLocks noChangeArrowheads="1"/>
            </p:cNvSpPr>
            <p:nvPr/>
          </p:nvSpPr>
          <p:spPr bwMode="auto">
            <a:xfrm>
              <a:off x="236537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2" name="Freeform 166"/>
            <p:cNvSpPr>
              <a:spLocks noChangeArrowheads="1"/>
            </p:cNvSpPr>
            <p:nvPr/>
          </p:nvSpPr>
          <p:spPr bwMode="auto">
            <a:xfrm>
              <a:off x="428625" y="382588"/>
              <a:ext cx="484188" cy="515938"/>
            </a:xfrm>
            <a:custGeom>
              <a:avLst/>
              <a:gdLst>
                <a:gd name="T0" fmla="*/ 101 w 149"/>
                <a:gd name="T1" fmla="*/ 0 h 159"/>
                <a:gd name="T2" fmla="*/ 148 w 149"/>
                <a:gd name="T3" fmla="*/ 47 h 159"/>
                <a:gd name="T4" fmla="*/ 149 w 149"/>
                <a:gd name="T5" fmla="*/ 60 h 159"/>
                <a:gd name="T6" fmla="*/ 76 w 149"/>
                <a:gd name="T7" fmla="*/ 159 h 159"/>
                <a:gd name="T8" fmla="*/ 36 w 149"/>
                <a:gd name="T9" fmla="*/ 120 h 159"/>
                <a:gd name="T10" fmla="*/ 37 w 149"/>
                <a:gd name="T11" fmla="*/ 109 h 159"/>
                <a:gd name="T12" fmla="*/ 11 w 149"/>
                <a:gd name="T13" fmla="*/ 82 h 159"/>
                <a:gd name="T14" fmla="*/ 24 w 149"/>
                <a:gd name="T15" fmla="*/ 75 h 159"/>
                <a:gd name="T16" fmla="*/ 11 w 149"/>
                <a:gd name="T17" fmla="*/ 62 h 159"/>
                <a:gd name="T18" fmla="*/ 20 w 149"/>
                <a:gd name="T19" fmla="*/ 55 h 159"/>
                <a:gd name="T20" fmla="*/ 41 w 149"/>
                <a:gd name="T21" fmla="*/ 55 h 159"/>
                <a:gd name="T22" fmla="*/ 43 w 149"/>
                <a:gd name="T23" fmla="*/ 51 h 159"/>
                <a:gd name="T24" fmla="*/ 0 w 149"/>
                <a:gd name="T25" fmla="*/ 7 h 159"/>
                <a:gd name="T26" fmla="*/ 9 w 149"/>
                <a:gd name="T27" fmla="*/ 0 h 159"/>
                <a:gd name="T28" fmla="*/ 51 w 149"/>
                <a:gd name="T29" fmla="*/ 42 h 159"/>
                <a:gd name="T30" fmla="*/ 101 w 149"/>
                <a:gd name="T31" fmla="*/ 0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159"/>
                <a:gd name="T50" fmla="*/ 149 w 149"/>
                <a:gd name="T51" fmla="*/ 159 h 1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3" name="Freeform 167"/>
            <p:cNvSpPr>
              <a:spLocks noChangeArrowheads="1"/>
            </p:cNvSpPr>
            <p:nvPr/>
          </p:nvSpPr>
          <p:spPr bwMode="auto">
            <a:xfrm>
              <a:off x="395287" y="382588"/>
              <a:ext cx="361950" cy="388938"/>
            </a:xfrm>
            <a:custGeom>
              <a:avLst/>
              <a:gdLst>
                <a:gd name="T0" fmla="*/ 95 w 228"/>
                <a:gd name="T1" fmla="*/ 245 h 245"/>
                <a:gd name="T2" fmla="*/ 95 w 228"/>
                <a:gd name="T3" fmla="*/ 168 h 245"/>
                <a:gd name="T4" fmla="*/ 43 w 228"/>
                <a:gd name="T5" fmla="*/ 168 h 245"/>
                <a:gd name="T6" fmla="*/ 43 w 228"/>
                <a:gd name="T7" fmla="*/ 145 h 245"/>
                <a:gd name="T8" fmla="*/ 95 w 228"/>
                <a:gd name="T9" fmla="*/ 145 h 245"/>
                <a:gd name="T10" fmla="*/ 95 w 228"/>
                <a:gd name="T11" fmla="*/ 127 h 245"/>
                <a:gd name="T12" fmla="*/ 43 w 228"/>
                <a:gd name="T13" fmla="*/ 127 h 245"/>
                <a:gd name="T14" fmla="*/ 43 w 228"/>
                <a:gd name="T15" fmla="*/ 104 h 245"/>
                <a:gd name="T16" fmla="*/ 95 w 228"/>
                <a:gd name="T17" fmla="*/ 104 h 245"/>
                <a:gd name="T18" fmla="*/ 0 w 228"/>
                <a:gd name="T19" fmla="*/ 0 h 245"/>
                <a:gd name="T20" fmla="*/ 39 w 228"/>
                <a:gd name="T21" fmla="*/ 0 h 245"/>
                <a:gd name="T22" fmla="*/ 113 w 228"/>
                <a:gd name="T23" fmla="*/ 80 h 245"/>
                <a:gd name="T24" fmla="*/ 189 w 228"/>
                <a:gd name="T25" fmla="*/ 0 h 245"/>
                <a:gd name="T26" fmla="*/ 228 w 228"/>
                <a:gd name="T27" fmla="*/ 0 h 245"/>
                <a:gd name="T28" fmla="*/ 129 w 228"/>
                <a:gd name="T29" fmla="*/ 104 h 245"/>
                <a:gd name="T30" fmla="*/ 183 w 228"/>
                <a:gd name="T31" fmla="*/ 104 h 245"/>
                <a:gd name="T32" fmla="*/ 183 w 228"/>
                <a:gd name="T33" fmla="*/ 127 h 245"/>
                <a:gd name="T34" fmla="*/ 127 w 228"/>
                <a:gd name="T35" fmla="*/ 127 h 245"/>
                <a:gd name="T36" fmla="*/ 127 w 228"/>
                <a:gd name="T37" fmla="*/ 145 h 245"/>
                <a:gd name="T38" fmla="*/ 183 w 228"/>
                <a:gd name="T39" fmla="*/ 145 h 245"/>
                <a:gd name="T40" fmla="*/ 183 w 228"/>
                <a:gd name="T41" fmla="*/ 168 h 245"/>
                <a:gd name="T42" fmla="*/ 127 w 228"/>
                <a:gd name="T43" fmla="*/ 168 h 245"/>
                <a:gd name="T44" fmla="*/ 127 w 228"/>
                <a:gd name="T45" fmla="*/ 245 h 245"/>
                <a:gd name="T46" fmla="*/ 95 w 228"/>
                <a:gd name="T47" fmla="*/ 245 h 245"/>
                <a:gd name="T48" fmla="*/ 95 w 228"/>
                <a:gd name="T49" fmla="*/ 245 h 2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8"/>
                <a:gd name="T76" fmla="*/ 0 h 245"/>
                <a:gd name="T77" fmla="*/ 228 w 228"/>
                <a:gd name="T78" fmla="*/ 245 h 2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74" name="组合 311"/>
          <p:cNvGrpSpPr>
            <a:grpSpLocks/>
          </p:cNvGrpSpPr>
          <p:nvPr/>
        </p:nvGrpSpPr>
        <p:grpSpPr bwMode="auto">
          <a:xfrm>
            <a:off x="2927350" y="4279900"/>
            <a:ext cx="442913" cy="444500"/>
            <a:chOff x="0" y="0"/>
            <a:chExt cx="1149350" cy="1152525"/>
          </a:xfrm>
        </p:grpSpPr>
        <p:sp>
          <p:nvSpPr>
            <p:cNvPr id="39075" name="Oval 6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6" name="Freeform 169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7" name="Oval 170"/>
            <p:cNvSpPr>
              <a:spLocks noChangeArrowheads="1"/>
            </p:cNvSpPr>
            <p:nvPr/>
          </p:nvSpPr>
          <p:spPr bwMode="auto">
            <a:xfrm>
              <a:off x="204788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8" name="Oval 171"/>
            <p:cNvSpPr>
              <a:spLocks noChangeArrowheads="1"/>
            </p:cNvSpPr>
            <p:nvPr/>
          </p:nvSpPr>
          <p:spPr bwMode="auto">
            <a:xfrm>
              <a:off x="236538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9" name="Freeform 172"/>
            <p:cNvSpPr>
              <a:spLocks noChangeArrowheads="1"/>
            </p:cNvSpPr>
            <p:nvPr/>
          </p:nvSpPr>
          <p:spPr bwMode="auto">
            <a:xfrm>
              <a:off x="441325" y="336550"/>
              <a:ext cx="468313" cy="574675"/>
            </a:xfrm>
            <a:custGeom>
              <a:avLst/>
              <a:gdLst>
                <a:gd name="T0" fmla="*/ 6 w 144"/>
                <a:gd name="T1" fmla="*/ 121 h 177"/>
                <a:gd name="T2" fmla="*/ 19 w 144"/>
                <a:gd name="T3" fmla="*/ 123 h 177"/>
                <a:gd name="T4" fmla="*/ 0 w 144"/>
                <a:gd name="T5" fmla="*/ 95 h 177"/>
                <a:gd name="T6" fmla="*/ 9 w 144"/>
                <a:gd name="T7" fmla="*/ 93 h 177"/>
                <a:gd name="T8" fmla="*/ 33 w 144"/>
                <a:gd name="T9" fmla="*/ 117 h 177"/>
                <a:gd name="T10" fmla="*/ 31 w 144"/>
                <a:gd name="T11" fmla="*/ 72 h 177"/>
                <a:gd name="T12" fmla="*/ 5 w 144"/>
                <a:gd name="T13" fmla="*/ 52 h 177"/>
                <a:gd name="T14" fmla="*/ 5 w 144"/>
                <a:gd name="T15" fmla="*/ 35 h 177"/>
                <a:gd name="T16" fmla="*/ 28 w 144"/>
                <a:gd name="T17" fmla="*/ 21 h 177"/>
                <a:gd name="T18" fmla="*/ 36 w 144"/>
                <a:gd name="T19" fmla="*/ 0 h 177"/>
                <a:gd name="T20" fmla="*/ 53 w 144"/>
                <a:gd name="T21" fmla="*/ 17 h 177"/>
                <a:gd name="T22" fmla="*/ 49 w 144"/>
                <a:gd name="T23" fmla="*/ 6 h 177"/>
                <a:gd name="T24" fmla="*/ 54 w 144"/>
                <a:gd name="T25" fmla="*/ 0 h 177"/>
                <a:gd name="T26" fmla="*/ 144 w 144"/>
                <a:gd name="T27" fmla="*/ 90 h 177"/>
                <a:gd name="T28" fmla="*/ 55 w 144"/>
                <a:gd name="T29" fmla="*/ 177 h 177"/>
                <a:gd name="T30" fmla="*/ 25 w 144"/>
                <a:gd name="T31" fmla="*/ 147 h 177"/>
                <a:gd name="T32" fmla="*/ 32 w 144"/>
                <a:gd name="T33" fmla="*/ 147 h 177"/>
                <a:gd name="T34" fmla="*/ 6 w 144"/>
                <a:gd name="T35" fmla="*/ 121 h 1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4"/>
                <a:gd name="T55" fmla="*/ 0 h 177"/>
                <a:gd name="T56" fmla="*/ 144 w 144"/>
                <a:gd name="T57" fmla="*/ 177 h 1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0" name="Freeform 173"/>
            <p:cNvSpPr>
              <a:spLocks noEditPoints="1" noChangeArrowheads="1"/>
            </p:cNvSpPr>
            <p:nvPr/>
          </p:nvSpPr>
          <p:spPr bwMode="auto">
            <a:xfrm>
              <a:off x="425450" y="336550"/>
              <a:ext cx="301625" cy="477838"/>
            </a:xfrm>
            <a:custGeom>
              <a:avLst/>
              <a:gdLst>
                <a:gd name="T0" fmla="*/ 0 w 93"/>
                <a:gd name="T1" fmla="*/ 95 h 147"/>
                <a:gd name="T2" fmla="*/ 14 w 93"/>
                <a:gd name="T3" fmla="*/ 93 h 147"/>
                <a:gd name="T4" fmla="*/ 25 w 93"/>
                <a:gd name="T5" fmla="*/ 114 h 147"/>
                <a:gd name="T6" fmla="*/ 30 w 93"/>
                <a:gd name="T7" fmla="*/ 117 h 147"/>
                <a:gd name="T8" fmla="*/ 30 w 93"/>
                <a:gd name="T9" fmla="*/ 75 h 147"/>
                <a:gd name="T10" fmla="*/ 12 w 93"/>
                <a:gd name="T11" fmla="*/ 65 h 147"/>
                <a:gd name="T12" fmla="*/ 4 w 93"/>
                <a:gd name="T13" fmla="*/ 45 h 147"/>
                <a:gd name="T14" fmla="*/ 16 w 93"/>
                <a:gd name="T15" fmla="*/ 21 h 147"/>
                <a:gd name="T16" fmla="*/ 30 w 93"/>
                <a:gd name="T17" fmla="*/ 15 h 147"/>
                <a:gd name="T18" fmla="*/ 30 w 93"/>
                <a:gd name="T19" fmla="*/ 0 h 147"/>
                <a:gd name="T20" fmla="*/ 41 w 93"/>
                <a:gd name="T21" fmla="*/ 0 h 147"/>
                <a:gd name="T22" fmla="*/ 41 w 93"/>
                <a:gd name="T23" fmla="*/ 13 h 147"/>
                <a:gd name="T24" fmla="*/ 45 w 93"/>
                <a:gd name="T25" fmla="*/ 13 h 147"/>
                <a:gd name="T26" fmla="*/ 49 w 93"/>
                <a:gd name="T27" fmla="*/ 13 h 147"/>
                <a:gd name="T28" fmla="*/ 49 w 93"/>
                <a:gd name="T29" fmla="*/ 0 h 147"/>
                <a:gd name="T30" fmla="*/ 59 w 93"/>
                <a:gd name="T31" fmla="*/ 0 h 147"/>
                <a:gd name="T32" fmla="*/ 59 w 93"/>
                <a:gd name="T33" fmla="*/ 15 h 147"/>
                <a:gd name="T34" fmla="*/ 78 w 93"/>
                <a:gd name="T35" fmla="*/ 23 h 147"/>
                <a:gd name="T36" fmla="*/ 89 w 93"/>
                <a:gd name="T37" fmla="*/ 48 h 147"/>
                <a:gd name="T38" fmla="*/ 74 w 93"/>
                <a:gd name="T39" fmla="*/ 49 h 147"/>
                <a:gd name="T40" fmla="*/ 59 w 93"/>
                <a:gd name="T41" fmla="*/ 29 h 147"/>
                <a:gd name="T42" fmla="*/ 59 w 93"/>
                <a:gd name="T43" fmla="*/ 66 h 147"/>
                <a:gd name="T44" fmla="*/ 72 w 93"/>
                <a:gd name="T45" fmla="*/ 70 h 147"/>
                <a:gd name="T46" fmla="*/ 87 w 93"/>
                <a:gd name="T47" fmla="*/ 81 h 147"/>
                <a:gd name="T48" fmla="*/ 93 w 93"/>
                <a:gd name="T49" fmla="*/ 99 h 147"/>
                <a:gd name="T50" fmla="*/ 80 w 93"/>
                <a:gd name="T51" fmla="*/ 125 h 147"/>
                <a:gd name="T52" fmla="*/ 59 w 93"/>
                <a:gd name="T53" fmla="*/ 133 h 147"/>
                <a:gd name="T54" fmla="*/ 59 w 93"/>
                <a:gd name="T55" fmla="*/ 147 h 147"/>
                <a:gd name="T56" fmla="*/ 49 w 93"/>
                <a:gd name="T57" fmla="*/ 147 h 147"/>
                <a:gd name="T58" fmla="*/ 49 w 93"/>
                <a:gd name="T59" fmla="*/ 134 h 147"/>
                <a:gd name="T60" fmla="*/ 41 w 93"/>
                <a:gd name="T61" fmla="*/ 134 h 147"/>
                <a:gd name="T62" fmla="*/ 41 w 93"/>
                <a:gd name="T63" fmla="*/ 147 h 147"/>
                <a:gd name="T64" fmla="*/ 30 w 93"/>
                <a:gd name="T65" fmla="*/ 147 h 147"/>
                <a:gd name="T66" fmla="*/ 30 w 93"/>
                <a:gd name="T67" fmla="*/ 132 h 147"/>
                <a:gd name="T68" fmla="*/ 12 w 93"/>
                <a:gd name="T69" fmla="*/ 123 h 147"/>
                <a:gd name="T70" fmla="*/ 0 w 93"/>
                <a:gd name="T71" fmla="*/ 95 h 147"/>
                <a:gd name="T72" fmla="*/ 41 w 93"/>
                <a:gd name="T73" fmla="*/ 120 h 147"/>
                <a:gd name="T74" fmla="*/ 49 w 93"/>
                <a:gd name="T75" fmla="*/ 120 h 147"/>
                <a:gd name="T76" fmla="*/ 49 w 93"/>
                <a:gd name="T77" fmla="*/ 80 h 147"/>
                <a:gd name="T78" fmla="*/ 42 w 93"/>
                <a:gd name="T79" fmla="*/ 78 h 147"/>
                <a:gd name="T80" fmla="*/ 41 w 93"/>
                <a:gd name="T81" fmla="*/ 78 h 147"/>
                <a:gd name="T82" fmla="*/ 41 w 93"/>
                <a:gd name="T83" fmla="*/ 120 h 147"/>
                <a:gd name="T84" fmla="*/ 59 w 93"/>
                <a:gd name="T85" fmla="*/ 119 h 147"/>
                <a:gd name="T86" fmla="*/ 71 w 93"/>
                <a:gd name="T87" fmla="*/ 114 h 147"/>
                <a:gd name="T88" fmla="*/ 78 w 93"/>
                <a:gd name="T89" fmla="*/ 100 h 147"/>
                <a:gd name="T90" fmla="*/ 71 w 93"/>
                <a:gd name="T91" fmla="*/ 88 h 147"/>
                <a:gd name="T92" fmla="*/ 59 w 93"/>
                <a:gd name="T93" fmla="*/ 83 h 147"/>
                <a:gd name="T94" fmla="*/ 59 w 93"/>
                <a:gd name="T95" fmla="*/ 119 h 147"/>
                <a:gd name="T96" fmla="*/ 49 w 93"/>
                <a:gd name="T97" fmla="*/ 27 h 147"/>
                <a:gd name="T98" fmla="*/ 46 w 93"/>
                <a:gd name="T99" fmla="*/ 27 h 147"/>
                <a:gd name="T100" fmla="*/ 41 w 93"/>
                <a:gd name="T101" fmla="*/ 27 h 147"/>
                <a:gd name="T102" fmla="*/ 41 w 93"/>
                <a:gd name="T103" fmla="*/ 62 h 147"/>
                <a:gd name="T104" fmla="*/ 47 w 93"/>
                <a:gd name="T105" fmla="*/ 63 h 147"/>
                <a:gd name="T106" fmla="*/ 49 w 93"/>
                <a:gd name="T107" fmla="*/ 63 h 147"/>
                <a:gd name="T108" fmla="*/ 49 w 93"/>
                <a:gd name="T109" fmla="*/ 27 h 147"/>
                <a:gd name="T110" fmla="*/ 30 w 93"/>
                <a:gd name="T111" fmla="*/ 29 h 147"/>
                <a:gd name="T112" fmla="*/ 19 w 93"/>
                <a:gd name="T113" fmla="*/ 44 h 147"/>
                <a:gd name="T114" fmla="*/ 25 w 93"/>
                <a:gd name="T115" fmla="*/ 55 h 147"/>
                <a:gd name="T116" fmla="*/ 30 w 93"/>
                <a:gd name="T117" fmla="*/ 58 h 147"/>
                <a:gd name="T118" fmla="*/ 30 w 93"/>
                <a:gd name="T119" fmla="*/ 29 h 1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3"/>
                <a:gd name="T181" fmla="*/ 0 h 147"/>
                <a:gd name="T182" fmla="*/ 93 w 93"/>
                <a:gd name="T183" fmla="*/ 147 h 1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1" name="组合 312"/>
          <p:cNvGrpSpPr>
            <a:grpSpLocks/>
          </p:cNvGrpSpPr>
          <p:nvPr/>
        </p:nvGrpSpPr>
        <p:grpSpPr bwMode="auto">
          <a:xfrm>
            <a:off x="4111625" y="4279900"/>
            <a:ext cx="444500" cy="444500"/>
            <a:chOff x="0" y="0"/>
            <a:chExt cx="1150938" cy="1152525"/>
          </a:xfrm>
        </p:grpSpPr>
        <p:sp>
          <p:nvSpPr>
            <p:cNvPr id="39082" name="Oval 8"/>
            <p:cNvSpPr>
              <a:spLocks noChangeArrowheads="1"/>
            </p:cNvSpPr>
            <p:nvPr/>
          </p:nvSpPr>
          <p:spPr bwMode="auto">
            <a:xfrm>
              <a:off x="0" y="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3" name="Freeform 168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4" name="Oval 174"/>
            <p:cNvSpPr>
              <a:spLocks noChangeArrowheads="1"/>
            </p:cNvSpPr>
            <p:nvPr/>
          </p:nvSpPr>
          <p:spPr bwMode="auto">
            <a:xfrm>
              <a:off x="201613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5" name="Oval 175"/>
            <p:cNvSpPr>
              <a:spLocks noChangeArrowheads="1"/>
            </p:cNvSpPr>
            <p:nvPr/>
          </p:nvSpPr>
          <p:spPr bwMode="auto">
            <a:xfrm>
              <a:off x="238125" y="2397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6" name="Freeform 176"/>
            <p:cNvSpPr>
              <a:spLocks noChangeArrowheads="1"/>
            </p:cNvSpPr>
            <p:nvPr/>
          </p:nvSpPr>
          <p:spPr bwMode="auto">
            <a:xfrm>
              <a:off x="387350" y="414338"/>
              <a:ext cx="522288" cy="487363"/>
            </a:xfrm>
            <a:custGeom>
              <a:avLst/>
              <a:gdLst>
                <a:gd name="T0" fmla="*/ 101 w 161"/>
                <a:gd name="T1" fmla="*/ 1 h 150"/>
                <a:gd name="T2" fmla="*/ 161 w 161"/>
                <a:gd name="T3" fmla="*/ 61 h 150"/>
                <a:gd name="T4" fmla="*/ 83 w 161"/>
                <a:gd name="T5" fmla="*/ 150 h 150"/>
                <a:gd name="T6" fmla="*/ 0 w 161"/>
                <a:gd name="T7" fmla="*/ 67 h 150"/>
                <a:gd name="T8" fmla="*/ 13 w 161"/>
                <a:gd name="T9" fmla="*/ 61 h 150"/>
                <a:gd name="T10" fmla="*/ 0 w 161"/>
                <a:gd name="T11" fmla="*/ 48 h 150"/>
                <a:gd name="T12" fmla="*/ 19 w 161"/>
                <a:gd name="T13" fmla="*/ 39 h 150"/>
                <a:gd name="T14" fmla="*/ 23 w 161"/>
                <a:gd name="T15" fmla="*/ 25 h 150"/>
                <a:gd name="T16" fmla="*/ 55 w 161"/>
                <a:gd name="T17" fmla="*/ 0 h 150"/>
                <a:gd name="T18" fmla="*/ 101 w 161"/>
                <a:gd name="T19" fmla="*/ 1 h 1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150"/>
                <a:gd name="T32" fmla="*/ 161 w 161"/>
                <a:gd name="T33" fmla="*/ 150 h 1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7" name="Freeform 177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8" name="Freeform 178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9" name="组合 309"/>
          <p:cNvGrpSpPr>
            <a:grpSpLocks/>
          </p:cNvGrpSpPr>
          <p:nvPr/>
        </p:nvGrpSpPr>
        <p:grpSpPr bwMode="auto">
          <a:xfrm>
            <a:off x="6484938" y="3140075"/>
            <a:ext cx="446087" cy="442913"/>
            <a:chOff x="0" y="0"/>
            <a:chExt cx="1154113" cy="1149350"/>
          </a:xfrm>
        </p:grpSpPr>
        <p:sp>
          <p:nvSpPr>
            <p:cNvPr id="39090" name="Oval 24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1" name="Freeform 179"/>
            <p:cNvSpPr>
              <a:spLocks noChangeArrowheads="1"/>
            </p:cNvSpPr>
            <p:nvPr/>
          </p:nvSpPr>
          <p:spPr bwMode="auto">
            <a:xfrm>
              <a:off x="149225" y="155575"/>
              <a:ext cx="1004888" cy="993775"/>
            </a:xfrm>
            <a:custGeom>
              <a:avLst/>
              <a:gdLst>
                <a:gd name="T0" fmla="*/ 22 w 309"/>
                <a:gd name="T1" fmla="*/ 146 h 306"/>
                <a:gd name="T2" fmla="*/ 25 w 309"/>
                <a:gd name="T3" fmla="*/ 139 h 306"/>
                <a:gd name="T4" fmla="*/ 17 w 309"/>
                <a:gd name="T5" fmla="*/ 131 h 306"/>
                <a:gd name="T6" fmla="*/ 18 w 309"/>
                <a:gd name="T7" fmla="*/ 111 h 306"/>
                <a:gd name="T8" fmla="*/ 22 w 309"/>
                <a:gd name="T9" fmla="*/ 81 h 306"/>
                <a:gd name="T10" fmla="*/ 57 w 309"/>
                <a:gd name="T11" fmla="*/ 29 h 306"/>
                <a:gd name="T12" fmla="*/ 121 w 309"/>
                <a:gd name="T13" fmla="*/ 0 h 306"/>
                <a:gd name="T14" fmla="*/ 167 w 309"/>
                <a:gd name="T15" fmla="*/ 11 h 306"/>
                <a:gd name="T16" fmla="*/ 220 w 309"/>
                <a:gd name="T17" fmla="*/ 38 h 306"/>
                <a:gd name="T18" fmla="*/ 309 w 309"/>
                <a:gd name="T19" fmla="*/ 128 h 306"/>
                <a:gd name="T20" fmla="*/ 309 w 309"/>
                <a:gd name="T21" fmla="*/ 129 h 306"/>
                <a:gd name="T22" fmla="*/ 132 w 309"/>
                <a:gd name="T23" fmla="*/ 306 h 306"/>
                <a:gd name="T24" fmla="*/ 95 w 309"/>
                <a:gd name="T25" fmla="*/ 303 h 306"/>
                <a:gd name="T26" fmla="*/ 10 w 309"/>
                <a:gd name="T27" fmla="*/ 217 h 306"/>
                <a:gd name="T28" fmla="*/ 12 w 309"/>
                <a:gd name="T29" fmla="*/ 215 h 306"/>
                <a:gd name="T30" fmla="*/ 0 w 309"/>
                <a:gd name="T31" fmla="*/ 204 h 306"/>
                <a:gd name="T32" fmla="*/ 1 w 309"/>
                <a:gd name="T33" fmla="*/ 189 h 306"/>
                <a:gd name="T34" fmla="*/ 13 w 309"/>
                <a:gd name="T35" fmla="*/ 200 h 306"/>
                <a:gd name="T36" fmla="*/ 13 w 309"/>
                <a:gd name="T37" fmla="*/ 186 h 306"/>
                <a:gd name="T38" fmla="*/ 0 w 309"/>
                <a:gd name="T39" fmla="*/ 173 h 306"/>
                <a:gd name="T40" fmla="*/ 1 w 309"/>
                <a:gd name="T41" fmla="*/ 157 h 306"/>
                <a:gd name="T42" fmla="*/ 10 w 309"/>
                <a:gd name="T43" fmla="*/ 152 h 306"/>
                <a:gd name="T44" fmla="*/ 12 w 309"/>
                <a:gd name="T45" fmla="*/ 150 h 306"/>
                <a:gd name="T46" fmla="*/ 16 w 309"/>
                <a:gd name="T47" fmla="*/ 139 h 306"/>
                <a:gd name="T48" fmla="*/ 22 w 309"/>
                <a:gd name="T49" fmla="*/ 146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306"/>
                <a:gd name="T77" fmla="*/ 309 w 309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2" name="Oval 180"/>
            <p:cNvSpPr>
              <a:spLocks noChangeArrowheads="1"/>
            </p:cNvSpPr>
            <p:nvPr/>
          </p:nvSpPr>
          <p:spPr bwMode="auto">
            <a:xfrm>
              <a:off x="331787" y="288925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3" name="Freeform 181"/>
            <p:cNvSpPr>
              <a:spLocks noEditPoints="1" noChangeArrowheads="1"/>
            </p:cNvSpPr>
            <p:nvPr/>
          </p:nvSpPr>
          <p:spPr bwMode="auto">
            <a:xfrm>
              <a:off x="347662" y="322262"/>
              <a:ext cx="452438" cy="414338"/>
            </a:xfrm>
            <a:custGeom>
              <a:avLst/>
              <a:gdLst>
                <a:gd name="T0" fmla="*/ 133 w 139"/>
                <a:gd name="T1" fmla="*/ 91 h 128"/>
                <a:gd name="T2" fmla="*/ 136 w 139"/>
                <a:gd name="T3" fmla="*/ 39 h 128"/>
                <a:gd name="T4" fmla="*/ 125 w 139"/>
                <a:gd name="T5" fmla="*/ 34 h 128"/>
                <a:gd name="T6" fmla="*/ 134 w 139"/>
                <a:gd name="T7" fmla="*/ 46 h 128"/>
                <a:gd name="T8" fmla="*/ 129 w 139"/>
                <a:gd name="T9" fmla="*/ 51 h 128"/>
                <a:gd name="T10" fmla="*/ 127 w 139"/>
                <a:gd name="T11" fmla="*/ 45 h 128"/>
                <a:gd name="T12" fmla="*/ 123 w 139"/>
                <a:gd name="T13" fmla="*/ 48 h 128"/>
                <a:gd name="T14" fmla="*/ 121 w 139"/>
                <a:gd name="T15" fmla="*/ 70 h 128"/>
                <a:gd name="T16" fmla="*/ 123 w 139"/>
                <a:gd name="T17" fmla="*/ 88 h 128"/>
                <a:gd name="T18" fmla="*/ 127 w 139"/>
                <a:gd name="T19" fmla="*/ 91 h 128"/>
                <a:gd name="T20" fmla="*/ 114 w 139"/>
                <a:gd name="T21" fmla="*/ 78 h 128"/>
                <a:gd name="T22" fmla="*/ 109 w 139"/>
                <a:gd name="T23" fmla="*/ 64 h 128"/>
                <a:gd name="T24" fmla="*/ 105 w 139"/>
                <a:gd name="T25" fmla="*/ 77 h 128"/>
                <a:gd name="T26" fmla="*/ 94 w 139"/>
                <a:gd name="T27" fmla="*/ 61 h 128"/>
                <a:gd name="T28" fmla="*/ 79 w 139"/>
                <a:gd name="T29" fmla="*/ 112 h 128"/>
                <a:gd name="T30" fmla="*/ 69 w 139"/>
                <a:gd name="T31" fmla="*/ 101 h 128"/>
                <a:gd name="T32" fmla="*/ 57 w 139"/>
                <a:gd name="T33" fmla="*/ 48 h 128"/>
                <a:gd name="T34" fmla="*/ 61 w 139"/>
                <a:gd name="T35" fmla="*/ 25 h 128"/>
                <a:gd name="T36" fmla="*/ 66 w 139"/>
                <a:gd name="T37" fmla="*/ 20 h 128"/>
                <a:gd name="T38" fmla="*/ 83 w 139"/>
                <a:gd name="T39" fmla="*/ 14 h 128"/>
                <a:gd name="T40" fmla="*/ 97 w 139"/>
                <a:gd name="T41" fmla="*/ 8 h 128"/>
                <a:gd name="T42" fmla="*/ 139 w 139"/>
                <a:gd name="T43" fmla="*/ 83 h 128"/>
                <a:gd name="T44" fmla="*/ 133 w 139"/>
                <a:gd name="T45" fmla="*/ 83 h 128"/>
                <a:gd name="T46" fmla="*/ 30 w 139"/>
                <a:gd name="T47" fmla="*/ 126 h 128"/>
                <a:gd name="T48" fmla="*/ 19 w 139"/>
                <a:gd name="T49" fmla="*/ 79 h 128"/>
                <a:gd name="T50" fmla="*/ 11 w 139"/>
                <a:gd name="T51" fmla="*/ 67 h 128"/>
                <a:gd name="T52" fmla="*/ 4 w 139"/>
                <a:gd name="T53" fmla="*/ 43 h 128"/>
                <a:gd name="T54" fmla="*/ 11 w 139"/>
                <a:gd name="T55" fmla="*/ 24 h 128"/>
                <a:gd name="T56" fmla="*/ 29 w 139"/>
                <a:gd name="T57" fmla="*/ 16 h 128"/>
                <a:gd name="T58" fmla="*/ 36 w 139"/>
                <a:gd name="T59" fmla="*/ 6 h 128"/>
                <a:gd name="T60" fmla="*/ 61 w 139"/>
                <a:gd name="T61" fmla="*/ 3 h 128"/>
                <a:gd name="T62" fmla="*/ 45 w 139"/>
                <a:gd name="T63" fmla="*/ 9 h 128"/>
                <a:gd name="T64" fmla="*/ 39 w 139"/>
                <a:gd name="T65" fmla="*/ 18 h 128"/>
                <a:gd name="T66" fmla="*/ 36 w 139"/>
                <a:gd name="T67" fmla="*/ 17 h 128"/>
                <a:gd name="T68" fmla="*/ 25 w 139"/>
                <a:gd name="T69" fmla="*/ 28 h 128"/>
                <a:gd name="T70" fmla="*/ 37 w 139"/>
                <a:gd name="T71" fmla="*/ 32 h 128"/>
                <a:gd name="T72" fmla="*/ 24 w 139"/>
                <a:gd name="T73" fmla="*/ 45 h 128"/>
                <a:gd name="T74" fmla="*/ 17 w 139"/>
                <a:gd name="T75" fmla="*/ 53 h 128"/>
                <a:gd name="T76" fmla="*/ 16 w 139"/>
                <a:gd name="T77" fmla="*/ 66 h 128"/>
                <a:gd name="T78" fmla="*/ 41 w 139"/>
                <a:gd name="T79" fmla="*/ 85 h 128"/>
                <a:gd name="T80" fmla="*/ 35 w 139"/>
                <a:gd name="T81" fmla="*/ 116 h 128"/>
                <a:gd name="T82" fmla="*/ 132 w 139"/>
                <a:gd name="T83" fmla="*/ 85 h 128"/>
                <a:gd name="T84" fmla="*/ 126 w 139"/>
                <a:gd name="T85" fmla="*/ 87 h 128"/>
                <a:gd name="T86" fmla="*/ 136 w 139"/>
                <a:gd name="T87" fmla="*/ 83 h 128"/>
                <a:gd name="T88" fmla="*/ 126 w 139"/>
                <a:gd name="T89" fmla="*/ 81 h 128"/>
                <a:gd name="T90" fmla="*/ 58 w 139"/>
                <a:gd name="T91" fmla="*/ 14 h 128"/>
                <a:gd name="T92" fmla="*/ 30 w 139"/>
                <a:gd name="T93" fmla="*/ 68 h 128"/>
                <a:gd name="T94" fmla="*/ 19 w 139"/>
                <a:gd name="T95" fmla="*/ 63 h 128"/>
                <a:gd name="T96" fmla="*/ 26 w 139"/>
                <a:gd name="T97" fmla="*/ 63 h 128"/>
                <a:gd name="T98" fmla="*/ 26 w 139"/>
                <a:gd name="T99" fmla="*/ 63 h 128"/>
                <a:gd name="T100" fmla="*/ 32 w 139"/>
                <a:gd name="T101" fmla="*/ 14 h 128"/>
                <a:gd name="T102" fmla="*/ 72 w 139"/>
                <a:gd name="T103" fmla="*/ 48 h 128"/>
                <a:gd name="T104" fmla="*/ 62 w 139"/>
                <a:gd name="T105" fmla="*/ 43 h 128"/>
                <a:gd name="T106" fmla="*/ 68 w 139"/>
                <a:gd name="T107" fmla="*/ 40 h 128"/>
                <a:gd name="T108" fmla="*/ 74 w 139"/>
                <a:gd name="T109" fmla="*/ 45 h 128"/>
                <a:gd name="T110" fmla="*/ 80 w 139"/>
                <a:gd name="T111" fmla="*/ 47 h 128"/>
                <a:gd name="T112" fmla="*/ 85 w 139"/>
                <a:gd name="T113" fmla="*/ 105 h 128"/>
                <a:gd name="T114" fmla="*/ 128 w 139"/>
                <a:gd name="T115" fmla="*/ 75 h 128"/>
                <a:gd name="T116" fmla="*/ 126 w 139"/>
                <a:gd name="T117" fmla="*/ 74 h 128"/>
                <a:gd name="T118" fmla="*/ 128 w 139"/>
                <a:gd name="T119" fmla="*/ 69 h 128"/>
                <a:gd name="T120" fmla="*/ 126 w 139"/>
                <a:gd name="T121" fmla="*/ 63 h 1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"/>
                <a:gd name="T184" fmla="*/ 0 h 128"/>
                <a:gd name="T185" fmla="*/ 139 w 139"/>
                <a:gd name="T186" fmla="*/ 128 h 1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4" name="Freeform 182"/>
            <p:cNvSpPr>
              <a:spLocks noChangeArrowheads="1"/>
            </p:cNvSpPr>
            <p:nvPr/>
          </p:nvSpPr>
          <p:spPr bwMode="auto">
            <a:xfrm>
              <a:off x="657225" y="785812"/>
              <a:ext cx="146050" cy="242888"/>
            </a:xfrm>
            <a:custGeom>
              <a:avLst/>
              <a:gdLst>
                <a:gd name="T0" fmla="*/ 4 w 45"/>
                <a:gd name="T1" fmla="*/ 46 h 75"/>
                <a:gd name="T2" fmla="*/ 4 w 45"/>
                <a:gd name="T3" fmla="*/ 40 h 75"/>
                <a:gd name="T4" fmla="*/ 9 w 45"/>
                <a:gd name="T5" fmla="*/ 40 h 75"/>
                <a:gd name="T6" fmla="*/ 6 w 45"/>
                <a:gd name="T7" fmla="*/ 30 h 75"/>
                <a:gd name="T8" fmla="*/ 12 w 45"/>
                <a:gd name="T9" fmla="*/ 11 h 75"/>
                <a:gd name="T10" fmla="*/ 45 w 45"/>
                <a:gd name="T11" fmla="*/ 11 h 75"/>
                <a:gd name="T12" fmla="*/ 41 w 45"/>
                <a:gd name="T13" fmla="*/ 19 h 75"/>
                <a:gd name="T14" fmla="*/ 27 w 45"/>
                <a:gd name="T15" fmla="*/ 13 h 75"/>
                <a:gd name="T16" fmla="*/ 15 w 45"/>
                <a:gd name="T17" fmla="*/ 29 h 75"/>
                <a:gd name="T18" fmla="*/ 18 w 45"/>
                <a:gd name="T19" fmla="*/ 39 h 75"/>
                <a:gd name="T20" fmla="*/ 19 w 45"/>
                <a:gd name="T21" fmla="*/ 40 h 75"/>
                <a:gd name="T22" fmla="*/ 31 w 45"/>
                <a:gd name="T23" fmla="*/ 40 h 75"/>
                <a:gd name="T24" fmla="*/ 31 w 45"/>
                <a:gd name="T25" fmla="*/ 46 h 75"/>
                <a:gd name="T26" fmla="*/ 21 w 45"/>
                <a:gd name="T27" fmla="*/ 46 h 75"/>
                <a:gd name="T28" fmla="*/ 23 w 45"/>
                <a:gd name="T29" fmla="*/ 51 h 75"/>
                <a:gd name="T30" fmla="*/ 17 w 45"/>
                <a:gd name="T31" fmla="*/ 69 h 75"/>
                <a:gd name="T32" fmla="*/ 38 w 45"/>
                <a:gd name="T33" fmla="*/ 69 h 75"/>
                <a:gd name="T34" fmla="*/ 38 w 45"/>
                <a:gd name="T35" fmla="*/ 75 h 75"/>
                <a:gd name="T36" fmla="*/ 0 w 45"/>
                <a:gd name="T37" fmla="*/ 75 h 75"/>
                <a:gd name="T38" fmla="*/ 0 w 45"/>
                <a:gd name="T39" fmla="*/ 69 h 75"/>
                <a:gd name="T40" fmla="*/ 3 w 45"/>
                <a:gd name="T41" fmla="*/ 69 h 75"/>
                <a:gd name="T42" fmla="*/ 14 w 45"/>
                <a:gd name="T43" fmla="*/ 53 h 75"/>
                <a:gd name="T44" fmla="*/ 12 w 45"/>
                <a:gd name="T45" fmla="*/ 46 h 75"/>
                <a:gd name="T46" fmla="*/ 4 w 45"/>
                <a:gd name="T47" fmla="*/ 46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75"/>
                <a:gd name="T74" fmla="*/ 45 w 45"/>
                <a:gd name="T75" fmla="*/ 75 h 7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5" name="Freeform 183"/>
            <p:cNvSpPr>
              <a:spLocks noChangeArrowheads="1"/>
            </p:cNvSpPr>
            <p:nvPr/>
          </p:nvSpPr>
          <p:spPr bwMode="auto">
            <a:xfrm>
              <a:off x="838200" y="658812"/>
              <a:ext cx="207963" cy="227013"/>
            </a:xfrm>
            <a:custGeom>
              <a:avLst/>
              <a:gdLst>
                <a:gd name="T0" fmla="*/ 55 w 131"/>
                <a:gd name="T1" fmla="*/ 143 h 143"/>
                <a:gd name="T2" fmla="*/ 55 w 131"/>
                <a:gd name="T3" fmla="*/ 98 h 143"/>
                <a:gd name="T4" fmla="*/ 25 w 131"/>
                <a:gd name="T5" fmla="*/ 98 h 143"/>
                <a:gd name="T6" fmla="*/ 25 w 131"/>
                <a:gd name="T7" fmla="*/ 84 h 143"/>
                <a:gd name="T8" fmla="*/ 55 w 131"/>
                <a:gd name="T9" fmla="*/ 84 h 143"/>
                <a:gd name="T10" fmla="*/ 55 w 131"/>
                <a:gd name="T11" fmla="*/ 74 h 143"/>
                <a:gd name="T12" fmla="*/ 25 w 131"/>
                <a:gd name="T13" fmla="*/ 74 h 143"/>
                <a:gd name="T14" fmla="*/ 25 w 131"/>
                <a:gd name="T15" fmla="*/ 62 h 143"/>
                <a:gd name="T16" fmla="*/ 53 w 131"/>
                <a:gd name="T17" fmla="*/ 62 h 143"/>
                <a:gd name="T18" fmla="*/ 0 w 131"/>
                <a:gd name="T19" fmla="*/ 0 h 143"/>
                <a:gd name="T20" fmla="*/ 23 w 131"/>
                <a:gd name="T21" fmla="*/ 0 h 143"/>
                <a:gd name="T22" fmla="*/ 66 w 131"/>
                <a:gd name="T23" fmla="*/ 47 h 143"/>
                <a:gd name="T24" fmla="*/ 109 w 131"/>
                <a:gd name="T25" fmla="*/ 0 h 143"/>
                <a:gd name="T26" fmla="*/ 131 w 131"/>
                <a:gd name="T27" fmla="*/ 0 h 143"/>
                <a:gd name="T28" fmla="*/ 76 w 131"/>
                <a:gd name="T29" fmla="*/ 62 h 143"/>
                <a:gd name="T30" fmla="*/ 106 w 131"/>
                <a:gd name="T31" fmla="*/ 62 h 143"/>
                <a:gd name="T32" fmla="*/ 106 w 131"/>
                <a:gd name="T33" fmla="*/ 74 h 143"/>
                <a:gd name="T34" fmla="*/ 74 w 131"/>
                <a:gd name="T35" fmla="*/ 74 h 143"/>
                <a:gd name="T36" fmla="*/ 74 w 131"/>
                <a:gd name="T37" fmla="*/ 84 h 143"/>
                <a:gd name="T38" fmla="*/ 106 w 131"/>
                <a:gd name="T39" fmla="*/ 84 h 143"/>
                <a:gd name="T40" fmla="*/ 106 w 131"/>
                <a:gd name="T41" fmla="*/ 98 h 143"/>
                <a:gd name="T42" fmla="*/ 74 w 131"/>
                <a:gd name="T43" fmla="*/ 98 h 143"/>
                <a:gd name="T44" fmla="*/ 74 w 131"/>
                <a:gd name="T45" fmla="*/ 143 h 143"/>
                <a:gd name="T46" fmla="*/ 55 w 131"/>
                <a:gd name="T47" fmla="*/ 143 h 143"/>
                <a:gd name="T48" fmla="*/ 55 w 131"/>
                <a:gd name="T49" fmla="*/ 143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43"/>
                <a:gd name="T77" fmla="*/ 131 w 131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6" name="Freeform 184"/>
            <p:cNvSpPr>
              <a:spLocks noChangeArrowheads="1"/>
            </p:cNvSpPr>
            <p:nvPr/>
          </p:nvSpPr>
          <p:spPr bwMode="auto">
            <a:xfrm>
              <a:off x="142875" y="146050"/>
              <a:ext cx="854075" cy="434975"/>
            </a:xfrm>
            <a:custGeom>
              <a:avLst/>
              <a:gdLst>
                <a:gd name="T0" fmla="*/ 263 w 263"/>
                <a:gd name="T1" fmla="*/ 107 h 134"/>
                <a:gd name="T2" fmla="*/ 244 w 263"/>
                <a:gd name="T3" fmla="*/ 134 h 134"/>
                <a:gd name="T4" fmla="*/ 225 w 263"/>
                <a:gd name="T5" fmla="*/ 107 h 134"/>
                <a:gd name="T6" fmla="*/ 238 w 263"/>
                <a:gd name="T7" fmla="*/ 107 h 134"/>
                <a:gd name="T8" fmla="*/ 132 w 263"/>
                <a:gd name="T9" fmla="*/ 12 h 134"/>
                <a:gd name="T10" fmla="*/ 25 w 263"/>
                <a:gd name="T11" fmla="*/ 107 h 134"/>
                <a:gd name="T12" fmla="*/ 38 w 263"/>
                <a:gd name="T13" fmla="*/ 107 h 134"/>
                <a:gd name="T14" fmla="*/ 19 w 263"/>
                <a:gd name="T15" fmla="*/ 134 h 134"/>
                <a:gd name="T16" fmla="*/ 0 w 263"/>
                <a:gd name="T17" fmla="*/ 107 h 134"/>
                <a:gd name="T18" fmla="*/ 13 w 263"/>
                <a:gd name="T19" fmla="*/ 107 h 134"/>
                <a:gd name="T20" fmla="*/ 132 w 263"/>
                <a:gd name="T21" fmla="*/ 0 h 134"/>
                <a:gd name="T22" fmla="*/ 250 w 263"/>
                <a:gd name="T23" fmla="*/ 107 h 134"/>
                <a:gd name="T24" fmla="*/ 263 w 263"/>
                <a:gd name="T25" fmla="*/ 107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3"/>
                <a:gd name="T40" fmla="*/ 0 h 134"/>
                <a:gd name="T41" fmla="*/ 263 w 263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7" name="Freeform 185"/>
            <p:cNvSpPr>
              <a:spLocks noChangeArrowheads="1"/>
            </p:cNvSpPr>
            <p:nvPr/>
          </p:nvSpPr>
          <p:spPr bwMode="auto">
            <a:xfrm>
              <a:off x="347662" y="795337"/>
              <a:ext cx="223838" cy="233363"/>
            </a:xfrm>
            <a:custGeom>
              <a:avLst/>
              <a:gdLst>
                <a:gd name="T0" fmla="*/ 58 w 69"/>
                <a:gd name="T1" fmla="*/ 45 h 72"/>
                <a:gd name="T2" fmla="*/ 69 w 69"/>
                <a:gd name="T3" fmla="*/ 47 h 72"/>
                <a:gd name="T4" fmla="*/ 60 w 69"/>
                <a:gd name="T5" fmla="*/ 66 h 72"/>
                <a:gd name="T6" fmla="*/ 40 w 69"/>
                <a:gd name="T7" fmla="*/ 72 h 72"/>
                <a:gd name="T8" fmla="*/ 17 w 69"/>
                <a:gd name="T9" fmla="*/ 63 h 72"/>
                <a:gd name="T10" fmla="*/ 10 w 69"/>
                <a:gd name="T11" fmla="*/ 47 h 72"/>
                <a:gd name="T12" fmla="*/ 0 w 69"/>
                <a:gd name="T13" fmla="*/ 47 h 72"/>
                <a:gd name="T14" fmla="*/ 0 w 69"/>
                <a:gd name="T15" fmla="*/ 40 h 72"/>
                <a:gd name="T16" fmla="*/ 9 w 69"/>
                <a:gd name="T17" fmla="*/ 40 h 72"/>
                <a:gd name="T18" fmla="*/ 9 w 69"/>
                <a:gd name="T19" fmla="*/ 36 h 72"/>
                <a:gd name="T20" fmla="*/ 9 w 69"/>
                <a:gd name="T21" fmla="*/ 35 h 72"/>
                <a:gd name="T22" fmla="*/ 0 w 69"/>
                <a:gd name="T23" fmla="*/ 35 h 72"/>
                <a:gd name="T24" fmla="*/ 0 w 69"/>
                <a:gd name="T25" fmla="*/ 29 h 72"/>
                <a:gd name="T26" fmla="*/ 9 w 69"/>
                <a:gd name="T27" fmla="*/ 29 h 72"/>
                <a:gd name="T28" fmla="*/ 18 w 69"/>
                <a:gd name="T29" fmla="*/ 9 h 72"/>
                <a:gd name="T30" fmla="*/ 40 w 69"/>
                <a:gd name="T31" fmla="*/ 0 h 72"/>
                <a:gd name="T32" fmla="*/ 68 w 69"/>
                <a:gd name="T33" fmla="*/ 22 h 72"/>
                <a:gd name="T34" fmla="*/ 57 w 69"/>
                <a:gd name="T35" fmla="*/ 24 h 72"/>
                <a:gd name="T36" fmla="*/ 41 w 69"/>
                <a:gd name="T37" fmla="*/ 9 h 72"/>
                <a:gd name="T38" fmla="*/ 21 w 69"/>
                <a:gd name="T39" fmla="*/ 29 h 72"/>
                <a:gd name="T40" fmla="*/ 50 w 69"/>
                <a:gd name="T41" fmla="*/ 29 h 72"/>
                <a:gd name="T42" fmla="*/ 50 w 69"/>
                <a:gd name="T43" fmla="*/ 35 h 72"/>
                <a:gd name="T44" fmla="*/ 21 w 69"/>
                <a:gd name="T45" fmla="*/ 35 h 72"/>
                <a:gd name="T46" fmla="*/ 21 w 69"/>
                <a:gd name="T47" fmla="*/ 36 h 72"/>
                <a:gd name="T48" fmla="*/ 21 w 69"/>
                <a:gd name="T49" fmla="*/ 40 h 72"/>
                <a:gd name="T50" fmla="*/ 50 w 69"/>
                <a:gd name="T51" fmla="*/ 40 h 72"/>
                <a:gd name="T52" fmla="*/ 50 w 69"/>
                <a:gd name="T53" fmla="*/ 47 h 72"/>
                <a:gd name="T54" fmla="*/ 22 w 69"/>
                <a:gd name="T55" fmla="*/ 47 h 72"/>
                <a:gd name="T56" fmla="*/ 40 w 69"/>
                <a:gd name="T57" fmla="*/ 63 h 72"/>
                <a:gd name="T58" fmla="*/ 58 w 69"/>
                <a:gd name="T59" fmla="*/ 45 h 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"/>
                <a:gd name="T91" fmla="*/ 0 h 72"/>
                <a:gd name="T92" fmla="*/ 69 w 69"/>
                <a:gd name="T93" fmla="*/ 72 h 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8" name="Freeform 186"/>
            <p:cNvSpPr>
              <a:spLocks noEditPoints="1" noChangeArrowheads="1"/>
            </p:cNvSpPr>
            <p:nvPr/>
          </p:nvSpPr>
          <p:spPr bwMode="auto">
            <a:xfrm>
              <a:off x="130175" y="608012"/>
              <a:ext cx="158750" cy="252413"/>
            </a:xfrm>
            <a:custGeom>
              <a:avLst/>
              <a:gdLst>
                <a:gd name="T0" fmla="*/ 0 w 49"/>
                <a:gd name="T1" fmla="*/ 50 h 78"/>
                <a:gd name="T2" fmla="*/ 7 w 49"/>
                <a:gd name="T3" fmla="*/ 50 h 78"/>
                <a:gd name="T4" fmla="*/ 13 w 49"/>
                <a:gd name="T5" fmla="*/ 60 h 78"/>
                <a:gd name="T6" fmla="*/ 16 w 49"/>
                <a:gd name="T7" fmla="*/ 62 h 78"/>
                <a:gd name="T8" fmla="*/ 16 w 49"/>
                <a:gd name="T9" fmla="*/ 40 h 78"/>
                <a:gd name="T10" fmla="*/ 6 w 49"/>
                <a:gd name="T11" fmla="*/ 35 h 78"/>
                <a:gd name="T12" fmla="*/ 2 w 49"/>
                <a:gd name="T13" fmla="*/ 25 h 78"/>
                <a:gd name="T14" fmla="*/ 8 w 49"/>
                <a:gd name="T15" fmla="*/ 12 h 78"/>
                <a:gd name="T16" fmla="*/ 16 w 49"/>
                <a:gd name="T17" fmla="*/ 9 h 78"/>
                <a:gd name="T18" fmla="*/ 16 w 49"/>
                <a:gd name="T19" fmla="*/ 0 h 78"/>
                <a:gd name="T20" fmla="*/ 22 w 49"/>
                <a:gd name="T21" fmla="*/ 0 h 78"/>
                <a:gd name="T22" fmla="*/ 22 w 49"/>
                <a:gd name="T23" fmla="*/ 8 h 78"/>
                <a:gd name="T24" fmla="*/ 24 w 49"/>
                <a:gd name="T25" fmla="*/ 8 h 78"/>
                <a:gd name="T26" fmla="*/ 26 w 49"/>
                <a:gd name="T27" fmla="*/ 8 h 78"/>
                <a:gd name="T28" fmla="*/ 26 w 49"/>
                <a:gd name="T29" fmla="*/ 0 h 78"/>
                <a:gd name="T30" fmla="*/ 31 w 49"/>
                <a:gd name="T31" fmla="*/ 0 h 78"/>
                <a:gd name="T32" fmla="*/ 31 w 49"/>
                <a:gd name="T33" fmla="*/ 8 h 78"/>
                <a:gd name="T34" fmla="*/ 41 w 49"/>
                <a:gd name="T35" fmla="*/ 13 h 78"/>
                <a:gd name="T36" fmla="*/ 47 w 49"/>
                <a:gd name="T37" fmla="*/ 26 h 78"/>
                <a:gd name="T38" fmla="*/ 39 w 49"/>
                <a:gd name="T39" fmla="*/ 27 h 78"/>
                <a:gd name="T40" fmla="*/ 31 w 49"/>
                <a:gd name="T41" fmla="*/ 16 h 78"/>
                <a:gd name="T42" fmla="*/ 31 w 49"/>
                <a:gd name="T43" fmla="*/ 36 h 78"/>
                <a:gd name="T44" fmla="*/ 38 w 49"/>
                <a:gd name="T45" fmla="*/ 38 h 78"/>
                <a:gd name="T46" fmla="*/ 46 w 49"/>
                <a:gd name="T47" fmla="*/ 43 h 78"/>
                <a:gd name="T48" fmla="*/ 49 w 49"/>
                <a:gd name="T49" fmla="*/ 53 h 78"/>
                <a:gd name="T50" fmla="*/ 42 w 49"/>
                <a:gd name="T51" fmla="*/ 66 h 78"/>
                <a:gd name="T52" fmla="*/ 31 w 49"/>
                <a:gd name="T53" fmla="*/ 71 h 78"/>
                <a:gd name="T54" fmla="*/ 31 w 49"/>
                <a:gd name="T55" fmla="*/ 78 h 78"/>
                <a:gd name="T56" fmla="*/ 26 w 49"/>
                <a:gd name="T57" fmla="*/ 78 h 78"/>
                <a:gd name="T58" fmla="*/ 26 w 49"/>
                <a:gd name="T59" fmla="*/ 71 h 78"/>
                <a:gd name="T60" fmla="*/ 22 w 49"/>
                <a:gd name="T61" fmla="*/ 71 h 78"/>
                <a:gd name="T62" fmla="*/ 22 w 49"/>
                <a:gd name="T63" fmla="*/ 78 h 78"/>
                <a:gd name="T64" fmla="*/ 16 w 49"/>
                <a:gd name="T65" fmla="*/ 78 h 78"/>
                <a:gd name="T66" fmla="*/ 16 w 49"/>
                <a:gd name="T67" fmla="*/ 70 h 78"/>
                <a:gd name="T68" fmla="*/ 7 w 49"/>
                <a:gd name="T69" fmla="*/ 65 h 78"/>
                <a:gd name="T70" fmla="*/ 0 w 49"/>
                <a:gd name="T71" fmla="*/ 50 h 78"/>
                <a:gd name="T72" fmla="*/ 22 w 49"/>
                <a:gd name="T73" fmla="*/ 64 h 78"/>
                <a:gd name="T74" fmla="*/ 26 w 49"/>
                <a:gd name="T75" fmla="*/ 64 h 78"/>
                <a:gd name="T76" fmla="*/ 26 w 49"/>
                <a:gd name="T77" fmla="*/ 42 h 78"/>
                <a:gd name="T78" fmla="*/ 22 w 49"/>
                <a:gd name="T79" fmla="*/ 42 h 78"/>
                <a:gd name="T80" fmla="*/ 22 w 49"/>
                <a:gd name="T81" fmla="*/ 42 h 78"/>
                <a:gd name="T82" fmla="*/ 22 w 49"/>
                <a:gd name="T83" fmla="*/ 64 h 78"/>
                <a:gd name="T84" fmla="*/ 31 w 49"/>
                <a:gd name="T85" fmla="*/ 63 h 78"/>
                <a:gd name="T86" fmla="*/ 37 w 49"/>
                <a:gd name="T87" fmla="*/ 61 h 78"/>
                <a:gd name="T88" fmla="*/ 41 w 49"/>
                <a:gd name="T89" fmla="*/ 53 h 78"/>
                <a:gd name="T90" fmla="*/ 37 w 49"/>
                <a:gd name="T91" fmla="*/ 47 h 78"/>
                <a:gd name="T92" fmla="*/ 31 w 49"/>
                <a:gd name="T93" fmla="*/ 44 h 78"/>
                <a:gd name="T94" fmla="*/ 31 w 49"/>
                <a:gd name="T95" fmla="*/ 63 h 78"/>
                <a:gd name="T96" fmla="*/ 26 w 49"/>
                <a:gd name="T97" fmla="*/ 15 h 78"/>
                <a:gd name="T98" fmla="*/ 24 w 49"/>
                <a:gd name="T99" fmla="*/ 15 h 78"/>
                <a:gd name="T100" fmla="*/ 22 w 49"/>
                <a:gd name="T101" fmla="*/ 15 h 78"/>
                <a:gd name="T102" fmla="*/ 22 w 49"/>
                <a:gd name="T103" fmla="*/ 33 h 78"/>
                <a:gd name="T104" fmla="*/ 25 w 49"/>
                <a:gd name="T105" fmla="*/ 34 h 78"/>
                <a:gd name="T106" fmla="*/ 26 w 49"/>
                <a:gd name="T107" fmla="*/ 34 h 78"/>
                <a:gd name="T108" fmla="*/ 26 w 49"/>
                <a:gd name="T109" fmla="*/ 15 h 78"/>
                <a:gd name="T110" fmla="*/ 16 w 49"/>
                <a:gd name="T111" fmla="*/ 16 h 78"/>
                <a:gd name="T112" fmla="*/ 10 w 49"/>
                <a:gd name="T113" fmla="*/ 24 h 78"/>
                <a:gd name="T114" fmla="*/ 13 w 49"/>
                <a:gd name="T115" fmla="*/ 30 h 78"/>
                <a:gd name="T116" fmla="*/ 16 w 49"/>
                <a:gd name="T117" fmla="*/ 31 h 78"/>
                <a:gd name="T118" fmla="*/ 16 w 49"/>
                <a:gd name="T119" fmla="*/ 16 h 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"/>
                <a:gd name="T181" fmla="*/ 0 h 78"/>
                <a:gd name="T182" fmla="*/ 49 w 49"/>
                <a:gd name="T183" fmla="*/ 78 h 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99" name="组合 317"/>
          <p:cNvGrpSpPr>
            <a:grpSpLocks/>
          </p:cNvGrpSpPr>
          <p:nvPr/>
        </p:nvGrpSpPr>
        <p:grpSpPr bwMode="auto">
          <a:xfrm>
            <a:off x="5300663" y="5421313"/>
            <a:ext cx="442912" cy="442912"/>
            <a:chOff x="0" y="0"/>
            <a:chExt cx="1149350" cy="1149351"/>
          </a:xfrm>
        </p:grpSpPr>
        <p:sp>
          <p:nvSpPr>
            <p:cNvPr id="39100" name="Oval 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1" name="Freeform 187"/>
            <p:cNvSpPr>
              <a:spLocks noChangeArrowheads="1"/>
            </p:cNvSpPr>
            <p:nvPr/>
          </p:nvSpPr>
          <p:spPr bwMode="auto">
            <a:xfrm>
              <a:off x="317500" y="223838"/>
              <a:ext cx="831850" cy="925513"/>
            </a:xfrm>
            <a:custGeom>
              <a:avLst/>
              <a:gdLst>
                <a:gd name="T0" fmla="*/ 55 w 256"/>
                <a:gd name="T1" fmla="*/ 0 h 285"/>
                <a:gd name="T2" fmla="*/ 138 w 256"/>
                <a:gd name="T3" fmla="*/ 0 h 285"/>
                <a:gd name="T4" fmla="*/ 138 w 256"/>
                <a:gd name="T5" fmla="*/ 0 h 285"/>
                <a:gd name="T6" fmla="*/ 256 w 256"/>
                <a:gd name="T7" fmla="*/ 118 h 285"/>
                <a:gd name="T8" fmla="*/ 79 w 256"/>
                <a:gd name="T9" fmla="*/ 285 h 285"/>
                <a:gd name="T10" fmla="*/ 49 w 256"/>
                <a:gd name="T11" fmla="*/ 283 h 285"/>
                <a:gd name="T12" fmla="*/ 1 w 256"/>
                <a:gd name="T13" fmla="*/ 233 h 285"/>
                <a:gd name="T14" fmla="*/ 1 w 256"/>
                <a:gd name="T15" fmla="*/ 233 h 285"/>
                <a:gd name="T16" fmla="*/ 0 w 256"/>
                <a:gd name="T17" fmla="*/ 232 h 285"/>
                <a:gd name="T18" fmla="*/ 0 w 256"/>
                <a:gd name="T19" fmla="*/ 100 h 285"/>
                <a:gd name="T20" fmla="*/ 55 w 256"/>
                <a:gd name="T21" fmla="*/ 96 h 285"/>
                <a:gd name="T22" fmla="*/ 55 w 256"/>
                <a:gd name="T23" fmla="*/ 0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285"/>
                <a:gd name="T38" fmla="*/ 256 w 256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2" name="Freeform 188"/>
            <p:cNvSpPr>
              <a:spLocks noEditPoints="1" noChangeArrowheads="1"/>
            </p:cNvSpPr>
            <p:nvPr/>
          </p:nvSpPr>
          <p:spPr bwMode="auto">
            <a:xfrm>
              <a:off x="317500" y="204788"/>
              <a:ext cx="452438" cy="798513"/>
            </a:xfrm>
            <a:custGeom>
              <a:avLst/>
              <a:gdLst>
                <a:gd name="T0" fmla="*/ 139 w 139"/>
                <a:gd name="T1" fmla="*/ 11 h 246"/>
                <a:gd name="T2" fmla="*/ 55 w 139"/>
                <a:gd name="T3" fmla="*/ 11 h 246"/>
                <a:gd name="T4" fmla="*/ 139 w 139"/>
                <a:gd name="T5" fmla="*/ 25 h 246"/>
                <a:gd name="T6" fmla="*/ 85 w 139"/>
                <a:gd name="T7" fmla="*/ 106 h 246"/>
                <a:gd name="T8" fmla="*/ 0 w 139"/>
                <a:gd name="T9" fmla="*/ 106 h 246"/>
                <a:gd name="T10" fmla="*/ 85 w 139"/>
                <a:gd name="T11" fmla="*/ 237 h 246"/>
                <a:gd name="T12" fmla="*/ 43 w 139"/>
                <a:gd name="T13" fmla="*/ 229 h 246"/>
                <a:gd name="T14" fmla="*/ 0 w 139"/>
                <a:gd name="T15" fmla="*/ 237 h 246"/>
                <a:gd name="T16" fmla="*/ 85 w 139"/>
                <a:gd name="T17" fmla="*/ 219 h 246"/>
                <a:gd name="T18" fmla="*/ 43 w 139"/>
                <a:gd name="T19" fmla="*/ 210 h 246"/>
                <a:gd name="T20" fmla="*/ 0 w 139"/>
                <a:gd name="T21" fmla="*/ 219 h 246"/>
                <a:gd name="T22" fmla="*/ 85 w 139"/>
                <a:gd name="T23" fmla="*/ 200 h 246"/>
                <a:gd name="T24" fmla="*/ 43 w 139"/>
                <a:gd name="T25" fmla="*/ 191 h 246"/>
                <a:gd name="T26" fmla="*/ 0 w 139"/>
                <a:gd name="T27" fmla="*/ 200 h 246"/>
                <a:gd name="T28" fmla="*/ 85 w 139"/>
                <a:gd name="T29" fmla="*/ 181 h 246"/>
                <a:gd name="T30" fmla="*/ 43 w 139"/>
                <a:gd name="T31" fmla="*/ 173 h 246"/>
                <a:gd name="T32" fmla="*/ 0 w 139"/>
                <a:gd name="T33" fmla="*/ 181 h 246"/>
                <a:gd name="T34" fmla="*/ 85 w 139"/>
                <a:gd name="T35" fmla="*/ 162 h 246"/>
                <a:gd name="T36" fmla="*/ 43 w 139"/>
                <a:gd name="T37" fmla="*/ 154 h 246"/>
                <a:gd name="T38" fmla="*/ 0 w 139"/>
                <a:gd name="T39" fmla="*/ 162 h 246"/>
                <a:gd name="T40" fmla="*/ 85 w 139"/>
                <a:gd name="T41" fmla="*/ 144 h 246"/>
                <a:gd name="T42" fmla="*/ 43 w 139"/>
                <a:gd name="T43" fmla="*/ 135 h 246"/>
                <a:gd name="T44" fmla="*/ 0 w 139"/>
                <a:gd name="T45" fmla="*/ 144 h 246"/>
                <a:gd name="T46" fmla="*/ 85 w 139"/>
                <a:gd name="T47" fmla="*/ 125 h 246"/>
                <a:gd name="T48" fmla="*/ 43 w 139"/>
                <a:gd name="T49" fmla="*/ 116 h 246"/>
                <a:gd name="T50" fmla="*/ 0 w 139"/>
                <a:gd name="T51" fmla="*/ 125 h 246"/>
                <a:gd name="T52" fmla="*/ 139 w 139"/>
                <a:gd name="T53" fmla="*/ 213 h 246"/>
                <a:gd name="T54" fmla="*/ 97 w 139"/>
                <a:gd name="T55" fmla="*/ 205 h 246"/>
                <a:gd name="T56" fmla="*/ 87 w 139"/>
                <a:gd name="T57" fmla="*/ 220 h 246"/>
                <a:gd name="T58" fmla="*/ 139 w 139"/>
                <a:gd name="T59" fmla="*/ 195 h 246"/>
                <a:gd name="T60" fmla="*/ 97 w 139"/>
                <a:gd name="T61" fmla="*/ 186 h 246"/>
                <a:gd name="T62" fmla="*/ 87 w 139"/>
                <a:gd name="T63" fmla="*/ 201 h 246"/>
                <a:gd name="T64" fmla="*/ 139 w 139"/>
                <a:gd name="T65" fmla="*/ 176 h 246"/>
                <a:gd name="T66" fmla="*/ 97 w 139"/>
                <a:gd name="T67" fmla="*/ 167 h 246"/>
                <a:gd name="T68" fmla="*/ 87 w 139"/>
                <a:gd name="T69" fmla="*/ 182 h 246"/>
                <a:gd name="T70" fmla="*/ 139 w 139"/>
                <a:gd name="T71" fmla="*/ 157 h 246"/>
                <a:gd name="T72" fmla="*/ 97 w 139"/>
                <a:gd name="T73" fmla="*/ 148 h 246"/>
                <a:gd name="T74" fmla="*/ 87 w 139"/>
                <a:gd name="T75" fmla="*/ 163 h 246"/>
                <a:gd name="T76" fmla="*/ 97 w 139"/>
                <a:gd name="T77" fmla="*/ 0 h 246"/>
                <a:gd name="T78" fmla="*/ 97 w 139"/>
                <a:gd name="T79" fmla="*/ 13 h 246"/>
                <a:gd name="T80" fmla="*/ 97 w 139"/>
                <a:gd name="T81" fmla="*/ 0 h 246"/>
                <a:gd name="T82" fmla="*/ 139 w 139"/>
                <a:gd name="T83" fmla="*/ 124 h 246"/>
                <a:gd name="T84" fmla="*/ 87 w 139"/>
                <a:gd name="T85" fmla="*/ 129 h 246"/>
                <a:gd name="T86" fmla="*/ 139 w 139"/>
                <a:gd name="T87" fmla="*/ 138 h 246"/>
                <a:gd name="T88" fmla="*/ 139 w 139"/>
                <a:gd name="T89" fmla="*/ 105 h 246"/>
                <a:gd name="T90" fmla="*/ 87 w 139"/>
                <a:gd name="T91" fmla="*/ 110 h 246"/>
                <a:gd name="T92" fmla="*/ 139 w 139"/>
                <a:gd name="T93" fmla="*/ 119 h 246"/>
                <a:gd name="T94" fmla="*/ 139 w 139"/>
                <a:gd name="T95" fmla="*/ 86 h 246"/>
                <a:gd name="T96" fmla="*/ 55 w 139"/>
                <a:gd name="T97" fmla="*/ 86 h 246"/>
                <a:gd name="T98" fmla="*/ 87 w 139"/>
                <a:gd name="T99" fmla="*/ 104 h 246"/>
                <a:gd name="T100" fmla="*/ 139 w 139"/>
                <a:gd name="T101" fmla="*/ 100 h 246"/>
                <a:gd name="T102" fmla="*/ 139 w 139"/>
                <a:gd name="T103" fmla="*/ 68 h 246"/>
                <a:gd name="T104" fmla="*/ 55 w 139"/>
                <a:gd name="T105" fmla="*/ 68 h 246"/>
                <a:gd name="T106" fmla="*/ 139 w 139"/>
                <a:gd name="T107" fmla="*/ 82 h 246"/>
                <a:gd name="T108" fmla="*/ 139 w 139"/>
                <a:gd name="T109" fmla="*/ 49 h 246"/>
                <a:gd name="T110" fmla="*/ 55 w 139"/>
                <a:gd name="T111" fmla="*/ 49 h 246"/>
                <a:gd name="T112" fmla="*/ 139 w 139"/>
                <a:gd name="T113" fmla="*/ 63 h 246"/>
                <a:gd name="T114" fmla="*/ 139 w 139"/>
                <a:gd name="T115" fmla="*/ 30 h 246"/>
                <a:gd name="T116" fmla="*/ 55 w 139"/>
                <a:gd name="T117" fmla="*/ 30 h 246"/>
                <a:gd name="T118" fmla="*/ 139 w 139"/>
                <a:gd name="T119" fmla="*/ 44 h 2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9"/>
                <a:gd name="T181" fmla="*/ 0 h 246"/>
                <a:gd name="T182" fmla="*/ 139 w 139"/>
                <a:gd name="T183" fmla="*/ 246 h 2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3" name="Freeform 189"/>
            <p:cNvSpPr>
              <a:spLocks noEditPoints="1" noChangeArrowheads="1"/>
            </p:cNvSpPr>
            <p:nvPr/>
          </p:nvSpPr>
          <p:spPr bwMode="auto">
            <a:xfrm>
              <a:off x="317500" y="525463"/>
              <a:ext cx="225425" cy="477838"/>
            </a:xfrm>
            <a:custGeom>
              <a:avLst/>
              <a:gdLst>
                <a:gd name="T0" fmla="*/ 69 w 69"/>
                <a:gd name="T1" fmla="*/ 2 h 147"/>
                <a:gd name="T2" fmla="*/ 69 w 69"/>
                <a:gd name="T3" fmla="*/ 12 h 147"/>
                <a:gd name="T4" fmla="*/ 43 w 69"/>
                <a:gd name="T5" fmla="*/ 14 h 147"/>
                <a:gd name="T6" fmla="*/ 0 w 69"/>
                <a:gd name="T7" fmla="*/ 7 h 147"/>
                <a:gd name="T8" fmla="*/ 43 w 69"/>
                <a:gd name="T9" fmla="*/ 0 h 147"/>
                <a:gd name="T10" fmla="*/ 69 w 69"/>
                <a:gd name="T11" fmla="*/ 2 h 147"/>
                <a:gd name="T12" fmla="*/ 69 w 69"/>
                <a:gd name="T13" fmla="*/ 16 h 147"/>
                <a:gd name="T14" fmla="*/ 69 w 69"/>
                <a:gd name="T15" fmla="*/ 31 h 147"/>
                <a:gd name="T16" fmla="*/ 0 w 69"/>
                <a:gd name="T17" fmla="*/ 26 h 147"/>
                <a:gd name="T18" fmla="*/ 0 w 69"/>
                <a:gd name="T19" fmla="*/ 12 h 147"/>
                <a:gd name="T20" fmla="*/ 43 w 69"/>
                <a:gd name="T21" fmla="*/ 17 h 147"/>
                <a:gd name="T22" fmla="*/ 69 w 69"/>
                <a:gd name="T23" fmla="*/ 16 h 147"/>
                <a:gd name="T24" fmla="*/ 69 w 69"/>
                <a:gd name="T25" fmla="*/ 35 h 147"/>
                <a:gd name="T26" fmla="*/ 69 w 69"/>
                <a:gd name="T27" fmla="*/ 50 h 147"/>
                <a:gd name="T28" fmla="*/ 0 w 69"/>
                <a:gd name="T29" fmla="*/ 45 h 147"/>
                <a:gd name="T30" fmla="*/ 0 w 69"/>
                <a:gd name="T31" fmla="*/ 31 h 147"/>
                <a:gd name="T32" fmla="*/ 43 w 69"/>
                <a:gd name="T33" fmla="*/ 36 h 147"/>
                <a:gd name="T34" fmla="*/ 69 w 69"/>
                <a:gd name="T35" fmla="*/ 35 h 147"/>
                <a:gd name="T36" fmla="*/ 69 w 69"/>
                <a:gd name="T37" fmla="*/ 53 h 147"/>
                <a:gd name="T38" fmla="*/ 69 w 69"/>
                <a:gd name="T39" fmla="*/ 69 h 147"/>
                <a:gd name="T40" fmla="*/ 0 w 69"/>
                <a:gd name="T41" fmla="*/ 63 h 147"/>
                <a:gd name="T42" fmla="*/ 0 w 69"/>
                <a:gd name="T43" fmla="*/ 50 h 147"/>
                <a:gd name="T44" fmla="*/ 43 w 69"/>
                <a:gd name="T45" fmla="*/ 55 h 147"/>
                <a:gd name="T46" fmla="*/ 69 w 69"/>
                <a:gd name="T47" fmla="*/ 53 h 147"/>
                <a:gd name="T48" fmla="*/ 69 w 69"/>
                <a:gd name="T49" fmla="*/ 72 h 147"/>
                <a:gd name="T50" fmla="*/ 69 w 69"/>
                <a:gd name="T51" fmla="*/ 87 h 147"/>
                <a:gd name="T52" fmla="*/ 0 w 69"/>
                <a:gd name="T53" fmla="*/ 82 h 147"/>
                <a:gd name="T54" fmla="*/ 0 w 69"/>
                <a:gd name="T55" fmla="*/ 68 h 147"/>
                <a:gd name="T56" fmla="*/ 43 w 69"/>
                <a:gd name="T57" fmla="*/ 74 h 147"/>
                <a:gd name="T58" fmla="*/ 69 w 69"/>
                <a:gd name="T59" fmla="*/ 72 h 147"/>
                <a:gd name="T60" fmla="*/ 69 w 69"/>
                <a:gd name="T61" fmla="*/ 91 h 147"/>
                <a:gd name="T62" fmla="*/ 69 w 69"/>
                <a:gd name="T63" fmla="*/ 106 h 147"/>
                <a:gd name="T64" fmla="*/ 0 w 69"/>
                <a:gd name="T65" fmla="*/ 101 h 147"/>
                <a:gd name="T66" fmla="*/ 0 w 69"/>
                <a:gd name="T67" fmla="*/ 87 h 147"/>
                <a:gd name="T68" fmla="*/ 43 w 69"/>
                <a:gd name="T69" fmla="*/ 92 h 147"/>
                <a:gd name="T70" fmla="*/ 69 w 69"/>
                <a:gd name="T71" fmla="*/ 91 h 147"/>
                <a:gd name="T72" fmla="*/ 69 w 69"/>
                <a:gd name="T73" fmla="*/ 110 h 147"/>
                <a:gd name="T74" fmla="*/ 69 w 69"/>
                <a:gd name="T75" fmla="*/ 125 h 147"/>
                <a:gd name="T76" fmla="*/ 0 w 69"/>
                <a:gd name="T77" fmla="*/ 120 h 147"/>
                <a:gd name="T78" fmla="*/ 0 w 69"/>
                <a:gd name="T79" fmla="*/ 106 h 147"/>
                <a:gd name="T80" fmla="*/ 43 w 69"/>
                <a:gd name="T81" fmla="*/ 111 h 147"/>
                <a:gd name="T82" fmla="*/ 69 w 69"/>
                <a:gd name="T83" fmla="*/ 110 h 147"/>
                <a:gd name="T84" fmla="*/ 69 w 69"/>
                <a:gd name="T85" fmla="*/ 128 h 147"/>
                <a:gd name="T86" fmla="*/ 69 w 69"/>
                <a:gd name="T87" fmla="*/ 144 h 147"/>
                <a:gd name="T88" fmla="*/ 0 w 69"/>
                <a:gd name="T89" fmla="*/ 138 h 147"/>
                <a:gd name="T90" fmla="*/ 0 w 69"/>
                <a:gd name="T91" fmla="*/ 125 h 147"/>
                <a:gd name="T92" fmla="*/ 43 w 69"/>
                <a:gd name="T93" fmla="*/ 130 h 147"/>
                <a:gd name="T94" fmla="*/ 69 w 69"/>
                <a:gd name="T95" fmla="*/ 128 h 1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9"/>
                <a:gd name="T145" fmla="*/ 0 h 147"/>
                <a:gd name="T146" fmla="*/ 69 w 69"/>
                <a:gd name="T147" fmla="*/ 147 h 14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4" name="Freeform 190"/>
            <p:cNvSpPr>
              <a:spLocks noEditPoints="1" noChangeArrowheads="1"/>
            </p:cNvSpPr>
            <p:nvPr/>
          </p:nvSpPr>
          <p:spPr bwMode="auto">
            <a:xfrm>
              <a:off x="366712" y="577850"/>
              <a:ext cx="68263" cy="419100"/>
            </a:xfrm>
            <a:custGeom>
              <a:avLst/>
              <a:gdLst>
                <a:gd name="T0" fmla="*/ 21 w 21"/>
                <a:gd name="T1" fmla="*/ 1 h 129"/>
                <a:gd name="T2" fmla="*/ 21 w 21"/>
                <a:gd name="T3" fmla="*/ 16 h 129"/>
                <a:gd name="T4" fmla="*/ 0 w 21"/>
                <a:gd name="T5" fmla="*/ 15 h 129"/>
                <a:gd name="T6" fmla="*/ 0 w 21"/>
                <a:gd name="T7" fmla="*/ 0 h 129"/>
                <a:gd name="T8" fmla="*/ 21 w 21"/>
                <a:gd name="T9" fmla="*/ 1 h 129"/>
                <a:gd name="T10" fmla="*/ 21 w 21"/>
                <a:gd name="T11" fmla="*/ 20 h 129"/>
                <a:gd name="T12" fmla="*/ 21 w 21"/>
                <a:gd name="T13" fmla="*/ 35 h 129"/>
                <a:gd name="T14" fmla="*/ 0 w 21"/>
                <a:gd name="T15" fmla="*/ 34 h 129"/>
                <a:gd name="T16" fmla="*/ 0 w 21"/>
                <a:gd name="T17" fmla="*/ 19 h 129"/>
                <a:gd name="T18" fmla="*/ 21 w 21"/>
                <a:gd name="T19" fmla="*/ 20 h 129"/>
                <a:gd name="T20" fmla="*/ 21 w 21"/>
                <a:gd name="T21" fmla="*/ 39 h 129"/>
                <a:gd name="T22" fmla="*/ 21 w 21"/>
                <a:gd name="T23" fmla="*/ 54 h 129"/>
                <a:gd name="T24" fmla="*/ 0 w 21"/>
                <a:gd name="T25" fmla="*/ 53 h 129"/>
                <a:gd name="T26" fmla="*/ 0 w 21"/>
                <a:gd name="T27" fmla="*/ 37 h 129"/>
                <a:gd name="T28" fmla="*/ 21 w 21"/>
                <a:gd name="T29" fmla="*/ 39 h 129"/>
                <a:gd name="T30" fmla="*/ 21 w 21"/>
                <a:gd name="T31" fmla="*/ 58 h 129"/>
                <a:gd name="T32" fmla="*/ 21 w 21"/>
                <a:gd name="T33" fmla="*/ 73 h 129"/>
                <a:gd name="T34" fmla="*/ 0 w 21"/>
                <a:gd name="T35" fmla="*/ 71 h 129"/>
                <a:gd name="T36" fmla="*/ 0 w 21"/>
                <a:gd name="T37" fmla="*/ 56 h 129"/>
                <a:gd name="T38" fmla="*/ 21 w 21"/>
                <a:gd name="T39" fmla="*/ 58 h 129"/>
                <a:gd name="T40" fmla="*/ 21 w 21"/>
                <a:gd name="T41" fmla="*/ 76 h 129"/>
                <a:gd name="T42" fmla="*/ 21 w 21"/>
                <a:gd name="T43" fmla="*/ 91 h 129"/>
                <a:gd name="T44" fmla="*/ 0 w 21"/>
                <a:gd name="T45" fmla="*/ 90 h 129"/>
                <a:gd name="T46" fmla="*/ 0 w 21"/>
                <a:gd name="T47" fmla="*/ 75 h 129"/>
                <a:gd name="T48" fmla="*/ 21 w 21"/>
                <a:gd name="T49" fmla="*/ 76 h 129"/>
                <a:gd name="T50" fmla="*/ 21 w 21"/>
                <a:gd name="T51" fmla="*/ 95 h 129"/>
                <a:gd name="T52" fmla="*/ 21 w 21"/>
                <a:gd name="T53" fmla="*/ 110 h 129"/>
                <a:gd name="T54" fmla="*/ 0 w 21"/>
                <a:gd name="T55" fmla="*/ 109 h 129"/>
                <a:gd name="T56" fmla="*/ 0 w 21"/>
                <a:gd name="T57" fmla="*/ 94 h 129"/>
                <a:gd name="T58" fmla="*/ 21 w 21"/>
                <a:gd name="T59" fmla="*/ 95 h 129"/>
                <a:gd name="T60" fmla="*/ 21 w 21"/>
                <a:gd name="T61" fmla="*/ 114 h 129"/>
                <a:gd name="T62" fmla="*/ 21 w 21"/>
                <a:gd name="T63" fmla="*/ 129 h 129"/>
                <a:gd name="T64" fmla="*/ 0 w 21"/>
                <a:gd name="T65" fmla="*/ 128 h 129"/>
                <a:gd name="T66" fmla="*/ 0 w 21"/>
                <a:gd name="T67" fmla="*/ 112 h 129"/>
                <a:gd name="T68" fmla="*/ 21 w 21"/>
                <a:gd name="T69" fmla="*/ 114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129"/>
                <a:gd name="T107" fmla="*/ 21 w 2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5" name="Freeform 191"/>
            <p:cNvSpPr>
              <a:spLocks noEditPoints="1" noChangeArrowheads="1"/>
            </p:cNvSpPr>
            <p:nvPr/>
          </p:nvSpPr>
          <p:spPr bwMode="auto">
            <a:xfrm>
              <a:off x="531812" y="254000"/>
              <a:ext cx="52388" cy="271463"/>
            </a:xfrm>
            <a:custGeom>
              <a:avLst/>
              <a:gdLst>
                <a:gd name="T0" fmla="*/ 16 w 16"/>
                <a:gd name="T1" fmla="*/ 84 h 84"/>
                <a:gd name="T2" fmla="*/ 16 w 16"/>
                <a:gd name="T3" fmla="*/ 76 h 84"/>
                <a:gd name="T4" fmla="*/ 0 w 16"/>
                <a:gd name="T5" fmla="*/ 75 h 84"/>
                <a:gd name="T6" fmla="*/ 0 w 16"/>
                <a:gd name="T7" fmla="*/ 82 h 84"/>
                <a:gd name="T8" fmla="*/ 16 w 16"/>
                <a:gd name="T9" fmla="*/ 84 h 84"/>
                <a:gd name="T10" fmla="*/ 16 w 16"/>
                <a:gd name="T11" fmla="*/ 73 h 84"/>
                <a:gd name="T12" fmla="*/ 16 w 16"/>
                <a:gd name="T13" fmla="*/ 58 h 84"/>
                <a:gd name="T14" fmla="*/ 0 w 16"/>
                <a:gd name="T15" fmla="*/ 56 h 84"/>
                <a:gd name="T16" fmla="*/ 0 w 16"/>
                <a:gd name="T17" fmla="*/ 71 h 84"/>
                <a:gd name="T18" fmla="*/ 16 w 16"/>
                <a:gd name="T19" fmla="*/ 73 h 84"/>
                <a:gd name="T20" fmla="*/ 16 w 16"/>
                <a:gd name="T21" fmla="*/ 54 h 84"/>
                <a:gd name="T22" fmla="*/ 16 w 16"/>
                <a:gd name="T23" fmla="*/ 39 h 84"/>
                <a:gd name="T24" fmla="*/ 0 w 16"/>
                <a:gd name="T25" fmla="*/ 37 h 84"/>
                <a:gd name="T26" fmla="*/ 0 w 16"/>
                <a:gd name="T27" fmla="*/ 53 h 84"/>
                <a:gd name="T28" fmla="*/ 16 w 16"/>
                <a:gd name="T29" fmla="*/ 54 h 84"/>
                <a:gd name="T30" fmla="*/ 16 w 16"/>
                <a:gd name="T31" fmla="*/ 35 h 84"/>
                <a:gd name="T32" fmla="*/ 16 w 16"/>
                <a:gd name="T33" fmla="*/ 20 h 84"/>
                <a:gd name="T34" fmla="*/ 0 w 16"/>
                <a:gd name="T35" fmla="*/ 19 h 84"/>
                <a:gd name="T36" fmla="*/ 0 w 16"/>
                <a:gd name="T37" fmla="*/ 34 h 84"/>
                <a:gd name="T38" fmla="*/ 16 w 16"/>
                <a:gd name="T39" fmla="*/ 35 h 84"/>
                <a:gd name="T40" fmla="*/ 16 w 16"/>
                <a:gd name="T41" fmla="*/ 17 h 84"/>
                <a:gd name="T42" fmla="*/ 16 w 16"/>
                <a:gd name="T43" fmla="*/ 1 h 84"/>
                <a:gd name="T44" fmla="*/ 0 w 16"/>
                <a:gd name="T45" fmla="*/ 0 h 84"/>
                <a:gd name="T46" fmla="*/ 0 w 16"/>
                <a:gd name="T47" fmla="*/ 15 h 84"/>
                <a:gd name="T48" fmla="*/ 16 w 16"/>
                <a:gd name="T49" fmla="*/ 17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84"/>
                <a:gd name="T77" fmla="*/ 16 w 16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06" name="组合 302"/>
          <p:cNvGrpSpPr>
            <a:grpSpLocks/>
          </p:cNvGrpSpPr>
          <p:nvPr/>
        </p:nvGrpSpPr>
        <p:grpSpPr bwMode="auto">
          <a:xfrm>
            <a:off x="5300663" y="1995488"/>
            <a:ext cx="442912" cy="441325"/>
            <a:chOff x="0" y="0"/>
            <a:chExt cx="1149350" cy="1149350"/>
          </a:xfrm>
        </p:grpSpPr>
        <p:sp>
          <p:nvSpPr>
            <p:cNvPr id="39107" name="Oval 22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8" name="Freeform 192"/>
            <p:cNvSpPr>
              <a:spLocks noChangeArrowheads="1"/>
            </p:cNvSpPr>
            <p:nvPr/>
          </p:nvSpPr>
          <p:spPr bwMode="auto">
            <a:xfrm>
              <a:off x="285750" y="220662"/>
              <a:ext cx="860425" cy="928688"/>
            </a:xfrm>
            <a:custGeom>
              <a:avLst/>
              <a:gdLst>
                <a:gd name="T0" fmla="*/ 137 w 265"/>
                <a:gd name="T1" fmla="*/ 0 h 286"/>
                <a:gd name="T2" fmla="*/ 265 w 265"/>
                <a:gd name="T3" fmla="*/ 129 h 286"/>
                <a:gd name="T4" fmla="*/ 89 w 265"/>
                <a:gd name="T5" fmla="*/ 286 h 286"/>
                <a:gd name="T6" fmla="*/ 45 w 265"/>
                <a:gd name="T7" fmla="*/ 280 h 286"/>
                <a:gd name="T8" fmla="*/ 0 w 265"/>
                <a:gd name="T9" fmla="*/ 235 h 286"/>
                <a:gd name="T10" fmla="*/ 83 w 265"/>
                <a:gd name="T11" fmla="*/ 164 h 286"/>
                <a:gd name="T12" fmla="*/ 75 w 265"/>
                <a:gd name="T13" fmla="*/ 43 h 286"/>
                <a:gd name="T14" fmla="*/ 137 w 265"/>
                <a:gd name="T15" fmla="*/ 0 h 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6"/>
                <a:gd name="T26" fmla="*/ 265 w 265"/>
                <a:gd name="T27" fmla="*/ 286 h 2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9" name="Freeform 193"/>
            <p:cNvSpPr>
              <a:spLocks noChangeArrowheads="1"/>
            </p:cNvSpPr>
            <p:nvPr/>
          </p:nvSpPr>
          <p:spPr bwMode="auto">
            <a:xfrm>
              <a:off x="263525" y="631825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0" name="Freeform 194"/>
            <p:cNvSpPr>
              <a:spLocks noChangeArrowheads="1"/>
            </p:cNvSpPr>
            <p:nvPr/>
          </p:nvSpPr>
          <p:spPr bwMode="auto">
            <a:xfrm>
              <a:off x="509587" y="636587"/>
              <a:ext cx="130175" cy="50800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1" name="Freeform 195"/>
            <p:cNvSpPr>
              <a:spLocks noChangeArrowheads="1"/>
            </p:cNvSpPr>
            <p:nvPr/>
          </p:nvSpPr>
          <p:spPr bwMode="auto">
            <a:xfrm>
              <a:off x="373062" y="184150"/>
              <a:ext cx="403225" cy="471488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2" name="Freeform 196"/>
            <p:cNvSpPr>
              <a:spLocks noChangeArrowheads="1"/>
            </p:cNvSpPr>
            <p:nvPr/>
          </p:nvSpPr>
          <p:spPr bwMode="auto">
            <a:xfrm>
              <a:off x="263525" y="727075"/>
              <a:ext cx="622300" cy="255588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3" name="Freeform 197"/>
            <p:cNvSpPr>
              <a:spLocks noChangeArrowheads="1"/>
            </p:cNvSpPr>
            <p:nvPr/>
          </p:nvSpPr>
          <p:spPr bwMode="auto">
            <a:xfrm>
              <a:off x="369887" y="125412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8 w 140"/>
                <a:gd name="T3" fmla="*/ 87 h 103"/>
                <a:gd name="T4" fmla="*/ 28 w 140"/>
                <a:gd name="T5" fmla="*/ 24 h 103"/>
                <a:gd name="T6" fmla="*/ 8 w 140"/>
                <a:gd name="T7" fmla="*/ 87 h 103"/>
                <a:gd name="T8" fmla="*/ 19 w 140"/>
                <a:gd name="T9" fmla="*/ 103 h 103"/>
                <a:gd name="T10" fmla="*/ 28 w 140"/>
                <a:gd name="T11" fmla="*/ 55 h 103"/>
                <a:gd name="T12" fmla="*/ 53 w 140"/>
                <a:gd name="T13" fmla="*/ 64 h 103"/>
                <a:gd name="T14" fmla="*/ 85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4" name="Freeform 198"/>
            <p:cNvSpPr>
              <a:spLocks noEditPoints="1" noChangeArrowheads="1"/>
            </p:cNvSpPr>
            <p:nvPr/>
          </p:nvSpPr>
          <p:spPr bwMode="auto">
            <a:xfrm>
              <a:off x="441325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8 w 70"/>
                <a:gd name="T13" fmla="*/ 9 h 41"/>
                <a:gd name="T14" fmla="*/ 8 w 70"/>
                <a:gd name="T15" fmla="*/ 35 h 41"/>
                <a:gd name="T16" fmla="*/ 64 w 70"/>
                <a:gd name="T17" fmla="*/ 35 h 41"/>
                <a:gd name="T18" fmla="*/ 64 w 70"/>
                <a:gd name="T19" fmla="*/ 9 h 41"/>
                <a:gd name="T20" fmla="*/ 8 w 70"/>
                <a:gd name="T21" fmla="*/ 9 h 41"/>
                <a:gd name="T22" fmla="*/ 8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5" name="Freeform 199"/>
            <p:cNvSpPr>
              <a:spLocks noEditPoints="1" noChangeArrowheads="1"/>
            </p:cNvSpPr>
            <p:nvPr/>
          </p:nvSpPr>
          <p:spPr bwMode="auto">
            <a:xfrm>
              <a:off x="596900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6 w 70"/>
                <a:gd name="T13" fmla="*/ 9 h 41"/>
                <a:gd name="T14" fmla="*/ 6 w 70"/>
                <a:gd name="T15" fmla="*/ 35 h 41"/>
                <a:gd name="T16" fmla="*/ 62 w 70"/>
                <a:gd name="T17" fmla="*/ 35 h 41"/>
                <a:gd name="T18" fmla="*/ 62 w 70"/>
                <a:gd name="T19" fmla="*/ 9 h 41"/>
                <a:gd name="T20" fmla="*/ 6 w 70"/>
                <a:gd name="T21" fmla="*/ 9 h 41"/>
                <a:gd name="T22" fmla="*/ 6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6" name="Freeform 200"/>
            <p:cNvSpPr>
              <a:spLocks noChangeArrowheads="1"/>
            </p:cNvSpPr>
            <p:nvPr/>
          </p:nvSpPr>
          <p:spPr bwMode="auto">
            <a:xfrm>
              <a:off x="552450" y="438150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30 w 30"/>
                <a:gd name="T3" fmla="*/ 0 h 6"/>
                <a:gd name="T4" fmla="*/ 30 w 30"/>
                <a:gd name="T5" fmla="*/ 6 h 6"/>
                <a:gd name="T6" fmla="*/ 0 w 30"/>
                <a:gd name="T7" fmla="*/ 6 h 6"/>
                <a:gd name="T8" fmla="*/ 0 w 30"/>
                <a:gd name="T9" fmla="*/ 0 h 6"/>
                <a:gd name="T10" fmla="*/ 0 w 30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"/>
                <a:gd name="T20" fmla="*/ 30 w 3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7" name="Freeform 201"/>
            <p:cNvSpPr>
              <a:spLocks noChangeArrowheads="1"/>
            </p:cNvSpPr>
            <p:nvPr/>
          </p:nvSpPr>
          <p:spPr bwMode="auto">
            <a:xfrm>
              <a:off x="534987" y="755650"/>
              <a:ext cx="79375" cy="227013"/>
            </a:xfrm>
            <a:custGeom>
              <a:avLst/>
              <a:gdLst>
                <a:gd name="T0" fmla="*/ 0 w 50"/>
                <a:gd name="T1" fmla="*/ 25 h 143"/>
                <a:gd name="T2" fmla="*/ 15 w 50"/>
                <a:gd name="T3" fmla="*/ 55 h 143"/>
                <a:gd name="T4" fmla="*/ 9 w 50"/>
                <a:gd name="T5" fmla="*/ 143 h 143"/>
                <a:gd name="T6" fmla="*/ 43 w 50"/>
                <a:gd name="T7" fmla="*/ 143 h 143"/>
                <a:gd name="T8" fmla="*/ 35 w 50"/>
                <a:gd name="T9" fmla="*/ 55 h 143"/>
                <a:gd name="T10" fmla="*/ 50 w 50"/>
                <a:gd name="T11" fmla="*/ 25 h 143"/>
                <a:gd name="T12" fmla="*/ 25 w 50"/>
                <a:gd name="T13" fmla="*/ 0 h 143"/>
                <a:gd name="T14" fmla="*/ 0 w 50"/>
                <a:gd name="T15" fmla="*/ 25 h 143"/>
                <a:gd name="T16" fmla="*/ 0 w 50"/>
                <a:gd name="T17" fmla="*/ 25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3"/>
                <a:gd name="T29" fmla="*/ 50 w 50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18" name="组合 308"/>
          <p:cNvGrpSpPr>
            <a:grpSpLocks/>
          </p:cNvGrpSpPr>
          <p:nvPr/>
        </p:nvGrpSpPr>
        <p:grpSpPr bwMode="auto">
          <a:xfrm>
            <a:off x="5299075" y="3140075"/>
            <a:ext cx="442913" cy="441325"/>
            <a:chOff x="0" y="0"/>
            <a:chExt cx="1149350" cy="1149350"/>
          </a:xfrm>
        </p:grpSpPr>
        <p:sp>
          <p:nvSpPr>
            <p:cNvPr id="39119" name="Oval 21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0" name="Freeform 202"/>
            <p:cNvSpPr>
              <a:spLocks noChangeArrowheads="1"/>
            </p:cNvSpPr>
            <p:nvPr/>
          </p:nvSpPr>
          <p:spPr bwMode="auto">
            <a:xfrm>
              <a:off x="285750" y="236537"/>
              <a:ext cx="860425" cy="912813"/>
            </a:xfrm>
            <a:custGeom>
              <a:avLst/>
              <a:gdLst>
                <a:gd name="T0" fmla="*/ 137 w 265"/>
                <a:gd name="T1" fmla="*/ 0 h 281"/>
                <a:gd name="T2" fmla="*/ 265 w 265"/>
                <a:gd name="T3" fmla="*/ 128 h 281"/>
                <a:gd name="T4" fmla="*/ 89 w 265"/>
                <a:gd name="T5" fmla="*/ 281 h 281"/>
                <a:gd name="T6" fmla="*/ 39 w 265"/>
                <a:gd name="T7" fmla="*/ 274 h 281"/>
                <a:gd name="T8" fmla="*/ 0 w 265"/>
                <a:gd name="T9" fmla="*/ 235 h 281"/>
                <a:gd name="T10" fmla="*/ 83 w 265"/>
                <a:gd name="T11" fmla="*/ 164 h 281"/>
                <a:gd name="T12" fmla="*/ 75 w 265"/>
                <a:gd name="T13" fmla="*/ 42 h 281"/>
                <a:gd name="T14" fmla="*/ 137 w 265"/>
                <a:gd name="T15" fmla="*/ 0 h 2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1"/>
                <a:gd name="T26" fmla="*/ 265 w 265"/>
                <a:gd name="T27" fmla="*/ 281 h 28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1" name="Freeform 203"/>
            <p:cNvSpPr>
              <a:spLocks noChangeArrowheads="1"/>
            </p:cNvSpPr>
            <p:nvPr/>
          </p:nvSpPr>
          <p:spPr bwMode="auto">
            <a:xfrm>
              <a:off x="263525" y="649287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2" name="Freeform 204"/>
            <p:cNvSpPr>
              <a:spLocks noChangeArrowheads="1"/>
            </p:cNvSpPr>
            <p:nvPr/>
          </p:nvSpPr>
          <p:spPr bwMode="auto">
            <a:xfrm>
              <a:off x="509587" y="652462"/>
              <a:ext cx="130175" cy="52388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3" name="Freeform 206"/>
            <p:cNvSpPr>
              <a:spLocks noChangeArrowheads="1"/>
            </p:cNvSpPr>
            <p:nvPr/>
          </p:nvSpPr>
          <p:spPr bwMode="auto">
            <a:xfrm>
              <a:off x="373062" y="201612"/>
              <a:ext cx="403225" cy="469900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4" name="Freeform 207"/>
            <p:cNvSpPr>
              <a:spLocks noChangeArrowheads="1"/>
            </p:cNvSpPr>
            <p:nvPr/>
          </p:nvSpPr>
          <p:spPr bwMode="auto">
            <a:xfrm>
              <a:off x="263525" y="742950"/>
              <a:ext cx="622300" cy="257175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5" name="Freeform 208"/>
            <p:cNvSpPr>
              <a:spLocks noChangeArrowheads="1"/>
            </p:cNvSpPr>
            <p:nvPr/>
          </p:nvSpPr>
          <p:spPr bwMode="auto">
            <a:xfrm>
              <a:off x="369887" y="142875"/>
              <a:ext cx="454025" cy="331788"/>
            </a:xfrm>
            <a:custGeom>
              <a:avLst/>
              <a:gdLst>
                <a:gd name="T0" fmla="*/ 108 w 140"/>
                <a:gd name="T1" fmla="*/ 102 h 102"/>
                <a:gd name="T2" fmla="*/ 118 w 140"/>
                <a:gd name="T3" fmla="*/ 87 h 102"/>
                <a:gd name="T4" fmla="*/ 28 w 140"/>
                <a:gd name="T5" fmla="*/ 23 h 102"/>
                <a:gd name="T6" fmla="*/ 8 w 140"/>
                <a:gd name="T7" fmla="*/ 87 h 102"/>
                <a:gd name="T8" fmla="*/ 19 w 140"/>
                <a:gd name="T9" fmla="*/ 102 h 102"/>
                <a:gd name="T10" fmla="*/ 28 w 140"/>
                <a:gd name="T11" fmla="*/ 54 h 102"/>
                <a:gd name="T12" fmla="*/ 53 w 140"/>
                <a:gd name="T13" fmla="*/ 64 h 102"/>
                <a:gd name="T14" fmla="*/ 85 w 140"/>
                <a:gd name="T15" fmla="*/ 68 h 102"/>
                <a:gd name="T16" fmla="*/ 108 w 140"/>
                <a:gd name="T17" fmla="*/ 102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2"/>
                <a:gd name="T29" fmla="*/ 140 w 140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6" name="Freeform 209"/>
            <p:cNvSpPr>
              <a:spLocks noChangeArrowheads="1"/>
            </p:cNvSpPr>
            <p:nvPr/>
          </p:nvSpPr>
          <p:spPr bwMode="auto">
            <a:xfrm>
              <a:off x="534987" y="769937"/>
              <a:ext cx="79375" cy="230188"/>
            </a:xfrm>
            <a:custGeom>
              <a:avLst/>
              <a:gdLst>
                <a:gd name="T0" fmla="*/ 0 w 50"/>
                <a:gd name="T1" fmla="*/ 26 h 145"/>
                <a:gd name="T2" fmla="*/ 15 w 50"/>
                <a:gd name="T3" fmla="*/ 57 h 145"/>
                <a:gd name="T4" fmla="*/ 9 w 50"/>
                <a:gd name="T5" fmla="*/ 145 h 145"/>
                <a:gd name="T6" fmla="*/ 43 w 50"/>
                <a:gd name="T7" fmla="*/ 145 h 145"/>
                <a:gd name="T8" fmla="*/ 35 w 50"/>
                <a:gd name="T9" fmla="*/ 57 h 145"/>
                <a:gd name="T10" fmla="*/ 50 w 50"/>
                <a:gd name="T11" fmla="*/ 26 h 145"/>
                <a:gd name="T12" fmla="*/ 25 w 50"/>
                <a:gd name="T13" fmla="*/ 0 h 145"/>
                <a:gd name="T14" fmla="*/ 0 w 50"/>
                <a:gd name="T15" fmla="*/ 26 h 145"/>
                <a:gd name="T16" fmla="*/ 0 w 50"/>
                <a:gd name="T17" fmla="*/ 26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5"/>
                <a:gd name="T29" fmla="*/ 50 w 50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7" name="Freeform 210"/>
            <p:cNvSpPr>
              <a:spLocks noChangeArrowheads="1"/>
            </p:cNvSpPr>
            <p:nvPr/>
          </p:nvSpPr>
          <p:spPr bwMode="auto">
            <a:xfrm>
              <a:off x="760412" y="415925"/>
              <a:ext cx="80963" cy="149225"/>
            </a:xfrm>
            <a:custGeom>
              <a:avLst/>
              <a:gdLst>
                <a:gd name="T0" fmla="*/ 8 w 25"/>
                <a:gd name="T1" fmla="*/ 0 h 46"/>
                <a:gd name="T2" fmla="*/ 5 w 25"/>
                <a:gd name="T3" fmla="*/ 0 h 46"/>
                <a:gd name="T4" fmla="*/ 0 w 25"/>
                <a:gd name="T5" fmla="*/ 44 h 46"/>
                <a:gd name="T6" fmla="*/ 2 w 25"/>
                <a:gd name="T7" fmla="*/ 45 h 46"/>
                <a:gd name="T8" fmla="*/ 23 w 25"/>
                <a:gd name="T9" fmla="*/ 25 h 46"/>
                <a:gd name="T10" fmla="*/ 8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8" name="Freeform 211"/>
            <p:cNvSpPr>
              <a:spLocks noChangeArrowheads="1"/>
            </p:cNvSpPr>
            <p:nvPr/>
          </p:nvSpPr>
          <p:spPr bwMode="auto">
            <a:xfrm>
              <a:off x="698500" y="382587"/>
              <a:ext cx="87313" cy="201613"/>
            </a:xfrm>
            <a:custGeom>
              <a:avLst/>
              <a:gdLst>
                <a:gd name="T0" fmla="*/ 20 w 27"/>
                <a:gd name="T1" fmla="*/ 1 h 62"/>
                <a:gd name="T2" fmla="*/ 15 w 27"/>
                <a:gd name="T3" fmla="*/ 1 h 62"/>
                <a:gd name="T4" fmla="*/ 7 w 27"/>
                <a:gd name="T5" fmla="*/ 7 h 62"/>
                <a:gd name="T6" fmla="*/ 1 w 27"/>
                <a:gd name="T7" fmla="*/ 53 h 62"/>
                <a:gd name="T8" fmla="*/ 7 w 27"/>
                <a:gd name="T9" fmla="*/ 61 h 62"/>
                <a:gd name="T10" fmla="*/ 12 w 27"/>
                <a:gd name="T11" fmla="*/ 62 h 62"/>
                <a:gd name="T12" fmla="*/ 21 w 27"/>
                <a:gd name="T13" fmla="*/ 56 h 62"/>
                <a:gd name="T14" fmla="*/ 27 w 27"/>
                <a:gd name="T15" fmla="*/ 10 h 62"/>
                <a:gd name="T16" fmla="*/ 20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9" name="Freeform 212"/>
            <p:cNvSpPr>
              <a:spLocks noChangeArrowheads="1"/>
            </p:cNvSpPr>
            <p:nvPr/>
          </p:nvSpPr>
          <p:spPr bwMode="auto">
            <a:xfrm>
              <a:off x="320675" y="74612"/>
              <a:ext cx="503238" cy="400050"/>
            </a:xfrm>
            <a:custGeom>
              <a:avLst/>
              <a:gdLst>
                <a:gd name="T0" fmla="*/ 152 w 155"/>
                <a:gd name="T1" fmla="*/ 94 h 123"/>
                <a:gd name="T2" fmla="*/ 152 w 155"/>
                <a:gd name="T3" fmla="*/ 94 h 123"/>
                <a:gd name="T4" fmla="*/ 3 w 155"/>
                <a:gd name="T5" fmla="*/ 94 h 123"/>
                <a:gd name="T6" fmla="*/ 3 w 155"/>
                <a:gd name="T7" fmla="*/ 94 h 123"/>
                <a:gd name="T8" fmla="*/ 1 w 155"/>
                <a:gd name="T9" fmla="*/ 96 h 123"/>
                <a:gd name="T10" fmla="*/ 4 w 155"/>
                <a:gd name="T11" fmla="*/ 121 h 123"/>
                <a:gd name="T12" fmla="*/ 7 w 155"/>
                <a:gd name="T13" fmla="*/ 123 h 123"/>
                <a:gd name="T14" fmla="*/ 11 w 155"/>
                <a:gd name="T15" fmla="*/ 122 h 123"/>
                <a:gd name="T16" fmla="*/ 13 w 155"/>
                <a:gd name="T17" fmla="*/ 119 h 123"/>
                <a:gd name="T18" fmla="*/ 10 w 155"/>
                <a:gd name="T19" fmla="*/ 95 h 123"/>
                <a:gd name="T20" fmla="*/ 8 w 155"/>
                <a:gd name="T21" fmla="*/ 93 h 123"/>
                <a:gd name="T22" fmla="*/ 147 w 155"/>
                <a:gd name="T23" fmla="*/ 93 h 123"/>
                <a:gd name="T24" fmla="*/ 145 w 155"/>
                <a:gd name="T25" fmla="*/ 95 h 123"/>
                <a:gd name="T26" fmla="*/ 142 w 155"/>
                <a:gd name="T27" fmla="*/ 119 h 123"/>
                <a:gd name="T28" fmla="*/ 144 w 155"/>
                <a:gd name="T29" fmla="*/ 122 h 123"/>
                <a:gd name="T30" fmla="*/ 149 w 155"/>
                <a:gd name="T31" fmla="*/ 123 h 123"/>
                <a:gd name="T32" fmla="*/ 151 w 155"/>
                <a:gd name="T33" fmla="*/ 121 h 123"/>
                <a:gd name="T34" fmla="*/ 154 w 155"/>
                <a:gd name="T35" fmla="*/ 96 h 123"/>
                <a:gd name="T36" fmla="*/ 152 w 155"/>
                <a:gd name="T37" fmla="*/ 94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5"/>
                <a:gd name="T58" fmla="*/ 0 h 123"/>
                <a:gd name="T59" fmla="*/ 155 w 155"/>
                <a:gd name="T60" fmla="*/ 123 h 1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0" name="Freeform 213"/>
            <p:cNvSpPr>
              <a:spLocks noChangeArrowheads="1"/>
            </p:cNvSpPr>
            <p:nvPr/>
          </p:nvSpPr>
          <p:spPr bwMode="auto">
            <a:xfrm>
              <a:off x="307975" y="415925"/>
              <a:ext cx="80963" cy="149225"/>
            </a:xfrm>
            <a:custGeom>
              <a:avLst/>
              <a:gdLst>
                <a:gd name="T0" fmla="*/ 17 w 25"/>
                <a:gd name="T1" fmla="*/ 0 h 46"/>
                <a:gd name="T2" fmla="*/ 20 w 25"/>
                <a:gd name="T3" fmla="*/ 0 h 46"/>
                <a:gd name="T4" fmla="*/ 25 w 25"/>
                <a:gd name="T5" fmla="*/ 44 h 46"/>
                <a:gd name="T6" fmla="*/ 23 w 25"/>
                <a:gd name="T7" fmla="*/ 45 h 46"/>
                <a:gd name="T8" fmla="*/ 2 w 25"/>
                <a:gd name="T9" fmla="*/ 25 h 46"/>
                <a:gd name="T10" fmla="*/ 17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1" name="Freeform 214"/>
            <p:cNvSpPr>
              <a:spLocks noChangeArrowheads="1"/>
            </p:cNvSpPr>
            <p:nvPr/>
          </p:nvSpPr>
          <p:spPr bwMode="auto">
            <a:xfrm>
              <a:off x="363537" y="382587"/>
              <a:ext cx="87313" cy="201613"/>
            </a:xfrm>
            <a:custGeom>
              <a:avLst/>
              <a:gdLst>
                <a:gd name="T0" fmla="*/ 7 w 27"/>
                <a:gd name="T1" fmla="*/ 1 h 62"/>
                <a:gd name="T2" fmla="*/ 12 w 27"/>
                <a:gd name="T3" fmla="*/ 1 h 62"/>
                <a:gd name="T4" fmla="*/ 20 w 27"/>
                <a:gd name="T5" fmla="*/ 7 h 62"/>
                <a:gd name="T6" fmla="*/ 26 w 27"/>
                <a:gd name="T7" fmla="*/ 53 h 62"/>
                <a:gd name="T8" fmla="*/ 20 w 27"/>
                <a:gd name="T9" fmla="*/ 61 h 62"/>
                <a:gd name="T10" fmla="*/ 15 w 27"/>
                <a:gd name="T11" fmla="*/ 62 h 62"/>
                <a:gd name="T12" fmla="*/ 6 w 27"/>
                <a:gd name="T13" fmla="*/ 56 h 62"/>
                <a:gd name="T14" fmla="*/ 0 w 27"/>
                <a:gd name="T15" fmla="*/ 10 h 62"/>
                <a:gd name="T16" fmla="*/ 7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2" name="Freeform 215"/>
            <p:cNvSpPr>
              <a:spLocks noChangeArrowheads="1"/>
            </p:cNvSpPr>
            <p:nvPr/>
          </p:nvSpPr>
          <p:spPr bwMode="auto">
            <a:xfrm>
              <a:off x="311150" y="512762"/>
              <a:ext cx="263525" cy="130175"/>
            </a:xfrm>
            <a:custGeom>
              <a:avLst/>
              <a:gdLst>
                <a:gd name="T0" fmla="*/ 2 w 81"/>
                <a:gd name="T1" fmla="*/ 0 h 40"/>
                <a:gd name="T2" fmla="*/ 57 w 81"/>
                <a:gd name="T3" fmla="*/ 36 h 40"/>
                <a:gd name="T4" fmla="*/ 69 w 81"/>
                <a:gd name="T5" fmla="*/ 40 h 40"/>
                <a:gd name="T6" fmla="*/ 81 w 81"/>
                <a:gd name="T7" fmla="*/ 35 h 40"/>
                <a:gd name="T8" fmla="*/ 69 w 81"/>
                <a:gd name="T9" fmla="*/ 29 h 40"/>
                <a:gd name="T10" fmla="*/ 57 w 81"/>
                <a:gd name="T11" fmla="*/ 34 h 40"/>
                <a:gd name="T12" fmla="*/ 12 w 81"/>
                <a:gd name="T13" fmla="*/ 24 h 40"/>
                <a:gd name="T14" fmla="*/ 5 w 81"/>
                <a:gd name="T15" fmla="*/ 5 h 40"/>
                <a:gd name="T16" fmla="*/ 2 w 8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40"/>
                <a:gd name="T29" fmla="*/ 81 w 8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33" name="组合 307"/>
          <p:cNvGrpSpPr>
            <a:grpSpLocks/>
          </p:cNvGrpSpPr>
          <p:nvPr/>
        </p:nvGrpSpPr>
        <p:grpSpPr bwMode="auto">
          <a:xfrm>
            <a:off x="4111625" y="3140075"/>
            <a:ext cx="444500" cy="442913"/>
            <a:chOff x="0" y="0"/>
            <a:chExt cx="1150938" cy="1149350"/>
          </a:xfrm>
        </p:grpSpPr>
        <p:sp>
          <p:nvSpPr>
            <p:cNvPr id="39134" name="Oval 18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5" name="Freeform 216"/>
            <p:cNvSpPr>
              <a:spLocks noChangeArrowheads="1"/>
            </p:cNvSpPr>
            <p:nvPr/>
          </p:nvSpPr>
          <p:spPr bwMode="auto">
            <a:xfrm>
              <a:off x="282575" y="223837"/>
              <a:ext cx="863600" cy="925513"/>
            </a:xfrm>
            <a:custGeom>
              <a:avLst/>
              <a:gdLst>
                <a:gd name="T0" fmla="*/ 137 w 266"/>
                <a:gd name="T1" fmla="*/ 0 h 285"/>
                <a:gd name="T2" fmla="*/ 266 w 266"/>
                <a:gd name="T3" fmla="*/ 128 h 285"/>
                <a:gd name="T4" fmla="*/ 90 w 266"/>
                <a:gd name="T5" fmla="*/ 285 h 285"/>
                <a:gd name="T6" fmla="*/ 45 w 266"/>
                <a:gd name="T7" fmla="*/ 280 h 285"/>
                <a:gd name="T8" fmla="*/ 0 w 266"/>
                <a:gd name="T9" fmla="*/ 234 h 285"/>
                <a:gd name="T10" fmla="*/ 84 w 266"/>
                <a:gd name="T11" fmla="*/ 164 h 285"/>
                <a:gd name="T12" fmla="*/ 76 w 266"/>
                <a:gd name="T13" fmla="*/ 42 h 285"/>
                <a:gd name="T14" fmla="*/ 137 w 266"/>
                <a:gd name="T15" fmla="*/ 0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"/>
                <a:gd name="T25" fmla="*/ 0 h 285"/>
                <a:gd name="T26" fmla="*/ 266 w 266"/>
                <a:gd name="T27" fmla="*/ 285 h 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6" name="Freeform 217"/>
            <p:cNvSpPr>
              <a:spLocks noChangeArrowheads="1"/>
            </p:cNvSpPr>
            <p:nvPr/>
          </p:nvSpPr>
          <p:spPr bwMode="auto">
            <a:xfrm>
              <a:off x="263525" y="636587"/>
              <a:ext cx="620713" cy="347663"/>
            </a:xfrm>
            <a:custGeom>
              <a:avLst/>
              <a:gdLst>
                <a:gd name="T0" fmla="*/ 6 w 191"/>
                <a:gd name="T1" fmla="*/ 107 h 107"/>
                <a:gd name="T2" fmla="*/ 76 w 191"/>
                <a:gd name="T3" fmla="*/ 29 h 107"/>
                <a:gd name="T4" fmla="*/ 76 w 191"/>
                <a:gd name="T5" fmla="*/ 0 h 107"/>
                <a:gd name="T6" fmla="*/ 95 w 191"/>
                <a:gd name="T7" fmla="*/ 0 h 107"/>
                <a:gd name="T8" fmla="*/ 96 w 191"/>
                <a:gd name="T9" fmla="*/ 0 h 107"/>
                <a:gd name="T10" fmla="*/ 115 w 191"/>
                <a:gd name="T11" fmla="*/ 0 h 107"/>
                <a:gd name="T12" fmla="*/ 115 w 191"/>
                <a:gd name="T13" fmla="*/ 29 h 107"/>
                <a:gd name="T14" fmla="*/ 185 w 191"/>
                <a:gd name="T15" fmla="*/ 107 h 107"/>
                <a:gd name="T16" fmla="*/ 6 w 191"/>
                <a:gd name="T17" fmla="*/ 107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7"/>
                <a:gd name="T29" fmla="*/ 191 w 191"/>
                <a:gd name="T30" fmla="*/ 107 h 1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7" name="Freeform 218"/>
            <p:cNvSpPr>
              <a:spLocks noChangeArrowheads="1"/>
            </p:cNvSpPr>
            <p:nvPr/>
          </p:nvSpPr>
          <p:spPr bwMode="auto">
            <a:xfrm>
              <a:off x="511175" y="639762"/>
              <a:ext cx="128588" cy="49213"/>
            </a:xfrm>
            <a:custGeom>
              <a:avLst/>
              <a:gdLst>
                <a:gd name="T0" fmla="*/ 40 w 40"/>
                <a:gd name="T1" fmla="*/ 0 h 15"/>
                <a:gd name="T2" fmla="*/ 0 w 40"/>
                <a:gd name="T3" fmla="*/ 0 h 15"/>
                <a:gd name="T4" fmla="*/ 40 w 40"/>
                <a:gd name="T5" fmla="*/ 0 h 15"/>
                <a:gd name="T6" fmla="*/ 0 60000 65536"/>
                <a:gd name="T7" fmla="*/ 0 60000 65536"/>
                <a:gd name="T8" fmla="*/ 0 60000 65536"/>
                <a:gd name="T9" fmla="*/ 0 w 40"/>
                <a:gd name="T10" fmla="*/ 0 h 15"/>
                <a:gd name="T11" fmla="*/ 40 w 4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8" name="Freeform 219"/>
            <p:cNvSpPr>
              <a:spLocks noChangeArrowheads="1"/>
            </p:cNvSpPr>
            <p:nvPr/>
          </p:nvSpPr>
          <p:spPr bwMode="auto">
            <a:xfrm>
              <a:off x="374650" y="188912"/>
              <a:ext cx="398463" cy="469900"/>
            </a:xfrm>
            <a:custGeom>
              <a:avLst/>
              <a:gdLst>
                <a:gd name="T0" fmla="*/ 6 w 123"/>
                <a:gd name="T1" fmla="*/ 69 h 145"/>
                <a:gd name="T2" fmla="*/ 12 w 123"/>
                <a:gd name="T3" fmla="*/ 108 h 145"/>
                <a:gd name="T4" fmla="*/ 62 w 123"/>
                <a:gd name="T5" fmla="*/ 145 h 145"/>
                <a:gd name="T6" fmla="*/ 111 w 123"/>
                <a:gd name="T7" fmla="*/ 108 h 145"/>
                <a:gd name="T8" fmla="*/ 117 w 123"/>
                <a:gd name="T9" fmla="*/ 69 h 145"/>
                <a:gd name="T10" fmla="*/ 62 w 123"/>
                <a:gd name="T11" fmla="*/ 0 h 145"/>
                <a:gd name="T12" fmla="*/ 6 w 123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45"/>
                <a:gd name="T23" fmla="*/ 123 w 123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9" name="Freeform 220"/>
            <p:cNvSpPr>
              <a:spLocks noChangeArrowheads="1"/>
            </p:cNvSpPr>
            <p:nvPr/>
          </p:nvSpPr>
          <p:spPr bwMode="auto">
            <a:xfrm>
              <a:off x="263525" y="730250"/>
              <a:ext cx="620713" cy="254000"/>
            </a:xfrm>
            <a:custGeom>
              <a:avLst/>
              <a:gdLst>
                <a:gd name="T0" fmla="*/ 6 w 191"/>
                <a:gd name="T1" fmla="*/ 78 h 78"/>
                <a:gd name="T2" fmla="*/ 76 w 191"/>
                <a:gd name="T3" fmla="*/ 0 h 78"/>
                <a:gd name="T4" fmla="*/ 115 w 191"/>
                <a:gd name="T5" fmla="*/ 0 h 78"/>
                <a:gd name="T6" fmla="*/ 185 w 191"/>
                <a:gd name="T7" fmla="*/ 78 h 78"/>
                <a:gd name="T8" fmla="*/ 6 w 191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8"/>
                <a:gd name="T17" fmla="*/ 191 w 19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0" name="Freeform 221"/>
            <p:cNvSpPr>
              <a:spLocks noChangeArrowheads="1"/>
            </p:cNvSpPr>
            <p:nvPr/>
          </p:nvSpPr>
          <p:spPr bwMode="auto">
            <a:xfrm>
              <a:off x="368300" y="127000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9 w 140"/>
                <a:gd name="T3" fmla="*/ 88 h 103"/>
                <a:gd name="T4" fmla="*/ 29 w 140"/>
                <a:gd name="T5" fmla="*/ 24 h 103"/>
                <a:gd name="T6" fmla="*/ 8 w 140"/>
                <a:gd name="T7" fmla="*/ 88 h 103"/>
                <a:gd name="T8" fmla="*/ 19 w 140"/>
                <a:gd name="T9" fmla="*/ 103 h 103"/>
                <a:gd name="T10" fmla="*/ 29 w 140"/>
                <a:gd name="T11" fmla="*/ 55 h 103"/>
                <a:gd name="T12" fmla="*/ 53 w 140"/>
                <a:gd name="T13" fmla="*/ 65 h 103"/>
                <a:gd name="T14" fmla="*/ 86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1" name="Freeform 222"/>
            <p:cNvSpPr>
              <a:spLocks noEditPoints="1" noChangeArrowheads="1"/>
            </p:cNvSpPr>
            <p:nvPr/>
          </p:nvSpPr>
          <p:spPr bwMode="auto">
            <a:xfrm>
              <a:off x="4429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6 w 69"/>
                <a:gd name="T13" fmla="*/ 6 h 41"/>
                <a:gd name="T14" fmla="*/ 6 w 69"/>
                <a:gd name="T15" fmla="*/ 33 h 41"/>
                <a:gd name="T16" fmla="*/ 61 w 69"/>
                <a:gd name="T17" fmla="*/ 33 h 41"/>
                <a:gd name="T18" fmla="*/ 61 w 69"/>
                <a:gd name="T19" fmla="*/ 6 h 41"/>
                <a:gd name="T20" fmla="*/ 6 w 69"/>
                <a:gd name="T21" fmla="*/ 6 h 41"/>
                <a:gd name="T22" fmla="*/ 6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2" name="Freeform 223"/>
            <p:cNvSpPr>
              <a:spLocks noEditPoints="1" noChangeArrowheads="1"/>
            </p:cNvSpPr>
            <p:nvPr/>
          </p:nvSpPr>
          <p:spPr bwMode="auto">
            <a:xfrm>
              <a:off x="5953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8 w 69"/>
                <a:gd name="T13" fmla="*/ 6 h 41"/>
                <a:gd name="T14" fmla="*/ 8 w 69"/>
                <a:gd name="T15" fmla="*/ 33 h 41"/>
                <a:gd name="T16" fmla="*/ 63 w 69"/>
                <a:gd name="T17" fmla="*/ 33 h 41"/>
                <a:gd name="T18" fmla="*/ 63 w 69"/>
                <a:gd name="T19" fmla="*/ 6 h 41"/>
                <a:gd name="T20" fmla="*/ 8 w 69"/>
                <a:gd name="T21" fmla="*/ 6 h 41"/>
                <a:gd name="T22" fmla="*/ 8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3" name="Freeform 224"/>
            <p:cNvSpPr>
              <a:spLocks noChangeArrowheads="1"/>
            </p:cNvSpPr>
            <p:nvPr/>
          </p:nvSpPr>
          <p:spPr bwMode="auto">
            <a:xfrm>
              <a:off x="549275" y="438150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31 w 31"/>
                <a:gd name="T3" fmla="*/ 0 h 8"/>
                <a:gd name="T4" fmla="*/ 31 w 31"/>
                <a:gd name="T5" fmla="*/ 8 h 8"/>
                <a:gd name="T6" fmla="*/ 0 w 31"/>
                <a:gd name="T7" fmla="*/ 8 h 8"/>
                <a:gd name="T8" fmla="*/ 0 w 31"/>
                <a:gd name="T9" fmla="*/ 0 h 8"/>
                <a:gd name="T10" fmla="*/ 0 w 31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8"/>
                <a:gd name="T20" fmla="*/ 31 w 3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4" name="Freeform 225"/>
            <p:cNvSpPr>
              <a:spLocks noChangeArrowheads="1"/>
            </p:cNvSpPr>
            <p:nvPr/>
          </p:nvSpPr>
          <p:spPr bwMode="auto">
            <a:xfrm>
              <a:off x="536575" y="757237"/>
              <a:ext cx="77788" cy="227013"/>
            </a:xfrm>
            <a:custGeom>
              <a:avLst/>
              <a:gdLst>
                <a:gd name="T0" fmla="*/ 0 w 49"/>
                <a:gd name="T1" fmla="*/ 26 h 143"/>
                <a:gd name="T2" fmla="*/ 12 w 49"/>
                <a:gd name="T3" fmla="*/ 55 h 143"/>
                <a:gd name="T4" fmla="*/ 6 w 49"/>
                <a:gd name="T5" fmla="*/ 143 h 143"/>
                <a:gd name="T6" fmla="*/ 41 w 49"/>
                <a:gd name="T7" fmla="*/ 143 h 143"/>
                <a:gd name="T8" fmla="*/ 35 w 49"/>
                <a:gd name="T9" fmla="*/ 57 h 143"/>
                <a:gd name="T10" fmla="*/ 49 w 49"/>
                <a:gd name="T11" fmla="*/ 26 h 143"/>
                <a:gd name="T12" fmla="*/ 25 w 49"/>
                <a:gd name="T13" fmla="*/ 0 h 143"/>
                <a:gd name="T14" fmla="*/ 0 w 49"/>
                <a:gd name="T15" fmla="*/ 26 h 143"/>
                <a:gd name="T16" fmla="*/ 0 w 49"/>
                <a:gd name="T17" fmla="*/ 26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143"/>
                <a:gd name="T29" fmla="*/ 49 w 49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45" name="组合 294"/>
          <p:cNvGrpSpPr>
            <a:grpSpLocks/>
          </p:cNvGrpSpPr>
          <p:nvPr/>
        </p:nvGrpSpPr>
        <p:grpSpPr bwMode="auto">
          <a:xfrm>
            <a:off x="2927350" y="854075"/>
            <a:ext cx="442913" cy="442913"/>
            <a:chOff x="0" y="0"/>
            <a:chExt cx="1149350" cy="1149351"/>
          </a:xfrm>
        </p:grpSpPr>
        <p:sp>
          <p:nvSpPr>
            <p:cNvPr id="39146" name="Oval 17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7" name="Freeform 226"/>
            <p:cNvSpPr>
              <a:spLocks noChangeArrowheads="1"/>
            </p:cNvSpPr>
            <p:nvPr/>
          </p:nvSpPr>
          <p:spPr bwMode="auto">
            <a:xfrm>
              <a:off x="269875" y="223838"/>
              <a:ext cx="879475" cy="925513"/>
            </a:xfrm>
            <a:custGeom>
              <a:avLst/>
              <a:gdLst>
                <a:gd name="T0" fmla="*/ 189 w 271"/>
                <a:gd name="T1" fmla="*/ 0 h 285"/>
                <a:gd name="T2" fmla="*/ 269 w 271"/>
                <a:gd name="T3" fmla="*/ 81 h 285"/>
                <a:gd name="T4" fmla="*/ 271 w 271"/>
                <a:gd name="T5" fmla="*/ 108 h 285"/>
                <a:gd name="T6" fmla="*/ 94 w 271"/>
                <a:gd name="T7" fmla="*/ 285 h 285"/>
                <a:gd name="T8" fmla="*/ 65 w 271"/>
                <a:gd name="T9" fmla="*/ 283 h 285"/>
                <a:gd name="T10" fmla="*/ 0 w 271"/>
                <a:gd name="T11" fmla="*/ 217 h 285"/>
                <a:gd name="T12" fmla="*/ 189 w 271"/>
                <a:gd name="T13" fmla="*/ 0 h 2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1"/>
                <a:gd name="T22" fmla="*/ 0 h 285"/>
                <a:gd name="T23" fmla="*/ 271 w 271"/>
                <a:gd name="T24" fmla="*/ 285 h 2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8" name="Freeform 227"/>
            <p:cNvSpPr>
              <a:spLocks noChangeArrowheads="1"/>
            </p:cNvSpPr>
            <p:nvPr/>
          </p:nvSpPr>
          <p:spPr bwMode="auto">
            <a:xfrm>
              <a:off x="254000" y="211138"/>
              <a:ext cx="646113" cy="730250"/>
            </a:xfrm>
            <a:custGeom>
              <a:avLst/>
              <a:gdLst>
                <a:gd name="T0" fmla="*/ 15 w 199"/>
                <a:gd name="T1" fmla="*/ 0 h 225"/>
                <a:gd name="T2" fmla="*/ 183 w 199"/>
                <a:gd name="T3" fmla="*/ 0 h 225"/>
                <a:gd name="T4" fmla="*/ 199 w 199"/>
                <a:gd name="T5" fmla="*/ 15 h 225"/>
                <a:gd name="T6" fmla="*/ 199 w 199"/>
                <a:gd name="T7" fmla="*/ 209 h 225"/>
                <a:gd name="T8" fmla="*/ 183 w 199"/>
                <a:gd name="T9" fmla="*/ 225 h 225"/>
                <a:gd name="T10" fmla="*/ 15 w 199"/>
                <a:gd name="T11" fmla="*/ 225 h 225"/>
                <a:gd name="T12" fmla="*/ 0 w 199"/>
                <a:gd name="T13" fmla="*/ 209 h 225"/>
                <a:gd name="T14" fmla="*/ 0 w 199"/>
                <a:gd name="T15" fmla="*/ 15 h 225"/>
                <a:gd name="T16" fmla="*/ 15 w 199"/>
                <a:gd name="T17" fmla="*/ 0 h 2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25"/>
                <a:gd name="T29" fmla="*/ 199 w 199"/>
                <a:gd name="T30" fmla="*/ 225 h 2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9" name="Freeform 228"/>
            <p:cNvSpPr>
              <a:spLocks noChangeArrowheads="1"/>
            </p:cNvSpPr>
            <p:nvPr/>
          </p:nvSpPr>
          <p:spPr bwMode="auto">
            <a:xfrm>
              <a:off x="266700" y="223838"/>
              <a:ext cx="619125" cy="701675"/>
            </a:xfrm>
            <a:custGeom>
              <a:avLst/>
              <a:gdLst>
                <a:gd name="T0" fmla="*/ 11 w 191"/>
                <a:gd name="T1" fmla="*/ 0 h 216"/>
                <a:gd name="T2" fmla="*/ 179 w 191"/>
                <a:gd name="T3" fmla="*/ 0 h 216"/>
                <a:gd name="T4" fmla="*/ 191 w 191"/>
                <a:gd name="T5" fmla="*/ 11 h 216"/>
                <a:gd name="T6" fmla="*/ 191 w 191"/>
                <a:gd name="T7" fmla="*/ 205 h 216"/>
                <a:gd name="T8" fmla="*/ 179 w 191"/>
                <a:gd name="T9" fmla="*/ 216 h 216"/>
                <a:gd name="T10" fmla="*/ 11 w 191"/>
                <a:gd name="T11" fmla="*/ 216 h 216"/>
                <a:gd name="T12" fmla="*/ 0 w 191"/>
                <a:gd name="T13" fmla="*/ 205 h 216"/>
                <a:gd name="T14" fmla="*/ 0 w 191"/>
                <a:gd name="T15" fmla="*/ 11 h 216"/>
                <a:gd name="T16" fmla="*/ 11 w 191"/>
                <a:gd name="T17" fmla="*/ 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216"/>
                <a:gd name="T29" fmla="*/ 191 w 191"/>
                <a:gd name="T30" fmla="*/ 216 h 2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0" name="Freeform 229"/>
            <p:cNvSpPr>
              <a:spLocks noChangeArrowheads="1"/>
            </p:cNvSpPr>
            <p:nvPr/>
          </p:nvSpPr>
          <p:spPr bwMode="auto">
            <a:xfrm>
              <a:off x="276225" y="233363"/>
              <a:ext cx="596900" cy="682625"/>
            </a:xfrm>
            <a:custGeom>
              <a:avLst/>
              <a:gdLst>
                <a:gd name="T0" fmla="*/ 8 w 184"/>
                <a:gd name="T1" fmla="*/ 0 h 210"/>
                <a:gd name="T2" fmla="*/ 176 w 184"/>
                <a:gd name="T3" fmla="*/ 0 h 210"/>
                <a:gd name="T4" fmla="*/ 184 w 184"/>
                <a:gd name="T5" fmla="*/ 8 h 210"/>
                <a:gd name="T6" fmla="*/ 184 w 184"/>
                <a:gd name="T7" fmla="*/ 202 h 210"/>
                <a:gd name="T8" fmla="*/ 176 w 184"/>
                <a:gd name="T9" fmla="*/ 210 h 210"/>
                <a:gd name="T10" fmla="*/ 8 w 184"/>
                <a:gd name="T11" fmla="*/ 210 h 210"/>
                <a:gd name="T12" fmla="*/ 0 w 184"/>
                <a:gd name="T13" fmla="*/ 202 h 210"/>
                <a:gd name="T14" fmla="*/ 0 w 184"/>
                <a:gd name="T15" fmla="*/ 8 h 210"/>
                <a:gd name="T16" fmla="*/ 8 w 184"/>
                <a:gd name="T17" fmla="*/ 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10"/>
                <a:gd name="T29" fmla="*/ 184 w 184"/>
                <a:gd name="T30" fmla="*/ 210 h 2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1" name="Freeform 230"/>
            <p:cNvSpPr>
              <a:spLocks noEditPoints="1" noChangeArrowheads="1"/>
            </p:cNvSpPr>
            <p:nvPr/>
          </p:nvSpPr>
          <p:spPr bwMode="auto">
            <a:xfrm>
              <a:off x="490538" y="260350"/>
              <a:ext cx="52388" cy="47625"/>
            </a:xfrm>
            <a:custGeom>
              <a:avLst/>
              <a:gdLst>
                <a:gd name="T0" fmla="*/ 22 w 33"/>
                <a:gd name="T1" fmla="*/ 24 h 30"/>
                <a:gd name="T2" fmla="*/ 12 w 33"/>
                <a:gd name="T3" fmla="*/ 24 h 30"/>
                <a:gd name="T4" fmla="*/ 10 w 33"/>
                <a:gd name="T5" fmla="*/ 30 h 30"/>
                <a:gd name="T6" fmla="*/ 0 w 33"/>
                <a:gd name="T7" fmla="*/ 30 h 30"/>
                <a:gd name="T8" fmla="*/ 12 w 33"/>
                <a:gd name="T9" fmla="*/ 0 h 30"/>
                <a:gd name="T10" fmla="*/ 22 w 33"/>
                <a:gd name="T11" fmla="*/ 0 h 30"/>
                <a:gd name="T12" fmla="*/ 33 w 33"/>
                <a:gd name="T13" fmla="*/ 30 h 30"/>
                <a:gd name="T14" fmla="*/ 24 w 33"/>
                <a:gd name="T15" fmla="*/ 30 h 30"/>
                <a:gd name="T16" fmla="*/ 22 w 33"/>
                <a:gd name="T17" fmla="*/ 24 h 30"/>
                <a:gd name="T18" fmla="*/ 22 w 33"/>
                <a:gd name="T19" fmla="*/ 24 h 30"/>
                <a:gd name="T20" fmla="*/ 20 w 33"/>
                <a:gd name="T21" fmla="*/ 18 h 30"/>
                <a:gd name="T22" fmla="*/ 16 w 33"/>
                <a:gd name="T23" fmla="*/ 8 h 30"/>
                <a:gd name="T24" fmla="*/ 14 w 33"/>
                <a:gd name="T25" fmla="*/ 18 h 30"/>
                <a:gd name="T26" fmla="*/ 20 w 33"/>
                <a:gd name="T27" fmla="*/ 18 h 30"/>
                <a:gd name="T28" fmla="*/ 20 w 33"/>
                <a:gd name="T29" fmla="*/ 18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"/>
                <a:gd name="T46" fmla="*/ 0 h 30"/>
                <a:gd name="T47" fmla="*/ 33 w 33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2" name="Freeform 231"/>
            <p:cNvSpPr>
              <a:spLocks noChangeArrowheads="1"/>
            </p:cNvSpPr>
            <p:nvPr/>
          </p:nvSpPr>
          <p:spPr bwMode="auto">
            <a:xfrm>
              <a:off x="549275" y="26035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28 w 28"/>
                <a:gd name="T3" fmla="*/ 0 h 30"/>
                <a:gd name="T4" fmla="*/ 28 w 28"/>
                <a:gd name="T5" fmla="*/ 8 h 30"/>
                <a:gd name="T6" fmla="*/ 18 w 28"/>
                <a:gd name="T7" fmla="*/ 8 h 30"/>
                <a:gd name="T8" fmla="*/ 18 w 28"/>
                <a:gd name="T9" fmla="*/ 30 h 30"/>
                <a:gd name="T10" fmla="*/ 8 w 28"/>
                <a:gd name="T11" fmla="*/ 30 h 30"/>
                <a:gd name="T12" fmla="*/ 8 w 28"/>
                <a:gd name="T13" fmla="*/ 8 h 30"/>
                <a:gd name="T14" fmla="*/ 0 w 28"/>
                <a:gd name="T15" fmla="*/ 8 h 30"/>
                <a:gd name="T16" fmla="*/ 0 w 28"/>
                <a:gd name="T17" fmla="*/ 0 h 30"/>
                <a:gd name="T18" fmla="*/ 0 w 28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0"/>
                <a:gd name="T32" fmla="*/ 28 w 28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3" name="Freeform 232"/>
            <p:cNvSpPr>
              <a:spLocks noChangeArrowheads="1"/>
            </p:cNvSpPr>
            <p:nvPr/>
          </p:nvSpPr>
          <p:spPr bwMode="auto">
            <a:xfrm>
              <a:off x="603250" y="26035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15 w 35"/>
                <a:gd name="T3" fmla="*/ 0 h 30"/>
                <a:gd name="T4" fmla="*/ 19 w 35"/>
                <a:gd name="T5" fmla="*/ 18 h 30"/>
                <a:gd name="T6" fmla="*/ 23 w 35"/>
                <a:gd name="T7" fmla="*/ 0 h 30"/>
                <a:gd name="T8" fmla="*/ 35 w 35"/>
                <a:gd name="T9" fmla="*/ 0 h 30"/>
                <a:gd name="T10" fmla="*/ 35 w 35"/>
                <a:gd name="T11" fmla="*/ 30 h 30"/>
                <a:gd name="T12" fmla="*/ 27 w 35"/>
                <a:gd name="T13" fmla="*/ 30 h 30"/>
                <a:gd name="T14" fmla="*/ 27 w 35"/>
                <a:gd name="T15" fmla="*/ 6 h 30"/>
                <a:gd name="T16" fmla="*/ 23 w 35"/>
                <a:gd name="T17" fmla="*/ 30 h 30"/>
                <a:gd name="T18" fmla="*/ 15 w 35"/>
                <a:gd name="T19" fmla="*/ 30 h 30"/>
                <a:gd name="T20" fmla="*/ 9 w 35"/>
                <a:gd name="T21" fmla="*/ 6 h 30"/>
                <a:gd name="T22" fmla="*/ 9 w 35"/>
                <a:gd name="T23" fmla="*/ 30 h 30"/>
                <a:gd name="T24" fmla="*/ 0 w 35"/>
                <a:gd name="T25" fmla="*/ 30 h 30"/>
                <a:gd name="T26" fmla="*/ 0 w 35"/>
                <a:gd name="T27" fmla="*/ 0 h 30"/>
                <a:gd name="T28" fmla="*/ 0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4" name="Freeform 233"/>
            <p:cNvSpPr>
              <a:spLocks noChangeArrowheads="1"/>
            </p:cNvSpPr>
            <p:nvPr/>
          </p:nvSpPr>
          <p:spPr bwMode="auto">
            <a:xfrm>
              <a:off x="334963" y="33813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302 w 302"/>
                <a:gd name="T3" fmla="*/ 0 h 345"/>
                <a:gd name="T4" fmla="*/ 290 w 302"/>
                <a:gd name="T5" fmla="*/ 345 h 345"/>
                <a:gd name="T6" fmla="*/ 12 w 302"/>
                <a:gd name="T7" fmla="*/ 345 h 345"/>
                <a:gd name="T8" fmla="*/ 0 w 302"/>
                <a:gd name="T9" fmla="*/ 0 h 345"/>
                <a:gd name="T10" fmla="*/ 0 w 302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"/>
                <a:gd name="T19" fmla="*/ 0 h 345"/>
                <a:gd name="T20" fmla="*/ 302 w 302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 cmpd="sng">
              <a:solidFill>
                <a:srgbClr val="3E3E3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5" name="Freeform 234"/>
            <p:cNvSpPr>
              <a:spLocks noChangeArrowheads="1"/>
            </p:cNvSpPr>
            <p:nvPr/>
          </p:nvSpPr>
          <p:spPr bwMode="auto">
            <a:xfrm>
              <a:off x="325438" y="32861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314 w 314"/>
                <a:gd name="T3" fmla="*/ 0 h 358"/>
                <a:gd name="T4" fmla="*/ 302 w 314"/>
                <a:gd name="T5" fmla="*/ 358 h 358"/>
                <a:gd name="T6" fmla="*/ 14 w 314"/>
                <a:gd name="T7" fmla="*/ 358 h 358"/>
                <a:gd name="T8" fmla="*/ 0 w 314"/>
                <a:gd name="T9" fmla="*/ 0 h 358"/>
                <a:gd name="T10" fmla="*/ 0 w 314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358"/>
                <a:gd name="T20" fmla="*/ 314 w 314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6" name="Freeform 235"/>
            <p:cNvSpPr>
              <a:spLocks noChangeArrowheads="1"/>
            </p:cNvSpPr>
            <p:nvPr/>
          </p:nvSpPr>
          <p:spPr bwMode="auto">
            <a:xfrm>
              <a:off x="360363" y="35718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272 w 272"/>
                <a:gd name="T3" fmla="*/ 0 h 333"/>
                <a:gd name="T4" fmla="*/ 272 w 272"/>
                <a:gd name="T5" fmla="*/ 333 h 333"/>
                <a:gd name="T6" fmla="*/ 0 w 272"/>
                <a:gd name="T7" fmla="*/ 333 h 333"/>
                <a:gd name="T8" fmla="*/ 0 w 272"/>
                <a:gd name="T9" fmla="*/ 0 h 333"/>
                <a:gd name="T10" fmla="*/ 0 w 272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2"/>
                <a:gd name="T19" fmla="*/ 0 h 333"/>
                <a:gd name="T20" fmla="*/ 272 w 272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7" name="Freeform 236"/>
            <p:cNvSpPr>
              <a:spLocks noChangeArrowheads="1"/>
            </p:cNvSpPr>
            <p:nvPr/>
          </p:nvSpPr>
          <p:spPr bwMode="auto">
            <a:xfrm>
              <a:off x="366713" y="36353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264 w 264"/>
                <a:gd name="T3" fmla="*/ 0 h 323"/>
                <a:gd name="T4" fmla="*/ 264 w 264"/>
                <a:gd name="T5" fmla="*/ 323 h 323"/>
                <a:gd name="T6" fmla="*/ 0 w 264"/>
                <a:gd name="T7" fmla="*/ 323 h 323"/>
                <a:gd name="T8" fmla="*/ 0 w 264"/>
                <a:gd name="T9" fmla="*/ 0 h 323"/>
                <a:gd name="T10" fmla="*/ 0 w 264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323"/>
                <a:gd name="T20" fmla="*/ 264 w 264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8" name="Freeform 237"/>
            <p:cNvSpPr>
              <a:spLocks noChangeArrowheads="1"/>
            </p:cNvSpPr>
            <p:nvPr/>
          </p:nvSpPr>
          <p:spPr bwMode="auto">
            <a:xfrm>
              <a:off x="376238" y="37306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252 w 252"/>
                <a:gd name="T3" fmla="*/ 0 h 313"/>
                <a:gd name="T4" fmla="*/ 252 w 252"/>
                <a:gd name="T5" fmla="*/ 313 h 313"/>
                <a:gd name="T6" fmla="*/ 0 w 252"/>
                <a:gd name="T7" fmla="*/ 313 h 313"/>
                <a:gd name="T8" fmla="*/ 0 w 252"/>
                <a:gd name="T9" fmla="*/ 0 h 313"/>
                <a:gd name="T10" fmla="*/ 0 w 252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"/>
                <a:gd name="T19" fmla="*/ 0 h 313"/>
                <a:gd name="T20" fmla="*/ 252 w 252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9" name="Freeform 238"/>
            <p:cNvSpPr>
              <a:spLocks noChangeArrowheads="1"/>
            </p:cNvSpPr>
            <p:nvPr/>
          </p:nvSpPr>
          <p:spPr bwMode="auto">
            <a:xfrm>
              <a:off x="396875" y="39687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224 w 224"/>
                <a:gd name="T3" fmla="*/ 0 h 188"/>
                <a:gd name="T4" fmla="*/ 224 w 224"/>
                <a:gd name="T5" fmla="*/ 188 h 188"/>
                <a:gd name="T6" fmla="*/ 0 w 224"/>
                <a:gd name="T7" fmla="*/ 188 h 188"/>
                <a:gd name="T8" fmla="*/ 0 w 224"/>
                <a:gd name="T9" fmla="*/ 0 h 188"/>
                <a:gd name="T10" fmla="*/ 0 w 22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188"/>
                <a:gd name="T20" fmla="*/ 224 w 22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0" name="Freeform 239"/>
            <p:cNvSpPr>
              <a:spLocks noChangeArrowheads="1"/>
            </p:cNvSpPr>
            <p:nvPr/>
          </p:nvSpPr>
          <p:spPr bwMode="auto">
            <a:xfrm>
              <a:off x="382588" y="711200"/>
              <a:ext cx="384175" cy="9525"/>
            </a:xfrm>
            <a:custGeom>
              <a:avLst/>
              <a:gdLst>
                <a:gd name="T0" fmla="*/ 0 w 242"/>
                <a:gd name="T1" fmla="*/ 6 h 6"/>
                <a:gd name="T2" fmla="*/ 242 w 242"/>
                <a:gd name="T3" fmla="*/ 6 h 6"/>
                <a:gd name="T4" fmla="*/ 242 w 242"/>
                <a:gd name="T5" fmla="*/ 0 h 6"/>
                <a:gd name="T6" fmla="*/ 0 w 242"/>
                <a:gd name="T7" fmla="*/ 0 h 6"/>
                <a:gd name="T8" fmla="*/ 0 w 242"/>
                <a:gd name="T9" fmla="*/ 6 h 6"/>
                <a:gd name="T10" fmla="*/ 0 w 242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6"/>
                <a:gd name="T20" fmla="*/ 242 w 24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1" name="Freeform 240"/>
            <p:cNvSpPr>
              <a:spLocks noChangeArrowheads="1"/>
            </p:cNvSpPr>
            <p:nvPr/>
          </p:nvSpPr>
          <p:spPr bwMode="auto">
            <a:xfrm>
              <a:off x="382588" y="733425"/>
              <a:ext cx="384175" cy="127000"/>
            </a:xfrm>
            <a:custGeom>
              <a:avLst/>
              <a:gdLst>
                <a:gd name="T0" fmla="*/ 0 w 242"/>
                <a:gd name="T1" fmla="*/ 80 h 80"/>
                <a:gd name="T2" fmla="*/ 242 w 242"/>
                <a:gd name="T3" fmla="*/ 80 h 80"/>
                <a:gd name="T4" fmla="*/ 242 w 242"/>
                <a:gd name="T5" fmla="*/ 0 h 80"/>
                <a:gd name="T6" fmla="*/ 0 w 242"/>
                <a:gd name="T7" fmla="*/ 0 h 80"/>
                <a:gd name="T8" fmla="*/ 0 w 242"/>
                <a:gd name="T9" fmla="*/ 80 h 80"/>
                <a:gd name="T10" fmla="*/ 0 w 242"/>
                <a:gd name="T11" fmla="*/ 8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80"/>
                <a:gd name="T20" fmla="*/ 242 w 24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2" name="Freeform 241"/>
            <p:cNvSpPr>
              <a:spLocks noChangeArrowheads="1"/>
            </p:cNvSpPr>
            <p:nvPr/>
          </p:nvSpPr>
          <p:spPr bwMode="auto">
            <a:xfrm>
              <a:off x="412750" y="627063"/>
              <a:ext cx="149225" cy="49213"/>
            </a:xfrm>
            <a:custGeom>
              <a:avLst/>
              <a:gdLst>
                <a:gd name="T0" fmla="*/ 8 w 94"/>
                <a:gd name="T1" fmla="*/ 0 h 31"/>
                <a:gd name="T2" fmla="*/ 94 w 94"/>
                <a:gd name="T3" fmla="*/ 0 h 31"/>
                <a:gd name="T4" fmla="*/ 94 w 94"/>
                <a:gd name="T5" fmla="*/ 31 h 31"/>
                <a:gd name="T6" fmla="*/ 0 w 94"/>
                <a:gd name="T7" fmla="*/ 31 h 31"/>
                <a:gd name="T8" fmla="*/ 8 w 94"/>
                <a:gd name="T9" fmla="*/ 0 h 31"/>
                <a:gd name="T10" fmla="*/ 8 w 9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1"/>
                <a:gd name="T20" fmla="*/ 94 w 9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3" name="Freeform 242"/>
            <p:cNvSpPr>
              <a:spLocks noChangeArrowheads="1"/>
            </p:cNvSpPr>
            <p:nvPr/>
          </p:nvSpPr>
          <p:spPr bwMode="auto">
            <a:xfrm>
              <a:off x="419100" y="412750"/>
              <a:ext cx="314325" cy="198438"/>
            </a:xfrm>
            <a:custGeom>
              <a:avLst/>
              <a:gdLst>
                <a:gd name="T0" fmla="*/ 6 w 198"/>
                <a:gd name="T1" fmla="*/ 0 h 125"/>
                <a:gd name="T2" fmla="*/ 190 w 198"/>
                <a:gd name="T3" fmla="*/ 0 h 125"/>
                <a:gd name="T4" fmla="*/ 198 w 198"/>
                <a:gd name="T5" fmla="*/ 125 h 125"/>
                <a:gd name="T6" fmla="*/ 0 w 198"/>
                <a:gd name="T7" fmla="*/ 125 h 125"/>
                <a:gd name="T8" fmla="*/ 6 w 198"/>
                <a:gd name="T9" fmla="*/ 0 h 125"/>
                <a:gd name="T10" fmla="*/ 6 w 19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8"/>
                <a:gd name="T19" fmla="*/ 0 h 125"/>
                <a:gd name="T20" fmla="*/ 198 w 19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4" name="Freeform 243"/>
            <p:cNvSpPr>
              <a:spLocks noChangeArrowheads="1"/>
            </p:cNvSpPr>
            <p:nvPr/>
          </p:nvSpPr>
          <p:spPr bwMode="auto">
            <a:xfrm>
              <a:off x="422275" y="415925"/>
              <a:ext cx="304800" cy="192088"/>
            </a:xfrm>
            <a:custGeom>
              <a:avLst/>
              <a:gdLst>
                <a:gd name="T0" fmla="*/ 6 w 192"/>
                <a:gd name="T1" fmla="*/ 0 h 121"/>
                <a:gd name="T2" fmla="*/ 186 w 192"/>
                <a:gd name="T3" fmla="*/ 0 h 121"/>
                <a:gd name="T4" fmla="*/ 192 w 192"/>
                <a:gd name="T5" fmla="*/ 121 h 121"/>
                <a:gd name="T6" fmla="*/ 0 w 192"/>
                <a:gd name="T7" fmla="*/ 121 h 121"/>
                <a:gd name="T8" fmla="*/ 6 w 192"/>
                <a:gd name="T9" fmla="*/ 0 h 121"/>
                <a:gd name="T10" fmla="*/ 6 w 192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21"/>
                <a:gd name="T20" fmla="*/ 192 w 192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5" name="Freeform 244"/>
            <p:cNvSpPr>
              <a:spLocks noChangeArrowheads="1"/>
            </p:cNvSpPr>
            <p:nvPr/>
          </p:nvSpPr>
          <p:spPr bwMode="auto">
            <a:xfrm>
              <a:off x="425450" y="419100"/>
              <a:ext cx="298450" cy="185738"/>
            </a:xfrm>
            <a:custGeom>
              <a:avLst/>
              <a:gdLst>
                <a:gd name="T0" fmla="*/ 6 w 188"/>
                <a:gd name="T1" fmla="*/ 0 h 117"/>
                <a:gd name="T2" fmla="*/ 182 w 188"/>
                <a:gd name="T3" fmla="*/ 0 h 117"/>
                <a:gd name="T4" fmla="*/ 188 w 188"/>
                <a:gd name="T5" fmla="*/ 117 h 117"/>
                <a:gd name="T6" fmla="*/ 0 w 188"/>
                <a:gd name="T7" fmla="*/ 117 h 117"/>
                <a:gd name="T8" fmla="*/ 6 w 188"/>
                <a:gd name="T9" fmla="*/ 0 h 117"/>
                <a:gd name="T10" fmla="*/ 6 w 188"/>
                <a:gd name="T11" fmla="*/ 0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7"/>
                <a:gd name="T20" fmla="*/ 188 w 188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6" name="Freeform 245"/>
            <p:cNvSpPr>
              <a:spLocks noEditPoints="1" noChangeArrowheads="1"/>
            </p:cNvSpPr>
            <p:nvPr/>
          </p:nvSpPr>
          <p:spPr bwMode="auto">
            <a:xfrm>
              <a:off x="422275" y="636588"/>
              <a:ext cx="130175" cy="31750"/>
            </a:xfrm>
            <a:custGeom>
              <a:avLst/>
              <a:gdLst>
                <a:gd name="T0" fmla="*/ 69 w 82"/>
                <a:gd name="T1" fmla="*/ 20 h 20"/>
                <a:gd name="T2" fmla="*/ 82 w 82"/>
                <a:gd name="T3" fmla="*/ 20 h 20"/>
                <a:gd name="T4" fmla="*/ 82 w 82"/>
                <a:gd name="T5" fmla="*/ 10 h 20"/>
                <a:gd name="T6" fmla="*/ 69 w 82"/>
                <a:gd name="T7" fmla="*/ 10 h 20"/>
                <a:gd name="T8" fmla="*/ 69 w 82"/>
                <a:gd name="T9" fmla="*/ 20 h 20"/>
                <a:gd name="T10" fmla="*/ 69 w 82"/>
                <a:gd name="T11" fmla="*/ 20 h 20"/>
                <a:gd name="T12" fmla="*/ 4 w 82"/>
                <a:gd name="T13" fmla="*/ 8 h 20"/>
                <a:gd name="T14" fmla="*/ 18 w 82"/>
                <a:gd name="T15" fmla="*/ 8 h 20"/>
                <a:gd name="T16" fmla="*/ 18 w 82"/>
                <a:gd name="T17" fmla="*/ 0 h 20"/>
                <a:gd name="T18" fmla="*/ 6 w 82"/>
                <a:gd name="T19" fmla="*/ 0 h 20"/>
                <a:gd name="T20" fmla="*/ 4 w 82"/>
                <a:gd name="T21" fmla="*/ 8 h 20"/>
                <a:gd name="T22" fmla="*/ 4 w 82"/>
                <a:gd name="T23" fmla="*/ 8 h 20"/>
                <a:gd name="T24" fmla="*/ 0 w 82"/>
                <a:gd name="T25" fmla="*/ 20 h 20"/>
                <a:gd name="T26" fmla="*/ 18 w 82"/>
                <a:gd name="T27" fmla="*/ 20 h 20"/>
                <a:gd name="T28" fmla="*/ 18 w 82"/>
                <a:gd name="T29" fmla="*/ 10 h 20"/>
                <a:gd name="T30" fmla="*/ 2 w 82"/>
                <a:gd name="T31" fmla="*/ 10 h 20"/>
                <a:gd name="T32" fmla="*/ 0 w 82"/>
                <a:gd name="T33" fmla="*/ 20 h 20"/>
                <a:gd name="T34" fmla="*/ 0 w 82"/>
                <a:gd name="T35" fmla="*/ 20 h 20"/>
                <a:gd name="T36" fmla="*/ 20 w 82"/>
                <a:gd name="T37" fmla="*/ 8 h 20"/>
                <a:gd name="T38" fmla="*/ 33 w 82"/>
                <a:gd name="T39" fmla="*/ 8 h 20"/>
                <a:gd name="T40" fmla="*/ 33 w 82"/>
                <a:gd name="T41" fmla="*/ 0 h 20"/>
                <a:gd name="T42" fmla="*/ 20 w 82"/>
                <a:gd name="T43" fmla="*/ 0 h 20"/>
                <a:gd name="T44" fmla="*/ 20 w 82"/>
                <a:gd name="T45" fmla="*/ 8 h 20"/>
                <a:gd name="T46" fmla="*/ 20 w 82"/>
                <a:gd name="T47" fmla="*/ 8 h 20"/>
                <a:gd name="T48" fmla="*/ 20 w 82"/>
                <a:gd name="T49" fmla="*/ 20 h 20"/>
                <a:gd name="T50" fmla="*/ 33 w 82"/>
                <a:gd name="T51" fmla="*/ 20 h 20"/>
                <a:gd name="T52" fmla="*/ 33 w 82"/>
                <a:gd name="T53" fmla="*/ 10 h 20"/>
                <a:gd name="T54" fmla="*/ 20 w 82"/>
                <a:gd name="T55" fmla="*/ 10 h 20"/>
                <a:gd name="T56" fmla="*/ 20 w 82"/>
                <a:gd name="T57" fmla="*/ 20 h 20"/>
                <a:gd name="T58" fmla="*/ 20 w 82"/>
                <a:gd name="T59" fmla="*/ 20 h 20"/>
                <a:gd name="T60" fmla="*/ 35 w 82"/>
                <a:gd name="T61" fmla="*/ 8 h 20"/>
                <a:gd name="T62" fmla="*/ 49 w 82"/>
                <a:gd name="T63" fmla="*/ 8 h 20"/>
                <a:gd name="T64" fmla="*/ 49 w 82"/>
                <a:gd name="T65" fmla="*/ 0 h 20"/>
                <a:gd name="T66" fmla="*/ 35 w 82"/>
                <a:gd name="T67" fmla="*/ 0 h 20"/>
                <a:gd name="T68" fmla="*/ 35 w 82"/>
                <a:gd name="T69" fmla="*/ 8 h 20"/>
                <a:gd name="T70" fmla="*/ 35 w 82"/>
                <a:gd name="T71" fmla="*/ 8 h 20"/>
                <a:gd name="T72" fmla="*/ 35 w 82"/>
                <a:gd name="T73" fmla="*/ 20 h 20"/>
                <a:gd name="T74" fmla="*/ 49 w 82"/>
                <a:gd name="T75" fmla="*/ 20 h 20"/>
                <a:gd name="T76" fmla="*/ 49 w 82"/>
                <a:gd name="T77" fmla="*/ 10 h 20"/>
                <a:gd name="T78" fmla="*/ 35 w 82"/>
                <a:gd name="T79" fmla="*/ 10 h 20"/>
                <a:gd name="T80" fmla="*/ 35 w 82"/>
                <a:gd name="T81" fmla="*/ 20 h 20"/>
                <a:gd name="T82" fmla="*/ 35 w 82"/>
                <a:gd name="T83" fmla="*/ 20 h 20"/>
                <a:gd name="T84" fmla="*/ 53 w 82"/>
                <a:gd name="T85" fmla="*/ 8 h 20"/>
                <a:gd name="T86" fmla="*/ 67 w 82"/>
                <a:gd name="T87" fmla="*/ 8 h 20"/>
                <a:gd name="T88" fmla="*/ 67 w 82"/>
                <a:gd name="T89" fmla="*/ 0 h 20"/>
                <a:gd name="T90" fmla="*/ 53 w 82"/>
                <a:gd name="T91" fmla="*/ 0 h 20"/>
                <a:gd name="T92" fmla="*/ 53 w 82"/>
                <a:gd name="T93" fmla="*/ 8 h 20"/>
                <a:gd name="T94" fmla="*/ 53 w 82"/>
                <a:gd name="T95" fmla="*/ 8 h 20"/>
                <a:gd name="T96" fmla="*/ 53 w 82"/>
                <a:gd name="T97" fmla="*/ 20 h 20"/>
                <a:gd name="T98" fmla="*/ 67 w 82"/>
                <a:gd name="T99" fmla="*/ 20 h 20"/>
                <a:gd name="T100" fmla="*/ 67 w 82"/>
                <a:gd name="T101" fmla="*/ 10 h 20"/>
                <a:gd name="T102" fmla="*/ 53 w 82"/>
                <a:gd name="T103" fmla="*/ 10 h 20"/>
                <a:gd name="T104" fmla="*/ 53 w 82"/>
                <a:gd name="T105" fmla="*/ 20 h 20"/>
                <a:gd name="T106" fmla="*/ 53 w 82"/>
                <a:gd name="T107" fmla="*/ 20 h 20"/>
                <a:gd name="T108" fmla="*/ 69 w 82"/>
                <a:gd name="T109" fmla="*/ 8 h 20"/>
                <a:gd name="T110" fmla="*/ 82 w 82"/>
                <a:gd name="T111" fmla="*/ 8 h 20"/>
                <a:gd name="T112" fmla="*/ 82 w 82"/>
                <a:gd name="T113" fmla="*/ 0 h 20"/>
                <a:gd name="T114" fmla="*/ 69 w 82"/>
                <a:gd name="T115" fmla="*/ 0 h 20"/>
                <a:gd name="T116" fmla="*/ 69 w 82"/>
                <a:gd name="T117" fmla="*/ 8 h 20"/>
                <a:gd name="T118" fmla="*/ 69 w 82"/>
                <a:gd name="T119" fmla="*/ 8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"/>
                <a:gd name="T181" fmla="*/ 0 h 20"/>
                <a:gd name="T182" fmla="*/ 82 w 82"/>
                <a:gd name="T183" fmla="*/ 20 h 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7" name="Freeform 246"/>
            <p:cNvSpPr>
              <a:spLocks noChangeArrowheads="1"/>
            </p:cNvSpPr>
            <p:nvPr/>
          </p:nvSpPr>
          <p:spPr bwMode="auto">
            <a:xfrm>
              <a:off x="652463" y="63658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47 w 53"/>
                <a:gd name="T3" fmla="*/ 0 h 20"/>
                <a:gd name="T4" fmla="*/ 53 w 53"/>
                <a:gd name="T5" fmla="*/ 20 h 20"/>
                <a:gd name="T6" fmla="*/ 2 w 53"/>
                <a:gd name="T7" fmla="*/ 20 h 20"/>
                <a:gd name="T8" fmla="*/ 0 w 53"/>
                <a:gd name="T9" fmla="*/ 0 h 20"/>
                <a:gd name="T10" fmla="*/ 0 w 53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0"/>
                <a:gd name="T20" fmla="*/ 53 w 5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8" name="Freeform 247"/>
            <p:cNvSpPr>
              <a:spLocks noChangeArrowheads="1"/>
            </p:cNvSpPr>
            <p:nvPr/>
          </p:nvSpPr>
          <p:spPr bwMode="auto">
            <a:xfrm>
              <a:off x="671513" y="646113"/>
              <a:ext cx="46038" cy="12700"/>
            </a:xfrm>
            <a:custGeom>
              <a:avLst/>
              <a:gdLst>
                <a:gd name="T0" fmla="*/ 11 w 29"/>
                <a:gd name="T1" fmla="*/ 0 h 8"/>
                <a:gd name="T2" fmla="*/ 25 w 29"/>
                <a:gd name="T3" fmla="*/ 0 h 8"/>
                <a:gd name="T4" fmla="*/ 25 w 29"/>
                <a:gd name="T5" fmla="*/ 2 h 8"/>
                <a:gd name="T6" fmla="*/ 29 w 29"/>
                <a:gd name="T7" fmla="*/ 2 h 8"/>
                <a:gd name="T8" fmla="*/ 29 w 29"/>
                <a:gd name="T9" fmla="*/ 4 h 8"/>
                <a:gd name="T10" fmla="*/ 25 w 29"/>
                <a:gd name="T11" fmla="*/ 4 h 8"/>
                <a:gd name="T12" fmla="*/ 25 w 29"/>
                <a:gd name="T13" fmla="*/ 8 h 8"/>
                <a:gd name="T14" fmla="*/ 11 w 29"/>
                <a:gd name="T15" fmla="*/ 8 h 8"/>
                <a:gd name="T16" fmla="*/ 11 w 29"/>
                <a:gd name="T17" fmla="*/ 4 h 8"/>
                <a:gd name="T18" fmla="*/ 0 w 29"/>
                <a:gd name="T19" fmla="*/ 4 h 8"/>
                <a:gd name="T20" fmla="*/ 0 w 29"/>
                <a:gd name="T21" fmla="*/ 2 h 8"/>
                <a:gd name="T22" fmla="*/ 11 w 29"/>
                <a:gd name="T23" fmla="*/ 2 h 8"/>
                <a:gd name="T24" fmla="*/ 11 w 29"/>
                <a:gd name="T25" fmla="*/ 0 h 8"/>
                <a:gd name="T26" fmla="*/ 11 w 2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8"/>
                <a:gd name="T44" fmla="*/ 29 w 2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9" name="Freeform 248"/>
            <p:cNvSpPr>
              <a:spLocks noChangeArrowheads="1"/>
            </p:cNvSpPr>
            <p:nvPr/>
          </p:nvSpPr>
          <p:spPr bwMode="auto">
            <a:xfrm>
              <a:off x="577850" y="75723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86 w 86"/>
                <a:gd name="T3" fmla="*/ 0 h 30"/>
                <a:gd name="T4" fmla="*/ 86 w 86"/>
                <a:gd name="T5" fmla="*/ 30 h 30"/>
                <a:gd name="T6" fmla="*/ 0 w 86"/>
                <a:gd name="T7" fmla="*/ 30 h 30"/>
                <a:gd name="T8" fmla="*/ 0 w 86"/>
                <a:gd name="T9" fmla="*/ 0 h 30"/>
                <a:gd name="T10" fmla="*/ 0 w 86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30"/>
                <a:gd name="T20" fmla="*/ 86 w 8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0" name="Freeform 249"/>
            <p:cNvSpPr>
              <a:spLocks noChangeArrowheads="1"/>
            </p:cNvSpPr>
            <p:nvPr/>
          </p:nvSpPr>
          <p:spPr bwMode="auto">
            <a:xfrm>
              <a:off x="593725" y="77311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64 w 64"/>
                <a:gd name="T3" fmla="*/ 0 h 12"/>
                <a:gd name="T4" fmla="*/ 64 w 64"/>
                <a:gd name="T5" fmla="*/ 8 h 12"/>
                <a:gd name="T6" fmla="*/ 45 w 64"/>
                <a:gd name="T7" fmla="*/ 8 h 12"/>
                <a:gd name="T8" fmla="*/ 45 w 64"/>
                <a:gd name="T9" fmla="*/ 12 h 12"/>
                <a:gd name="T10" fmla="*/ 19 w 64"/>
                <a:gd name="T11" fmla="*/ 12 h 12"/>
                <a:gd name="T12" fmla="*/ 19 w 64"/>
                <a:gd name="T13" fmla="*/ 8 h 12"/>
                <a:gd name="T14" fmla="*/ 0 w 64"/>
                <a:gd name="T15" fmla="*/ 8 h 12"/>
                <a:gd name="T16" fmla="*/ 0 w 64"/>
                <a:gd name="T17" fmla="*/ 0 h 12"/>
                <a:gd name="T18" fmla="*/ 0 w 6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12"/>
                <a:gd name="T32" fmla="*/ 64 w 64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1" name="组合 315"/>
          <p:cNvGrpSpPr>
            <a:grpSpLocks/>
          </p:cNvGrpSpPr>
          <p:nvPr/>
        </p:nvGrpSpPr>
        <p:grpSpPr bwMode="auto">
          <a:xfrm>
            <a:off x="7673975" y="5421313"/>
            <a:ext cx="444500" cy="442912"/>
            <a:chOff x="0" y="0"/>
            <a:chExt cx="1149351" cy="1149351"/>
          </a:xfrm>
        </p:grpSpPr>
        <p:sp>
          <p:nvSpPr>
            <p:cNvPr id="39172" name="Oval 1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3" name="Freeform 250"/>
            <p:cNvSpPr>
              <a:spLocks noChangeArrowheads="1"/>
            </p:cNvSpPr>
            <p:nvPr/>
          </p:nvSpPr>
          <p:spPr bwMode="auto">
            <a:xfrm>
              <a:off x="49213" y="338138"/>
              <a:ext cx="1100138" cy="811213"/>
            </a:xfrm>
            <a:custGeom>
              <a:avLst/>
              <a:gdLst>
                <a:gd name="T0" fmla="*/ 72 w 339"/>
                <a:gd name="T1" fmla="*/ 161 h 250"/>
                <a:gd name="T2" fmla="*/ 72 w 339"/>
                <a:gd name="T3" fmla="*/ 161 h 250"/>
                <a:gd name="T4" fmla="*/ 69 w 339"/>
                <a:gd name="T5" fmla="*/ 157 h 250"/>
                <a:gd name="T6" fmla="*/ 71 w 339"/>
                <a:gd name="T7" fmla="*/ 157 h 250"/>
                <a:gd name="T8" fmla="*/ 64 w 339"/>
                <a:gd name="T9" fmla="*/ 111 h 250"/>
                <a:gd name="T10" fmla="*/ 26 w 339"/>
                <a:gd name="T11" fmla="*/ 73 h 250"/>
                <a:gd name="T12" fmla="*/ 27 w 339"/>
                <a:gd name="T13" fmla="*/ 73 h 250"/>
                <a:gd name="T14" fmla="*/ 20 w 339"/>
                <a:gd name="T15" fmla="*/ 66 h 250"/>
                <a:gd name="T16" fmla="*/ 20 w 339"/>
                <a:gd name="T17" fmla="*/ 55 h 250"/>
                <a:gd name="T18" fmla="*/ 28 w 339"/>
                <a:gd name="T19" fmla="*/ 56 h 250"/>
                <a:gd name="T20" fmla="*/ 29 w 339"/>
                <a:gd name="T21" fmla="*/ 54 h 250"/>
                <a:gd name="T22" fmla="*/ 0 w 339"/>
                <a:gd name="T23" fmla="*/ 24 h 250"/>
                <a:gd name="T24" fmla="*/ 12 w 339"/>
                <a:gd name="T25" fmla="*/ 18 h 250"/>
                <a:gd name="T26" fmla="*/ 27 w 339"/>
                <a:gd name="T27" fmla="*/ 24 h 250"/>
                <a:gd name="T28" fmla="*/ 37 w 339"/>
                <a:gd name="T29" fmla="*/ 34 h 250"/>
                <a:gd name="T30" fmla="*/ 44 w 339"/>
                <a:gd name="T31" fmla="*/ 17 h 250"/>
                <a:gd name="T32" fmla="*/ 52 w 339"/>
                <a:gd name="T33" fmla="*/ 16 h 250"/>
                <a:gd name="T34" fmla="*/ 60 w 339"/>
                <a:gd name="T35" fmla="*/ 8 h 250"/>
                <a:gd name="T36" fmla="*/ 64 w 339"/>
                <a:gd name="T37" fmla="*/ 12 h 250"/>
                <a:gd name="T38" fmla="*/ 66 w 339"/>
                <a:gd name="T39" fmla="*/ 9 h 250"/>
                <a:gd name="T40" fmla="*/ 69 w 339"/>
                <a:gd name="T41" fmla="*/ 8 h 250"/>
                <a:gd name="T42" fmla="*/ 75 w 339"/>
                <a:gd name="T43" fmla="*/ 8 h 250"/>
                <a:gd name="T44" fmla="*/ 87 w 339"/>
                <a:gd name="T45" fmla="*/ 1 h 250"/>
                <a:gd name="T46" fmla="*/ 98 w 339"/>
                <a:gd name="T47" fmla="*/ 8 h 250"/>
                <a:gd name="T48" fmla="*/ 128 w 339"/>
                <a:gd name="T49" fmla="*/ 0 h 250"/>
                <a:gd name="T50" fmla="*/ 159 w 339"/>
                <a:gd name="T51" fmla="*/ 31 h 250"/>
                <a:gd name="T52" fmla="*/ 208 w 339"/>
                <a:gd name="T53" fmla="*/ 16 h 250"/>
                <a:gd name="T54" fmla="*/ 285 w 339"/>
                <a:gd name="T55" fmla="*/ 16 h 250"/>
                <a:gd name="T56" fmla="*/ 339 w 339"/>
                <a:gd name="T57" fmla="*/ 70 h 250"/>
                <a:gd name="T58" fmla="*/ 339 w 339"/>
                <a:gd name="T59" fmla="*/ 73 h 250"/>
                <a:gd name="T60" fmla="*/ 162 w 339"/>
                <a:gd name="T61" fmla="*/ 250 h 250"/>
                <a:gd name="T62" fmla="*/ 159 w 339"/>
                <a:gd name="T63" fmla="*/ 250 h 250"/>
                <a:gd name="T64" fmla="*/ 72 w 339"/>
                <a:gd name="T65" fmla="*/ 161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250"/>
                <a:gd name="T101" fmla="*/ 339 w 339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4" name="Freeform 251"/>
            <p:cNvSpPr>
              <a:spLocks noEditPoints="1" noChangeArrowheads="1"/>
            </p:cNvSpPr>
            <p:nvPr/>
          </p:nvSpPr>
          <p:spPr bwMode="auto">
            <a:xfrm>
              <a:off x="46038" y="331788"/>
              <a:ext cx="1003300" cy="531813"/>
            </a:xfrm>
            <a:custGeom>
              <a:avLst/>
              <a:gdLst>
                <a:gd name="T0" fmla="*/ 277 w 309"/>
                <a:gd name="T1" fmla="*/ 144 h 164"/>
                <a:gd name="T2" fmla="*/ 285 w 309"/>
                <a:gd name="T3" fmla="*/ 115 h 164"/>
                <a:gd name="T4" fmla="*/ 268 w 309"/>
                <a:gd name="T5" fmla="*/ 113 h 164"/>
                <a:gd name="T6" fmla="*/ 275 w 309"/>
                <a:gd name="T7" fmla="*/ 99 h 164"/>
                <a:gd name="T8" fmla="*/ 287 w 309"/>
                <a:gd name="T9" fmla="*/ 109 h 164"/>
                <a:gd name="T10" fmla="*/ 266 w 309"/>
                <a:gd name="T11" fmla="*/ 97 h 164"/>
                <a:gd name="T12" fmla="*/ 233 w 309"/>
                <a:gd name="T13" fmla="*/ 89 h 164"/>
                <a:gd name="T14" fmla="*/ 263 w 309"/>
                <a:gd name="T15" fmla="*/ 109 h 164"/>
                <a:gd name="T16" fmla="*/ 243 w 309"/>
                <a:gd name="T17" fmla="*/ 90 h 164"/>
                <a:gd name="T18" fmla="*/ 246 w 309"/>
                <a:gd name="T19" fmla="*/ 70 h 164"/>
                <a:gd name="T20" fmla="*/ 255 w 309"/>
                <a:gd name="T21" fmla="*/ 49 h 164"/>
                <a:gd name="T22" fmla="*/ 269 w 309"/>
                <a:gd name="T23" fmla="*/ 46 h 164"/>
                <a:gd name="T24" fmla="*/ 273 w 309"/>
                <a:gd name="T25" fmla="*/ 54 h 164"/>
                <a:gd name="T26" fmla="*/ 262 w 309"/>
                <a:gd name="T27" fmla="*/ 31 h 164"/>
                <a:gd name="T28" fmla="*/ 275 w 309"/>
                <a:gd name="T29" fmla="*/ 34 h 164"/>
                <a:gd name="T30" fmla="*/ 280 w 309"/>
                <a:gd name="T31" fmla="*/ 20 h 164"/>
                <a:gd name="T32" fmla="*/ 207 w 309"/>
                <a:gd name="T33" fmla="*/ 5 h 164"/>
                <a:gd name="T34" fmla="*/ 174 w 309"/>
                <a:gd name="T35" fmla="*/ 16 h 164"/>
                <a:gd name="T36" fmla="*/ 140 w 309"/>
                <a:gd name="T37" fmla="*/ 26 h 164"/>
                <a:gd name="T38" fmla="*/ 132 w 309"/>
                <a:gd name="T39" fmla="*/ 31 h 164"/>
                <a:gd name="T40" fmla="*/ 117 w 309"/>
                <a:gd name="T41" fmla="*/ 82 h 164"/>
                <a:gd name="T42" fmla="*/ 152 w 309"/>
                <a:gd name="T43" fmla="*/ 138 h 164"/>
                <a:gd name="T44" fmla="*/ 175 w 309"/>
                <a:gd name="T45" fmla="*/ 107 h 164"/>
                <a:gd name="T46" fmla="*/ 207 w 309"/>
                <a:gd name="T47" fmla="*/ 71 h 164"/>
                <a:gd name="T48" fmla="*/ 221 w 309"/>
                <a:gd name="T49" fmla="*/ 74 h 164"/>
                <a:gd name="T50" fmla="*/ 277 w 309"/>
                <a:gd name="T51" fmla="*/ 148 h 164"/>
                <a:gd name="T52" fmla="*/ 265 w 309"/>
                <a:gd name="T53" fmla="*/ 94 h 164"/>
                <a:gd name="T54" fmla="*/ 299 w 309"/>
                <a:gd name="T55" fmla="*/ 109 h 164"/>
                <a:gd name="T56" fmla="*/ 308 w 309"/>
                <a:gd name="T57" fmla="*/ 144 h 164"/>
                <a:gd name="T58" fmla="*/ 293 w 309"/>
                <a:gd name="T59" fmla="*/ 149 h 164"/>
                <a:gd name="T60" fmla="*/ 252 w 309"/>
                <a:gd name="T61" fmla="*/ 91 h 164"/>
                <a:gd name="T62" fmla="*/ 122 w 309"/>
                <a:gd name="T63" fmla="*/ 13 h 164"/>
                <a:gd name="T64" fmla="*/ 78 w 309"/>
                <a:gd name="T65" fmla="*/ 2 h 164"/>
                <a:gd name="T66" fmla="*/ 64 w 309"/>
                <a:gd name="T67" fmla="*/ 13 h 164"/>
                <a:gd name="T68" fmla="*/ 9 w 309"/>
                <a:gd name="T69" fmla="*/ 14 h 164"/>
                <a:gd name="T70" fmla="*/ 19 w 309"/>
                <a:gd name="T71" fmla="*/ 25 h 164"/>
                <a:gd name="T72" fmla="*/ 22 w 309"/>
                <a:gd name="T73" fmla="*/ 68 h 164"/>
                <a:gd name="T74" fmla="*/ 52 w 309"/>
                <a:gd name="T75" fmla="*/ 86 h 164"/>
                <a:gd name="T76" fmla="*/ 63 w 309"/>
                <a:gd name="T77" fmla="*/ 135 h 164"/>
                <a:gd name="T78" fmla="*/ 74 w 309"/>
                <a:gd name="T79" fmla="*/ 159 h 164"/>
                <a:gd name="T80" fmla="*/ 81 w 309"/>
                <a:gd name="T81" fmla="*/ 138 h 164"/>
                <a:gd name="T82" fmla="*/ 76 w 309"/>
                <a:gd name="T83" fmla="*/ 89 h 164"/>
                <a:gd name="T84" fmla="*/ 45 w 309"/>
                <a:gd name="T85" fmla="*/ 69 h 164"/>
                <a:gd name="T86" fmla="*/ 55 w 309"/>
                <a:gd name="T87" fmla="*/ 66 h 164"/>
                <a:gd name="T88" fmla="*/ 76 w 309"/>
                <a:gd name="T89" fmla="*/ 35 h 164"/>
                <a:gd name="T90" fmla="*/ 71 w 309"/>
                <a:gd name="T91" fmla="*/ 22 h 164"/>
                <a:gd name="T92" fmla="*/ 73 w 309"/>
                <a:gd name="T93" fmla="*/ 17 h 164"/>
                <a:gd name="T94" fmla="*/ 84 w 309"/>
                <a:gd name="T95" fmla="*/ 18 h 164"/>
                <a:gd name="T96" fmla="*/ 118 w 309"/>
                <a:gd name="T97" fmla="*/ 20 h 164"/>
                <a:gd name="T98" fmla="*/ 58 w 309"/>
                <a:gd name="T99" fmla="*/ 68 h 164"/>
                <a:gd name="T100" fmla="*/ 71 w 309"/>
                <a:gd name="T101" fmla="*/ 74 h 164"/>
                <a:gd name="T102" fmla="*/ 57 w 309"/>
                <a:gd name="T103" fmla="*/ 73 h 164"/>
                <a:gd name="T104" fmla="*/ 51 w 309"/>
                <a:gd name="T105" fmla="*/ 69 h 164"/>
                <a:gd name="T106" fmla="*/ 169 w 309"/>
                <a:gd name="T107" fmla="*/ 54 h 164"/>
                <a:gd name="T108" fmla="*/ 133 w 309"/>
                <a:gd name="T109" fmla="*/ 52 h 164"/>
                <a:gd name="T110" fmla="*/ 145 w 309"/>
                <a:gd name="T111" fmla="*/ 47 h 164"/>
                <a:gd name="T112" fmla="*/ 158 w 309"/>
                <a:gd name="T113" fmla="*/ 49 h 164"/>
                <a:gd name="T114" fmla="*/ 189 w 309"/>
                <a:gd name="T115" fmla="*/ 66 h 164"/>
                <a:gd name="T116" fmla="*/ 181 w 309"/>
                <a:gd name="T117" fmla="*/ 128 h 164"/>
                <a:gd name="T118" fmla="*/ 263 w 309"/>
                <a:gd name="T119" fmla="*/ 89 h 164"/>
                <a:gd name="T120" fmla="*/ 261 w 309"/>
                <a:gd name="T121" fmla="*/ 83 h 164"/>
                <a:gd name="T122" fmla="*/ 259 w 309"/>
                <a:gd name="T123" fmla="*/ 66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164"/>
                <a:gd name="T188" fmla="*/ 309 w 309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5" name="组合 298"/>
          <p:cNvGrpSpPr>
            <a:grpSpLocks/>
          </p:cNvGrpSpPr>
          <p:nvPr/>
        </p:nvGrpSpPr>
        <p:grpSpPr bwMode="auto">
          <a:xfrm>
            <a:off x="7673975" y="854075"/>
            <a:ext cx="442913" cy="442913"/>
            <a:chOff x="0" y="0"/>
            <a:chExt cx="1149351" cy="1149351"/>
          </a:xfrm>
        </p:grpSpPr>
        <p:sp>
          <p:nvSpPr>
            <p:cNvPr id="39176" name="Oval 2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7" name="Freeform 252"/>
            <p:cNvSpPr>
              <a:spLocks noChangeArrowheads="1"/>
            </p:cNvSpPr>
            <p:nvPr/>
          </p:nvSpPr>
          <p:spPr bwMode="auto">
            <a:xfrm>
              <a:off x="185738" y="195263"/>
              <a:ext cx="963613" cy="954088"/>
            </a:xfrm>
            <a:custGeom>
              <a:avLst/>
              <a:gdLst>
                <a:gd name="T0" fmla="*/ 0 w 297"/>
                <a:gd name="T1" fmla="*/ 234 h 294"/>
                <a:gd name="T2" fmla="*/ 15 w 297"/>
                <a:gd name="T3" fmla="*/ 130 h 294"/>
                <a:gd name="T4" fmla="*/ 41 w 297"/>
                <a:gd name="T5" fmla="*/ 124 h 294"/>
                <a:gd name="T6" fmla="*/ 59 w 297"/>
                <a:gd name="T7" fmla="*/ 143 h 294"/>
                <a:gd name="T8" fmla="*/ 67 w 297"/>
                <a:gd name="T9" fmla="*/ 51 h 294"/>
                <a:gd name="T10" fmla="*/ 91 w 297"/>
                <a:gd name="T11" fmla="*/ 42 h 294"/>
                <a:gd name="T12" fmla="*/ 120 w 297"/>
                <a:gd name="T13" fmla="*/ 71 h 294"/>
                <a:gd name="T14" fmla="*/ 140 w 297"/>
                <a:gd name="T15" fmla="*/ 65 h 294"/>
                <a:gd name="T16" fmla="*/ 160 w 297"/>
                <a:gd name="T17" fmla="*/ 84 h 294"/>
                <a:gd name="T18" fmla="*/ 165 w 297"/>
                <a:gd name="T19" fmla="*/ 5 h 294"/>
                <a:gd name="T20" fmla="*/ 190 w 297"/>
                <a:gd name="T21" fmla="*/ 0 h 294"/>
                <a:gd name="T22" fmla="*/ 297 w 297"/>
                <a:gd name="T23" fmla="*/ 107 h 294"/>
                <a:gd name="T24" fmla="*/ 297 w 297"/>
                <a:gd name="T25" fmla="*/ 117 h 294"/>
                <a:gd name="T26" fmla="*/ 120 w 297"/>
                <a:gd name="T27" fmla="*/ 294 h 294"/>
                <a:gd name="T28" fmla="*/ 42 w 297"/>
                <a:gd name="T29" fmla="*/ 276 h 294"/>
                <a:gd name="T30" fmla="*/ 0 w 297"/>
                <a:gd name="T31" fmla="*/ 234 h 2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94"/>
                <a:gd name="T50" fmla="*/ 297 w 297"/>
                <a:gd name="T51" fmla="*/ 294 h 2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8" name="Freeform 253"/>
            <p:cNvSpPr>
              <a:spLocks noChangeArrowheads="1"/>
            </p:cNvSpPr>
            <p:nvPr/>
          </p:nvSpPr>
          <p:spPr bwMode="auto">
            <a:xfrm>
              <a:off x="185738" y="195263"/>
              <a:ext cx="938213" cy="954088"/>
            </a:xfrm>
            <a:custGeom>
              <a:avLst/>
              <a:gdLst>
                <a:gd name="T0" fmla="*/ 0 w 289"/>
                <a:gd name="T1" fmla="*/ 234 h 294"/>
                <a:gd name="T2" fmla="*/ 15 w 289"/>
                <a:gd name="T3" fmla="*/ 130 h 294"/>
                <a:gd name="T4" fmla="*/ 41 w 289"/>
                <a:gd name="T5" fmla="*/ 124 h 294"/>
                <a:gd name="T6" fmla="*/ 59 w 289"/>
                <a:gd name="T7" fmla="*/ 143 h 294"/>
                <a:gd name="T8" fmla="*/ 67 w 289"/>
                <a:gd name="T9" fmla="*/ 51 h 294"/>
                <a:gd name="T10" fmla="*/ 91 w 289"/>
                <a:gd name="T11" fmla="*/ 42 h 294"/>
                <a:gd name="T12" fmla="*/ 120 w 289"/>
                <a:gd name="T13" fmla="*/ 71 h 294"/>
                <a:gd name="T14" fmla="*/ 140 w 289"/>
                <a:gd name="T15" fmla="*/ 65 h 294"/>
                <a:gd name="T16" fmla="*/ 160 w 289"/>
                <a:gd name="T17" fmla="*/ 84 h 294"/>
                <a:gd name="T18" fmla="*/ 165 w 289"/>
                <a:gd name="T19" fmla="*/ 5 h 294"/>
                <a:gd name="T20" fmla="*/ 190 w 289"/>
                <a:gd name="T21" fmla="*/ 0 h 294"/>
                <a:gd name="T22" fmla="*/ 274 w 289"/>
                <a:gd name="T23" fmla="*/ 84 h 294"/>
                <a:gd name="T24" fmla="*/ 280 w 289"/>
                <a:gd name="T25" fmla="*/ 162 h 294"/>
                <a:gd name="T26" fmla="*/ 289 w 289"/>
                <a:gd name="T27" fmla="*/ 171 h 294"/>
                <a:gd name="T28" fmla="*/ 120 w 289"/>
                <a:gd name="T29" fmla="*/ 294 h 294"/>
                <a:gd name="T30" fmla="*/ 42 w 289"/>
                <a:gd name="T31" fmla="*/ 276 h 294"/>
                <a:gd name="T32" fmla="*/ 0 w 289"/>
                <a:gd name="T33" fmla="*/ 234 h 2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9"/>
                <a:gd name="T52" fmla="*/ 0 h 294"/>
                <a:gd name="T53" fmla="*/ 289 w 289"/>
                <a:gd name="T54" fmla="*/ 294 h 2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9" name="Freeform 254"/>
            <p:cNvSpPr>
              <a:spLocks noChangeArrowheads="1"/>
            </p:cNvSpPr>
            <p:nvPr/>
          </p:nvSpPr>
          <p:spPr bwMode="auto">
            <a:xfrm>
              <a:off x="185738" y="596900"/>
              <a:ext cx="131763" cy="17463"/>
            </a:xfrm>
            <a:custGeom>
              <a:avLst/>
              <a:gdLst>
                <a:gd name="T0" fmla="*/ 0 w 83"/>
                <a:gd name="T1" fmla="*/ 11 h 11"/>
                <a:gd name="T2" fmla="*/ 26 w 83"/>
                <a:gd name="T3" fmla="*/ 0 h 11"/>
                <a:gd name="T4" fmla="*/ 83 w 83"/>
                <a:gd name="T5" fmla="*/ 0 h 11"/>
                <a:gd name="T6" fmla="*/ 57 w 83"/>
                <a:gd name="T7" fmla="*/ 11 h 11"/>
                <a:gd name="T8" fmla="*/ 0 w 83"/>
                <a:gd name="T9" fmla="*/ 11 h 11"/>
                <a:gd name="T10" fmla="*/ 0 w 83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1"/>
                <a:gd name="T20" fmla="*/ 83 w 8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0" name="Freeform 255"/>
            <p:cNvSpPr>
              <a:spLocks noChangeArrowheads="1"/>
            </p:cNvSpPr>
            <p:nvPr/>
          </p:nvSpPr>
          <p:spPr bwMode="auto">
            <a:xfrm>
              <a:off x="276225" y="596900"/>
              <a:ext cx="41275" cy="357188"/>
            </a:xfrm>
            <a:custGeom>
              <a:avLst/>
              <a:gdLst>
                <a:gd name="T0" fmla="*/ 0 w 26"/>
                <a:gd name="T1" fmla="*/ 11 h 225"/>
                <a:gd name="T2" fmla="*/ 26 w 26"/>
                <a:gd name="T3" fmla="*/ 0 h 225"/>
                <a:gd name="T4" fmla="*/ 26 w 26"/>
                <a:gd name="T5" fmla="*/ 215 h 225"/>
                <a:gd name="T6" fmla="*/ 0 w 26"/>
                <a:gd name="T7" fmla="*/ 225 h 225"/>
                <a:gd name="T8" fmla="*/ 0 w 26"/>
                <a:gd name="T9" fmla="*/ 11 h 225"/>
                <a:gd name="T10" fmla="*/ 0 w 26"/>
                <a:gd name="T11" fmla="*/ 11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5"/>
                <a:gd name="T20" fmla="*/ 26 w 26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1" name="Freeform 256"/>
            <p:cNvSpPr>
              <a:spLocks noChangeArrowheads="1"/>
            </p:cNvSpPr>
            <p:nvPr/>
          </p:nvSpPr>
          <p:spPr bwMode="auto">
            <a:xfrm>
              <a:off x="185738" y="61436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57 w 57"/>
                <a:gd name="T3" fmla="*/ 0 h 214"/>
                <a:gd name="T4" fmla="*/ 57 w 57"/>
                <a:gd name="T5" fmla="*/ 214 h 214"/>
                <a:gd name="T6" fmla="*/ 0 w 57"/>
                <a:gd name="T7" fmla="*/ 214 h 214"/>
                <a:gd name="T8" fmla="*/ 0 w 57"/>
                <a:gd name="T9" fmla="*/ 0 h 214"/>
                <a:gd name="T10" fmla="*/ 0 w 57"/>
                <a:gd name="T11" fmla="*/ 0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214"/>
                <a:gd name="T20" fmla="*/ 57 w 57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2" name="Freeform 257"/>
            <p:cNvSpPr>
              <a:spLocks noChangeArrowheads="1"/>
            </p:cNvSpPr>
            <p:nvPr/>
          </p:nvSpPr>
          <p:spPr bwMode="auto">
            <a:xfrm>
              <a:off x="347663" y="331788"/>
              <a:ext cx="133350" cy="12700"/>
            </a:xfrm>
            <a:custGeom>
              <a:avLst/>
              <a:gdLst>
                <a:gd name="T0" fmla="*/ 0 w 84"/>
                <a:gd name="T1" fmla="*/ 8 h 8"/>
                <a:gd name="T2" fmla="*/ 26 w 84"/>
                <a:gd name="T3" fmla="*/ 0 h 8"/>
                <a:gd name="T4" fmla="*/ 84 w 84"/>
                <a:gd name="T5" fmla="*/ 0 h 8"/>
                <a:gd name="T6" fmla="*/ 57 w 84"/>
                <a:gd name="T7" fmla="*/ 8 h 8"/>
                <a:gd name="T8" fmla="*/ 0 w 84"/>
                <a:gd name="T9" fmla="*/ 8 h 8"/>
                <a:gd name="T10" fmla="*/ 0 w 8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"/>
                <a:gd name="T20" fmla="*/ 84 w 8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3" name="Freeform 258"/>
            <p:cNvSpPr>
              <a:spLocks noChangeArrowheads="1"/>
            </p:cNvSpPr>
            <p:nvPr/>
          </p:nvSpPr>
          <p:spPr bwMode="auto">
            <a:xfrm>
              <a:off x="438150" y="331788"/>
              <a:ext cx="42863" cy="622300"/>
            </a:xfrm>
            <a:custGeom>
              <a:avLst/>
              <a:gdLst>
                <a:gd name="T0" fmla="*/ 0 w 27"/>
                <a:gd name="T1" fmla="*/ 8 h 392"/>
                <a:gd name="T2" fmla="*/ 27 w 27"/>
                <a:gd name="T3" fmla="*/ 0 h 392"/>
                <a:gd name="T4" fmla="*/ 27 w 27"/>
                <a:gd name="T5" fmla="*/ 382 h 392"/>
                <a:gd name="T6" fmla="*/ 0 w 27"/>
                <a:gd name="T7" fmla="*/ 392 h 392"/>
                <a:gd name="T8" fmla="*/ 0 w 27"/>
                <a:gd name="T9" fmla="*/ 8 h 392"/>
                <a:gd name="T10" fmla="*/ 0 w 27"/>
                <a:gd name="T11" fmla="*/ 8 h 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92"/>
                <a:gd name="T20" fmla="*/ 27 w 27"/>
                <a:gd name="T21" fmla="*/ 392 h 3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4" name="Freeform 259"/>
            <p:cNvSpPr>
              <a:spLocks noChangeArrowheads="1"/>
            </p:cNvSpPr>
            <p:nvPr/>
          </p:nvSpPr>
          <p:spPr bwMode="auto">
            <a:xfrm>
              <a:off x="347663" y="34448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57 w 57"/>
                <a:gd name="T3" fmla="*/ 0 h 384"/>
                <a:gd name="T4" fmla="*/ 57 w 57"/>
                <a:gd name="T5" fmla="*/ 384 h 384"/>
                <a:gd name="T6" fmla="*/ 0 w 57"/>
                <a:gd name="T7" fmla="*/ 384 h 384"/>
                <a:gd name="T8" fmla="*/ 0 w 57"/>
                <a:gd name="T9" fmla="*/ 0 h 384"/>
                <a:gd name="T10" fmla="*/ 0 w 57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4"/>
                <a:gd name="T20" fmla="*/ 57 w 57"/>
                <a:gd name="T21" fmla="*/ 384 h 3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5" name="Freeform 260"/>
            <p:cNvSpPr>
              <a:spLocks noChangeArrowheads="1"/>
            </p:cNvSpPr>
            <p:nvPr/>
          </p:nvSpPr>
          <p:spPr bwMode="auto">
            <a:xfrm>
              <a:off x="509588" y="406400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5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6" name="Freeform 261"/>
            <p:cNvSpPr>
              <a:spLocks noChangeArrowheads="1"/>
            </p:cNvSpPr>
            <p:nvPr/>
          </p:nvSpPr>
          <p:spPr bwMode="auto">
            <a:xfrm>
              <a:off x="596900" y="406400"/>
              <a:ext cx="42863" cy="547688"/>
            </a:xfrm>
            <a:custGeom>
              <a:avLst/>
              <a:gdLst>
                <a:gd name="T0" fmla="*/ 0 w 27"/>
                <a:gd name="T1" fmla="*/ 10 h 345"/>
                <a:gd name="T2" fmla="*/ 27 w 27"/>
                <a:gd name="T3" fmla="*/ 0 h 345"/>
                <a:gd name="T4" fmla="*/ 27 w 27"/>
                <a:gd name="T5" fmla="*/ 335 h 345"/>
                <a:gd name="T6" fmla="*/ 0 w 27"/>
                <a:gd name="T7" fmla="*/ 345 h 345"/>
                <a:gd name="T8" fmla="*/ 0 w 27"/>
                <a:gd name="T9" fmla="*/ 10 h 345"/>
                <a:gd name="T10" fmla="*/ 0 w 27"/>
                <a:gd name="T11" fmla="*/ 1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45"/>
                <a:gd name="T20" fmla="*/ 27 w 27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7" name="Freeform 262"/>
            <p:cNvSpPr>
              <a:spLocks noChangeArrowheads="1"/>
            </p:cNvSpPr>
            <p:nvPr/>
          </p:nvSpPr>
          <p:spPr bwMode="auto">
            <a:xfrm>
              <a:off x="509588" y="42227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55 w 55"/>
                <a:gd name="T3" fmla="*/ 0 h 335"/>
                <a:gd name="T4" fmla="*/ 55 w 55"/>
                <a:gd name="T5" fmla="*/ 335 h 335"/>
                <a:gd name="T6" fmla="*/ 0 w 55"/>
                <a:gd name="T7" fmla="*/ 335 h 335"/>
                <a:gd name="T8" fmla="*/ 0 w 55"/>
                <a:gd name="T9" fmla="*/ 0 h 335"/>
                <a:gd name="T10" fmla="*/ 0 w 55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335"/>
                <a:gd name="T20" fmla="*/ 55 w 55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8" name="Freeform 263"/>
            <p:cNvSpPr>
              <a:spLocks noChangeArrowheads="1"/>
            </p:cNvSpPr>
            <p:nvPr/>
          </p:nvSpPr>
          <p:spPr bwMode="auto">
            <a:xfrm>
              <a:off x="671513" y="195263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6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9" name="Freeform 264"/>
            <p:cNvSpPr>
              <a:spLocks noChangeArrowheads="1"/>
            </p:cNvSpPr>
            <p:nvPr/>
          </p:nvSpPr>
          <p:spPr bwMode="auto">
            <a:xfrm>
              <a:off x="760413" y="195263"/>
              <a:ext cx="41275" cy="758825"/>
            </a:xfrm>
            <a:custGeom>
              <a:avLst/>
              <a:gdLst>
                <a:gd name="T0" fmla="*/ 0 w 26"/>
                <a:gd name="T1" fmla="*/ 10 h 478"/>
                <a:gd name="T2" fmla="*/ 26 w 26"/>
                <a:gd name="T3" fmla="*/ 0 h 478"/>
                <a:gd name="T4" fmla="*/ 26 w 26"/>
                <a:gd name="T5" fmla="*/ 468 h 478"/>
                <a:gd name="T6" fmla="*/ 0 w 26"/>
                <a:gd name="T7" fmla="*/ 478 h 478"/>
                <a:gd name="T8" fmla="*/ 0 w 26"/>
                <a:gd name="T9" fmla="*/ 10 h 478"/>
                <a:gd name="T10" fmla="*/ 0 w 26"/>
                <a:gd name="T11" fmla="*/ 10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78"/>
                <a:gd name="T20" fmla="*/ 26 w 26"/>
                <a:gd name="T21" fmla="*/ 478 h 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0" name="Freeform 265"/>
            <p:cNvSpPr>
              <a:spLocks noChangeArrowheads="1"/>
            </p:cNvSpPr>
            <p:nvPr/>
          </p:nvSpPr>
          <p:spPr bwMode="auto">
            <a:xfrm>
              <a:off x="671513" y="21113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56 w 56"/>
                <a:gd name="T3" fmla="*/ 0 h 468"/>
                <a:gd name="T4" fmla="*/ 56 w 56"/>
                <a:gd name="T5" fmla="*/ 468 h 468"/>
                <a:gd name="T6" fmla="*/ 0 w 56"/>
                <a:gd name="T7" fmla="*/ 468 h 468"/>
                <a:gd name="T8" fmla="*/ 0 w 56"/>
                <a:gd name="T9" fmla="*/ 0 h 468"/>
                <a:gd name="T10" fmla="*/ 0 w 5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68"/>
                <a:gd name="T20" fmla="*/ 56 w 56"/>
                <a:gd name="T21" fmla="*/ 468 h 4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1" name="Freeform 266"/>
            <p:cNvSpPr>
              <a:spLocks noChangeArrowheads="1"/>
            </p:cNvSpPr>
            <p:nvPr/>
          </p:nvSpPr>
          <p:spPr bwMode="auto">
            <a:xfrm>
              <a:off x="835025" y="590550"/>
              <a:ext cx="128588" cy="17463"/>
            </a:xfrm>
            <a:custGeom>
              <a:avLst/>
              <a:gdLst>
                <a:gd name="T0" fmla="*/ 0 w 81"/>
                <a:gd name="T1" fmla="*/ 11 h 11"/>
                <a:gd name="T2" fmla="*/ 26 w 81"/>
                <a:gd name="T3" fmla="*/ 0 h 11"/>
                <a:gd name="T4" fmla="*/ 81 w 81"/>
                <a:gd name="T5" fmla="*/ 0 h 11"/>
                <a:gd name="T6" fmla="*/ 55 w 81"/>
                <a:gd name="T7" fmla="*/ 11 h 11"/>
                <a:gd name="T8" fmla="*/ 0 w 81"/>
                <a:gd name="T9" fmla="*/ 11 h 11"/>
                <a:gd name="T10" fmla="*/ 0 w 8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1"/>
                <a:gd name="T20" fmla="*/ 81 w 8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2" name="Freeform 267"/>
            <p:cNvSpPr>
              <a:spLocks noChangeArrowheads="1"/>
            </p:cNvSpPr>
            <p:nvPr/>
          </p:nvSpPr>
          <p:spPr bwMode="auto">
            <a:xfrm>
              <a:off x="922338" y="590550"/>
              <a:ext cx="41275" cy="363538"/>
            </a:xfrm>
            <a:custGeom>
              <a:avLst/>
              <a:gdLst>
                <a:gd name="T0" fmla="*/ 0 w 26"/>
                <a:gd name="T1" fmla="*/ 11 h 229"/>
                <a:gd name="T2" fmla="*/ 26 w 26"/>
                <a:gd name="T3" fmla="*/ 0 h 229"/>
                <a:gd name="T4" fmla="*/ 26 w 26"/>
                <a:gd name="T5" fmla="*/ 219 h 229"/>
                <a:gd name="T6" fmla="*/ 0 w 26"/>
                <a:gd name="T7" fmla="*/ 229 h 229"/>
                <a:gd name="T8" fmla="*/ 0 w 26"/>
                <a:gd name="T9" fmla="*/ 11 h 229"/>
                <a:gd name="T10" fmla="*/ 0 w 26"/>
                <a:gd name="T11" fmla="*/ 11 h 2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9"/>
                <a:gd name="T20" fmla="*/ 26 w 26"/>
                <a:gd name="T21" fmla="*/ 229 h 2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3" name="Freeform 268"/>
            <p:cNvSpPr>
              <a:spLocks noChangeArrowheads="1"/>
            </p:cNvSpPr>
            <p:nvPr/>
          </p:nvSpPr>
          <p:spPr bwMode="auto">
            <a:xfrm>
              <a:off x="835025" y="60801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55 w 55"/>
                <a:gd name="T3" fmla="*/ 0 h 218"/>
                <a:gd name="T4" fmla="*/ 55 w 55"/>
                <a:gd name="T5" fmla="*/ 218 h 218"/>
                <a:gd name="T6" fmla="*/ 0 w 55"/>
                <a:gd name="T7" fmla="*/ 218 h 218"/>
                <a:gd name="T8" fmla="*/ 0 w 55"/>
                <a:gd name="T9" fmla="*/ 0 h 218"/>
                <a:gd name="T10" fmla="*/ 0 w 55"/>
                <a:gd name="T11" fmla="*/ 0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218"/>
                <a:gd name="T20" fmla="*/ 55 w 55"/>
                <a:gd name="T21" fmla="*/ 218 h 2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94" name="组合 318"/>
          <p:cNvGrpSpPr>
            <a:grpSpLocks/>
          </p:cNvGrpSpPr>
          <p:nvPr/>
        </p:nvGrpSpPr>
        <p:grpSpPr bwMode="auto">
          <a:xfrm>
            <a:off x="2927350" y="5421313"/>
            <a:ext cx="442913" cy="442912"/>
            <a:chOff x="0" y="0"/>
            <a:chExt cx="1149350" cy="1149350"/>
          </a:xfrm>
        </p:grpSpPr>
        <p:sp>
          <p:nvSpPr>
            <p:cNvPr id="39195" name="Oval 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6" name="Freeform 269"/>
            <p:cNvSpPr>
              <a:spLocks noChangeArrowheads="1"/>
            </p:cNvSpPr>
            <p:nvPr/>
          </p:nvSpPr>
          <p:spPr bwMode="auto">
            <a:xfrm>
              <a:off x="331788" y="288925"/>
              <a:ext cx="788988" cy="860425"/>
            </a:xfrm>
            <a:custGeom>
              <a:avLst/>
              <a:gdLst>
                <a:gd name="T0" fmla="*/ 140 w 243"/>
                <a:gd name="T1" fmla="*/ 44 h 265"/>
                <a:gd name="T2" fmla="*/ 243 w 243"/>
                <a:gd name="T3" fmla="*/ 146 h 265"/>
                <a:gd name="T4" fmla="*/ 75 w 243"/>
                <a:gd name="T5" fmla="*/ 265 h 265"/>
                <a:gd name="T6" fmla="*/ 53 w 243"/>
                <a:gd name="T7" fmla="*/ 264 h 265"/>
                <a:gd name="T8" fmla="*/ 0 w 243"/>
                <a:gd name="T9" fmla="*/ 210 h 265"/>
                <a:gd name="T10" fmla="*/ 3 w 243"/>
                <a:gd name="T11" fmla="*/ 99 h 265"/>
                <a:gd name="T12" fmla="*/ 17 w 243"/>
                <a:gd name="T13" fmla="*/ 101 h 265"/>
                <a:gd name="T14" fmla="*/ 20 w 243"/>
                <a:gd name="T15" fmla="*/ 36 h 265"/>
                <a:gd name="T16" fmla="*/ 60 w 243"/>
                <a:gd name="T17" fmla="*/ 77 h 265"/>
                <a:gd name="T18" fmla="*/ 61 w 243"/>
                <a:gd name="T19" fmla="*/ 62 h 265"/>
                <a:gd name="T20" fmla="*/ 101 w 243"/>
                <a:gd name="T21" fmla="*/ 103 h 265"/>
                <a:gd name="T22" fmla="*/ 102 w 243"/>
                <a:gd name="T23" fmla="*/ 98 h 265"/>
                <a:gd name="T24" fmla="*/ 4 w 243"/>
                <a:gd name="T25" fmla="*/ 0 h 265"/>
                <a:gd name="T26" fmla="*/ 36 w 243"/>
                <a:gd name="T27" fmla="*/ 6 h 265"/>
                <a:gd name="T28" fmla="*/ 127 w 243"/>
                <a:gd name="T29" fmla="*/ 72 h 265"/>
                <a:gd name="T30" fmla="*/ 140 w 243"/>
                <a:gd name="T31" fmla="*/ 44 h 2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3"/>
                <a:gd name="T49" fmla="*/ 0 h 265"/>
                <a:gd name="T50" fmla="*/ 243 w 243"/>
                <a:gd name="T51" fmla="*/ 265 h 26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7" name="Freeform 270"/>
            <p:cNvSpPr>
              <a:spLocks noChangeArrowheads="1"/>
            </p:cNvSpPr>
            <p:nvPr/>
          </p:nvSpPr>
          <p:spPr bwMode="auto">
            <a:xfrm>
              <a:off x="730250" y="668338"/>
              <a:ext cx="65088" cy="303213"/>
            </a:xfrm>
            <a:custGeom>
              <a:avLst/>
              <a:gdLst>
                <a:gd name="T0" fmla="*/ 0 w 41"/>
                <a:gd name="T1" fmla="*/ 191 h 191"/>
                <a:gd name="T2" fmla="*/ 0 w 41"/>
                <a:gd name="T3" fmla="*/ 0 h 191"/>
                <a:gd name="T4" fmla="*/ 41 w 41"/>
                <a:gd name="T5" fmla="*/ 0 h 191"/>
                <a:gd name="T6" fmla="*/ 41 w 41"/>
                <a:gd name="T7" fmla="*/ 191 h 191"/>
                <a:gd name="T8" fmla="*/ 0 w 41"/>
                <a:gd name="T9" fmla="*/ 191 h 191"/>
                <a:gd name="T10" fmla="*/ 0 w 41"/>
                <a:gd name="T11" fmla="*/ 191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91"/>
                <a:gd name="T20" fmla="*/ 41 w 4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8" name="Freeform 271"/>
            <p:cNvSpPr>
              <a:spLocks noChangeArrowheads="1"/>
            </p:cNvSpPr>
            <p:nvPr/>
          </p:nvSpPr>
          <p:spPr bwMode="auto">
            <a:xfrm>
              <a:off x="596900" y="577850"/>
              <a:ext cx="65088" cy="393700"/>
            </a:xfrm>
            <a:custGeom>
              <a:avLst/>
              <a:gdLst>
                <a:gd name="T0" fmla="*/ 0 w 41"/>
                <a:gd name="T1" fmla="*/ 248 h 248"/>
                <a:gd name="T2" fmla="*/ 0 w 41"/>
                <a:gd name="T3" fmla="*/ 0 h 248"/>
                <a:gd name="T4" fmla="*/ 41 w 41"/>
                <a:gd name="T5" fmla="*/ 0 h 248"/>
                <a:gd name="T6" fmla="*/ 41 w 41"/>
                <a:gd name="T7" fmla="*/ 248 h 248"/>
                <a:gd name="T8" fmla="*/ 0 w 41"/>
                <a:gd name="T9" fmla="*/ 248 h 248"/>
                <a:gd name="T10" fmla="*/ 0 w 41"/>
                <a:gd name="T11" fmla="*/ 248 h 2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248"/>
                <a:gd name="T20" fmla="*/ 41 w 41"/>
                <a:gd name="T21" fmla="*/ 248 h 2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9" name="Freeform 272"/>
            <p:cNvSpPr>
              <a:spLocks noChangeArrowheads="1"/>
            </p:cNvSpPr>
            <p:nvPr/>
          </p:nvSpPr>
          <p:spPr bwMode="auto">
            <a:xfrm>
              <a:off x="463550" y="490538"/>
              <a:ext cx="65088" cy="481013"/>
            </a:xfrm>
            <a:custGeom>
              <a:avLst/>
              <a:gdLst>
                <a:gd name="T0" fmla="*/ 0 w 41"/>
                <a:gd name="T1" fmla="*/ 303 h 303"/>
                <a:gd name="T2" fmla="*/ 0 w 41"/>
                <a:gd name="T3" fmla="*/ 0 h 303"/>
                <a:gd name="T4" fmla="*/ 41 w 41"/>
                <a:gd name="T5" fmla="*/ 0 h 303"/>
                <a:gd name="T6" fmla="*/ 41 w 41"/>
                <a:gd name="T7" fmla="*/ 303 h 303"/>
                <a:gd name="T8" fmla="*/ 0 w 41"/>
                <a:gd name="T9" fmla="*/ 303 h 303"/>
                <a:gd name="T10" fmla="*/ 0 w 41"/>
                <a:gd name="T11" fmla="*/ 303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03"/>
                <a:gd name="T20" fmla="*/ 41 w 41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0" name="Freeform 273"/>
            <p:cNvSpPr>
              <a:spLocks noChangeArrowheads="1"/>
            </p:cNvSpPr>
            <p:nvPr/>
          </p:nvSpPr>
          <p:spPr bwMode="auto">
            <a:xfrm>
              <a:off x="331788" y="406400"/>
              <a:ext cx="65088" cy="565150"/>
            </a:xfrm>
            <a:custGeom>
              <a:avLst/>
              <a:gdLst>
                <a:gd name="T0" fmla="*/ 0 w 41"/>
                <a:gd name="T1" fmla="*/ 356 h 356"/>
                <a:gd name="T2" fmla="*/ 0 w 41"/>
                <a:gd name="T3" fmla="*/ 0 h 356"/>
                <a:gd name="T4" fmla="*/ 41 w 41"/>
                <a:gd name="T5" fmla="*/ 0 h 356"/>
                <a:gd name="T6" fmla="*/ 41 w 41"/>
                <a:gd name="T7" fmla="*/ 356 h 356"/>
                <a:gd name="T8" fmla="*/ 0 w 41"/>
                <a:gd name="T9" fmla="*/ 356 h 356"/>
                <a:gd name="T10" fmla="*/ 0 w 41"/>
                <a:gd name="T11" fmla="*/ 356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56"/>
                <a:gd name="T20" fmla="*/ 41 w 41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1" name="Freeform 275"/>
            <p:cNvSpPr>
              <a:spLocks noChangeArrowheads="1"/>
            </p:cNvSpPr>
            <p:nvPr/>
          </p:nvSpPr>
          <p:spPr bwMode="auto">
            <a:xfrm>
              <a:off x="344488" y="230188"/>
              <a:ext cx="493713" cy="334963"/>
            </a:xfrm>
            <a:custGeom>
              <a:avLst/>
              <a:gdLst>
                <a:gd name="T0" fmla="*/ 243 w 311"/>
                <a:gd name="T1" fmla="*/ 189 h 211"/>
                <a:gd name="T2" fmla="*/ 0 w 311"/>
                <a:gd name="T3" fmla="*/ 37 h 211"/>
                <a:gd name="T4" fmla="*/ 22 w 311"/>
                <a:gd name="T5" fmla="*/ 0 h 211"/>
                <a:gd name="T6" fmla="*/ 264 w 311"/>
                <a:gd name="T7" fmla="*/ 152 h 211"/>
                <a:gd name="T8" fmla="*/ 278 w 311"/>
                <a:gd name="T9" fmla="*/ 127 h 211"/>
                <a:gd name="T10" fmla="*/ 311 w 311"/>
                <a:gd name="T11" fmla="*/ 201 h 211"/>
                <a:gd name="T12" fmla="*/ 229 w 311"/>
                <a:gd name="T13" fmla="*/ 211 h 211"/>
                <a:gd name="T14" fmla="*/ 243 w 311"/>
                <a:gd name="T15" fmla="*/ 189 h 211"/>
                <a:gd name="T16" fmla="*/ 243 w 311"/>
                <a:gd name="T17" fmla="*/ 189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"/>
                <a:gd name="T28" fmla="*/ 0 h 211"/>
                <a:gd name="T29" fmla="*/ 311 w 311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02" name="组合 319"/>
          <p:cNvGrpSpPr>
            <a:grpSpLocks/>
          </p:cNvGrpSpPr>
          <p:nvPr/>
        </p:nvGrpSpPr>
        <p:grpSpPr bwMode="auto">
          <a:xfrm>
            <a:off x="4113213" y="5421313"/>
            <a:ext cx="444500" cy="442912"/>
            <a:chOff x="0" y="0"/>
            <a:chExt cx="1150938" cy="1149350"/>
          </a:xfrm>
        </p:grpSpPr>
        <p:sp>
          <p:nvSpPr>
            <p:cNvPr id="39203" name="Oval 7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4" name="Freeform 274"/>
            <p:cNvSpPr>
              <a:spLocks noChangeArrowheads="1"/>
            </p:cNvSpPr>
            <p:nvPr/>
          </p:nvSpPr>
          <p:spPr bwMode="auto">
            <a:xfrm>
              <a:off x="214313" y="403225"/>
              <a:ext cx="931863" cy="746125"/>
            </a:xfrm>
            <a:custGeom>
              <a:avLst/>
              <a:gdLst>
                <a:gd name="T0" fmla="*/ 222 w 287"/>
                <a:gd name="T1" fmla="*/ 3 h 230"/>
                <a:gd name="T2" fmla="*/ 287 w 287"/>
                <a:gd name="T3" fmla="*/ 69 h 230"/>
                <a:gd name="T4" fmla="*/ 111 w 287"/>
                <a:gd name="T5" fmla="*/ 230 h 230"/>
                <a:gd name="T6" fmla="*/ 59 w 287"/>
                <a:gd name="T7" fmla="*/ 223 h 230"/>
                <a:gd name="T8" fmla="*/ 0 w 287"/>
                <a:gd name="T9" fmla="*/ 163 h 230"/>
                <a:gd name="T10" fmla="*/ 31 w 287"/>
                <a:gd name="T11" fmla="*/ 0 h 230"/>
                <a:gd name="T12" fmla="*/ 97 w 287"/>
                <a:gd name="T13" fmla="*/ 66 h 230"/>
                <a:gd name="T14" fmla="*/ 107 w 287"/>
                <a:gd name="T15" fmla="*/ 19 h 230"/>
                <a:gd name="T16" fmla="*/ 175 w 287"/>
                <a:gd name="T17" fmla="*/ 87 h 230"/>
                <a:gd name="T18" fmla="*/ 183 w 287"/>
                <a:gd name="T19" fmla="*/ 56 h 230"/>
                <a:gd name="T20" fmla="*/ 194 w 287"/>
                <a:gd name="T21" fmla="*/ 67 h 230"/>
                <a:gd name="T22" fmla="*/ 196 w 287"/>
                <a:gd name="T23" fmla="*/ 10 h 230"/>
                <a:gd name="T24" fmla="*/ 222 w 287"/>
                <a:gd name="T25" fmla="*/ 3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7"/>
                <a:gd name="T40" fmla="*/ 0 h 230"/>
                <a:gd name="T41" fmla="*/ 287 w 287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5" name="Freeform 276"/>
            <p:cNvSpPr>
              <a:spLocks noChangeArrowheads="1"/>
            </p:cNvSpPr>
            <p:nvPr/>
          </p:nvSpPr>
          <p:spPr bwMode="auto">
            <a:xfrm>
              <a:off x="338138" y="633413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64 w 64"/>
                <a:gd name="T3" fmla="*/ 0 h 188"/>
                <a:gd name="T4" fmla="*/ 64 w 64"/>
                <a:gd name="T5" fmla="*/ 188 h 188"/>
                <a:gd name="T6" fmla="*/ 0 w 64"/>
                <a:gd name="T7" fmla="*/ 188 h 188"/>
                <a:gd name="T8" fmla="*/ 0 w 64"/>
                <a:gd name="T9" fmla="*/ 0 h 188"/>
                <a:gd name="T10" fmla="*/ 0 w 6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188"/>
                <a:gd name="T20" fmla="*/ 64 w 6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6" name="Freeform 277"/>
            <p:cNvSpPr>
              <a:spLocks noChangeArrowheads="1"/>
            </p:cNvSpPr>
            <p:nvPr/>
          </p:nvSpPr>
          <p:spPr bwMode="auto">
            <a:xfrm>
              <a:off x="461963" y="465138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63 w 63"/>
                <a:gd name="T3" fmla="*/ 0 h 294"/>
                <a:gd name="T4" fmla="*/ 63 w 63"/>
                <a:gd name="T5" fmla="*/ 294 h 294"/>
                <a:gd name="T6" fmla="*/ 0 w 63"/>
                <a:gd name="T7" fmla="*/ 294 h 294"/>
                <a:gd name="T8" fmla="*/ 0 w 63"/>
                <a:gd name="T9" fmla="*/ 0 h 294"/>
                <a:gd name="T10" fmla="*/ 0 w 63"/>
                <a:gd name="T11" fmla="*/ 0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294"/>
                <a:gd name="T20" fmla="*/ 63 w 63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7" name="Freeform 278"/>
            <p:cNvSpPr>
              <a:spLocks noChangeArrowheads="1"/>
            </p:cNvSpPr>
            <p:nvPr/>
          </p:nvSpPr>
          <p:spPr bwMode="auto">
            <a:xfrm>
              <a:off x="585788" y="785813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63 w 63"/>
                <a:gd name="T3" fmla="*/ 0 h 92"/>
                <a:gd name="T4" fmla="*/ 63 w 63"/>
                <a:gd name="T5" fmla="*/ 92 h 92"/>
                <a:gd name="T6" fmla="*/ 0 w 63"/>
                <a:gd name="T7" fmla="*/ 92 h 92"/>
                <a:gd name="T8" fmla="*/ 0 w 63"/>
                <a:gd name="T9" fmla="*/ 0 h 92"/>
                <a:gd name="T10" fmla="*/ 0 w 63"/>
                <a:gd name="T11" fmla="*/ 0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92"/>
                <a:gd name="T20" fmla="*/ 63 w 6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8" name="Freeform 279"/>
            <p:cNvSpPr>
              <a:spLocks noChangeArrowheads="1"/>
            </p:cNvSpPr>
            <p:nvPr/>
          </p:nvSpPr>
          <p:spPr bwMode="auto">
            <a:xfrm>
              <a:off x="711200" y="584200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62 w 62"/>
                <a:gd name="T3" fmla="*/ 0 h 219"/>
                <a:gd name="T4" fmla="*/ 62 w 62"/>
                <a:gd name="T5" fmla="*/ 219 h 219"/>
                <a:gd name="T6" fmla="*/ 0 w 62"/>
                <a:gd name="T7" fmla="*/ 219 h 219"/>
                <a:gd name="T8" fmla="*/ 0 w 62"/>
                <a:gd name="T9" fmla="*/ 0 h 219"/>
                <a:gd name="T10" fmla="*/ 0 w 62"/>
                <a:gd name="T11" fmla="*/ 0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219"/>
                <a:gd name="T20" fmla="*/ 62 w 62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9" name="Freeform 280"/>
            <p:cNvSpPr>
              <a:spLocks noChangeArrowheads="1"/>
            </p:cNvSpPr>
            <p:nvPr/>
          </p:nvSpPr>
          <p:spPr bwMode="auto">
            <a:xfrm>
              <a:off x="835025" y="412750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64 w 64"/>
                <a:gd name="T3" fmla="*/ 0 h 327"/>
                <a:gd name="T4" fmla="*/ 64 w 64"/>
                <a:gd name="T5" fmla="*/ 327 h 327"/>
                <a:gd name="T6" fmla="*/ 0 w 64"/>
                <a:gd name="T7" fmla="*/ 327 h 327"/>
                <a:gd name="T8" fmla="*/ 0 w 64"/>
                <a:gd name="T9" fmla="*/ 0 h 327"/>
                <a:gd name="T10" fmla="*/ 0 w 64"/>
                <a:gd name="T11" fmla="*/ 0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27"/>
                <a:gd name="T20" fmla="*/ 64 w 64"/>
                <a:gd name="T21" fmla="*/ 327 h 3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0" name="Freeform 281"/>
            <p:cNvSpPr>
              <a:spLocks noChangeArrowheads="1"/>
            </p:cNvSpPr>
            <p:nvPr/>
          </p:nvSpPr>
          <p:spPr bwMode="auto">
            <a:xfrm>
              <a:off x="214313" y="403225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64 w 64"/>
                <a:gd name="T3" fmla="*/ 0 h 333"/>
                <a:gd name="T4" fmla="*/ 64 w 64"/>
                <a:gd name="T5" fmla="*/ 333 h 333"/>
                <a:gd name="T6" fmla="*/ 0 w 64"/>
                <a:gd name="T7" fmla="*/ 333 h 333"/>
                <a:gd name="T8" fmla="*/ 0 w 64"/>
                <a:gd name="T9" fmla="*/ 0 h 333"/>
                <a:gd name="T10" fmla="*/ 0 w 64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33"/>
                <a:gd name="T20" fmla="*/ 64 w 64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11" name="组合 316"/>
          <p:cNvGrpSpPr>
            <a:grpSpLocks/>
          </p:cNvGrpSpPr>
          <p:nvPr/>
        </p:nvGrpSpPr>
        <p:grpSpPr bwMode="auto">
          <a:xfrm>
            <a:off x="6486525" y="5421313"/>
            <a:ext cx="444500" cy="442912"/>
            <a:chOff x="0" y="0"/>
            <a:chExt cx="1154113" cy="1149350"/>
          </a:xfrm>
        </p:grpSpPr>
        <p:sp>
          <p:nvSpPr>
            <p:cNvPr id="39212" name="Oval 11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3" name="Freeform 282"/>
            <p:cNvSpPr>
              <a:spLocks noChangeArrowheads="1"/>
            </p:cNvSpPr>
            <p:nvPr/>
          </p:nvSpPr>
          <p:spPr bwMode="auto">
            <a:xfrm>
              <a:off x="303212" y="295275"/>
              <a:ext cx="842963" cy="850900"/>
            </a:xfrm>
            <a:custGeom>
              <a:avLst/>
              <a:gdLst>
                <a:gd name="T0" fmla="*/ 158 w 260"/>
                <a:gd name="T1" fmla="*/ 8 h 262"/>
                <a:gd name="T2" fmla="*/ 260 w 260"/>
                <a:gd name="T3" fmla="*/ 111 h 262"/>
                <a:gd name="T4" fmla="*/ 108 w 260"/>
                <a:gd name="T5" fmla="*/ 262 h 262"/>
                <a:gd name="T6" fmla="*/ 6 w 260"/>
                <a:gd name="T7" fmla="*/ 159 h 262"/>
                <a:gd name="T8" fmla="*/ 0 w 260"/>
                <a:gd name="T9" fmla="*/ 52 h 262"/>
                <a:gd name="T10" fmla="*/ 77 w 260"/>
                <a:gd name="T11" fmla="*/ 0 h 262"/>
                <a:gd name="T12" fmla="*/ 158 w 260"/>
                <a:gd name="T13" fmla="*/ 8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262"/>
                <a:gd name="T23" fmla="*/ 260 w 260"/>
                <a:gd name="T24" fmla="*/ 262 h 2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4" name="Freeform 283"/>
            <p:cNvSpPr>
              <a:spLocks noEditPoints="1" noChangeArrowheads="1"/>
            </p:cNvSpPr>
            <p:nvPr/>
          </p:nvSpPr>
          <p:spPr bwMode="auto">
            <a:xfrm>
              <a:off x="273050" y="269875"/>
              <a:ext cx="608013" cy="609600"/>
            </a:xfrm>
            <a:custGeom>
              <a:avLst/>
              <a:gdLst>
                <a:gd name="T0" fmla="*/ 94 w 187"/>
                <a:gd name="T1" fmla="*/ 0 h 188"/>
                <a:gd name="T2" fmla="*/ 187 w 187"/>
                <a:gd name="T3" fmla="*/ 94 h 188"/>
                <a:gd name="T4" fmla="*/ 94 w 187"/>
                <a:gd name="T5" fmla="*/ 188 h 188"/>
                <a:gd name="T6" fmla="*/ 0 w 187"/>
                <a:gd name="T7" fmla="*/ 94 h 188"/>
                <a:gd name="T8" fmla="*/ 94 w 187"/>
                <a:gd name="T9" fmla="*/ 0 h 188"/>
                <a:gd name="T10" fmla="*/ 94 w 187"/>
                <a:gd name="T11" fmla="*/ 47 h 188"/>
                <a:gd name="T12" fmla="*/ 141 w 187"/>
                <a:gd name="T13" fmla="*/ 94 h 188"/>
                <a:gd name="T14" fmla="*/ 94 w 187"/>
                <a:gd name="T15" fmla="*/ 141 h 188"/>
                <a:gd name="T16" fmla="*/ 46 w 187"/>
                <a:gd name="T17" fmla="*/ 94 h 188"/>
                <a:gd name="T18" fmla="*/ 94 w 187"/>
                <a:gd name="T19" fmla="*/ 47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188"/>
                <a:gd name="T32" fmla="*/ 187 w 187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5" name="Freeform 284"/>
            <p:cNvSpPr>
              <a:spLocks noEditPoints="1" noChangeArrowheads="1"/>
            </p:cNvSpPr>
            <p:nvPr/>
          </p:nvSpPr>
          <p:spPr bwMode="auto">
            <a:xfrm>
              <a:off x="228600" y="223838"/>
              <a:ext cx="696913" cy="701675"/>
            </a:xfrm>
            <a:custGeom>
              <a:avLst/>
              <a:gdLst>
                <a:gd name="T0" fmla="*/ 108 w 215"/>
                <a:gd name="T1" fmla="*/ 0 h 216"/>
                <a:gd name="T2" fmla="*/ 215 w 215"/>
                <a:gd name="T3" fmla="*/ 108 h 216"/>
                <a:gd name="T4" fmla="*/ 108 w 215"/>
                <a:gd name="T5" fmla="*/ 216 h 216"/>
                <a:gd name="T6" fmla="*/ 0 w 215"/>
                <a:gd name="T7" fmla="*/ 108 h 216"/>
                <a:gd name="T8" fmla="*/ 108 w 215"/>
                <a:gd name="T9" fmla="*/ 0 h 216"/>
                <a:gd name="T10" fmla="*/ 108 w 215"/>
                <a:gd name="T11" fmla="*/ 54 h 216"/>
                <a:gd name="T12" fmla="*/ 162 w 215"/>
                <a:gd name="T13" fmla="*/ 108 h 216"/>
                <a:gd name="T14" fmla="*/ 108 w 215"/>
                <a:gd name="T15" fmla="*/ 163 h 216"/>
                <a:gd name="T16" fmla="*/ 53 w 215"/>
                <a:gd name="T17" fmla="*/ 108 h 216"/>
                <a:gd name="T18" fmla="*/ 108 w 215"/>
                <a:gd name="T19" fmla="*/ 54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"/>
                <a:gd name="T31" fmla="*/ 0 h 216"/>
                <a:gd name="T32" fmla="*/ 215 w 215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6" name="Freeform 285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7" name="Freeform 286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8" name="Freeform 287"/>
            <p:cNvSpPr>
              <a:spLocks noChangeArrowheads="1"/>
            </p:cNvSpPr>
            <p:nvPr/>
          </p:nvSpPr>
          <p:spPr bwMode="auto">
            <a:xfrm>
              <a:off x="636587" y="244475"/>
              <a:ext cx="263525" cy="261938"/>
            </a:xfrm>
            <a:custGeom>
              <a:avLst/>
              <a:gdLst>
                <a:gd name="T0" fmla="*/ 81 w 81"/>
                <a:gd name="T1" fmla="*/ 59 h 81"/>
                <a:gd name="T2" fmla="*/ 32 w 81"/>
                <a:gd name="T3" fmla="*/ 81 h 81"/>
                <a:gd name="T4" fmla="*/ 0 w 81"/>
                <a:gd name="T5" fmla="*/ 51 h 81"/>
                <a:gd name="T6" fmla="*/ 17 w 81"/>
                <a:gd name="T7" fmla="*/ 0 h 81"/>
                <a:gd name="T8" fmla="*/ 81 w 81"/>
                <a:gd name="T9" fmla="*/ 59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9" name="Freeform 288"/>
            <p:cNvSpPr>
              <a:spLocks noChangeArrowheads="1"/>
            </p:cNvSpPr>
            <p:nvPr/>
          </p:nvSpPr>
          <p:spPr bwMode="auto">
            <a:xfrm>
              <a:off x="419100" y="425450"/>
              <a:ext cx="506413" cy="500063"/>
            </a:xfrm>
            <a:custGeom>
              <a:avLst/>
              <a:gdLst>
                <a:gd name="T0" fmla="*/ 0 w 156"/>
                <a:gd name="T1" fmla="*/ 142 h 154"/>
                <a:gd name="T2" fmla="*/ 24 w 156"/>
                <a:gd name="T3" fmla="*/ 95 h 154"/>
                <a:gd name="T4" fmla="*/ 49 w 156"/>
                <a:gd name="T5" fmla="*/ 101 h 154"/>
                <a:gd name="T6" fmla="*/ 103 w 156"/>
                <a:gd name="T7" fmla="*/ 46 h 154"/>
                <a:gd name="T8" fmla="*/ 98 w 156"/>
                <a:gd name="T9" fmla="*/ 23 h 154"/>
                <a:gd name="T10" fmla="*/ 146 w 156"/>
                <a:gd name="T11" fmla="*/ 0 h 154"/>
                <a:gd name="T12" fmla="*/ 156 w 156"/>
                <a:gd name="T13" fmla="*/ 46 h 154"/>
                <a:gd name="T14" fmla="*/ 49 w 156"/>
                <a:gd name="T15" fmla="*/ 154 h 154"/>
                <a:gd name="T16" fmla="*/ 0 w 156"/>
                <a:gd name="T17" fmla="*/ 142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6"/>
                <a:gd name="T28" fmla="*/ 0 h 154"/>
                <a:gd name="T29" fmla="*/ 156 w 156"/>
                <a:gd name="T30" fmla="*/ 154 h 1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0" name="组合 310"/>
          <p:cNvGrpSpPr>
            <a:grpSpLocks/>
          </p:cNvGrpSpPr>
          <p:nvPr/>
        </p:nvGrpSpPr>
        <p:grpSpPr bwMode="auto">
          <a:xfrm>
            <a:off x="7673975" y="4279900"/>
            <a:ext cx="442913" cy="444500"/>
            <a:chOff x="0" y="0"/>
            <a:chExt cx="1149350" cy="1152525"/>
          </a:xfrm>
        </p:grpSpPr>
        <p:sp>
          <p:nvSpPr>
            <p:cNvPr id="39221" name="Oval 14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2" name="Freeform 289"/>
            <p:cNvSpPr>
              <a:spLocks noEditPoints="1" noChangeArrowheads="1"/>
            </p:cNvSpPr>
            <p:nvPr/>
          </p:nvSpPr>
          <p:spPr bwMode="auto">
            <a:xfrm>
              <a:off x="96838" y="301625"/>
              <a:ext cx="958850" cy="552450"/>
            </a:xfrm>
            <a:custGeom>
              <a:avLst/>
              <a:gdLst>
                <a:gd name="T0" fmla="*/ 407 w 604"/>
                <a:gd name="T1" fmla="*/ 348 h 348"/>
                <a:gd name="T2" fmla="*/ 139 w 604"/>
                <a:gd name="T3" fmla="*/ 348 h 348"/>
                <a:gd name="T4" fmla="*/ 0 w 604"/>
                <a:gd name="T5" fmla="*/ 165 h 348"/>
                <a:gd name="T6" fmla="*/ 90 w 604"/>
                <a:gd name="T7" fmla="*/ 28 h 348"/>
                <a:gd name="T8" fmla="*/ 186 w 604"/>
                <a:gd name="T9" fmla="*/ 28 h 348"/>
                <a:gd name="T10" fmla="*/ 319 w 604"/>
                <a:gd name="T11" fmla="*/ 0 h 348"/>
                <a:gd name="T12" fmla="*/ 450 w 604"/>
                <a:gd name="T13" fmla="*/ 0 h 348"/>
                <a:gd name="T14" fmla="*/ 587 w 604"/>
                <a:gd name="T15" fmla="*/ 28 h 348"/>
                <a:gd name="T16" fmla="*/ 589 w 604"/>
                <a:gd name="T17" fmla="*/ 118 h 348"/>
                <a:gd name="T18" fmla="*/ 589 w 604"/>
                <a:gd name="T19" fmla="*/ 208 h 348"/>
                <a:gd name="T20" fmla="*/ 604 w 604"/>
                <a:gd name="T21" fmla="*/ 348 h 348"/>
                <a:gd name="T22" fmla="*/ 587 w 604"/>
                <a:gd name="T23" fmla="*/ 298 h 348"/>
                <a:gd name="T24" fmla="*/ 587 w 604"/>
                <a:gd name="T25" fmla="*/ 165 h 348"/>
                <a:gd name="T26" fmla="*/ 546 w 604"/>
                <a:gd name="T27" fmla="*/ 75 h 348"/>
                <a:gd name="T28" fmla="*/ 540 w 604"/>
                <a:gd name="T29" fmla="*/ 28 h 348"/>
                <a:gd name="T30" fmla="*/ 540 w 604"/>
                <a:gd name="T31" fmla="*/ 75 h 348"/>
                <a:gd name="T32" fmla="*/ 540 w 604"/>
                <a:gd name="T33" fmla="*/ 165 h 348"/>
                <a:gd name="T34" fmla="*/ 499 w 604"/>
                <a:gd name="T35" fmla="*/ 255 h 348"/>
                <a:gd name="T36" fmla="*/ 497 w 604"/>
                <a:gd name="T37" fmla="*/ 298 h 348"/>
                <a:gd name="T38" fmla="*/ 456 w 604"/>
                <a:gd name="T39" fmla="*/ 208 h 348"/>
                <a:gd name="T40" fmla="*/ 456 w 604"/>
                <a:gd name="T41" fmla="*/ 161 h 348"/>
                <a:gd name="T42" fmla="*/ 456 w 604"/>
                <a:gd name="T43" fmla="*/ 118 h 348"/>
                <a:gd name="T44" fmla="*/ 450 w 604"/>
                <a:gd name="T45" fmla="*/ 28 h 348"/>
                <a:gd name="T46" fmla="*/ 409 w 604"/>
                <a:gd name="T47" fmla="*/ 118 h 348"/>
                <a:gd name="T48" fmla="*/ 409 w 604"/>
                <a:gd name="T49" fmla="*/ 251 h 348"/>
                <a:gd name="T50" fmla="*/ 450 w 604"/>
                <a:gd name="T51" fmla="*/ 341 h 348"/>
                <a:gd name="T52" fmla="*/ 366 w 604"/>
                <a:gd name="T53" fmla="*/ 298 h 348"/>
                <a:gd name="T54" fmla="*/ 366 w 604"/>
                <a:gd name="T55" fmla="*/ 251 h 348"/>
                <a:gd name="T56" fmla="*/ 366 w 604"/>
                <a:gd name="T57" fmla="*/ 161 h 348"/>
                <a:gd name="T58" fmla="*/ 407 w 604"/>
                <a:gd name="T59" fmla="*/ 71 h 348"/>
                <a:gd name="T60" fmla="*/ 319 w 604"/>
                <a:gd name="T61" fmla="*/ 118 h 348"/>
                <a:gd name="T62" fmla="*/ 360 w 604"/>
                <a:gd name="T63" fmla="*/ 208 h 348"/>
                <a:gd name="T64" fmla="*/ 360 w 604"/>
                <a:gd name="T65" fmla="*/ 255 h 348"/>
                <a:gd name="T66" fmla="*/ 360 w 604"/>
                <a:gd name="T67" fmla="*/ 298 h 348"/>
                <a:gd name="T68" fmla="*/ 276 w 604"/>
                <a:gd name="T69" fmla="*/ 298 h 348"/>
                <a:gd name="T70" fmla="*/ 317 w 604"/>
                <a:gd name="T71" fmla="*/ 208 h 348"/>
                <a:gd name="T72" fmla="*/ 317 w 604"/>
                <a:gd name="T73" fmla="*/ 75 h 348"/>
                <a:gd name="T74" fmla="*/ 270 w 604"/>
                <a:gd name="T75" fmla="*/ 71 h 348"/>
                <a:gd name="T76" fmla="*/ 270 w 604"/>
                <a:gd name="T77" fmla="*/ 118 h 348"/>
                <a:gd name="T78" fmla="*/ 270 w 604"/>
                <a:gd name="T79" fmla="*/ 165 h 348"/>
                <a:gd name="T80" fmla="*/ 270 w 604"/>
                <a:gd name="T81" fmla="*/ 255 h 348"/>
                <a:gd name="T82" fmla="*/ 227 w 604"/>
                <a:gd name="T83" fmla="*/ 341 h 348"/>
                <a:gd name="T84" fmla="*/ 227 w 604"/>
                <a:gd name="T85" fmla="*/ 208 h 348"/>
                <a:gd name="T86" fmla="*/ 186 w 604"/>
                <a:gd name="T87" fmla="*/ 118 h 348"/>
                <a:gd name="T88" fmla="*/ 186 w 604"/>
                <a:gd name="T89" fmla="*/ 71 h 348"/>
                <a:gd name="T90" fmla="*/ 180 w 604"/>
                <a:gd name="T91" fmla="*/ 28 h 348"/>
                <a:gd name="T92" fmla="*/ 180 w 604"/>
                <a:gd name="T93" fmla="*/ 118 h 348"/>
                <a:gd name="T94" fmla="*/ 139 w 604"/>
                <a:gd name="T95" fmla="*/ 208 h 348"/>
                <a:gd name="T96" fmla="*/ 139 w 604"/>
                <a:gd name="T97" fmla="*/ 341 h 348"/>
                <a:gd name="T98" fmla="*/ 96 w 604"/>
                <a:gd name="T99" fmla="*/ 255 h 348"/>
                <a:gd name="T100" fmla="*/ 96 w 604"/>
                <a:gd name="T101" fmla="*/ 208 h 348"/>
                <a:gd name="T102" fmla="*/ 96 w 604"/>
                <a:gd name="T103" fmla="*/ 161 h 348"/>
                <a:gd name="T104" fmla="*/ 96 w 604"/>
                <a:gd name="T105" fmla="*/ 71 h 348"/>
                <a:gd name="T106" fmla="*/ 49 w 604"/>
                <a:gd name="T107" fmla="*/ 75 h 348"/>
                <a:gd name="T108" fmla="*/ 49 w 604"/>
                <a:gd name="T109" fmla="*/ 208 h 348"/>
                <a:gd name="T110" fmla="*/ 90 w 604"/>
                <a:gd name="T111" fmla="*/ 298 h 348"/>
                <a:gd name="T112" fmla="*/ 4 w 604"/>
                <a:gd name="T113" fmla="*/ 341 h 348"/>
                <a:gd name="T114" fmla="*/ 4 w 604"/>
                <a:gd name="T115" fmla="*/ 298 h 348"/>
                <a:gd name="T116" fmla="*/ 4 w 604"/>
                <a:gd name="T117" fmla="*/ 208 h 348"/>
                <a:gd name="T118" fmla="*/ 4 w 604"/>
                <a:gd name="T119" fmla="*/ 75 h 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4"/>
                <a:gd name="T181" fmla="*/ 0 h 348"/>
                <a:gd name="T182" fmla="*/ 604 w 604"/>
                <a:gd name="T183" fmla="*/ 348 h 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3" name="Freeform 290"/>
            <p:cNvSpPr>
              <a:spLocks noChangeArrowheads="1"/>
            </p:cNvSpPr>
            <p:nvPr/>
          </p:nvSpPr>
          <p:spPr bwMode="auto">
            <a:xfrm>
              <a:off x="117475" y="438150"/>
              <a:ext cx="876300" cy="398463"/>
            </a:xfrm>
            <a:custGeom>
              <a:avLst/>
              <a:gdLst>
                <a:gd name="T0" fmla="*/ 182 w 552"/>
                <a:gd name="T1" fmla="*/ 176 h 251"/>
                <a:gd name="T2" fmla="*/ 270 w 552"/>
                <a:gd name="T3" fmla="*/ 22 h 251"/>
                <a:gd name="T4" fmla="*/ 364 w 552"/>
                <a:gd name="T5" fmla="*/ 0 h 251"/>
                <a:gd name="T6" fmla="*/ 456 w 552"/>
                <a:gd name="T7" fmla="*/ 104 h 251"/>
                <a:gd name="T8" fmla="*/ 548 w 552"/>
                <a:gd name="T9" fmla="*/ 61 h 251"/>
                <a:gd name="T10" fmla="*/ 552 w 552"/>
                <a:gd name="T11" fmla="*/ 71 h 251"/>
                <a:gd name="T12" fmla="*/ 454 w 552"/>
                <a:gd name="T13" fmla="*/ 118 h 251"/>
                <a:gd name="T14" fmla="*/ 362 w 552"/>
                <a:gd name="T15" fmla="*/ 12 h 251"/>
                <a:gd name="T16" fmla="*/ 278 w 552"/>
                <a:gd name="T17" fmla="*/ 32 h 251"/>
                <a:gd name="T18" fmla="*/ 188 w 552"/>
                <a:gd name="T19" fmla="*/ 190 h 251"/>
                <a:gd name="T20" fmla="*/ 94 w 552"/>
                <a:gd name="T21" fmla="*/ 163 h 251"/>
                <a:gd name="T22" fmla="*/ 8 w 552"/>
                <a:gd name="T23" fmla="*/ 251 h 251"/>
                <a:gd name="T24" fmla="*/ 0 w 552"/>
                <a:gd name="T25" fmla="*/ 243 h 251"/>
                <a:gd name="T26" fmla="*/ 92 w 552"/>
                <a:gd name="T27" fmla="*/ 151 h 251"/>
                <a:gd name="T28" fmla="*/ 182 w 552"/>
                <a:gd name="T29" fmla="*/ 176 h 251"/>
                <a:gd name="T30" fmla="*/ 182 w 552"/>
                <a:gd name="T31" fmla="*/ 176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2"/>
                <a:gd name="T49" fmla="*/ 0 h 251"/>
                <a:gd name="T50" fmla="*/ 552 w 552"/>
                <a:gd name="T51" fmla="*/ 251 h 2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4" name="Freeform 291"/>
            <p:cNvSpPr>
              <a:spLocks noChangeArrowheads="1"/>
            </p:cNvSpPr>
            <p:nvPr/>
          </p:nvSpPr>
          <p:spPr bwMode="auto">
            <a:xfrm>
              <a:off x="109538" y="596900"/>
              <a:ext cx="881063" cy="204788"/>
            </a:xfrm>
            <a:custGeom>
              <a:avLst/>
              <a:gdLst>
                <a:gd name="T0" fmla="*/ 369 w 555"/>
                <a:gd name="T1" fmla="*/ 82 h 129"/>
                <a:gd name="T2" fmla="*/ 455 w 555"/>
                <a:gd name="T3" fmla="*/ 61 h 129"/>
                <a:gd name="T4" fmla="*/ 555 w 555"/>
                <a:gd name="T5" fmla="*/ 82 h 129"/>
                <a:gd name="T6" fmla="*/ 551 w 555"/>
                <a:gd name="T7" fmla="*/ 94 h 129"/>
                <a:gd name="T8" fmla="*/ 455 w 555"/>
                <a:gd name="T9" fmla="*/ 74 h 129"/>
                <a:gd name="T10" fmla="*/ 365 w 555"/>
                <a:gd name="T11" fmla="*/ 94 h 129"/>
                <a:gd name="T12" fmla="*/ 275 w 555"/>
                <a:gd name="T13" fmla="*/ 27 h 129"/>
                <a:gd name="T14" fmla="*/ 189 w 555"/>
                <a:gd name="T15" fmla="*/ 12 h 129"/>
                <a:gd name="T16" fmla="*/ 99 w 555"/>
                <a:gd name="T17" fmla="*/ 20 h 129"/>
                <a:gd name="T18" fmla="*/ 9 w 555"/>
                <a:gd name="T19" fmla="*/ 129 h 129"/>
                <a:gd name="T20" fmla="*/ 0 w 555"/>
                <a:gd name="T21" fmla="*/ 121 h 129"/>
                <a:gd name="T22" fmla="*/ 95 w 555"/>
                <a:gd name="T23" fmla="*/ 8 h 129"/>
                <a:gd name="T24" fmla="*/ 189 w 555"/>
                <a:gd name="T25" fmla="*/ 0 h 129"/>
                <a:gd name="T26" fmla="*/ 279 w 555"/>
                <a:gd name="T27" fmla="*/ 16 h 129"/>
                <a:gd name="T28" fmla="*/ 369 w 555"/>
                <a:gd name="T29" fmla="*/ 82 h 129"/>
                <a:gd name="T30" fmla="*/ 369 w 555"/>
                <a:gd name="T31" fmla="*/ 82 h 1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5"/>
                <a:gd name="T49" fmla="*/ 0 h 129"/>
                <a:gd name="T50" fmla="*/ 555 w 555"/>
                <a:gd name="T51" fmla="*/ 129 h 1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5" name="Freeform 292"/>
            <p:cNvSpPr>
              <a:spLocks noChangeArrowheads="1"/>
            </p:cNvSpPr>
            <p:nvPr/>
          </p:nvSpPr>
          <p:spPr bwMode="auto">
            <a:xfrm>
              <a:off x="114300" y="349250"/>
              <a:ext cx="895350" cy="163513"/>
            </a:xfrm>
            <a:custGeom>
              <a:avLst/>
              <a:gdLst>
                <a:gd name="T0" fmla="*/ 90 w 564"/>
                <a:gd name="T1" fmla="*/ 88 h 103"/>
                <a:gd name="T2" fmla="*/ 177 w 564"/>
                <a:gd name="T3" fmla="*/ 76 h 103"/>
                <a:gd name="T4" fmla="*/ 269 w 564"/>
                <a:gd name="T5" fmla="*/ 0 h 103"/>
                <a:gd name="T6" fmla="*/ 359 w 564"/>
                <a:gd name="T7" fmla="*/ 27 h 103"/>
                <a:gd name="T8" fmla="*/ 449 w 564"/>
                <a:gd name="T9" fmla="*/ 9 h 103"/>
                <a:gd name="T10" fmla="*/ 564 w 564"/>
                <a:gd name="T11" fmla="*/ 95 h 103"/>
                <a:gd name="T12" fmla="*/ 558 w 564"/>
                <a:gd name="T13" fmla="*/ 103 h 103"/>
                <a:gd name="T14" fmla="*/ 445 w 564"/>
                <a:gd name="T15" fmla="*/ 21 h 103"/>
                <a:gd name="T16" fmla="*/ 359 w 564"/>
                <a:gd name="T17" fmla="*/ 39 h 103"/>
                <a:gd name="T18" fmla="*/ 272 w 564"/>
                <a:gd name="T19" fmla="*/ 13 h 103"/>
                <a:gd name="T20" fmla="*/ 182 w 564"/>
                <a:gd name="T21" fmla="*/ 86 h 103"/>
                <a:gd name="T22" fmla="*/ 87 w 564"/>
                <a:gd name="T23" fmla="*/ 101 h 103"/>
                <a:gd name="T24" fmla="*/ 0 w 564"/>
                <a:gd name="T25" fmla="*/ 60 h 103"/>
                <a:gd name="T26" fmla="*/ 4 w 564"/>
                <a:gd name="T27" fmla="*/ 50 h 103"/>
                <a:gd name="T28" fmla="*/ 90 w 564"/>
                <a:gd name="T29" fmla="*/ 88 h 103"/>
                <a:gd name="T30" fmla="*/ 90 w 564"/>
                <a:gd name="T31" fmla="*/ 88 h 1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4"/>
                <a:gd name="T49" fmla="*/ 0 h 103"/>
                <a:gd name="T50" fmla="*/ 564 w 564"/>
                <a:gd name="T51" fmla="*/ 103 h 10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6" name="Group 314"/>
          <p:cNvGrpSpPr>
            <a:grpSpLocks/>
          </p:cNvGrpSpPr>
          <p:nvPr/>
        </p:nvGrpSpPr>
        <p:grpSpPr bwMode="auto">
          <a:xfrm>
            <a:off x="557213" y="3140075"/>
            <a:ext cx="441325" cy="441325"/>
            <a:chOff x="0" y="0"/>
            <a:chExt cx="1570" cy="1564"/>
          </a:xfrm>
        </p:grpSpPr>
        <p:sp>
          <p:nvSpPr>
            <p:cNvPr id="39227" name="Oval 35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8" name="Freeform 36"/>
            <p:cNvSpPr>
              <a:spLocks noChangeArrowheads="1"/>
            </p:cNvSpPr>
            <p:nvPr/>
          </p:nvSpPr>
          <p:spPr bwMode="auto">
            <a:xfrm>
              <a:off x="375" y="375"/>
              <a:ext cx="1165" cy="1160"/>
            </a:xfrm>
            <a:custGeom>
              <a:avLst/>
              <a:gdLst>
                <a:gd name="T0" fmla="*/ 143 w 263"/>
                <a:gd name="T1" fmla="*/ 262 h 262"/>
                <a:gd name="T2" fmla="*/ 65 w 263"/>
                <a:gd name="T3" fmla="*/ 184 h 262"/>
                <a:gd name="T4" fmla="*/ 65 w 263"/>
                <a:gd name="T5" fmla="*/ 184 h 262"/>
                <a:gd name="T6" fmla="*/ 0 w 263"/>
                <a:gd name="T7" fmla="*/ 120 h 262"/>
                <a:gd name="T8" fmla="*/ 0 w 263"/>
                <a:gd name="T9" fmla="*/ 64 h 262"/>
                <a:gd name="T10" fmla="*/ 65 w 263"/>
                <a:gd name="T11" fmla="*/ 64 h 262"/>
                <a:gd name="T12" fmla="*/ 65 w 263"/>
                <a:gd name="T13" fmla="*/ 0 h 262"/>
                <a:gd name="T14" fmla="*/ 120 w 263"/>
                <a:gd name="T15" fmla="*/ 0 h 262"/>
                <a:gd name="T16" fmla="*/ 185 w 263"/>
                <a:gd name="T17" fmla="*/ 64 h 262"/>
                <a:gd name="T18" fmla="*/ 185 w 263"/>
                <a:gd name="T19" fmla="*/ 64 h 262"/>
                <a:gd name="T20" fmla="*/ 263 w 263"/>
                <a:gd name="T21" fmla="*/ 142 h 262"/>
                <a:gd name="T22" fmla="*/ 143 w 263"/>
                <a:gd name="T23" fmla="*/ 262 h 2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3"/>
                <a:gd name="T37" fmla="*/ 0 h 262"/>
                <a:gd name="T38" fmla="*/ 263 w 263"/>
                <a:gd name="T39" fmla="*/ 262 h 2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3" h="262">
                  <a:moveTo>
                    <a:pt x="143" y="262"/>
                  </a:moveTo>
                  <a:cubicBezTo>
                    <a:pt x="65" y="184"/>
                    <a:pt x="65" y="184"/>
                    <a:pt x="65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46" y="200"/>
                    <a:pt x="200" y="245"/>
                    <a:pt x="143" y="262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9" name="Freeform 55"/>
            <p:cNvSpPr>
              <a:spLocks noChangeArrowheads="1"/>
            </p:cNvSpPr>
            <p:nvPr/>
          </p:nvSpPr>
          <p:spPr bwMode="auto">
            <a:xfrm>
              <a:off x="375" y="375"/>
              <a:ext cx="820" cy="815"/>
            </a:xfrm>
            <a:custGeom>
              <a:avLst/>
              <a:gdLst>
                <a:gd name="T0" fmla="*/ 115 w 328"/>
                <a:gd name="T1" fmla="*/ 113 h 326"/>
                <a:gd name="T2" fmla="*/ 115 w 328"/>
                <a:gd name="T3" fmla="*/ 0 h 326"/>
                <a:gd name="T4" fmla="*/ 213 w 328"/>
                <a:gd name="T5" fmla="*/ 0 h 326"/>
                <a:gd name="T6" fmla="*/ 213 w 328"/>
                <a:gd name="T7" fmla="*/ 113 h 326"/>
                <a:gd name="T8" fmla="*/ 328 w 328"/>
                <a:gd name="T9" fmla="*/ 113 h 326"/>
                <a:gd name="T10" fmla="*/ 328 w 328"/>
                <a:gd name="T11" fmla="*/ 212 h 326"/>
                <a:gd name="T12" fmla="*/ 213 w 328"/>
                <a:gd name="T13" fmla="*/ 212 h 326"/>
                <a:gd name="T14" fmla="*/ 213 w 328"/>
                <a:gd name="T15" fmla="*/ 326 h 326"/>
                <a:gd name="T16" fmla="*/ 115 w 328"/>
                <a:gd name="T17" fmla="*/ 326 h 326"/>
                <a:gd name="T18" fmla="*/ 115 w 328"/>
                <a:gd name="T19" fmla="*/ 212 h 326"/>
                <a:gd name="T20" fmla="*/ 0 w 328"/>
                <a:gd name="T21" fmla="*/ 212 h 326"/>
                <a:gd name="T22" fmla="*/ 0 w 328"/>
                <a:gd name="T23" fmla="*/ 113 h 326"/>
                <a:gd name="T24" fmla="*/ 115 w 328"/>
                <a:gd name="T25" fmla="*/ 113 h 326"/>
                <a:gd name="T26" fmla="*/ 115 w 328"/>
                <a:gd name="T27" fmla="*/ 113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8"/>
                <a:gd name="T43" fmla="*/ 0 h 326"/>
                <a:gd name="T44" fmla="*/ 328 w 328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8" h="326">
                  <a:moveTo>
                    <a:pt x="115" y="113"/>
                  </a:moveTo>
                  <a:lnTo>
                    <a:pt x="115" y="0"/>
                  </a:lnTo>
                  <a:lnTo>
                    <a:pt x="213" y="0"/>
                  </a:lnTo>
                  <a:lnTo>
                    <a:pt x="213" y="113"/>
                  </a:lnTo>
                  <a:lnTo>
                    <a:pt x="328" y="113"/>
                  </a:lnTo>
                  <a:lnTo>
                    <a:pt x="328" y="212"/>
                  </a:lnTo>
                  <a:lnTo>
                    <a:pt x="213" y="212"/>
                  </a:lnTo>
                  <a:lnTo>
                    <a:pt x="213" y="326"/>
                  </a:lnTo>
                  <a:lnTo>
                    <a:pt x="115" y="326"/>
                  </a:lnTo>
                  <a:lnTo>
                    <a:pt x="115" y="212"/>
                  </a:lnTo>
                  <a:lnTo>
                    <a:pt x="0" y="212"/>
                  </a:lnTo>
                  <a:lnTo>
                    <a:pt x="0" y="113"/>
                  </a:lnTo>
                  <a:lnTo>
                    <a:pt x="115" y="113"/>
                  </a:lnTo>
                  <a:lnTo>
                    <a:pt x="115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0" name="Group 318"/>
          <p:cNvGrpSpPr>
            <a:grpSpLocks/>
          </p:cNvGrpSpPr>
          <p:nvPr/>
        </p:nvGrpSpPr>
        <p:grpSpPr bwMode="auto">
          <a:xfrm>
            <a:off x="557213" y="1995488"/>
            <a:ext cx="441325" cy="441325"/>
            <a:chOff x="0" y="0"/>
            <a:chExt cx="1570" cy="1570"/>
          </a:xfrm>
        </p:grpSpPr>
        <p:sp>
          <p:nvSpPr>
            <p:cNvPr id="39231" name="Oval 37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2" name="Freeform 38"/>
            <p:cNvSpPr>
              <a:spLocks noChangeArrowheads="1"/>
            </p:cNvSpPr>
            <p:nvPr/>
          </p:nvSpPr>
          <p:spPr bwMode="auto">
            <a:xfrm>
              <a:off x="500" y="165"/>
              <a:ext cx="1070" cy="1405"/>
            </a:xfrm>
            <a:custGeom>
              <a:avLst/>
              <a:gdLst>
                <a:gd name="T0" fmla="*/ 42 w 242"/>
                <a:gd name="T1" fmla="*/ 13 h 318"/>
                <a:gd name="T2" fmla="*/ 92 w 242"/>
                <a:gd name="T3" fmla="*/ 50 h 318"/>
                <a:gd name="T4" fmla="*/ 92 w 242"/>
                <a:gd name="T5" fmla="*/ 44 h 318"/>
                <a:gd name="T6" fmla="*/ 94 w 242"/>
                <a:gd name="T7" fmla="*/ 33 h 318"/>
                <a:gd name="T8" fmla="*/ 96 w 242"/>
                <a:gd name="T9" fmla="*/ 24 h 318"/>
                <a:gd name="T10" fmla="*/ 99 w 242"/>
                <a:gd name="T11" fmla="*/ 17 h 318"/>
                <a:gd name="T12" fmla="*/ 102 w 242"/>
                <a:gd name="T13" fmla="*/ 11 h 318"/>
                <a:gd name="T14" fmla="*/ 106 w 242"/>
                <a:gd name="T15" fmla="*/ 6 h 318"/>
                <a:gd name="T16" fmla="*/ 109 w 242"/>
                <a:gd name="T17" fmla="*/ 3 h 318"/>
                <a:gd name="T18" fmla="*/ 113 w 242"/>
                <a:gd name="T19" fmla="*/ 1 h 318"/>
                <a:gd name="T20" fmla="*/ 116 w 242"/>
                <a:gd name="T21" fmla="*/ 0 h 318"/>
                <a:gd name="T22" fmla="*/ 118 w 242"/>
                <a:gd name="T23" fmla="*/ 1 h 318"/>
                <a:gd name="T24" fmla="*/ 242 w 242"/>
                <a:gd name="T25" fmla="*/ 141 h 318"/>
                <a:gd name="T26" fmla="*/ 12 w 242"/>
                <a:gd name="T27" fmla="*/ 279 h 318"/>
                <a:gd name="T28" fmla="*/ 11 w 242"/>
                <a:gd name="T29" fmla="*/ 277 h 318"/>
                <a:gd name="T30" fmla="*/ 11 w 242"/>
                <a:gd name="T31" fmla="*/ 276 h 318"/>
                <a:gd name="T32" fmla="*/ 11 w 242"/>
                <a:gd name="T33" fmla="*/ 266 h 318"/>
                <a:gd name="T34" fmla="*/ 12 w 242"/>
                <a:gd name="T35" fmla="*/ 252 h 318"/>
                <a:gd name="T36" fmla="*/ 13 w 242"/>
                <a:gd name="T37" fmla="*/ 238 h 318"/>
                <a:gd name="T38" fmla="*/ 13 w 242"/>
                <a:gd name="T39" fmla="*/ 224 h 318"/>
                <a:gd name="T40" fmla="*/ 14 w 242"/>
                <a:gd name="T41" fmla="*/ 211 h 318"/>
                <a:gd name="T42" fmla="*/ 15 w 242"/>
                <a:gd name="T43" fmla="*/ 197 h 318"/>
                <a:gd name="T44" fmla="*/ 15 w 242"/>
                <a:gd name="T45" fmla="*/ 183 h 318"/>
                <a:gd name="T46" fmla="*/ 16 w 242"/>
                <a:gd name="T47" fmla="*/ 169 h 318"/>
                <a:gd name="T48" fmla="*/ 17 w 242"/>
                <a:gd name="T49" fmla="*/ 155 h 318"/>
                <a:gd name="T50" fmla="*/ 18 w 242"/>
                <a:gd name="T51" fmla="*/ 141 h 318"/>
                <a:gd name="T52" fmla="*/ 19 w 242"/>
                <a:gd name="T53" fmla="*/ 127 h 318"/>
                <a:gd name="T54" fmla="*/ 20 w 242"/>
                <a:gd name="T55" fmla="*/ 122 h 318"/>
                <a:gd name="T56" fmla="*/ 20 w 242"/>
                <a:gd name="T57" fmla="*/ 117 h 318"/>
                <a:gd name="T58" fmla="*/ 20 w 242"/>
                <a:gd name="T59" fmla="*/ 112 h 318"/>
                <a:gd name="T60" fmla="*/ 20 w 242"/>
                <a:gd name="T61" fmla="*/ 107 h 318"/>
                <a:gd name="T62" fmla="*/ 20 w 242"/>
                <a:gd name="T63" fmla="*/ 102 h 318"/>
                <a:gd name="T64" fmla="*/ 19 w 242"/>
                <a:gd name="T65" fmla="*/ 98 h 318"/>
                <a:gd name="T66" fmla="*/ 18 w 242"/>
                <a:gd name="T67" fmla="*/ 95 h 318"/>
                <a:gd name="T68" fmla="*/ 16 w 242"/>
                <a:gd name="T69" fmla="*/ 93 h 318"/>
                <a:gd name="T70" fmla="*/ 13 w 242"/>
                <a:gd name="T71" fmla="*/ 90 h 318"/>
                <a:gd name="T72" fmla="*/ 9 w 242"/>
                <a:gd name="T73" fmla="*/ 86 h 318"/>
                <a:gd name="T74" fmla="*/ 106 w 242"/>
                <a:gd name="T75" fmla="*/ 182 h 318"/>
                <a:gd name="T76" fmla="*/ 5 w 242"/>
                <a:gd name="T77" fmla="*/ 81 h 318"/>
                <a:gd name="T78" fmla="*/ 3 w 242"/>
                <a:gd name="T79" fmla="*/ 78 h 318"/>
                <a:gd name="T80" fmla="*/ 2 w 242"/>
                <a:gd name="T81" fmla="*/ 74 h 318"/>
                <a:gd name="T82" fmla="*/ 1 w 242"/>
                <a:gd name="T83" fmla="*/ 71 h 318"/>
                <a:gd name="T84" fmla="*/ 0 w 242"/>
                <a:gd name="T85" fmla="*/ 68 h 318"/>
                <a:gd name="T86" fmla="*/ 0 w 242"/>
                <a:gd name="T87" fmla="*/ 64 h 318"/>
                <a:gd name="T88" fmla="*/ 14 w 242"/>
                <a:gd name="T89" fmla="*/ 13 h 318"/>
                <a:gd name="T90" fmla="*/ 28 w 242"/>
                <a:gd name="T91" fmla="*/ 13 h 3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318"/>
                <a:gd name="T140" fmla="*/ 242 w 242"/>
                <a:gd name="T141" fmla="*/ 318 h 3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318">
                  <a:moveTo>
                    <a:pt x="28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241" y="124"/>
                    <a:pt x="241" y="124"/>
                    <a:pt x="241" y="124"/>
                  </a:cubicBezTo>
                  <a:cubicBezTo>
                    <a:pt x="242" y="129"/>
                    <a:pt x="242" y="135"/>
                    <a:pt x="242" y="141"/>
                  </a:cubicBezTo>
                  <a:cubicBezTo>
                    <a:pt x="242" y="239"/>
                    <a:pt x="162" y="318"/>
                    <a:pt x="65" y="318"/>
                  </a:cubicBezTo>
                  <a:cubicBezTo>
                    <a:pt x="60" y="318"/>
                    <a:pt x="56" y="318"/>
                    <a:pt x="51" y="318"/>
                  </a:cubicBezTo>
                  <a:cubicBezTo>
                    <a:pt x="12" y="279"/>
                    <a:pt x="12" y="279"/>
                    <a:pt x="12" y="279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1" y="271"/>
                    <a:pt x="11" y="271"/>
                    <a:pt x="11" y="271"/>
                  </a:cubicBezTo>
                  <a:cubicBezTo>
                    <a:pt x="11" y="266"/>
                    <a:pt x="11" y="266"/>
                    <a:pt x="11" y="266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3" name="Freeform 56"/>
            <p:cNvSpPr>
              <a:spLocks noEditPoints="1" noChangeArrowheads="1"/>
            </p:cNvSpPr>
            <p:nvPr/>
          </p:nvSpPr>
          <p:spPr bwMode="auto">
            <a:xfrm>
              <a:off x="500" y="128"/>
              <a:ext cx="570" cy="1285"/>
            </a:xfrm>
            <a:custGeom>
              <a:avLst/>
              <a:gdLst>
                <a:gd name="T0" fmla="*/ 20 w 129"/>
                <a:gd name="T1" fmla="*/ 65 h 290"/>
                <a:gd name="T2" fmla="*/ 18 w 129"/>
                <a:gd name="T3" fmla="*/ 12 h 290"/>
                <a:gd name="T4" fmla="*/ 14 w 129"/>
                <a:gd name="T5" fmla="*/ 12 h 290"/>
                <a:gd name="T6" fmla="*/ 14 w 129"/>
                <a:gd name="T7" fmla="*/ 65 h 290"/>
                <a:gd name="T8" fmla="*/ 7 w 129"/>
                <a:gd name="T9" fmla="*/ 65 h 290"/>
                <a:gd name="T10" fmla="*/ 5 w 129"/>
                <a:gd name="T11" fmla="*/ 12 h 290"/>
                <a:gd name="T12" fmla="*/ 0 w 129"/>
                <a:gd name="T13" fmla="*/ 12 h 290"/>
                <a:gd name="T14" fmla="*/ 0 w 129"/>
                <a:gd name="T15" fmla="*/ 72 h 290"/>
                <a:gd name="T16" fmla="*/ 6 w 129"/>
                <a:gd name="T17" fmla="*/ 90 h 290"/>
                <a:gd name="T18" fmla="*/ 19 w 129"/>
                <a:gd name="T19" fmla="*/ 109 h 290"/>
                <a:gd name="T20" fmla="*/ 19 w 129"/>
                <a:gd name="T21" fmla="*/ 135 h 290"/>
                <a:gd name="T22" fmla="*/ 11 w 129"/>
                <a:gd name="T23" fmla="*/ 283 h 290"/>
                <a:gd name="T24" fmla="*/ 13 w 129"/>
                <a:gd name="T25" fmla="*/ 287 h 290"/>
                <a:gd name="T26" fmla="*/ 34 w 129"/>
                <a:gd name="T27" fmla="*/ 287 h 290"/>
                <a:gd name="T28" fmla="*/ 36 w 129"/>
                <a:gd name="T29" fmla="*/ 283 h 290"/>
                <a:gd name="T30" fmla="*/ 28 w 129"/>
                <a:gd name="T31" fmla="*/ 135 h 290"/>
                <a:gd name="T32" fmla="*/ 27 w 129"/>
                <a:gd name="T33" fmla="*/ 109 h 290"/>
                <a:gd name="T34" fmla="*/ 41 w 129"/>
                <a:gd name="T35" fmla="*/ 90 h 290"/>
                <a:gd name="T36" fmla="*/ 47 w 129"/>
                <a:gd name="T37" fmla="*/ 72 h 290"/>
                <a:gd name="T38" fmla="*/ 46 w 129"/>
                <a:gd name="T39" fmla="*/ 12 h 290"/>
                <a:gd name="T40" fmla="*/ 42 w 129"/>
                <a:gd name="T41" fmla="*/ 12 h 290"/>
                <a:gd name="T42" fmla="*/ 40 w 129"/>
                <a:gd name="T43" fmla="*/ 65 h 290"/>
                <a:gd name="T44" fmla="*/ 33 w 129"/>
                <a:gd name="T45" fmla="*/ 65 h 290"/>
                <a:gd name="T46" fmla="*/ 33 w 129"/>
                <a:gd name="T47" fmla="*/ 12 h 290"/>
                <a:gd name="T48" fmla="*/ 28 w 129"/>
                <a:gd name="T49" fmla="*/ 12 h 290"/>
                <a:gd name="T50" fmla="*/ 27 w 129"/>
                <a:gd name="T51" fmla="*/ 65 h 290"/>
                <a:gd name="T52" fmla="*/ 20 w 129"/>
                <a:gd name="T53" fmla="*/ 65 h 290"/>
                <a:gd name="T54" fmla="*/ 110 w 129"/>
                <a:gd name="T55" fmla="*/ 142 h 290"/>
                <a:gd name="T56" fmla="*/ 101 w 129"/>
                <a:gd name="T57" fmla="*/ 284 h 290"/>
                <a:gd name="T58" fmla="*/ 103 w 129"/>
                <a:gd name="T59" fmla="*/ 287 h 290"/>
                <a:gd name="T60" fmla="*/ 127 w 129"/>
                <a:gd name="T61" fmla="*/ 287 h 290"/>
                <a:gd name="T62" fmla="*/ 129 w 129"/>
                <a:gd name="T63" fmla="*/ 284 h 290"/>
                <a:gd name="T64" fmla="*/ 120 w 129"/>
                <a:gd name="T65" fmla="*/ 142 h 290"/>
                <a:gd name="T66" fmla="*/ 120 w 129"/>
                <a:gd name="T67" fmla="*/ 13 h 290"/>
                <a:gd name="T68" fmla="*/ 92 w 129"/>
                <a:gd name="T69" fmla="*/ 52 h 290"/>
                <a:gd name="T70" fmla="*/ 110 w 129"/>
                <a:gd name="T71" fmla="*/ 142 h 290"/>
                <a:gd name="T72" fmla="*/ 117 w 129"/>
                <a:gd name="T73" fmla="*/ 286 h 290"/>
                <a:gd name="T74" fmla="*/ 116 w 129"/>
                <a:gd name="T75" fmla="*/ 148 h 290"/>
                <a:gd name="T76" fmla="*/ 120 w 129"/>
                <a:gd name="T77" fmla="*/ 143 h 290"/>
                <a:gd name="T78" fmla="*/ 110 w 129"/>
                <a:gd name="T79" fmla="*/ 143 h 290"/>
                <a:gd name="T80" fmla="*/ 115 w 129"/>
                <a:gd name="T81" fmla="*/ 148 h 290"/>
                <a:gd name="T82" fmla="*/ 113 w 129"/>
                <a:gd name="T83" fmla="*/ 287 h 290"/>
                <a:gd name="T84" fmla="*/ 117 w 129"/>
                <a:gd name="T85" fmla="*/ 286 h 290"/>
                <a:gd name="T86" fmla="*/ 25 w 129"/>
                <a:gd name="T87" fmla="*/ 286 h 290"/>
                <a:gd name="T88" fmla="*/ 24 w 129"/>
                <a:gd name="T89" fmla="*/ 141 h 290"/>
                <a:gd name="T90" fmla="*/ 27 w 129"/>
                <a:gd name="T91" fmla="*/ 137 h 290"/>
                <a:gd name="T92" fmla="*/ 19 w 129"/>
                <a:gd name="T93" fmla="*/ 137 h 290"/>
                <a:gd name="T94" fmla="*/ 23 w 129"/>
                <a:gd name="T95" fmla="*/ 141 h 290"/>
                <a:gd name="T96" fmla="*/ 21 w 129"/>
                <a:gd name="T97" fmla="*/ 286 h 290"/>
                <a:gd name="T98" fmla="*/ 25 w 129"/>
                <a:gd name="T99" fmla="*/ 286 h 2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290"/>
                <a:gd name="T152" fmla="*/ 129 w 129"/>
                <a:gd name="T153" fmla="*/ 290 h 2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290">
                  <a:moveTo>
                    <a:pt x="20" y="65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7"/>
                    <a:pt x="7" y="67"/>
                    <a:pt x="7" y="6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2" y="84"/>
                    <a:pt x="6" y="90"/>
                  </a:cubicBezTo>
                  <a:cubicBezTo>
                    <a:pt x="15" y="101"/>
                    <a:pt x="19" y="102"/>
                    <a:pt x="19" y="109"/>
                  </a:cubicBezTo>
                  <a:cubicBezTo>
                    <a:pt x="20" y="117"/>
                    <a:pt x="20" y="126"/>
                    <a:pt x="19" y="135"/>
                  </a:cubicBezTo>
                  <a:cubicBezTo>
                    <a:pt x="15" y="185"/>
                    <a:pt x="13" y="234"/>
                    <a:pt x="11" y="283"/>
                  </a:cubicBezTo>
                  <a:cubicBezTo>
                    <a:pt x="11" y="285"/>
                    <a:pt x="11" y="286"/>
                    <a:pt x="13" y="287"/>
                  </a:cubicBezTo>
                  <a:cubicBezTo>
                    <a:pt x="18" y="290"/>
                    <a:pt x="29" y="290"/>
                    <a:pt x="34" y="287"/>
                  </a:cubicBezTo>
                  <a:cubicBezTo>
                    <a:pt x="35" y="286"/>
                    <a:pt x="36" y="285"/>
                    <a:pt x="36" y="283"/>
                  </a:cubicBezTo>
                  <a:cubicBezTo>
                    <a:pt x="33" y="234"/>
                    <a:pt x="32" y="185"/>
                    <a:pt x="28" y="135"/>
                  </a:cubicBezTo>
                  <a:cubicBezTo>
                    <a:pt x="27" y="127"/>
                    <a:pt x="26" y="117"/>
                    <a:pt x="27" y="109"/>
                  </a:cubicBezTo>
                  <a:cubicBezTo>
                    <a:pt x="28" y="102"/>
                    <a:pt x="32" y="101"/>
                    <a:pt x="41" y="90"/>
                  </a:cubicBezTo>
                  <a:cubicBezTo>
                    <a:pt x="45" y="84"/>
                    <a:pt x="47" y="79"/>
                    <a:pt x="47" y="7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7"/>
                    <a:pt x="33" y="67"/>
                    <a:pt x="33" y="6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7"/>
                    <a:pt x="20" y="67"/>
                    <a:pt x="20" y="65"/>
                  </a:cubicBezTo>
                  <a:close/>
                  <a:moveTo>
                    <a:pt x="110" y="142"/>
                  </a:moveTo>
                  <a:cubicBezTo>
                    <a:pt x="106" y="190"/>
                    <a:pt x="104" y="236"/>
                    <a:pt x="101" y="284"/>
                  </a:cubicBezTo>
                  <a:cubicBezTo>
                    <a:pt x="101" y="285"/>
                    <a:pt x="102" y="286"/>
                    <a:pt x="103" y="287"/>
                  </a:cubicBezTo>
                  <a:cubicBezTo>
                    <a:pt x="109" y="290"/>
                    <a:pt x="122" y="290"/>
                    <a:pt x="127" y="287"/>
                  </a:cubicBezTo>
                  <a:cubicBezTo>
                    <a:pt x="129" y="286"/>
                    <a:pt x="129" y="285"/>
                    <a:pt x="129" y="284"/>
                  </a:cubicBezTo>
                  <a:cubicBezTo>
                    <a:pt x="126" y="236"/>
                    <a:pt x="124" y="190"/>
                    <a:pt x="120" y="142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0"/>
                    <a:pt x="94" y="13"/>
                    <a:pt x="92" y="52"/>
                  </a:cubicBezTo>
                  <a:cubicBezTo>
                    <a:pt x="91" y="80"/>
                    <a:pt x="96" y="114"/>
                    <a:pt x="110" y="142"/>
                  </a:cubicBezTo>
                  <a:close/>
                  <a:moveTo>
                    <a:pt x="117" y="286"/>
                  </a:moveTo>
                  <a:cubicBezTo>
                    <a:pt x="116" y="148"/>
                    <a:pt x="116" y="148"/>
                    <a:pt x="116" y="148"/>
                  </a:cubicBezTo>
                  <a:cubicBezTo>
                    <a:pt x="118" y="147"/>
                    <a:pt x="120" y="146"/>
                    <a:pt x="120" y="143"/>
                  </a:cubicBezTo>
                  <a:cubicBezTo>
                    <a:pt x="117" y="143"/>
                    <a:pt x="114" y="143"/>
                    <a:pt x="110" y="143"/>
                  </a:cubicBezTo>
                  <a:cubicBezTo>
                    <a:pt x="110" y="146"/>
                    <a:pt x="112" y="148"/>
                    <a:pt x="115" y="148"/>
                  </a:cubicBezTo>
                  <a:cubicBezTo>
                    <a:pt x="114" y="193"/>
                    <a:pt x="113" y="242"/>
                    <a:pt x="113" y="287"/>
                  </a:cubicBezTo>
                  <a:cubicBezTo>
                    <a:pt x="113" y="288"/>
                    <a:pt x="117" y="288"/>
                    <a:pt x="117" y="286"/>
                  </a:cubicBezTo>
                  <a:close/>
                  <a:moveTo>
                    <a:pt x="25" y="286"/>
                  </a:moveTo>
                  <a:cubicBezTo>
                    <a:pt x="24" y="141"/>
                    <a:pt x="24" y="141"/>
                    <a:pt x="24" y="141"/>
                  </a:cubicBezTo>
                  <a:cubicBezTo>
                    <a:pt x="26" y="141"/>
                    <a:pt x="27" y="139"/>
                    <a:pt x="27" y="137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0"/>
                    <a:pt x="21" y="141"/>
                    <a:pt x="23" y="141"/>
                  </a:cubicBezTo>
                  <a:cubicBezTo>
                    <a:pt x="22" y="188"/>
                    <a:pt x="22" y="240"/>
                    <a:pt x="21" y="286"/>
                  </a:cubicBezTo>
                  <a:cubicBezTo>
                    <a:pt x="22" y="288"/>
                    <a:pt x="25" y="288"/>
                    <a:pt x="25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4" name="Group 322"/>
          <p:cNvGrpSpPr>
            <a:grpSpLocks/>
          </p:cNvGrpSpPr>
          <p:nvPr/>
        </p:nvGrpSpPr>
        <p:grpSpPr bwMode="auto">
          <a:xfrm>
            <a:off x="1741488" y="3140075"/>
            <a:ext cx="441325" cy="441325"/>
            <a:chOff x="0" y="0"/>
            <a:chExt cx="1573" cy="1564"/>
          </a:xfrm>
        </p:grpSpPr>
        <p:sp>
          <p:nvSpPr>
            <p:cNvPr id="39235" name="Oval 31"/>
            <p:cNvSpPr>
              <a:spLocks noChangeArrowheads="1"/>
            </p:cNvSpPr>
            <p:nvPr/>
          </p:nvSpPr>
          <p:spPr bwMode="auto">
            <a:xfrm>
              <a:off x="0" y="0"/>
              <a:ext cx="1573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6" name="Freeform 32"/>
            <p:cNvSpPr>
              <a:spLocks noChangeArrowheads="1"/>
            </p:cNvSpPr>
            <p:nvPr/>
          </p:nvSpPr>
          <p:spPr bwMode="auto">
            <a:xfrm>
              <a:off x="213" y="167"/>
              <a:ext cx="1360" cy="1397"/>
            </a:xfrm>
            <a:custGeom>
              <a:avLst/>
              <a:gdLst>
                <a:gd name="T0" fmla="*/ 102 w 307"/>
                <a:gd name="T1" fmla="*/ 314 h 316"/>
                <a:gd name="T2" fmla="*/ 3 w 307"/>
                <a:gd name="T3" fmla="*/ 215 h 316"/>
                <a:gd name="T4" fmla="*/ 1 w 307"/>
                <a:gd name="T5" fmla="*/ 213 h 316"/>
                <a:gd name="T6" fmla="*/ 1 w 307"/>
                <a:gd name="T7" fmla="*/ 212 h 316"/>
                <a:gd name="T8" fmla="*/ 0 w 307"/>
                <a:gd name="T9" fmla="*/ 210 h 316"/>
                <a:gd name="T10" fmla="*/ 0 w 307"/>
                <a:gd name="T11" fmla="*/ 208 h 316"/>
                <a:gd name="T12" fmla="*/ 0 w 307"/>
                <a:gd name="T13" fmla="*/ 70 h 316"/>
                <a:gd name="T14" fmla="*/ 0 w 307"/>
                <a:gd name="T15" fmla="*/ 68 h 316"/>
                <a:gd name="T16" fmla="*/ 1 w 307"/>
                <a:gd name="T17" fmla="*/ 66 h 316"/>
                <a:gd name="T18" fmla="*/ 1 w 307"/>
                <a:gd name="T19" fmla="*/ 65 h 316"/>
                <a:gd name="T20" fmla="*/ 3 w 307"/>
                <a:gd name="T21" fmla="*/ 63 h 316"/>
                <a:gd name="T22" fmla="*/ 4 w 307"/>
                <a:gd name="T23" fmla="*/ 62 h 316"/>
                <a:gd name="T24" fmla="*/ 6 w 307"/>
                <a:gd name="T25" fmla="*/ 61 h 316"/>
                <a:gd name="T26" fmla="*/ 7 w 307"/>
                <a:gd name="T27" fmla="*/ 61 h 316"/>
                <a:gd name="T28" fmla="*/ 9 w 307"/>
                <a:gd name="T29" fmla="*/ 61 h 316"/>
                <a:gd name="T30" fmla="*/ 16 w 307"/>
                <a:gd name="T31" fmla="*/ 61 h 316"/>
                <a:gd name="T32" fmla="*/ 18 w 307"/>
                <a:gd name="T33" fmla="*/ 61 h 316"/>
                <a:gd name="T34" fmla="*/ 20 w 307"/>
                <a:gd name="T35" fmla="*/ 61 h 316"/>
                <a:gd name="T36" fmla="*/ 22 w 307"/>
                <a:gd name="T37" fmla="*/ 62 h 316"/>
                <a:gd name="T38" fmla="*/ 23 w 307"/>
                <a:gd name="T39" fmla="*/ 63 h 316"/>
                <a:gd name="T40" fmla="*/ 70 w 307"/>
                <a:gd name="T41" fmla="*/ 111 h 316"/>
                <a:gd name="T42" fmla="*/ 97 w 307"/>
                <a:gd name="T43" fmla="*/ 111 h 316"/>
                <a:gd name="T44" fmla="*/ 100 w 307"/>
                <a:gd name="T45" fmla="*/ 111 h 316"/>
                <a:gd name="T46" fmla="*/ 102 w 307"/>
                <a:gd name="T47" fmla="*/ 112 h 316"/>
                <a:gd name="T48" fmla="*/ 104 w 307"/>
                <a:gd name="T49" fmla="*/ 113 h 316"/>
                <a:gd name="T50" fmla="*/ 106 w 307"/>
                <a:gd name="T51" fmla="*/ 114 h 316"/>
                <a:gd name="T52" fmla="*/ 135 w 307"/>
                <a:gd name="T53" fmla="*/ 143 h 316"/>
                <a:gd name="T54" fmla="*/ 193 w 307"/>
                <a:gd name="T55" fmla="*/ 143 h 316"/>
                <a:gd name="T56" fmla="*/ 119 w 307"/>
                <a:gd name="T57" fmla="*/ 69 h 316"/>
                <a:gd name="T58" fmla="*/ 119 w 307"/>
                <a:gd name="T59" fmla="*/ 69 h 316"/>
                <a:gd name="T60" fmla="*/ 95 w 307"/>
                <a:gd name="T61" fmla="*/ 45 h 316"/>
                <a:gd name="T62" fmla="*/ 95 w 307"/>
                <a:gd name="T63" fmla="*/ 24 h 316"/>
                <a:gd name="T64" fmla="*/ 119 w 307"/>
                <a:gd name="T65" fmla="*/ 24 h 316"/>
                <a:gd name="T66" fmla="*/ 119 w 307"/>
                <a:gd name="T67" fmla="*/ 0 h 316"/>
                <a:gd name="T68" fmla="*/ 140 w 307"/>
                <a:gd name="T69" fmla="*/ 0 h 316"/>
                <a:gd name="T70" fmla="*/ 164 w 307"/>
                <a:gd name="T71" fmla="*/ 24 h 316"/>
                <a:gd name="T72" fmla="*/ 164 w 307"/>
                <a:gd name="T73" fmla="*/ 24 h 316"/>
                <a:gd name="T74" fmla="*/ 238 w 307"/>
                <a:gd name="T75" fmla="*/ 98 h 316"/>
                <a:gd name="T76" fmla="*/ 238 w 307"/>
                <a:gd name="T77" fmla="*/ 97 h 316"/>
                <a:gd name="T78" fmla="*/ 239 w 307"/>
                <a:gd name="T79" fmla="*/ 96 h 316"/>
                <a:gd name="T80" fmla="*/ 240 w 307"/>
                <a:gd name="T81" fmla="*/ 94 h 316"/>
                <a:gd name="T82" fmla="*/ 242 w 307"/>
                <a:gd name="T83" fmla="*/ 93 h 316"/>
                <a:gd name="T84" fmla="*/ 243 w 307"/>
                <a:gd name="T85" fmla="*/ 93 h 316"/>
                <a:gd name="T86" fmla="*/ 245 w 307"/>
                <a:gd name="T87" fmla="*/ 92 h 316"/>
                <a:gd name="T88" fmla="*/ 247 w 307"/>
                <a:gd name="T89" fmla="*/ 92 h 316"/>
                <a:gd name="T90" fmla="*/ 254 w 307"/>
                <a:gd name="T91" fmla="*/ 92 h 316"/>
                <a:gd name="T92" fmla="*/ 256 w 307"/>
                <a:gd name="T93" fmla="*/ 92 h 316"/>
                <a:gd name="T94" fmla="*/ 257 w 307"/>
                <a:gd name="T95" fmla="*/ 93 h 316"/>
                <a:gd name="T96" fmla="*/ 259 w 307"/>
                <a:gd name="T97" fmla="*/ 93 h 316"/>
                <a:gd name="T98" fmla="*/ 260 w 307"/>
                <a:gd name="T99" fmla="*/ 94 h 316"/>
                <a:gd name="T100" fmla="*/ 307 w 307"/>
                <a:gd name="T101" fmla="*/ 141 h 316"/>
                <a:gd name="T102" fmla="*/ 305 w 307"/>
                <a:gd name="T103" fmla="*/ 165 h 316"/>
                <a:gd name="T104" fmla="*/ 305 w 307"/>
                <a:gd name="T105" fmla="*/ 165 h 316"/>
                <a:gd name="T106" fmla="*/ 281 w 307"/>
                <a:gd name="T107" fmla="*/ 231 h 316"/>
                <a:gd name="T108" fmla="*/ 281 w 307"/>
                <a:gd name="T109" fmla="*/ 231 h 316"/>
                <a:gd name="T110" fmla="*/ 129 w 307"/>
                <a:gd name="T111" fmla="*/ 316 h 316"/>
                <a:gd name="T112" fmla="*/ 102 w 307"/>
                <a:gd name="T113" fmla="*/ 314 h 3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316"/>
                <a:gd name="T173" fmla="*/ 307 w 307"/>
                <a:gd name="T174" fmla="*/ 316 h 3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316">
                  <a:moveTo>
                    <a:pt x="102" y="314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238" y="98"/>
                    <a:pt x="238" y="98"/>
                    <a:pt x="238" y="98"/>
                  </a:cubicBezTo>
                  <a:cubicBezTo>
                    <a:pt x="238" y="97"/>
                    <a:pt x="238" y="97"/>
                    <a:pt x="238" y="97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40" y="94"/>
                    <a:pt x="240" y="94"/>
                    <a:pt x="240" y="94"/>
                  </a:cubicBezTo>
                  <a:cubicBezTo>
                    <a:pt x="242" y="93"/>
                    <a:pt x="242" y="93"/>
                    <a:pt x="24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5" y="92"/>
                    <a:pt x="245" y="92"/>
                    <a:pt x="245" y="92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54" y="92"/>
                    <a:pt x="254" y="92"/>
                    <a:pt x="254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307" y="141"/>
                    <a:pt x="307" y="141"/>
                    <a:pt x="307" y="141"/>
                  </a:cubicBezTo>
                  <a:cubicBezTo>
                    <a:pt x="306" y="149"/>
                    <a:pt x="306" y="157"/>
                    <a:pt x="305" y="165"/>
                  </a:cubicBezTo>
                  <a:cubicBezTo>
                    <a:pt x="305" y="165"/>
                    <a:pt x="305" y="165"/>
                    <a:pt x="305" y="165"/>
                  </a:cubicBezTo>
                  <a:cubicBezTo>
                    <a:pt x="301" y="189"/>
                    <a:pt x="293" y="21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50" y="282"/>
                    <a:pt x="193" y="316"/>
                    <a:pt x="129" y="316"/>
                  </a:cubicBezTo>
                  <a:cubicBezTo>
                    <a:pt x="120" y="316"/>
                    <a:pt x="111" y="316"/>
                    <a:pt x="102" y="31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7" name="Freeform 61"/>
            <p:cNvSpPr>
              <a:spLocks noEditPoints="1" noChangeArrowheads="1"/>
            </p:cNvSpPr>
            <p:nvPr/>
          </p:nvSpPr>
          <p:spPr bwMode="auto">
            <a:xfrm>
              <a:off x="213" y="437"/>
              <a:ext cx="1165" cy="690"/>
            </a:xfrm>
            <a:custGeom>
              <a:avLst/>
              <a:gdLst>
                <a:gd name="T0" fmla="*/ 9 w 263"/>
                <a:gd name="T1" fmla="*/ 0 h 156"/>
                <a:gd name="T2" fmla="*/ 16 w 263"/>
                <a:gd name="T3" fmla="*/ 0 h 156"/>
                <a:gd name="T4" fmla="*/ 26 w 263"/>
                <a:gd name="T5" fmla="*/ 9 h 156"/>
                <a:gd name="T6" fmla="*/ 26 w 263"/>
                <a:gd name="T7" fmla="*/ 82 h 156"/>
                <a:gd name="T8" fmla="*/ 237 w 263"/>
                <a:gd name="T9" fmla="*/ 82 h 156"/>
                <a:gd name="T10" fmla="*/ 237 w 263"/>
                <a:gd name="T11" fmla="*/ 40 h 156"/>
                <a:gd name="T12" fmla="*/ 247 w 263"/>
                <a:gd name="T13" fmla="*/ 31 h 156"/>
                <a:gd name="T14" fmla="*/ 254 w 263"/>
                <a:gd name="T15" fmla="*/ 31 h 156"/>
                <a:gd name="T16" fmla="*/ 263 w 263"/>
                <a:gd name="T17" fmla="*/ 40 h 156"/>
                <a:gd name="T18" fmla="*/ 263 w 263"/>
                <a:gd name="T19" fmla="*/ 147 h 156"/>
                <a:gd name="T20" fmla="*/ 254 w 263"/>
                <a:gd name="T21" fmla="*/ 156 h 156"/>
                <a:gd name="T22" fmla="*/ 247 w 263"/>
                <a:gd name="T23" fmla="*/ 156 h 156"/>
                <a:gd name="T24" fmla="*/ 237 w 263"/>
                <a:gd name="T25" fmla="*/ 147 h 156"/>
                <a:gd name="T26" fmla="*/ 237 w 263"/>
                <a:gd name="T27" fmla="*/ 109 h 156"/>
                <a:gd name="T28" fmla="*/ 26 w 263"/>
                <a:gd name="T29" fmla="*/ 109 h 156"/>
                <a:gd name="T30" fmla="*/ 26 w 263"/>
                <a:gd name="T31" fmla="*/ 147 h 156"/>
                <a:gd name="T32" fmla="*/ 16 w 263"/>
                <a:gd name="T33" fmla="*/ 156 h 156"/>
                <a:gd name="T34" fmla="*/ 9 w 263"/>
                <a:gd name="T35" fmla="*/ 156 h 156"/>
                <a:gd name="T36" fmla="*/ 0 w 263"/>
                <a:gd name="T37" fmla="*/ 147 h 156"/>
                <a:gd name="T38" fmla="*/ 0 w 263"/>
                <a:gd name="T39" fmla="*/ 9 h 156"/>
                <a:gd name="T40" fmla="*/ 9 w 263"/>
                <a:gd name="T41" fmla="*/ 0 h 156"/>
                <a:gd name="T42" fmla="*/ 45 w 263"/>
                <a:gd name="T43" fmla="*/ 50 h 156"/>
                <a:gd name="T44" fmla="*/ 97 w 263"/>
                <a:gd name="T45" fmla="*/ 50 h 156"/>
                <a:gd name="T46" fmla="*/ 110 w 263"/>
                <a:gd name="T47" fmla="*/ 62 h 156"/>
                <a:gd name="T48" fmla="*/ 110 w 263"/>
                <a:gd name="T49" fmla="*/ 62 h 156"/>
                <a:gd name="T50" fmla="*/ 97 w 263"/>
                <a:gd name="T51" fmla="*/ 75 h 156"/>
                <a:gd name="T52" fmla="*/ 45 w 263"/>
                <a:gd name="T53" fmla="*/ 75 h 156"/>
                <a:gd name="T54" fmla="*/ 33 w 263"/>
                <a:gd name="T55" fmla="*/ 62 h 156"/>
                <a:gd name="T56" fmla="*/ 33 w 263"/>
                <a:gd name="T57" fmla="*/ 62 h 156"/>
                <a:gd name="T58" fmla="*/ 45 w 263"/>
                <a:gd name="T59" fmla="*/ 50 h 1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6"/>
                <a:gd name="T92" fmla="*/ 263 w 263"/>
                <a:gd name="T93" fmla="*/ 156 h 1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6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6" y="4"/>
                    <a:pt x="26" y="9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35"/>
                    <a:pt x="242" y="31"/>
                    <a:pt x="247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9" y="31"/>
                    <a:pt x="263" y="35"/>
                    <a:pt x="263" y="40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52"/>
                    <a:pt x="259" y="156"/>
                    <a:pt x="254" y="156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2" y="156"/>
                    <a:pt x="237" y="152"/>
                    <a:pt x="237" y="147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47"/>
                    <a:pt x="26" y="147"/>
                    <a:pt x="26" y="147"/>
                  </a:cubicBezTo>
                  <a:cubicBezTo>
                    <a:pt x="26" y="152"/>
                    <a:pt x="21" y="156"/>
                    <a:pt x="16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4" y="156"/>
                    <a:pt x="0" y="152"/>
                    <a:pt x="0" y="1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10" y="55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9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69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55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8" name="Freeform 62"/>
            <p:cNvSpPr>
              <a:spLocks noChangeArrowheads="1"/>
            </p:cNvSpPr>
            <p:nvPr/>
          </p:nvSpPr>
          <p:spPr bwMode="auto">
            <a:xfrm>
              <a:off x="635" y="167"/>
              <a:ext cx="305" cy="305"/>
            </a:xfrm>
            <a:custGeom>
              <a:avLst/>
              <a:gdLst>
                <a:gd name="T0" fmla="*/ 42 w 122"/>
                <a:gd name="T1" fmla="*/ 42 h 122"/>
                <a:gd name="T2" fmla="*/ 42 w 122"/>
                <a:gd name="T3" fmla="*/ 0 h 122"/>
                <a:gd name="T4" fmla="*/ 79 w 122"/>
                <a:gd name="T5" fmla="*/ 0 h 122"/>
                <a:gd name="T6" fmla="*/ 79 w 122"/>
                <a:gd name="T7" fmla="*/ 42 h 122"/>
                <a:gd name="T8" fmla="*/ 122 w 122"/>
                <a:gd name="T9" fmla="*/ 42 h 122"/>
                <a:gd name="T10" fmla="*/ 122 w 122"/>
                <a:gd name="T11" fmla="*/ 79 h 122"/>
                <a:gd name="T12" fmla="*/ 79 w 122"/>
                <a:gd name="T13" fmla="*/ 79 h 122"/>
                <a:gd name="T14" fmla="*/ 79 w 122"/>
                <a:gd name="T15" fmla="*/ 122 h 122"/>
                <a:gd name="T16" fmla="*/ 42 w 122"/>
                <a:gd name="T17" fmla="*/ 122 h 122"/>
                <a:gd name="T18" fmla="*/ 42 w 122"/>
                <a:gd name="T19" fmla="*/ 79 h 122"/>
                <a:gd name="T20" fmla="*/ 0 w 122"/>
                <a:gd name="T21" fmla="*/ 79 h 122"/>
                <a:gd name="T22" fmla="*/ 0 w 122"/>
                <a:gd name="T23" fmla="*/ 42 h 122"/>
                <a:gd name="T24" fmla="*/ 42 w 122"/>
                <a:gd name="T25" fmla="*/ 42 h 122"/>
                <a:gd name="T26" fmla="*/ 42 w 122"/>
                <a:gd name="T27" fmla="*/ 42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122"/>
                <a:gd name="T44" fmla="*/ 122 w 122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122">
                  <a:moveTo>
                    <a:pt x="42" y="42"/>
                  </a:moveTo>
                  <a:lnTo>
                    <a:pt x="42" y="0"/>
                  </a:lnTo>
                  <a:lnTo>
                    <a:pt x="79" y="0"/>
                  </a:lnTo>
                  <a:lnTo>
                    <a:pt x="79" y="42"/>
                  </a:lnTo>
                  <a:lnTo>
                    <a:pt x="122" y="42"/>
                  </a:lnTo>
                  <a:lnTo>
                    <a:pt x="122" y="79"/>
                  </a:lnTo>
                  <a:lnTo>
                    <a:pt x="79" y="79"/>
                  </a:lnTo>
                  <a:lnTo>
                    <a:pt x="79" y="122"/>
                  </a:lnTo>
                  <a:lnTo>
                    <a:pt x="42" y="122"/>
                  </a:lnTo>
                  <a:lnTo>
                    <a:pt x="42" y="79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42" y="42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9" name="Group 327"/>
          <p:cNvGrpSpPr>
            <a:grpSpLocks/>
          </p:cNvGrpSpPr>
          <p:nvPr/>
        </p:nvGrpSpPr>
        <p:grpSpPr bwMode="auto">
          <a:xfrm>
            <a:off x="557213" y="4279900"/>
            <a:ext cx="441325" cy="442913"/>
            <a:chOff x="0" y="0"/>
            <a:chExt cx="1570" cy="1572"/>
          </a:xfrm>
        </p:grpSpPr>
        <p:sp>
          <p:nvSpPr>
            <p:cNvPr id="39240" name="Oval 1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1" name="Freeform 21"/>
            <p:cNvSpPr>
              <a:spLocks noChangeArrowheads="1"/>
            </p:cNvSpPr>
            <p:nvPr/>
          </p:nvSpPr>
          <p:spPr bwMode="auto">
            <a:xfrm>
              <a:off x="270" y="270"/>
              <a:ext cx="1295" cy="1297"/>
            </a:xfrm>
            <a:custGeom>
              <a:avLst/>
              <a:gdLst>
                <a:gd name="T0" fmla="*/ 199 w 293"/>
                <a:gd name="T1" fmla="*/ 34 h 293"/>
                <a:gd name="T2" fmla="*/ 190 w 293"/>
                <a:gd name="T3" fmla="*/ 27 h 293"/>
                <a:gd name="T4" fmla="*/ 182 w 293"/>
                <a:gd name="T5" fmla="*/ 20 h 293"/>
                <a:gd name="T6" fmla="*/ 172 w 293"/>
                <a:gd name="T7" fmla="*/ 14 h 293"/>
                <a:gd name="T8" fmla="*/ 162 w 293"/>
                <a:gd name="T9" fmla="*/ 9 h 293"/>
                <a:gd name="T10" fmla="*/ 151 w 293"/>
                <a:gd name="T11" fmla="*/ 5 h 293"/>
                <a:gd name="T12" fmla="*/ 140 w 293"/>
                <a:gd name="T13" fmla="*/ 2 h 293"/>
                <a:gd name="T14" fmla="*/ 128 w 293"/>
                <a:gd name="T15" fmla="*/ 1 h 293"/>
                <a:gd name="T16" fmla="*/ 117 w 293"/>
                <a:gd name="T17" fmla="*/ 0 h 293"/>
                <a:gd name="T18" fmla="*/ 105 w 293"/>
                <a:gd name="T19" fmla="*/ 1 h 293"/>
                <a:gd name="T20" fmla="*/ 93 w 293"/>
                <a:gd name="T21" fmla="*/ 2 h 293"/>
                <a:gd name="T22" fmla="*/ 82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2 w 293"/>
                <a:gd name="T29" fmla="*/ 20 h 293"/>
                <a:gd name="T30" fmla="*/ 43 w 293"/>
                <a:gd name="T31" fmla="*/ 27 h 293"/>
                <a:gd name="T32" fmla="*/ 34 w 293"/>
                <a:gd name="T33" fmla="*/ 34 h 293"/>
                <a:gd name="T34" fmla="*/ 27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6 w 293"/>
                <a:gd name="T43" fmla="*/ 82 h 293"/>
                <a:gd name="T44" fmla="*/ 3 w 293"/>
                <a:gd name="T45" fmla="*/ 93 h 293"/>
                <a:gd name="T46" fmla="*/ 1 w 293"/>
                <a:gd name="T47" fmla="*/ 104 h 293"/>
                <a:gd name="T48" fmla="*/ 0 w 293"/>
                <a:gd name="T49" fmla="*/ 116 h 293"/>
                <a:gd name="T50" fmla="*/ 1 w 293"/>
                <a:gd name="T51" fmla="*/ 128 h 293"/>
                <a:gd name="T52" fmla="*/ 3 w 293"/>
                <a:gd name="T53" fmla="*/ 140 h 293"/>
                <a:gd name="T54" fmla="*/ 6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7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2" name="Freeform 6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30" cy="1027"/>
            </a:xfrm>
            <a:custGeom>
              <a:avLst/>
              <a:gdLst>
                <a:gd name="T0" fmla="*/ 117 w 233"/>
                <a:gd name="T1" fmla="*/ 0 h 232"/>
                <a:gd name="T2" fmla="*/ 233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7 w 233"/>
                <a:gd name="T9" fmla="*/ 0 h 232"/>
                <a:gd name="T10" fmla="*/ 112 w 233"/>
                <a:gd name="T11" fmla="*/ 156 h 232"/>
                <a:gd name="T12" fmla="*/ 47 w 233"/>
                <a:gd name="T13" fmla="*/ 156 h 232"/>
                <a:gd name="T14" fmla="*/ 54 w 233"/>
                <a:gd name="T15" fmla="*/ 138 h 232"/>
                <a:gd name="T16" fmla="*/ 75 w 233"/>
                <a:gd name="T17" fmla="*/ 118 h 232"/>
                <a:gd name="T18" fmla="*/ 87 w 233"/>
                <a:gd name="T19" fmla="*/ 107 h 232"/>
                <a:gd name="T20" fmla="*/ 90 w 233"/>
                <a:gd name="T21" fmla="*/ 100 h 232"/>
                <a:gd name="T22" fmla="*/ 87 w 233"/>
                <a:gd name="T23" fmla="*/ 94 h 232"/>
                <a:gd name="T24" fmla="*/ 81 w 233"/>
                <a:gd name="T25" fmla="*/ 91 h 232"/>
                <a:gd name="T26" fmla="*/ 74 w 233"/>
                <a:gd name="T27" fmla="*/ 94 h 232"/>
                <a:gd name="T28" fmla="*/ 70 w 233"/>
                <a:gd name="T29" fmla="*/ 103 h 232"/>
                <a:gd name="T30" fmla="*/ 48 w 233"/>
                <a:gd name="T31" fmla="*/ 101 h 232"/>
                <a:gd name="T32" fmla="*/ 53 w 233"/>
                <a:gd name="T33" fmla="*/ 87 h 232"/>
                <a:gd name="T34" fmla="*/ 63 w 233"/>
                <a:gd name="T35" fmla="*/ 79 h 232"/>
                <a:gd name="T36" fmla="*/ 80 w 233"/>
                <a:gd name="T37" fmla="*/ 76 h 232"/>
                <a:gd name="T38" fmla="*/ 98 w 233"/>
                <a:gd name="T39" fmla="*/ 79 h 232"/>
                <a:gd name="T40" fmla="*/ 108 w 233"/>
                <a:gd name="T41" fmla="*/ 87 h 232"/>
                <a:gd name="T42" fmla="*/ 112 w 233"/>
                <a:gd name="T43" fmla="*/ 99 h 232"/>
                <a:gd name="T44" fmla="*/ 108 w 233"/>
                <a:gd name="T45" fmla="*/ 113 h 232"/>
                <a:gd name="T46" fmla="*/ 92 w 233"/>
                <a:gd name="T47" fmla="*/ 127 h 232"/>
                <a:gd name="T48" fmla="*/ 83 w 233"/>
                <a:gd name="T49" fmla="*/ 134 h 232"/>
                <a:gd name="T50" fmla="*/ 78 w 233"/>
                <a:gd name="T51" fmla="*/ 138 h 232"/>
                <a:gd name="T52" fmla="*/ 112 w 233"/>
                <a:gd name="T53" fmla="*/ 138 h 232"/>
                <a:gd name="T54" fmla="*/ 112 w 233"/>
                <a:gd name="T55" fmla="*/ 156 h 232"/>
                <a:gd name="T56" fmla="*/ 159 w 233"/>
                <a:gd name="T57" fmla="*/ 141 h 232"/>
                <a:gd name="T58" fmla="*/ 119 w 233"/>
                <a:gd name="T59" fmla="*/ 141 h 232"/>
                <a:gd name="T60" fmla="*/ 119 w 233"/>
                <a:gd name="T61" fmla="*/ 124 h 232"/>
                <a:gd name="T62" fmla="*/ 159 w 233"/>
                <a:gd name="T63" fmla="*/ 76 h 232"/>
                <a:gd name="T64" fmla="*/ 178 w 233"/>
                <a:gd name="T65" fmla="*/ 76 h 232"/>
                <a:gd name="T66" fmla="*/ 178 w 233"/>
                <a:gd name="T67" fmla="*/ 125 h 232"/>
                <a:gd name="T68" fmla="*/ 188 w 233"/>
                <a:gd name="T69" fmla="*/ 125 h 232"/>
                <a:gd name="T70" fmla="*/ 188 w 233"/>
                <a:gd name="T71" fmla="*/ 141 h 232"/>
                <a:gd name="T72" fmla="*/ 178 w 233"/>
                <a:gd name="T73" fmla="*/ 141 h 232"/>
                <a:gd name="T74" fmla="*/ 178 w 233"/>
                <a:gd name="T75" fmla="*/ 156 h 232"/>
                <a:gd name="T76" fmla="*/ 159 w 233"/>
                <a:gd name="T77" fmla="*/ 156 h 232"/>
                <a:gd name="T78" fmla="*/ 159 w 233"/>
                <a:gd name="T79" fmla="*/ 141 h 232"/>
                <a:gd name="T80" fmla="*/ 159 w 233"/>
                <a:gd name="T81" fmla="*/ 125 h 232"/>
                <a:gd name="T82" fmla="*/ 159 w 233"/>
                <a:gd name="T83" fmla="*/ 100 h 232"/>
                <a:gd name="T84" fmla="*/ 138 w 233"/>
                <a:gd name="T85" fmla="*/ 125 h 232"/>
                <a:gd name="T86" fmla="*/ 159 w 233"/>
                <a:gd name="T87" fmla="*/ 125 h 232"/>
                <a:gd name="T88" fmla="*/ 117 w 233"/>
                <a:gd name="T89" fmla="*/ 8 h 232"/>
                <a:gd name="T90" fmla="*/ 9 w 233"/>
                <a:gd name="T91" fmla="*/ 116 h 232"/>
                <a:gd name="T92" fmla="*/ 117 w 233"/>
                <a:gd name="T93" fmla="*/ 224 h 232"/>
                <a:gd name="T94" fmla="*/ 224 w 233"/>
                <a:gd name="T95" fmla="*/ 116 h 232"/>
                <a:gd name="T96" fmla="*/ 117 w 233"/>
                <a:gd name="T97" fmla="*/ 8 h 232"/>
                <a:gd name="T98" fmla="*/ 117 w 233"/>
                <a:gd name="T99" fmla="*/ 13 h 232"/>
                <a:gd name="T100" fmla="*/ 13 w 233"/>
                <a:gd name="T101" fmla="*/ 116 h 232"/>
                <a:gd name="T102" fmla="*/ 117 w 233"/>
                <a:gd name="T103" fmla="*/ 220 h 232"/>
                <a:gd name="T104" fmla="*/ 220 w 233"/>
                <a:gd name="T105" fmla="*/ 116 h 232"/>
                <a:gd name="T106" fmla="*/ 117 w 233"/>
                <a:gd name="T107" fmla="*/ 13 h 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3"/>
                <a:gd name="T163" fmla="*/ 0 h 232"/>
                <a:gd name="T164" fmla="*/ 233 w 233"/>
                <a:gd name="T165" fmla="*/ 232 h 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3" name="Group 331"/>
          <p:cNvGrpSpPr>
            <a:grpSpLocks/>
          </p:cNvGrpSpPr>
          <p:nvPr/>
        </p:nvGrpSpPr>
        <p:grpSpPr bwMode="auto">
          <a:xfrm>
            <a:off x="557213" y="5421313"/>
            <a:ext cx="441325" cy="441325"/>
            <a:chOff x="0" y="0"/>
            <a:chExt cx="1570" cy="1570"/>
          </a:xfrm>
        </p:grpSpPr>
        <p:sp>
          <p:nvSpPr>
            <p:cNvPr id="39244" name="Oval 5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5" name="Freeform 6"/>
            <p:cNvSpPr>
              <a:spLocks noChangeArrowheads="1"/>
            </p:cNvSpPr>
            <p:nvPr/>
          </p:nvSpPr>
          <p:spPr bwMode="auto">
            <a:xfrm>
              <a:off x="198" y="260"/>
              <a:ext cx="1338" cy="1297"/>
            </a:xfrm>
            <a:custGeom>
              <a:avLst/>
              <a:gdLst>
                <a:gd name="T0" fmla="*/ 27 w 302"/>
                <a:gd name="T1" fmla="*/ 158 h 293"/>
                <a:gd name="T2" fmla="*/ 21 w 302"/>
                <a:gd name="T3" fmla="*/ 152 h 293"/>
                <a:gd name="T4" fmla="*/ 16 w 302"/>
                <a:gd name="T5" fmla="*/ 145 h 293"/>
                <a:gd name="T6" fmla="*/ 11 w 302"/>
                <a:gd name="T7" fmla="*/ 137 h 293"/>
                <a:gd name="T8" fmla="*/ 7 w 302"/>
                <a:gd name="T9" fmla="*/ 130 h 293"/>
                <a:gd name="T10" fmla="*/ 4 w 302"/>
                <a:gd name="T11" fmla="*/ 121 h 293"/>
                <a:gd name="T12" fmla="*/ 2 w 302"/>
                <a:gd name="T13" fmla="*/ 112 h 293"/>
                <a:gd name="T14" fmla="*/ 1 w 302"/>
                <a:gd name="T15" fmla="*/ 103 h 293"/>
                <a:gd name="T16" fmla="*/ 0 w 302"/>
                <a:gd name="T17" fmla="*/ 94 h 293"/>
                <a:gd name="T18" fmla="*/ 0 w 302"/>
                <a:gd name="T19" fmla="*/ 84 h 293"/>
                <a:gd name="T20" fmla="*/ 2 w 302"/>
                <a:gd name="T21" fmla="*/ 75 h 293"/>
                <a:gd name="T22" fmla="*/ 4 w 302"/>
                <a:gd name="T23" fmla="*/ 66 h 293"/>
                <a:gd name="T24" fmla="*/ 7 w 302"/>
                <a:gd name="T25" fmla="*/ 58 h 293"/>
                <a:gd name="T26" fmla="*/ 11 w 302"/>
                <a:gd name="T27" fmla="*/ 50 h 293"/>
                <a:gd name="T28" fmla="*/ 15 w 302"/>
                <a:gd name="T29" fmla="*/ 42 h 293"/>
                <a:gd name="T30" fmla="*/ 21 w 302"/>
                <a:gd name="T31" fmla="*/ 35 h 293"/>
                <a:gd name="T32" fmla="*/ 26 w 302"/>
                <a:gd name="T33" fmla="*/ 28 h 293"/>
                <a:gd name="T34" fmla="*/ 33 w 302"/>
                <a:gd name="T35" fmla="*/ 22 h 293"/>
                <a:gd name="T36" fmla="*/ 40 w 302"/>
                <a:gd name="T37" fmla="*/ 17 h 293"/>
                <a:gd name="T38" fmla="*/ 48 w 302"/>
                <a:gd name="T39" fmla="*/ 12 h 293"/>
                <a:gd name="T40" fmla="*/ 56 w 302"/>
                <a:gd name="T41" fmla="*/ 8 h 293"/>
                <a:gd name="T42" fmla="*/ 65 w 302"/>
                <a:gd name="T43" fmla="*/ 5 h 293"/>
                <a:gd name="T44" fmla="*/ 74 w 302"/>
                <a:gd name="T45" fmla="*/ 2 h 293"/>
                <a:gd name="T46" fmla="*/ 83 w 302"/>
                <a:gd name="T47" fmla="*/ 1 h 293"/>
                <a:gd name="T48" fmla="*/ 93 w 302"/>
                <a:gd name="T49" fmla="*/ 0 h 293"/>
                <a:gd name="T50" fmla="*/ 102 w 302"/>
                <a:gd name="T51" fmla="*/ 1 h 293"/>
                <a:gd name="T52" fmla="*/ 111 w 302"/>
                <a:gd name="T53" fmla="*/ 2 h 293"/>
                <a:gd name="T54" fmla="*/ 120 w 302"/>
                <a:gd name="T55" fmla="*/ 4 h 293"/>
                <a:gd name="T56" fmla="*/ 128 w 302"/>
                <a:gd name="T57" fmla="*/ 7 h 293"/>
                <a:gd name="T58" fmla="*/ 136 w 302"/>
                <a:gd name="T59" fmla="*/ 11 h 293"/>
                <a:gd name="T60" fmla="*/ 144 w 302"/>
                <a:gd name="T61" fmla="*/ 16 h 293"/>
                <a:gd name="T62" fmla="*/ 151 w 302"/>
                <a:gd name="T63" fmla="*/ 21 h 293"/>
                <a:gd name="T64" fmla="*/ 158 w 302"/>
                <a:gd name="T65" fmla="*/ 27 h 293"/>
                <a:gd name="T66" fmla="*/ 302 w 302"/>
                <a:gd name="T67" fmla="*/ 171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293"/>
                <a:gd name="T104" fmla="*/ 302 w 302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293">
                  <a:moveTo>
                    <a:pt x="162" y="293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282" y="234"/>
                    <a:pt x="228" y="282"/>
                    <a:pt x="162" y="293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6" name="Freeform 72"/>
            <p:cNvSpPr>
              <a:spLocks noEditPoints="1" noChangeArrowheads="1"/>
            </p:cNvSpPr>
            <p:nvPr/>
          </p:nvSpPr>
          <p:spPr bwMode="auto">
            <a:xfrm>
              <a:off x="340" y="403"/>
              <a:ext cx="890" cy="832"/>
            </a:xfrm>
            <a:custGeom>
              <a:avLst/>
              <a:gdLst>
                <a:gd name="T0" fmla="*/ 83 w 201"/>
                <a:gd name="T1" fmla="*/ 63 h 188"/>
                <a:gd name="T2" fmla="*/ 121 w 201"/>
                <a:gd name="T3" fmla="*/ 52 h 188"/>
                <a:gd name="T4" fmla="*/ 98 w 201"/>
                <a:gd name="T5" fmla="*/ 78 h 188"/>
                <a:gd name="T6" fmla="*/ 193 w 201"/>
                <a:gd name="T7" fmla="*/ 165 h 188"/>
                <a:gd name="T8" fmla="*/ 198 w 201"/>
                <a:gd name="T9" fmla="*/ 126 h 188"/>
                <a:gd name="T10" fmla="*/ 193 w 201"/>
                <a:gd name="T11" fmla="*/ 165 h 188"/>
                <a:gd name="T12" fmla="*/ 188 w 201"/>
                <a:gd name="T13" fmla="*/ 108 h 188"/>
                <a:gd name="T14" fmla="*/ 154 w 201"/>
                <a:gd name="T15" fmla="*/ 91 h 188"/>
                <a:gd name="T16" fmla="*/ 134 w 201"/>
                <a:gd name="T17" fmla="*/ 95 h 188"/>
                <a:gd name="T18" fmla="*/ 139 w 201"/>
                <a:gd name="T19" fmla="*/ 126 h 188"/>
                <a:gd name="T20" fmla="*/ 134 w 201"/>
                <a:gd name="T21" fmla="*/ 95 h 188"/>
                <a:gd name="T22" fmla="*/ 103 w 201"/>
                <a:gd name="T23" fmla="*/ 141 h 188"/>
                <a:gd name="T24" fmla="*/ 119 w 201"/>
                <a:gd name="T25" fmla="*/ 176 h 188"/>
                <a:gd name="T26" fmla="*/ 103 w 201"/>
                <a:gd name="T27" fmla="*/ 141 h 188"/>
                <a:gd name="T28" fmla="*/ 137 w 201"/>
                <a:gd name="T29" fmla="*/ 186 h 188"/>
                <a:gd name="T30" fmla="*/ 179 w 201"/>
                <a:gd name="T31" fmla="*/ 179 h 188"/>
                <a:gd name="T32" fmla="*/ 137 w 201"/>
                <a:gd name="T33" fmla="*/ 186 h 188"/>
                <a:gd name="T34" fmla="*/ 149 w 201"/>
                <a:gd name="T35" fmla="*/ 127 h 188"/>
                <a:gd name="T36" fmla="*/ 153 w 201"/>
                <a:gd name="T37" fmla="*/ 153 h 188"/>
                <a:gd name="T38" fmla="*/ 149 w 201"/>
                <a:gd name="T39" fmla="*/ 127 h 188"/>
                <a:gd name="T40" fmla="*/ 43 w 201"/>
                <a:gd name="T41" fmla="*/ 119 h 188"/>
                <a:gd name="T42" fmla="*/ 81 w 201"/>
                <a:gd name="T43" fmla="*/ 98 h 188"/>
                <a:gd name="T44" fmla="*/ 70 w 201"/>
                <a:gd name="T45" fmla="*/ 121 h 188"/>
                <a:gd name="T46" fmla="*/ 0 w 201"/>
                <a:gd name="T47" fmla="*/ 64 h 188"/>
                <a:gd name="T48" fmla="*/ 40 w 201"/>
                <a:gd name="T49" fmla="*/ 70 h 188"/>
                <a:gd name="T50" fmla="*/ 1 w 201"/>
                <a:gd name="T51" fmla="*/ 71 h 188"/>
                <a:gd name="T52" fmla="*/ 39 w 201"/>
                <a:gd name="T53" fmla="*/ 4 h 188"/>
                <a:gd name="T54" fmla="*/ 45 w 201"/>
                <a:gd name="T55" fmla="*/ 44 h 188"/>
                <a:gd name="T56" fmla="*/ 39 w 201"/>
                <a:gd name="T57" fmla="*/ 4 h 188"/>
                <a:gd name="T58" fmla="*/ 58 w 201"/>
                <a:gd name="T59" fmla="*/ 45 h 188"/>
                <a:gd name="T60" fmla="*/ 64 w 201"/>
                <a:gd name="T61" fmla="*/ 77 h 188"/>
                <a:gd name="T62" fmla="*/ 58 w 201"/>
                <a:gd name="T63" fmla="*/ 45 h 188"/>
                <a:gd name="T64" fmla="*/ 107 w 201"/>
                <a:gd name="T65" fmla="*/ 22 h 188"/>
                <a:gd name="T66" fmla="*/ 64 w 201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1"/>
                <a:gd name="T103" fmla="*/ 0 h 188"/>
                <a:gd name="T104" fmla="*/ 201 w 201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1" h="188">
                  <a:moveTo>
                    <a:pt x="98" y="78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1" y="49"/>
                    <a:pt x="121" y="52"/>
                  </a:cubicBezTo>
                  <a:cubicBezTo>
                    <a:pt x="122" y="56"/>
                    <a:pt x="122" y="59"/>
                    <a:pt x="122" y="63"/>
                  </a:cubicBezTo>
                  <a:cubicBezTo>
                    <a:pt x="113" y="67"/>
                    <a:pt x="105" y="72"/>
                    <a:pt x="98" y="78"/>
                  </a:cubicBezTo>
                  <a:close/>
                  <a:moveTo>
                    <a:pt x="193" y="165"/>
                  </a:moveTo>
                  <a:cubicBezTo>
                    <a:pt x="193" y="165"/>
                    <a:pt x="193" y="165"/>
                    <a:pt x="193" y="165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8"/>
                    <a:pt x="199" y="130"/>
                    <a:pt x="199" y="132"/>
                  </a:cubicBezTo>
                  <a:cubicBezTo>
                    <a:pt x="201" y="144"/>
                    <a:pt x="198" y="155"/>
                    <a:pt x="193" y="165"/>
                  </a:cubicBezTo>
                  <a:close/>
                  <a:moveTo>
                    <a:pt x="188" y="108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67" y="92"/>
                    <a:pt x="180" y="99"/>
                    <a:pt x="188" y="108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12" y="109"/>
                    <a:pt x="121" y="100"/>
                    <a:pt x="134" y="95"/>
                  </a:cubicBezTo>
                  <a:close/>
                  <a:moveTo>
                    <a:pt x="103" y="141"/>
                  </a:moveTo>
                  <a:cubicBezTo>
                    <a:pt x="103" y="141"/>
                    <a:pt x="103" y="141"/>
                    <a:pt x="103" y="141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11" y="168"/>
                    <a:pt x="106" y="159"/>
                    <a:pt x="104" y="147"/>
                  </a:cubicBezTo>
                  <a:cubicBezTo>
                    <a:pt x="103" y="145"/>
                    <a:pt x="103" y="143"/>
                    <a:pt x="103" y="141"/>
                  </a:cubicBezTo>
                  <a:close/>
                  <a:moveTo>
                    <a:pt x="137" y="186"/>
                  </a:moveTo>
                  <a:cubicBezTo>
                    <a:pt x="137" y="186"/>
                    <a:pt x="137" y="186"/>
                    <a:pt x="137" y="186"/>
                  </a:cubicBezTo>
                  <a:cubicBezTo>
                    <a:pt x="153" y="155"/>
                    <a:pt x="153" y="155"/>
                    <a:pt x="153" y="155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3" y="183"/>
                    <a:pt x="166" y="186"/>
                    <a:pt x="159" y="187"/>
                  </a:cubicBezTo>
                  <a:cubicBezTo>
                    <a:pt x="151" y="188"/>
                    <a:pt x="144" y="188"/>
                    <a:pt x="137" y="186"/>
                  </a:cubicBezTo>
                  <a:close/>
                  <a:moveTo>
                    <a:pt x="149" y="127"/>
                  </a:moveTo>
                  <a:cubicBezTo>
                    <a:pt x="149" y="127"/>
                    <a:pt x="149" y="127"/>
                    <a:pt x="149" y="127"/>
                  </a:cubicBezTo>
                  <a:cubicBezTo>
                    <a:pt x="156" y="126"/>
                    <a:pt x="163" y="131"/>
                    <a:pt x="164" y="138"/>
                  </a:cubicBezTo>
                  <a:cubicBezTo>
                    <a:pt x="165" y="145"/>
                    <a:pt x="161" y="151"/>
                    <a:pt x="153" y="153"/>
                  </a:cubicBezTo>
                  <a:cubicBezTo>
                    <a:pt x="146" y="154"/>
                    <a:pt x="140" y="149"/>
                    <a:pt x="139" y="142"/>
                  </a:cubicBezTo>
                  <a:cubicBezTo>
                    <a:pt x="137" y="135"/>
                    <a:pt x="142" y="128"/>
                    <a:pt x="149" y="127"/>
                  </a:cubicBezTo>
                  <a:close/>
                  <a:moveTo>
                    <a:pt x="43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7" y="105"/>
                    <a:pt x="73" y="113"/>
                    <a:pt x="72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61" y="123"/>
                    <a:pt x="52" y="122"/>
                    <a:pt x="43" y="119"/>
                  </a:cubicBezTo>
                  <a:close/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0" y="98"/>
                    <a:pt x="3" y="85"/>
                    <a:pt x="1" y="71"/>
                  </a:cubicBezTo>
                  <a:cubicBezTo>
                    <a:pt x="0" y="68"/>
                    <a:pt x="0" y="66"/>
                    <a:pt x="0" y="64"/>
                  </a:cubicBezTo>
                  <a:close/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23"/>
                    <a:pt x="23" y="11"/>
                    <a:pt x="39" y="4"/>
                  </a:cubicBezTo>
                  <a:close/>
                  <a:moveTo>
                    <a:pt x="58" y="45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7" y="44"/>
                    <a:pt x="76" y="50"/>
                    <a:pt x="77" y="59"/>
                  </a:cubicBezTo>
                  <a:cubicBezTo>
                    <a:pt x="79" y="68"/>
                    <a:pt x="72" y="76"/>
                    <a:pt x="64" y="77"/>
                  </a:cubicBezTo>
                  <a:cubicBezTo>
                    <a:pt x="55" y="79"/>
                    <a:pt x="46" y="73"/>
                    <a:pt x="45" y="64"/>
                  </a:cubicBezTo>
                  <a:cubicBezTo>
                    <a:pt x="43" y="55"/>
                    <a:pt x="49" y="46"/>
                    <a:pt x="58" y="45"/>
                  </a:cubicBezTo>
                  <a:close/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1"/>
                    <a:pt x="97" y="9"/>
                    <a:pt x="10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7" name="Freeform 73"/>
            <p:cNvSpPr>
              <a:spLocks noEditPoints="1" noChangeArrowheads="1"/>
            </p:cNvSpPr>
            <p:nvPr/>
          </p:nvSpPr>
          <p:spPr bwMode="auto">
            <a:xfrm>
              <a:off x="168" y="230"/>
              <a:ext cx="1190" cy="1142"/>
            </a:xfrm>
            <a:custGeom>
              <a:avLst/>
              <a:gdLst>
                <a:gd name="T0" fmla="*/ 179 w 269"/>
                <a:gd name="T1" fmla="*/ 106 h 258"/>
                <a:gd name="T2" fmla="*/ 263 w 269"/>
                <a:gd name="T3" fmla="*/ 167 h 258"/>
                <a:gd name="T4" fmla="*/ 202 w 269"/>
                <a:gd name="T5" fmla="*/ 251 h 258"/>
                <a:gd name="T6" fmla="*/ 118 w 269"/>
                <a:gd name="T7" fmla="*/ 190 h 258"/>
                <a:gd name="T8" fmla="*/ 179 w 269"/>
                <a:gd name="T9" fmla="*/ 106 h 258"/>
                <a:gd name="T10" fmla="*/ 89 w 269"/>
                <a:gd name="T11" fmla="*/ 34 h 258"/>
                <a:gd name="T12" fmla="*/ 166 w 269"/>
                <a:gd name="T13" fmla="*/ 90 h 258"/>
                <a:gd name="T14" fmla="*/ 167 w 269"/>
                <a:gd name="T15" fmla="*/ 100 h 258"/>
                <a:gd name="T16" fmla="*/ 178 w 269"/>
                <a:gd name="T17" fmla="*/ 98 h 258"/>
                <a:gd name="T18" fmla="*/ 193 w 269"/>
                <a:gd name="T19" fmla="*/ 97 h 258"/>
                <a:gd name="T20" fmla="*/ 192 w 269"/>
                <a:gd name="T21" fmla="*/ 86 h 258"/>
                <a:gd name="T22" fmla="*/ 85 w 269"/>
                <a:gd name="T23" fmla="*/ 8 h 258"/>
                <a:gd name="T24" fmla="*/ 8 w 269"/>
                <a:gd name="T25" fmla="*/ 115 h 258"/>
                <a:gd name="T26" fmla="*/ 110 w 269"/>
                <a:gd name="T27" fmla="*/ 193 h 258"/>
                <a:gd name="T28" fmla="*/ 109 w 269"/>
                <a:gd name="T29" fmla="*/ 191 h 258"/>
                <a:gd name="T30" fmla="*/ 109 w 269"/>
                <a:gd name="T31" fmla="*/ 167 h 258"/>
                <a:gd name="T32" fmla="*/ 33 w 269"/>
                <a:gd name="T33" fmla="*/ 111 h 258"/>
                <a:gd name="T34" fmla="*/ 89 w 269"/>
                <a:gd name="T35" fmla="*/ 34 h 258"/>
                <a:gd name="T36" fmla="*/ 182 w 269"/>
                <a:gd name="T37" fmla="*/ 126 h 258"/>
                <a:gd name="T38" fmla="*/ 243 w 269"/>
                <a:gd name="T39" fmla="*/ 170 h 258"/>
                <a:gd name="T40" fmla="*/ 199 w 269"/>
                <a:gd name="T41" fmla="*/ 231 h 258"/>
                <a:gd name="T42" fmla="*/ 138 w 269"/>
                <a:gd name="T43" fmla="*/ 187 h 258"/>
                <a:gd name="T44" fmla="*/ 182 w 269"/>
                <a:gd name="T45" fmla="*/ 126 h 2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258"/>
                <a:gd name="T71" fmla="*/ 269 w 269"/>
                <a:gd name="T72" fmla="*/ 258 h 25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258">
                  <a:moveTo>
                    <a:pt x="179" y="106"/>
                  </a:moveTo>
                  <a:cubicBezTo>
                    <a:pt x="219" y="100"/>
                    <a:pt x="257" y="127"/>
                    <a:pt x="263" y="167"/>
                  </a:cubicBezTo>
                  <a:cubicBezTo>
                    <a:pt x="269" y="207"/>
                    <a:pt x="242" y="245"/>
                    <a:pt x="202" y="251"/>
                  </a:cubicBezTo>
                  <a:cubicBezTo>
                    <a:pt x="162" y="258"/>
                    <a:pt x="124" y="230"/>
                    <a:pt x="118" y="190"/>
                  </a:cubicBezTo>
                  <a:cubicBezTo>
                    <a:pt x="111" y="150"/>
                    <a:pt x="139" y="112"/>
                    <a:pt x="179" y="106"/>
                  </a:cubicBezTo>
                  <a:close/>
                  <a:moveTo>
                    <a:pt x="89" y="34"/>
                  </a:moveTo>
                  <a:cubicBezTo>
                    <a:pt x="126" y="28"/>
                    <a:pt x="161" y="53"/>
                    <a:pt x="166" y="90"/>
                  </a:cubicBezTo>
                  <a:cubicBezTo>
                    <a:pt x="167" y="93"/>
                    <a:pt x="167" y="97"/>
                    <a:pt x="167" y="100"/>
                  </a:cubicBezTo>
                  <a:cubicBezTo>
                    <a:pt x="171" y="99"/>
                    <a:pt x="174" y="98"/>
                    <a:pt x="178" y="98"/>
                  </a:cubicBezTo>
                  <a:cubicBezTo>
                    <a:pt x="183" y="97"/>
                    <a:pt x="188" y="97"/>
                    <a:pt x="193" y="97"/>
                  </a:cubicBezTo>
                  <a:cubicBezTo>
                    <a:pt x="193" y="93"/>
                    <a:pt x="192" y="89"/>
                    <a:pt x="192" y="86"/>
                  </a:cubicBezTo>
                  <a:cubicBezTo>
                    <a:pt x="184" y="35"/>
                    <a:pt x="136" y="0"/>
                    <a:pt x="85" y="8"/>
                  </a:cubicBezTo>
                  <a:cubicBezTo>
                    <a:pt x="35" y="16"/>
                    <a:pt x="0" y="64"/>
                    <a:pt x="8" y="115"/>
                  </a:cubicBezTo>
                  <a:cubicBezTo>
                    <a:pt x="16" y="164"/>
                    <a:pt x="61" y="198"/>
                    <a:pt x="110" y="193"/>
                  </a:cubicBezTo>
                  <a:cubicBezTo>
                    <a:pt x="110" y="192"/>
                    <a:pt x="110" y="192"/>
                    <a:pt x="109" y="191"/>
                  </a:cubicBezTo>
                  <a:cubicBezTo>
                    <a:pt x="108" y="183"/>
                    <a:pt x="108" y="175"/>
                    <a:pt x="109" y="167"/>
                  </a:cubicBezTo>
                  <a:cubicBezTo>
                    <a:pt x="73" y="172"/>
                    <a:pt x="39" y="147"/>
                    <a:pt x="33" y="111"/>
                  </a:cubicBezTo>
                  <a:cubicBezTo>
                    <a:pt x="28" y="74"/>
                    <a:pt x="53" y="39"/>
                    <a:pt x="89" y="34"/>
                  </a:cubicBezTo>
                  <a:close/>
                  <a:moveTo>
                    <a:pt x="182" y="126"/>
                  </a:moveTo>
                  <a:cubicBezTo>
                    <a:pt x="211" y="121"/>
                    <a:pt x="238" y="141"/>
                    <a:pt x="243" y="170"/>
                  </a:cubicBezTo>
                  <a:cubicBezTo>
                    <a:pt x="248" y="199"/>
                    <a:pt x="228" y="227"/>
                    <a:pt x="199" y="231"/>
                  </a:cubicBezTo>
                  <a:cubicBezTo>
                    <a:pt x="170" y="236"/>
                    <a:pt x="142" y="216"/>
                    <a:pt x="138" y="187"/>
                  </a:cubicBezTo>
                  <a:cubicBezTo>
                    <a:pt x="133" y="158"/>
                    <a:pt x="153" y="131"/>
                    <a:pt x="182" y="12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8" name="组合 141"/>
          <p:cNvGrpSpPr>
            <a:grpSpLocks/>
          </p:cNvGrpSpPr>
          <p:nvPr/>
        </p:nvGrpSpPr>
        <p:grpSpPr bwMode="auto">
          <a:xfrm>
            <a:off x="557213" y="854075"/>
            <a:ext cx="441325" cy="442913"/>
            <a:chOff x="0" y="0"/>
            <a:chExt cx="996951" cy="998537"/>
          </a:xfrm>
        </p:grpSpPr>
        <p:sp>
          <p:nvSpPr>
            <p:cNvPr id="39249" name="Oval 45"/>
            <p:cNvSpPr>
              <a:spLocks noChangeArrowheads="1"/>
            </p:cNvSpPr>
            <p:nvPr/>
          </p:nvSpPr>
          <p:spPr bwMode="auto">
            <a:xfrm>
              <a:off x="0" y="0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0" name="Freeform 46"/>
            <p:cNvSpPr>
              <a:spLocks noChangeArrowheads="1"/>
            </p:cNvSpPr>
            <p:nvPr/>
          </p:nvSpPr>
          <p:spPr bwMode="auto">
            <a:xfrm>
              <a:off x="277813" y="169862"/>
              <a:ext cx="719138" cy="828675"/>
            </a:xfrm>
            <a:custGeom>
              <a:avLst/>
              <a:gdLst>
                <a:gd name="T0" fmla="*/ 0 w 256"/>
                <a:gd name="T1" fmla="*/ 215 h 295"/>
                <a:gd name="T2" fmla="*/ 20 w 256"/>
                <a:gd name="T3" fmla="*/ 215 h 295"/>
                <a:gd name="T4" fmla="*/ 15 w 256"/>
                <a:gd name="T5" fmla="*/ 210 h 295"/>
                <a:gd name="T6" fmla="*/ 15 w 256"/>
                <a:gd name="T7" fmla="*/ 0 h 295"/>
                <a:gd name="T8" fmla="*/ 121 w 256"/>
                <a:gd name="T9" fmla="*/ 0 h 295"/>
                <a:gd name="T10" fmla="*/ 149 w 256"/>
                <a:gd name="T11" fmla="*/ 29 h 295"/>
                <a:gd name="T12" fmla="*/ 149 w 256"/>
                <a:gd name="T13" fmla="*/ 28 h 295"/>
                <a:gd name="T14" fmla="*/ 149 w 256"/>
                <a:gd name="T15" fmla="*/ 27 h 295"/>
                <a:gd name="T16" fmla="*/ 149 w 256"/>
                <a:gd name="T17" fmla="*/ 25 h 295"/>
                <a:gd name="T18" fmla="*/ 149 w 256"/>
                <a:gd name="T19" fmla="*/ 24 h 295"/>
                <a:gd name="T20" fmla="*/ 148 w 256"/>
                <a:gd name="T21" fmla="*/ 22 h 295"/>
                <a:gd name="T22" fmla="*/ 148 w 256"/>
                <a:gd name="T23" fmla="*/ 22 h 295"/>
                <a:gd name="T24" fmla="*/ 133 w 256"/>
                <a:gd name="T25" fmla="*/ 8 h 295"/>
                <a:gd name="T26" fmla="*/ 137 w 256"/>
                <a:gd name="T27" fmla="*/ 2 h 295"/>
                <a:gd name="T28" fmla="*/ 139 w 256"/>
                <a:gd name="T29" fmla="*/ 3 h 295"/>
                <a:gd name="T30" fmla="*/ 141 w 256"/>
                <a:gd name="T31" fmla="*/ 3 h 295"/>
                <a:gd name="T32" fmla="*/ 143 w 256"/>
                <a:gd name="T33" fmla="*/ 4 h 295"/>
                <a:gd name="T34" fmla="*/ 145 w 256"/>
                <a:gd name="T35" fmla="*/ 6 h 295"/>
                <a:gd name="T36" fmla="*/ 147 w 256"/>
                <a:gd name="T37" fmla="*/ 7 h 295"/>
                <a:gd name="T38" fmla="*/ 148 w 256"/>
                <a:gd name="T39" fmla="*/ 8 h 295"/>
                <a:gd name="T40" fmla="*/ 150 w 256"/>
                <a:gd name="T41" fmla="*/ 9 h 295"/>
                <a:gd name="T42" fmla="*/ 152 w 256"/>
                <a:gd name="T43" fmla="*/ 11 h 295"/>
                <a:gd name="T44" fmla="*/ 153 w 256"/>
                <a:gd name="T45" fmla="*/ 13 h 295"/>
                <a:gd name="T46" fmla="*/ 256 w 256"/>
                <a:gd name="T47" fmla="*/ 115 h 295"/>
                <a:gd name="T48" fmla="*/ 256 w 256"/>
                <a:gd name="T49" fmla="*/ 117 h 295"/>
                <a:gd name="T50" fmla="*/ 79 w 256"/>
                <a:gd name="T51" fmla="*/ 295 h 295"/>
                <a:gd name="T52" fmla="*/ 59 w 256"/>
                <a:gd name="T53" fmla="*/ 294 h 295"/>
                <a:gd name="T54" fmla="*/ 0 w 256"/>
                <a:gd name="T55" fmla="*/ 235 h 295"/>
                <a:gd name="T56" fmla="*/ 0 w 256"/>
                <a:gd name="T57" fmla="*/ 215 h 2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6"/>
                <a:gd name="T88" fmla="*/ 0 h 295"/>
                <a:gd name="T89" fmla="*/ 256 w 256"/>
                <a:gd name="T90" fmla="*/ 295 h 2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1" name="Freeform 53"/>
            <p:cNvSpPr>
              <a:spLocks noChangeArrowheads="1"/>
            </p:cNvSpPr>
            <p:nvPr/>
          </p:nvSpPr>
          <p:spPr bwMode="auto">
            <a:xfrm>
              <a:off x="671513" y="292100"/>
              <a:ext cx="30163" cy="57150"/>
            </a:xfrm>
            <a:custGeom>
              <a:avLst/>
              <a:gdLst>
                <a:gd name="T0" fmla="*/ 10 w 11"/>
                <a:gd name="T1" fmla="*/ 19 h 20"/>
                <a:gd name="T2" fmla="*/ 9 w 11"/>
                <a:gd name="T3" fmla="*/ 19 h 20"/>
                <a:gd name="T4" fmla="*/ 5 w 11"/>
                <a:gd name="T5" fmla="*/ 20 h 20"/>
                <a:gd name="T6" fmla="*/ 0 w 11"/>
                <a:gd name="T7" fmla="*/ 16 h 20"/>
                <a:gd name="T8" fmla="*/ 0 w 11"/>
                <a:gd name="T9" fmla="*/ 5 h 20"/>
                <a:gd name="T10" fmla="*/ 4 w 11"/>
                <a:gd name="T11" fmla="*/ 1 h 20"/>
                <a:gd name="T12" fmla="*/ 7 w 11"/>
                <a:gd name="T13" fmla="*/ 0 h 20"/>
                <a:gd name="T14" fmla="*/ 9 w 11"/>
                <a:gd name="T15" fmla="*/ 1 h 20"/>
                <a:gd name="T16" fmla="*/ 10 w 11"/>
                <a:gd name="T17" fmla="*/ 1 h 20"/>
                <a:gd name="T18" fmla="*/ 10 w 11"/>
                <a:gd name="T19" fmla="*/ 2 h 20"/>
                <a:gd name="T20" fmla="*/ 10 w 11"/>
                <a:gd name="T21" fmla="*/ 6 h 20"/>
                <a:gd name="T22" fmla="*/ 11 w 11"/>
                <a:gd name="T23" fmla="*/ 18 h 20"/>
                <a:gd name="T24" fmla="*/ 11 w 11"/>
                <a:gd name="T25" fmla="*/ 19 h 20"/>
                <a:gd name="T26" fmla="*/ 10 w 11"/>
                <a:gd name="T27" fmla="*/ 19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20"/>
                <a:gd name="T44" fmla="*/ 11 w 11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2" name="Freeform 54"/>
            <p:cNvSpPr>
              <a:spLocks noEditPoints="1" noChangeArrowheads="1"/>
            </p:cNvSpPr>
            <p:nvPr/>
          </p:nvSpPr>
          <p:spPr bwMode="auto">
            <a:xfrm>
              <a:off x="277813" y="169862"/>
              <a:ext cx="539750" cy="660400"/>
            </a:xfrm>
            <a:custGeom>
              <a:avLst/>
              <a:gdLst>
                <a:gd name="T0" fmla="*/ 0 w 192"/>
                <a:gd name="T1" fmla="*/ 215 h 235"/>
                <a:gd name="T2" fmla="*/ 135 w 192"/>
                <a:gd name="T3" fmla="*/ 215 h 235"/>
                <a:gd name="T4" fmla="*/ 135 w 192"/>
                <a:gd name="T5" fmla="*/ 235 h 235"/>
                <a:gd name="T6" fmla="*/ 0 w 192"/>
                <a:gd name="T7" fmla="*/ 235 h 235"/>
                <a:gd name="T8" fmla="*/ 0 w 192"/>
                <a:gd name="T9" fmla="*/ 215 h 235"/>
                <a:gd name="T10" fmla="*/ 15 w 192"/>
                <a:gd name="T11" fmla="*/ 210 h 235"/>
                <a:gd name="T12" fmla="*/ 121 w 192"/>
                <a:gd name="T13" fmla="*/ 210 h 235"/>
                <a:gd name="T14" fmla="*/ 121 w 192"/>
                <a:gd name="T15" fmla="*/ 0 h 235"/>
                <a:gd name="T16" fmla="*/ 15 w 192"/>
                <a:gd name="T17" fmla="*/ 0 h 235"/>
                <a:gd name="T18" fmla="*/ 15 w 192"/>
                <a:gd name="T19" fmla="*/ 210 h 235"/>
                <a:gd name="T20" fmla="*/ 137 w 192"/>
                <a:gd name="T21" fmla="*/ 2 h 235"/>
                <a:gd name="T22" fmla="*/ 133 w 192"/>
                <a:gd name="T23" fmla="*/ 8 h 235"/>
                <a:gd name="T24" fmla="*/ 149 w 192"/>
                <a:gd name="T25" fmla="*/ 27 h 235"/>
                <a:gd name="T26" fmla="*/ 150 w 192"/>
                <a:gd name="T27" fmla="*/ 38 h 235"/>
                <a:gd name="T28" fmla="*/ 150 w 192"/>
                <a:gd name="T29" fmla="*/ 39 h 235"/>
                <a:gd name="T30" fmla="*/ 148 w 192"/>
                <a:gd name="T31" fmla="*/ 39 h 235"/>
                <a:gd name="T32" fmla="*/ 147 w 192"/>
                <a:gd name="T33" fmla="*/ 39 h 235"/>
                <a:gd name="T34" fmla="*/ 143 w 192"/>
                <a:gd name="T35" fmla="*/ 39 h 235"/>
                <a:gd name="T36" fmla="*/ 134 w 192"/>
                <a:gd name="T37" fmla="*/ 49 h 235"/>
                <a:gd name="T38" fmla="*/ 135 w 192"/>
                <a:gd name="T39" fmla="*/ 60 h 235"/>
                <a:gd name="T40" fmla="*/ 145 w 192"/>
                <a:gd name="T41" fmla="*/ 69 h 235"/>
                <a:gd name="T42" fmla="*/ 149 w 192"/>
                <a:gd name="T43" fmla="*/ 69 h 235"/>
                <a:gd name="T44" fmla="*/ 150 w 192"/>
                <a:gd name="T45" fmla="*/ 69 h 235"/>
                <a:gd name="T46" fmla="*/ 151 w 192"/>
                <a:gd name="T47" fmla="*/ 68 h 235"/>
                <a:gd name="T48" fmla="*/ 151 w 192"/>
                <a:gd name="T49" fmla="*/ 70 h 235"/>
                <a:gd name="T50" fmla="*/ 152 w 192"/>
                <a:gd name="T51" fmla="*/ 74 h 235"/>
                <a:gd name="T52" fmla="*/ 158 w 192"/>
                <a:gd name="T53" fmla="*/ 99 h 235"/>
                <a:gd name="T54" fmla="*/ 166 w 192"/>
                <a:gd name="T55" fmla="*/ 128 h 235"/>
                <a:gd name="T56" fmla="*/ 175 w 192"/>
                <a:gd name="T57" fmla="*/ 161 h 235"/>
                <a:gd name="T58" fmla="*/ 179 w 192"/>
                <a:gd name="T59" fmla="*/ 185 h 235"/>
                <a:gd name="T60" fmla="*/ 178 w 192"/>
                <a:gd name="T61" fmla="*/ 192 h 235"/>
                <a:gd name="T62" fmla="*/ 172 w 192"/>
                <a:gd name="T63" fmla="*/ 204 h 235"/>
                <a:gd name="T64" fmla="*/ 164 w 192"/>
                <a:gd name="T65" fmla="*/ 206 h 235"/>
                <a:gd name="T66" fmla="*/ 145 w 192"/>
                <a:gd name="T67" fmla="*/ 184 h 235"/>
                <a:gd name="T68" fmla="*/ 145 w 192"/>
                <a:gd name="T69" fmla="*/ 169 h 235"/>
                <a:gd name="T70" fmla="*/ 146 w 192"/>
                <a:gd name="T71" fmla="*/ 150 h 235"/>
                <a:gd name="T72" fmla="*/ 147 w 192"/>
                <a:gd name="T73" fmla="*/ 127 h 235"/>
                <a:gd name="T74" fmla="*/ 147 w 192"/>
                <a:gd name="T75" fmla="*/ 109 h 235"/>
                <a:gd name="T76" fmla="*/ 126 w 192"/>
                <a:gd name="T77" fmla="*/ 82 h 235"/>
                <a:gd name="T78" fmla="*/ 126 w 192"/>
                <a:gd name="T79" fmla="*/ 96 h 235"/>
                <a:gd name="T80" fmla="*/ 134 w 192"/>
                <a:gd name="T81" fmla="*/ 111 h 235"/>
                <a:gd name="T82" fmla="*/ 134 w 192"/>
                <a:gd name="T83" fmla="*/ 126 h 235"/>
                <a:gd name="T84" fmla="*/ 132 w 192"/>
                <a:gd name="T85" fmla="*/ 149 h 235"/>
                <a:gd name="T86" fmla="*/ 132 w 192"/>
                <a:gd name="T87" fmla="*/ 185 h 235"/>
                <a:gd name="T88" fmla="*/ 163 w 192"/>
                <a:gd name="T89" fmla="*/ 219 h 235"/>
                <a:gd name="T90" fmla="*/ 175 w 192"/>
                <a:gd name="T91" fmla="*/ 218 h 235"/>
                <a:gd name="T92" fmla="*/ 192 w 192"/>
                <a:gd name="T93" fmla="*/ 185 h 235"/>
                <a:gd name="T94" fmla="*/ 188 w 192"/>
                <a:gd name="T95" fmla="*/ 158 h 235"/>
                <a:gd name="T96" fmla="*/ 179 w 192"/>
                <a:gd name="T97" fmla="*/ 125 h 235"/>
                <a:gd name="T98" fmla="*/ 171 w 192"/>
                <a:gd name="T99" fmla="*/ 96 h 235"/>
                <a:gd name="T100" fmla="*/ 165 w 192"/>
                <a:gd name="T101" fmla="*/ 72 h 235"/>
                <a:gd name="T102" fmla="*/ 162 w 192"/>
                <a:gd name="T103" fmla="*/ 50 h 235"/>
                <a:gd name="T104" fmla="*/ 160 w 192"/>
                <a:gd name="T105" fmla="*/ 26 h 235"/>
                <a:gd name="T106" fmla="*/ 137 w 192"/>
                <a:gd name="T107" fmla="*/ 2 h 2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"/>
                <a:gd name="T163" fmla="*/ 0 h 235"/>
                <a:gd name="T164" fmla="*/ 192 w 192"/>
                <a:gd name="T165" fmla="*/ 235 h 2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3" name="Freeform 147"/>
            <p:cNvSpPr>
              <a:spLocks noChangeArrowheads="1"/>
            </p:cNvSpPr>
            <p:nvPr/>
          </p:nvSpPr>
          <p:spPr bwMode="auto">
            <a:xfrm>
              <a:off x="365125" y="219075"/>
              <a:ext cx="207963" cy="171450"/>
            </a:xfrm>
            <a:custGeom>
              <a:avLst/>
              <a:gdLst>
                <a:gd name="T0" fmla="*/ 6 w 74"/>
                <a:gd name="T1" fmla="*/ 0 h 61"/>
                <a:gd name="T2" fmla="*/ 68 w 74"/>
                <a:gd name="T3" fmla="*/ 0 h 61"/>
                <a:gd name="T4" fmla="*/ 74 w 74"/>
                <a:gd name="T5" fmla="*/ 6 h 61"/>
                <a:gd name="T6" fmla="*/ 74 w 74"/>
                <a:gd name="T7" fmla="*/ 55 h 61"/>
                <a:gd name="T8" fmla="*/ 68 w 74"/>
                <a:gd name="T9" fmla="*/ 61 h 61"/>
                <a:gd name="T10" fmla="*/ 6 w 74"/>
                <a:gd name="T11" fmla="*/ 61 h 61"/>
                <a:gd name="T12" fmla="*/ 0 w 74"/>
                <a:gd name="T13" fmla="*/ 55 h 61"/>
                <a:gd name="T14" fmla="*/ 0 w 74"/>
                <a:gd name="T15" fmla="*/ 6 h 61"/>
                <a:gd name="T16" fmla="*/ 6 w 74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61"/>
                <a:gd name="T29" fmla="*/ 74 w 74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4" name="组合 186"/>
          <p:cNvGrpSpPr>
            <a:grpSpLocks/>
          </p:cNvGrpSpPr>
          <p:nvPr/>
        </p:nvGrpSpPr>
        <p:grpSpPr bwMode="auto">
          <a:xfrm>
            <a:off x="1741488" y="854075"/>
            <a:ext cx="441325" cy="442913"/>
            <a:chOff x="0" y="0"/>
            <a:chExt cx="998538" cy="998537"/>
          </a:xfrm>
        </p:grpSpPr>
        <p:sp>
          <p:nvSpPr>
            <p:cNvPr id="39255" name="Oval 52"/>
            <p:cNvSpPr>
              <a:spLocks noChangeArrowheads="1"/>
            </p:cNvSpPr>
            <p:nvPr/>
          </p:nvSpPr>
          <p:spPr bwMode="auto">
            <a:xfrm>
              <a:off x="0" y="0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6" name="Freeform 70"/>
            <p:cNvSpPr>
              <a:spLocks noChangeArrowheads="1"/>
            </p:cNvSpPr>
            <p:nvPr/>
          </p:nvSpPr>
          <p:spPr bwMode="auto">
            <a:xfrm>
              <a:off x="122238" y="261937"/>
              <a:ext cx="844550" cy="679450"/>
            </a:xfrm>
            <a:custGeom>
              <a:avLst/>
              <a:gdLst>
                <a:gd name="T0" fmla="*/ 172 w 301"/>
                <a:gd name="T1" fmla="*/ 198 h 242"/>
                <a:gd name="T2" fmla="*/ 165 w 301"/>
                <a:gd name="T3" fmla="*/ 190 h 242"/>
                <a:gd name="T4" fmla="*/ 158 w 301"/>
                <a:gd name="T5" fmla="*/ 182 h 242"/>
                <a:gd name="T6" fmla="*/ 152 w 301"/>
                <a:gd name="T7" fmla="*/ 174 h 242"/>
                <a:gd name="T8" fmla="*/ 146 w 301"/>
                <a:gd name="T9" fmla="*/ 165 h 242"/>
                <a:gd name="T10" fmla="*/ 140 w 301"/>
                <a:gd name="T11" fmla="*/ 157 h 242"/>
                <a:gd name="T12" fmla="*/ 1 w 301"/>
                <a:gd name="T13" fmla="*/ 0 h 242"/>
                <a:gd name="T14" fmla="*/ 5 w 301"/>
                <a:gd name="T15" fmla="*/ 0 h 242"/>
                <a:gd name="T16" fmla="*/ 9 w 301"/>
                <a:gd name="T17" fmla="*/ 0 h 242"/>
                <a:gd name="T18" fmla="*/ 13 w 301"/>
                <a:gd name="T19" fmla="*/ 0 h 242"/>
                <a:gd name="T20" fmla="*/ 17 w 301"/>
                <a:gd name="T21" fmla="*/ 0 h 242"/>
                <a:gd name="T22" fmla="*/ 22 w 301"/>
                <a:gd name="T23" fmla="*/ 0 h 242"/>
                <a:gd name="T24" fmla="*/ 29 w 301"/>
                <a:gd name="T25" fmla="*/ 1 h 242"/>
                <a:gd name="T26" fmla="*/ 36 w 301"/>
                <a:gd name="T27" fmla="*/ 2 h 242"/>
                <a:gd name="T28" fmla="*/ 43 w 301"/>
                <a:gd name="T29" fmla="*/ 3 h 242"/>
                <a:gd name="T30" fmla="*/ 50 w 301"/>
                <a:gd name="T31" fmla="*/ 5 h 242"/>
                <a:gd name="T32" fmla="*/ 57 w 301"/>
                <a:gd name="T33" fmla="*/ 6 h 242"/>
                <a:gd name="T34" fmla="*/ 64 w 301"/>
                <a:gd name="T35" fmla="*/ 8 h 242"/>
                <a:gd name="T36" fmla="*/ 71 w 301"/>
                <a:gd name="T37" fmla="*/ 10 h 242"/>
                <a:gd name="T38" fmla="*/ 78 w 301"/>
                <a:gd name="T39" fmla="*/ 12 h 242"/>
                <a:gd name="T40" fmla="*/ 84 w 301"/>
                <a:gd name="T41" fmla="*/ 15 h 242"/>
                <a:gd name="T42" fmla="*/ 91 w 301"/>
                <a:gd name="T43" fmla="*/ 17 h 242"/>
                <a:gd name="T44" fmla="*/ 98 w 301"/>
                <a:gd name="T45" fmla="*/ 21 h 242"/>
                <a:gd name="T46" fmla="*/ 101 w 301"/>
                <a:gd name="T47" fmla="*/ 19 h 242"/>
                <a:gd name="T48" fmla="*/ 106 w 301"/>
                <a:gd name="T49" fmla="*/ 18 h 242"/>
                <a:gd name="T50" fmla="*/ 112 w 301"/>
                <a:gd name="T51" fmla="*/ 19 h 242"/>
                <a:gd name="T52" fmla="*/ 119 w 301"/>
                <a:gd name="T53" fmla="*/ 20 h 242"/>
                <a:gd name="T54" fmla="*/ 126 w 301"/>
                <a:gd name="T55" fmla="*/ 21 h 242"/>
                <a:gd name="T56" fmla="*/ 134 w 301"/>
                <a:gd name="T57" fmla="*/ 22 h 242"/>
                <a:gd name="T58" fmla="*/ 142 w 301"/>
                <a:gd name="T59" fmla="*/ 22 h 242"/>
                <a:gd name="T60" fmla="*/ 149 w 301"/>
                <a:gd name="T61" fmla="*/ 23 h 242"/>
                <a:gd name="T62" fmla="*/ 155 w 301"/>
                <a:gd name="T63" fmla="*/ 23 h 242"/>
                <a:gd name="T64" fmla="*/ 159 w 301"/>
                <a:gd name="T65" fmla="*/ 24 h 242"/>
                <a:gd name="T66" fmla="*/ 163 w 301"/>
                <a:gd name="T67" fmla="*/ 24 h 242"/>
                <a:gd name="T68" fmla="*/ 164 w 301"/>
                <a:gd name="T69" fmla="*/ 24 h 242"/>
                <a:gd name="T70" fmla="*/ 165 w 301"/>
                <a:gd name="T71" fmla="*/ 22 h 242"/>
                <a:gd name="T72" fmla="*/ 168 w 301"/>
                <a:gd name="T73" fmla="*/ 22 h 242"/>
                <a:gd name="T74" fmla="*/ 172 w 301"/>
                <a:gd name="T75" fmla="*/ 22 h 242"/>
                <a:gd name="T76" fmla="*/ 176 w 301"/>
                <a:gd name="T77" fmla="*/ 24 h 242"/>
                <a:gd name="T78" fmla="*/ 181 w 301"/>
                <a:gd name="T79" fmla="*/ 28 h 242"/>
                <a:gd name="T80" fmla="*/ 186 w 301"/>
                <a:gd name="T81" fmla="*/ 31 h 242"/>
                <a:gd name="T82" fmla="*/ 191 w 301"/>
                <a:gd name="T83" fmla="*/ 35 h 2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242"/>
                <a:gd name="T128" fmla="*/ 301 w 301"/>
                <a:gd name="T129" fmla="*/ 242 h 2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7" name="Freeform 187"/>
            <p:cNvSpPr>
              <a:spLocks noEditPoints="1" noChangeArrowheads="1"/>
            </p:cNvSpPr>
            <p:nvPr/>
          </p:nvSpPr>
          <p:spPr bwMode="auto">
            <a:xfrm>
              <a:off x="122238" y="261937"/>
              <a:ext cx="769938" cy="584200"/>
            </a:xfrm>
            <a:custGeom>
              <a:avLst/>
              <a:gdLst>
                <a:gd name="T0" fmla="*/ 104 w 274"/>
                <a:gd name="T1" fmla="*/ 18 h 208"/>
                <a:gd name="T2" fmla="*/ 98 w 274"/>
                <a:gd name="T3" fmla="*/ 44 h 208"/>
                <a:gd name="T4" fmla="*/ 117 w 274"/>
                <a:gd name="T5" fmla="*/ 51 h 208"/>
                <a:gd name="T6" fmla="*/ 111 w 274"/>
                <a:gd name="T7" fmla="*/ 67 h 208"/>
                <a:gd name="T8" fmla="*/ 104 w 274"/>
                <a:gd name="T9" fmla="*/ 85 h 208"/>
                <a:gd name="T10" fmla="*/ 112 w 274"/>
                <a:gd name="T11" fmla="*/ 104 h 208"/>
                <a:gd name="T12" fmla="*/ 132 w 274"/>
                <a:gd name="T13" fmla="*/ 78 h 208"/>
                <a:gd name="T14" fmla="*/ 197 w 274"/>
                <a:gd name="T15" fmla="*/ 50 h 208"/>
                <a:gd name="T16" fmla="*/ 164 w 274"/>
                <a:gd name="T17" fmla="*/ 24 h 208"/>
                <a:gd name="T18" fmla="*/ 104 w 274"/>
                <a:gd name="T19" fmla="*/ 18 h 208"/>
                <a:gd name="T20" fmla="*/ 178 w 274"/>
                <a:gd name="T21" fmla="*/ 152 h 208"/>
                <a:gd name="T22" fmla="*/ 178 w 274"/>
                <a:gd name="T23" fmla="*/ 135 h 208"/>
                <a:gd name="T24" fmla="*/ 153 w 274"/>
                <a:gd name="T25" fmla="*/ 89 h 208"/>
                <a:gd name="T26" fmla="*/ 145 w 274"/>
                <a:gd name="T27" fmla="*/ 82 h 208"/>
                <a:gd name="T28" fmla="*/ 159 w 274"/>
                <a:gd name="T29" fmla="*/ 80 h 208"/>
                <a:gd name="T30" fmla="*/ 209 w 274"/>
                <a:gd name="T31" fmla="*/ 129 h 208"/>
                <a:gd name="T32" fmla="*/ 178 w 274"/>
                <a:gd name="T33" fmla="*/ 152 h 208"/>
                <a:gd name="T34" fmla="*/ 143 w 274"/>
                <a:gd name="T35" fmla="*/ 90 h 208"/>
                <a:gd name="T36" fmla="*/ 146 w 274"/>
                <a:gd name="T37" fmla="*/ 98 h 208"/>
                <a:gd name="T38" fmla="*/ 167 w 274"/>
                <a:gd name="T39" fmla="*/ 136 h 208"/>
                <a:gd name="T40" fmla="*/ 170 w 274"/>
                <a:gd name="T41" fmla="*/ 143 h 208"/>
                <a:gd name="T42" fmla="*/ 158 w 274"/>
                <a:gd name="T43" fmla="*/ 155 h 208"/>
                <a:gd name="T44" fmla="*/ 133 w 274"/>
                <a:gd name="T45" fmla="*/ 115 h 208"/>
                <a:gd name="T46" fmla="*/ 133 w 274"/>
                <a:gd name="T47" fmla="*/ 90 h 208"/>
                <a:gd name="T48" fmla="*/ 143 w 274"/>
                <a:gd name="T49" fmla="*/ 90 h 208"/>
                <a:gd name="T50" fmla="*/ 176 w 274"/>
                <a:gd name="T51" fmla="*/ 183 h 208"/>
                <a:gd name="T52" fmla="*/ 179 w 274"/>
                <a:gd name="T53" fmla="*/ 165 h 208"/>
                <a:gd name="T54" fmla="*/ 167 w 274"/>
                <a:gd name="T55" fmla="*/ 169 h 208"/>
                <a:gd name="T56" fmla="*/ 176 w 274"/>
                <a:gd name="T57" fmla="*/ 183 h 208"/>
                <a:gd name="T58" fmla="*/ 198 w 274"/>
                <a:gd name="T59" fmla="*/ 55 h 208"/>
                <a:gd name="T60" fmla="*/ 259 w 274"/>
                <a:gd name="T61" fmla="*/ 135 h 208"/>
                <a:gd name="T62" fmla="*/ 236 w 274"/>
                <a:gd name="T63" fmla="*/ 159 h 208"/>
                <a:gd name="T64" fmla="*/ 217 w 274"/>
                <a:gd name="T65" fmla="*/ 137 h 208"/>
                <a:gd name="T66" fmla="*/ 193 w 274"/>
                <a:gd name="T67" fmla="*/ 159 h 208"/>
                <a:gd name="T68" fmla="*/ 186 w 274"/>
                <a:gd name="T69" fmla="*/ 185 h 208"/>
                <a:gd name="T70" fmla="*/ 194 w 274"/>
                <a:gd name="T71" fmla="*/ 187 h 208"/>
                <a:gd name="T72" fmla="*/ 203 w 274"/>
                <a:gd name="T73" fmla="*/ 170 h 208"/>
                <a:gd name="T74" fmla="*/ 212 w 274"/>
                <a:gd name="T75" fmla="*/ 173 h 208"/>
                <a:gd name="T76" fmla="*/ 199 w 274"/>
                <a:gd name="T77" fmla="*/ 197 h 208"/>
                <a:gd name="T78" fmla="*/ 174 w 274"/>
                <a:gd name="T79" fmla="*/ 201 h 208"/>
                <a:gd name="T80" fmla="*/ 113 w 274"/>
                <a:gd name="T81" fmla="*/ 108 h 208"/>
                <a:gd name="T82" fmla="*/ 122 w 274"/>
                <a:gd name="T83" fmla="*/ 96 h 208"/>
                <a:gd name="T84" fmla="*/ 131 w 274"/>
                <a:gd name="T85" fmla="*/ 84 h 208"/>
                <a:gd name="T86" fmla="*/ 134 w 274"/>
                <a:gd name="T87" fmla="*/ 82 h 208"/>
                <a:gd name="T88" fmla="*/ 198 w 274"/>
                <a:gd name="T89" fmla="*/ 55 h 208"/>
                <a:gd name="T90" fmla="*/ 260 w 274"/>
                <a:gd name="T91" fmla="*/ 140 h 208"/>
                <a:gd name="T92" fmla="*/ 274 w 274"/>
                <a:gd name="T93" fmla="*/ 153 h 208"/>
                <a:gd name="T94" fmla="*/ 256 w 274"/>
                <a:gd name="T95" fmla="*/ 172 h 208"/>
                <a:gd name="T96" fmla="*/ 242 w 274"/>
                <a:gd name="T97" fmla="*/ 159 h 208"/>
                <a:gd name="T98" fmla="*/ 260 w 274"/>
                <a:gd name="T99" fmla="*/ 140 h 208"/>
                <a:gd name="T100" fmla="*/ 90 w 274"/>
                <a:gd name="T101" fmla="*/ 35 h 208"/>
                <a:gd name="T102" fmla="*/ 22 w 274"/>
                <a:gd name="T103" fmla="*/ 17 h 208"/>
                <a:gd name="T104" fmla="*/ 0 w 274"/>
                <a:gd name="T105" fmla="*/ 17 h 208"/>
                <a:gd name="T106" fmla="*/ 0 w 274"/>
                <a:gd name="T107" fmla="*/ 0 h 208"/>
                <a:gd name="T108" fmla="*/ 22 w 274"/>
                <a:gd name="T109" fmla="*/ 0 h 208"/>
                <a:gd name="T110" fmla="*/ 95 w 274"/>
                <a:gd name="T111" fmla="*/ 18 h 208"/>
                <a:gd name="T112" fmla="*/ 91 w 274"/>
                <a:gd name="T113" fmla="*/ 28 h 208"/>
                <a:gd name="T114" fmla="*/ 90 w 274"/>
                <a:gd name="T115" fmla="*/ 35 h 2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4"/>
                <a:gd name="T175" fmla="*/ 0 h 208"/>
                <a:gd name="T176" fmla="*/ 274 w 274"/>
                <a:gd name="T177" fmla="*/ 208 h 2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8" name="Group 346"/>
          <p:cNvGrpSpPr>
            <a:grpSpLocks/>
          </p:cNvGrpSpPr>
          <p:nvPr/>
        </p:nvGrpSpPr>
        <p:grpSpPr bwMode="auto">
          <a:xfrm>
            <a:off x="1741488" y="1995488"/>
            <a:ext cx="442912" cy="441325"/>
            <a:chOff x="0" y="0"/>
            <a:chExt cx="1572" cy="1570"/>
          </a:xfrm>
        </p:grpSpPr>
        <p:sp>
          <p:nvSpPr>
            <p:cNvPr id="39259" name="Oval 39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0" name="Freeform 40"/>
            <p:cNvSpPr>
              <a:spLocks noChangeArrowheads="1"/>
            </p:cNvSpPr>
            <p:nvPr/>
          </p:nvSpPr>
          <p:spPr bwMode="auto">
            <a:xfrm>
              <a:off x="270" y="300"/>
              <a:ext cx="1303" cy="1270"/>
            </a:xfrm>
            <a:custGeom>
              <a:avLst/>
              <a:gdLst>
                <a:gd name="T0" fmla="*/ 110 w 294"/>
                <a:gd name="T1" fmla="*/ 29 h 287"/>
                <a:gd name="T2" fmla="*/ 98 w 294"/>
                <a:gd name="T3" fmla="*/ 32 h 287"/>
                <a:gd name="T4" fmla="*/ 87 w 294"/>
                <a:gd name="T5" fmla="*/ 35 h 287"/>
                <a:gd name="T6" fmla="*/ 76 w 294"/>
                <a:gd name="T7" fmla="*/ 41 h 287"/>
                <a:gd name="T8" fmla="*/ 33 w 294"/>
                <a:gd name="T9" fmla="*/ 2 h 287"/>
                <a:gd name="T10" fmla="*/ 22 w 294"/>
                <a:gd name="T11" fmla="*/ 2 h 287"/>
                <a:gd name="T12" fmla="*/ 11 w 294"/>
                <a:gd name="T13" fmla="*/ 2 h 287"/>
                <a:gd name="T14" fmla="*/ 1 w 294"/>
                <a:gd name="T15" fmla="*/ 2 h 287"/>
                <a:gd name="T16" fmla="*/ 0 w 294"/>
                <a:gd name="T17" fmla="*/ 52 h 287"/>
                <a:gd name="T18" fmla="*/ 1 w 294"/>
                <a:gd name="T19" fmla="*/ 54 h 287"/>
                <a:gd name="T20" fmla="*/ 1 w 294"/>
                <a:gd name="T21" fmla="*/ 57 h 287"/>
                <a:gd name="T22" fmla="*/ 2 w 294"/>
                <a:gd name="T23" fmla="*/ 59 h 287"/>
                <a:gd name="T24" fmla="*/ 4 w 294"/>
                <a:gd name="T25" fmla="*/ 62 h 287"/>
                <a:gd name="T26" fmla="*/ 6 w 294"/>
                <a:gd name="T27" fmla="*/ 65 h 287"/>
                <a:gd name="T28" fmla="*/ 9 w 294"/>
                <a:gd name="T29" fmla="*/ 69 h 287"/>
                <a:gd name="T30" fmla="*/ 12 w 294"/>
                <a:gd name="T31" fmla="*/ 72 h 287"/>
                <a:gd name="T32" fmla="*/ 14 w 294"/>
                <a:gd name="T33" fmla="*/ 74 h 287"/>
                <a:gd name="T34" fmla="*/ 15 w 294"/>
                <a:gd name="T35" fmla="*/ 76 h 287"/>
                <a:gd name="T36" fmla="*/ 15 w 294"/>
                <a:gd name="T37" fmla="*/ 78 h 287"/>
                <a:gd name="T38" fmla="*/ 16 w 294"/>
                <a:gd name="T39" fmla="*/ 82 h 287"/>
                <a:gd name="T40" fmla="*/ 16 w 294"/>
                <a:gd name="T41" fmla="*/ 86 h 287"/>
                <a:gd name="T42" fmla="*/ 16 w 294"/>
                <a:gd name="T43" fmla="*/ 90 h 287"/>
                <a:gd name="T44" fmla="*/ 16 w 294"/>
                <a:gd name="T45" fmla="*/ 94 h 287"/>
                <a:gd name="T46" fmla="*/ 15 w 294"/>
                <a:gd name="T47" fmla="*/ 98 h 287"/>
                <a:gd name="T48" fmla="*/ 15 w 294"/>
                <a:gd name="T49" fmla="*/ 106 h 287"/>
                <a:gd name="T50" fmla="*/ 14 w 294"/>
                <a:gd name="T51" fmla="*/ 117 h 287"/>
                <a:gd name="T52" fmla="*/ 13 w 294"/>
                <a:gd name="T53" fmla="*/ 128 h 287"/>
                <a:gd name="T54" fmla="*/ 13 w 294"/>
                <a:gd name="T55" fmla="*/ 139 h 287"/>
                <a:gd name="T56" fmla="*/ 12 w 294"/>
                <a:gd name="T57" fmla="*/ 150 h 287"/>
                <a:gd name="T58" fmla="*/ 11 w 294"/>
                <a:gd name="T59" fmla="*/ 161 h 287"/>
                <a:gd name="T60" fmla="*/ 11 w 294"/>
                <a:gd name="T61" fmla="*/ 172 h 287"/>
                <a:gd name="T62" fmla="*/ 10 w 294"/>
                <a:gd name="T63" fmla="*/ 182 h 287"/>
                <a:gd name="T64" fmla="*/ 10 w 294"/>
                <a:gd name="T65" fmla="*/ 193 h 287"/>
                <a:gd name="T66" fmla="*/ 9 w 294"/>
                <a:gd name="T67" fmla="*/ 204 h 287"/>
                <a:gd name="T68" fmla="*/ 9 w 294"/>
                <a:gd name="T69" fmla="*/ 215 h 287"/>
                <a:gd name="T70" fmla="*/ 9 w 294"/>
                <a:gd name="T71" fmla="*/ 216 h 287"/>
                <a:gd name="T72" fmla="*/ 10 w 294"/>
                <a:gd name="T73" fmla="*/ 217 h 287"/>
                <a:gd name="T74" fmla="*/ 116 w 294"/>
                <a:gd name="T75" fmla="*/ 287 h 287"/>
                <a:gd name="T76" fmla="*/ 224 w 294"/>
                <a:gd name="T77" fmla="*/ 1 h 287"/>
                <a:gd name="T78" fmla="*/ 223 w 294"/>
                <a:gd name="T79" fmla="*/ 0 h 287"/>
                <a:gd name="T80" fmla="*/ 220 w 294"/>
                <a:gd name="T81" fmla="*/ 0 h 287"/>
                <a:gd name="T82" fmla="*/ 218 w 294"/>
                <a:gd name="T83" fmla="*/ 1 h 287"/>
                <a:gd name="T84" fmla="*/ 215 w 294"/>
                <a:gd name="T85" fmla="*/ 3 h 287"/>
                <a:gd name="T86" fmla="*/ 212 w 294"/>
                <a:gd name="T87" fmla="*/ 7 h 287"/>
                <a:gd name="T88" fmla="*/ 209 w 294"/>
                <a:gd name="T89" fmla="*/ 11 h 287"/>
                <a:gd name="T90" fmla="*/ 207 w 294"/>
                <a:gd name="T91" fmla="*/ 17 h 287"/>
                <a:gd name="T92" fmla="*/ 205 w 294"/>
                <a:gd name="T93" fmla="*/ 23 h 287"/>
                <a:gd name="T94" fmla="*/ 204 w 294"/>
                <a:gd name="T95" fmla="*/ 31 h 287"/>
                <a:gd name="T96" fmla="*/ 203 w 294"/>
                <a:gd name="T97" fmla="*/ 38 h 287"/>
                <a:gd name="T98" fmla="*/ 203 w 294"/>
                <a:gd name="T99" fmla="*/ 45 h 287"/>
                <a:gd name="T100" fmla="*/ 204 w 294"/>
                <a:gd name="T101" fmla="*/ 51 h 287"/>
                <a:gd name="T102" fmla="*/ 204 w 294"/>
                <a:gd name="T103" fmla="*/ 58 h 287"/>
                <a:gd name="T104" fmla="*/ 205 w 294"/>
                <a:gd name="T105" fmla="*/ 65 h 287"/>
                <a:gd name="T106" fmla="*/ 206 w 294"/>
                <a:gd name="T107" fmla="*/ 72 h 287"/>
                <a:gd name="T108" fmla="*/ 208 w 294"/>
                <a:gd name="T109" fmla="*/ 79 h 287"/>
                <a:gd name="T110" fmla="*/ 210 w 294"/>
                <a:gd name="T111" fmla="*/ 85 h 287"/>
                <a:gd name="T112" fmla="*/ 175 w 294"/>
                <a:gd name="T113" fmla="*/ 53 h 287"/>
                <a:gd name="T114" fmla="*/ 166 w 294"/>
                <a:gd name="T115" fmla="*/ 45 h 287"/>
                <a:gd name="T116" fmla="*/ 156 w 294"/>
                <a:gd name="T117" fmla="*/ 39 h 287"/>
                <a:gd name="T118" fmla="*/ 146 w 294"/>
                <a:gd name="T119" fmla="*/ 34 h 287"/>
                <a:gd name="T120" fmla="*/ 134 w 294"/>
                <a:gd name="T121" fmla="*/ 31 h 287"/>
                <a:gd name="T122" fmla="*/ 122 w 294"/>
                <a:gd name="T123" fmla="*/ 29 h 2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287"/>
                <a:gd name="T188" fmla="*/ 294 w 294"/>
                <a:gd name="T189" fmla="*/ 287 h 2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287">
                  <a:moveTo>
                    <a:pt x="118" y="29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88" y="285"/>
                    <a:pt x="102" y="287"/>
                    <a:pt x="116" y="287"/>
                  </a:cubicBezTo>
                  <a:cubicBezTo>
                    <a:pt x="214" y="287"/>
                    <a:pt x="294" y="208"/>
                    <a:pt x="294" y="110"/>
                  </a:cubicBezTo>
                  <a:cubicBezTo>
                    <a:pt x="294" y="94"/>
                    <a:pt x="292" y="79"/>
                    <a:pt x="288" y="64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9" y="11"/>
                    <a:pt x="209" y="11"/>
                    <a:pt x="209" y="11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5" y="21"/>
                    <a:pt x="205" y="21"/>
                    <a:pt x="205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4"/>
                    <a:pt x="204" y="34"/>
                    <a:pt x="204" y="34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58"/>
                    <a:pt x="204" y="58"/>
                    <a:pt x="204" y="58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7"/>
                    <a:pt x="211" y="87"/>
                    <a:pt x="211" y="87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8" y="29"/>
                    <a:pt x="118" y="29"/>
                    <a:pt x="118" y="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1" name="Freeform 5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05"/>
            </a:xfrm>
            <a:custGeom>
              <a:avLst/>
              <a:gdLst>
                <a:gd name="T0" fmla="*/ 16 w 232"/>
                <a:gd name="T1" fmla="*/ 51 h 227"/>
                <a:gd name="T2" fmla="*/ 15 w 232"/>
                <a:gd name="T3" fmla="*/ 9 h 227"/>
                <a:gd name="T4" fmla="*/ 11 w 232"/>
                <a:gd name="T5" fmla="*/ 9 h 227"/>
                <a:gd name="T6" fmla="*/ 11 w 232"/>
                <a:gd name="T7" fmla="*/ 52 h 227"/>
                <a:gd name="T8" fmla="*/ 6 w 232"/>
                <a:gd name="T9" fmla="*/ 52 h 227"/>
                <a:gd name="T10" fmla="*/ 4 w 232"/>
                <a:gd name="T11" fmla="*/ 9 h 227"/>
                <a:gd name="T12" fmla="*/ 1 w 232"/>
                <a:gd name="T13" fmla="*/ 9 h 227"/>
                <a:gd name="T14" fmla="*/ 0 w 232"/>
                <a:gd name="T15" fmla="*/ 57 h 227"/>
                <a:gd name="T16" fmla="*/ 5 w 232"/>
                <a:gd name="T17" fmla="*/ 71 h 227"/>
                <a:gd name="T18" fmla="*/ 15 w 232"/>
                <a:gd name="T19" fmla="*/ 85 h 227"/>
                <a:gd name="T20" fmla="*/ 15 w 232"/>
                <a:gd name="T21" fmla="*/ 106 h 227"/>
                <a:gd name="T22" fmla="*/ 9 w 232"/>
                <a:gd name="T23" fmla="*/ 222 h 227"/>
                <a:gd name="T24" fmla="*/ 10 w 232"/>
                <a:gd name="T25" fmla="*/ 225 h 227"/>
                <a:gd name="T26" fmla="*/ 27 w 232"/>
                <a:gd name="T27" fmla="*/ 225 h 227"/>
                <a:gd name="T28" fmla="*/ 28 w 232"/>
                <a:gd name="T29" fmla="*/ 222 h 227"/>
                <a:gd name="T30" fmla="*/ 22 w 232"/>
                <a:gd name="T31" fmla="*/ 106 h 227"/>
                <a:gd name="T32" fmla="*/ 22 w 232"/>
                <a:gd name="T33" fmla="*/ 85 h 227"/>
                <a:gd name="T34" fmla="*/ 32 w 232"/>
                <a:gd name="T35" fmla="*/ 71 h 227"/>
                <a:gd name="T36" fmla="*/ 37 w 232"/>
                <a:gd name="T37" fmla="*/ 57 h 227"/>
                <a:gd name="T38" fmla="*/ 36 w 232"/>
                <a:gd name="T39" fmla="*/ 9 h 227"/>
                <a:gd name="T40" fmla="*/ 33 w 232"/>
                <a:gd name="T41" fmla="*/ 9 h 227"/>
                <a:gd name="T42" fmla="*/ 31 w 232"/>
                <a:gd name="T43" fmla="*/ 52 h 227"/>
                <a:gd name="T44" fmla="*/ 26 w 232"/>
                <a:gd name="T45" fmla="*/ 52 h 227"/>
                <a:gd name="T46" fmla="*/ 26 w 232"/>
                <a:gd name="T47" fmla="*/ 9 h 227"/>
                <a:gd name="T48" fmla="*/ 22 w 232"/>
                <a:gd name="T49" fmla="*/ 9 h 227"/>
                <a:gd name="T50" fmla="*/ 21 w 232"/>
                <a:gd name="T51" fmla="*/ 51 h 227"/>
                <a:gd name="T52" fmla="*/ 16 w 232"/>
                <a:gd name="T53" fmla="*/ 51 h 227"/>
                <a:gd name="T54" fmla="*/ 118 w 232"/>
                <a:gd name="T55" fmla="*/ 36 h 227"/>
                <a:gd name="T56" fmla="*/ 199 w 232"/>
                <a:gd name="T57" fmla="*/ 117 h 227"/>
                <a:gd name="T58" fmla="*/ 118 w 232"/>
                <a:gd name="T59" fmla="*/ 197 h 227"/>
                <a:gd name="T60" fmla="*/ 37 w 232"/>
                <a:gd name="T61" fmla="*/ 117 h 227"/>
                <a:gd name="T62" fmla="*/ 118 w 232"/>
                <a:gd name="T63" fmla="*/ 36 h 227"/>
                <a:gd name="T64" fmla="*/ 218 w 232"/>
                <a:gd name="T65" fmla="*/ 112 h 227"/>
                <a:gd name="T66" fmla="*/ 210 w 232"/>
                <a:gd name="T67" fmla="*/ 222 h 227"/>
                <a:gd name="T68" fmla="*/ 212 w 232"/>
                <a:gd name="T69" fmla="*/ 225 h 227"/>
                <a:gd name="T70" fmla="*/ 231 w 232"/>
                <a:gd name="T71" fmla="*/ 225 h 227"/>
                <a:gd name="T72" fmla="*/ 232 w 232"/>
                <a:gd name="T73" fmla="*/ 222 h 227"/>
                <a:gd name="T74" fmla="*/ 225 w 232"/>
                <a:gd name="T75" fmla="*/ 111 h 227"/>
                <a:gd name="T76" fmla="*/ 225 w 232"/>
                <a:gd name="T77" fmla="*/ 11 h 227"/>
                <a:gd name="T78" fmla="*/ 204 w 232"/>
                <a:gd name="T79" fmla="*/ 41 h 227"/>
                <a:gd name="T80" fmla="*/ 218 w 232"/>
                <a:gd name="T81" fmla="*/ 112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27"/>
                <a:gd name="T125" fmla="*/ 232 w 232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27">
                  <a:moveTo>
                    <a:pt x="16" y="5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6" y="53"/>
                    <a:pt x="6" y="5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2" y="66"/>
                    <a:pt x="5" y="71"/>
                  </a:cubicBezTo>
                  <a:cubicBezTo>
                    <a:pt x="12" y="80"/>
                    <a:pt x="15" y="80"/>
                    <a:pt x="15" y="85"/>
                  </a:cubicBezTo>
                  <a:cubicBezTo>
                    <a:pt x="16" y="92"/>
                    <a:pt x="16" y="99"/>
                    <a:pt x="15" y="106"/>
                  </a:cubicBezTo>
                  <a:cubicBezTo>
                    <a:pt x="12" y="145"/>
                    <a:pt x="11" y="183"/>
                    <a:pt x="9" y="222"/>
                  </a:cubicBezTo>
                  <a:cubicBezTo>
                    <a:pt x="9" y="223"/>
                    <a:pt x="9" y="224"/>
                    <a:pt x="10" y="225"/>
                  </a:cubicBezTo>
                  <a:cubicBezTo>
                    <a:pt x="14" y="227"/>
                    <a:pt x="23" y="227"/>
                    <a:pt x="27" y="225"/>
                  </a:cubicBezTo>
                  <a:cubicBezTo>
                    <a:pt x="28" y="224"/>
                    <a:pt x="28" y="223"/>
                    <a:pt x="28" y="222"/>
                  </a:cubicBezTo>
                  <a:cubicBezTo>
                    <a:pt x="26" y="183"/>
                    <a:pt x="25" y="145"/>
                    <a:pt x="22" y="106"/>
                  </a:cubicBezTo>
                  <a:cubicBezTo>
                    <a:pt x="21" y="99"/>
                    <a:pt x="21" y="92"/>
                    <a:pt x="22" y="85"/>
                  </a:cubicBezTo>
                  <a:cubicBezTo>
                    <a:pt x="22" y="80"/>
                    <a:pt x="25" y="80"/>
                    <a:pt x="32" y="71"/>
                  </a:cubicBezTo>
                  <a:cubicBezTo>
                    <a:pt x="35" y="66"/>
                    <a:pt x="37" y="62"/>
                    <a:pt x="37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26" y="53"/>
                    <a:pt x="26" y="5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3"/>
                    <a:pt x="16" y="53"/>
                    <a:pt x="16" y="51"/>
                  </a:cubicBezTo>
                  <a:close/>
                  <a:moveTo>
                    <a:pt x="118" y="36"/>
                  </a:moveTo>
                  <a:cubicBezTo>
                    <a:pt x="162" y="36"/>
                    <a:pt x="199" y="72"/>
                    <a:pt x="199" y="117"/>
                  </a:cubicBezTo>
                  <a:cubicBezTo>
                    <a:pt x="199" y="161"/>
                    <a:pt x="162" y="197"/>
                    <a:pt x="118" y="197"/>
                  </a:cubicBezTo>
                  <a:cubicBezTo>
                    <a:pt x="73" y="197"/>
                    <a:pt x="37" y="161"/>
                    <a:pt x="37" y="117"/>
                  </a:cubicBezTo>
                  <a:cubicBezTo>
                    <a:pt x="37" y="72"/>
                    <a:pt x="73" y="36"/>
                    <a:pt x="118" y="36"/>
                  </a:cubicBezTo>
                  <a:close/>
                  <a:moveTo>
                    <a:pt x="218" y="112"/>
                  </a:moveTo>
                  <a:cubicBezTo>
                    <a:pt x="214" y="149"/>
                    <a:pt x="213" y="185"/>
                    <a:pt x="210" y="222"/>
                  </a:cubicBezTo>
                  <a:cubicBezTo>
                    <a:pt x="210" y="223"/>
                    <a:pt x="211" y="224"/>
                    <a:pt x="212" y="225"/>
                  </a:cubicBezTo>
                  <a:cubicBezTo>
                    <a:pt x="216" y="227"/>
                    <a:pt x="226" y="227"/>
                    <a:pt x="231" y="225"/>
                  </a:cubicBezTo>
                  <a:cubicBezTo>
                    <a:pt x="232" y="224"/>
                    <a:pt x="232" y="223"/>
                    <a:pt x="232" y="222"/>
                  </a:cubicBezTo>
                  <a:cubicBezTo>
                    <a:pt x="230" y="185"/>
                    <a:pt x="229" y="149"/>
                    <a:pt x="225" y="111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0"/>
                    <a:pt x="205" y="10"/>
                    <a:pt x="204" y="41"/>
                  </a:cubicBezTo>
                  <a:cubicBezTo>
                    <a:pt x="202" y="63"/>
                    <a:pt x="207" y="90"/>
                    <a:pt x="21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2" name="Freeform 189"/>
            <p:cNvSpPr>
              <a:spLocks noEditPoints="1" noChangeArrowheads="1"/>
            </p:cNvSpPr>
            <p:nvPr/>
          </p:nvSpPr>
          <p:spPr bwMode="auto">
            <a:xfrm>
              <a:off x="515" y="510"/>
              <a:ext cx="558" cy="557"/>
            </a:xfrm>
            <a:custGeom>
              <a:avLst/>
              <a:gdLst>
                <a:gd name="T0" fmla="*/ 63 w 126"/>
                <a:gd name="T1" fmla="*/ 0 h 126"/>
                <a:gd name="T2" fmla="*/ 126 w 126"/>
                <a:gd name="T3" fmla="*/ 63 h 126"/>
                <a:gd name="T4" fmla="*/ 63 w 126"/>
                <a:gd name="T5" fmla="*/ 126 h 126"/>
                <a:gd name="T6" fmla="*/ 0 w 126"/>
                <a:gd name="T7" fmla="*/ 63 h 126"/>
                <a:gd name="T8" fmla="*/ 63 w 126"/>
                <a:gd name="T9" fmla="*/ 0 h 126"/>
                <a:gd name="T10" fmla="*/ 63 w 126"/>
                <a:gd name="T11" fmla="*/ 7 h 126"/>
                <a:gd name="T12" fmla="*/ 119 w 126"/>
                <a:gd name="T13" fmla="*/ 63 h 126"/>
                <a:gd name="T14" fmla="*/ 63 w 126"/>
                <a:gd name="T15" fmla="*/ 118 h 126"/>
                <a:gd name="T16" fmla="*/ 7 w 126"/>
                <a:gd name="T17" fmla="*/ 63 h 126"/>
                <a:gd name="T18" fmla="*/ 63 w 126"/>
                <a:gd name="T19" fmla="*/ 7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63" y="0"/>
                  </a:moveTo>
                  <a:cubicBezTo>
                    <a:pt x="98" y="0"/>
                    <a:pt x="126" y="28"/>
                    <a:pt x="126" y="63"/>
                  </a:cubicBezTo>
                  <a:cubicBezTo>
                    <a:pt x="126" y="98"/>
                    <a:pt x="98" y="126"/>
                    <a:pt x="63" y="126"/>
                  </a:cubicBezTo>
                  <a:cubicBezTo>
                    <a:pt x="28" y="126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63" y="7"/>
                  </a:moveTo>
                  <a:cubicBezTo>
                    <a:pt x="94" y="7"/>
                    <a:pt x="119" y="32"/>
                    <a:pt x="119" y="63"/>
                  </a:cubicBezTo>
                  <a:cubicBezTo>
                    <a:pt x="119" y="93"/>
                    <a:pt x="94" y="118"/>
                    <a:pt x="63" y="118"/>
                  </a:cubicBezTo>
                  <a:cubicBezTo>
                    <a:pt x="32" y="118"/>
                    <a:pt x="7" y="93"/>
                    <a:pt x="7" y="63"/>
                  </a:cubicBezTo>
                  <a:cubicBezTo>
                    <a:pt x="7" y="32"/>
                    <a:pt x="32" y="7"/>
                    <a:pt x="63" y="7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3" name="Group 351"/>
          <p:cNvGrpSpPr>
            <a:grpSpLocks/>
          </p:cNvGrpSpPr>
          <p:nvPr/>
        </p:nvGrpSpPr>
        <p:grpSpPr bwMode="auto">
          <a:xfrm>
            <a:off x="1741488" y="4279900"/>
            <a:ext cx="441325" cy="442913"/>
            <a:chOff x="0" y="0"/>
            <a:chExt cx="1572" cy="1572"/>
          </a:xfrm>
        </p:grpSpPr>
        <p:sp>
          <p:nvSpPr>
            <p:cNvPr id="39264" name="Oval 16"/>
            <p:cNvSpPr>
              <a:spLocks noChangeArrowheads="1"/>
            </p:cNvSpPr>
            <p:nvPr/>
          </p:nvSpPr>
          <p:spPr bwMode="auto">
            <a:xfrm>
              <a:off x="0" y="0"/>
              <a:ext cx="1573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5" name="Freeform 20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33 w 289"/>
                <a:gd name="T1" fmla="*/ 192 h 289"/>
                <a:gd name="T2" fmla="*/ 25 w 289"/>
                <a:gd name="T3" fmla="*/ 184 h 289"/>
                <a:gd name="T4" fmla="*/ 19 w 289"/>
                <a:gd name="T5" fmla="*/ 175 h 289"/>
                <a:gd name="T6" fmla="*/ 13 w 289"/>
                <a:gd name="T7" fmla="*/ 166 h 289"/>
                <a:gd name="T8" fmla="*/ 9 w 289"/>
                <a:gd name="T9" fmla="*/ 156 h 289"/>
                <a:gd name="T10" fmla="*/ 5 w 289"/>
                <a:gd name="T11" fmla="*/ 146 h 289"/>
                <a:gd name="T12" fmla="*/ 2 w 289"/>
                <a:gd name="T13" fmla="*/ 135 h 289"/>
                <a:gd name="T14" fmla="*/ 0 w 289"/>
                <a:gd name="T15" fmla="*/ 124 h 289"/>
                <a:gd name="T16" fmla="*/ 0 w 289"/>
                <a:gd name="T17" fmla="*/ 112 h 289"/>
                <a:gd name="T18" fmla="*/ 0 w 289"/>
                <a:gd name="T19" fmla="*/ 101 h 289"/>
                <a:gd name="T20" fmla="*/ 2 w 289"/>
                <a:gd name="T21" fmla="*/ 90 h 289"/>
                <a:gd name="T22" fmla="*/ 5 w 289"/>
                <a:gd name="T23" fmla="*/ 79 h 289"/>
                <a:gd name="T24" fmla="*/ 9 w 289"/>
                <a:gd name="T25" fmla="*/ 68 h 289"/>
                <a:gd name="T26" fmla="*/ 13 w 289"/>
                <a:gd name="T27" fmla="*/ 59 h 289"/>
                <a:gd name="T28" fmla="*/ 19 w 289"/>
                <a:gd name="T29" fmla="*/ 49 h 289"/>
                <a:gd name="T30" fmla="*/ 25 w 289"/>
                <a:gd name="T31" fmla="*/ 41 h 289"/>
                <a:gd name="T32" fmla="*/ 33 w 289"/>
                <a:gd name="T33" fmla="*/ 33 h 289"/>
                <a:gd name="T34" fmla="*/ 41 w 289"/>
                <a:gd name="T35" fmla="*/ 25 h 289"/>
                <a:gd name="T36" fmla="*/ 49 w 289"/>
                <a:gd name="T37" fmla="*/ 19 h 289"/>
                <a:gd name="T38" fmla="*/ 59 w 289"/>
                <a:gd name="T39" fmla="*/ 13 h 289"/>
                <a:gd name="T40" fmla="*/ 68 w 289"/>
                <a:gd name="T41" fmla="*/ 9 h 289"/>
                <a:gd name="T42" fmla="*/ 79 w 289"/>
                <a:gd name="T43" fmla="*/ 5 h 289"/>
                <a:gd name="T44" fmla="*/ 90 w 289"/>
                <a:gd name="T45" fmla="*/ 2 h 289"/>
                <a:gd name="T46" fmla="*/ 101 w 289"/>
                <a:gd name="T47" fmla="*/ 0 h 289"/>
                <a:gd name="T48" fmla="*/ 112 w 289"/>
                <a:gd name="T49" fmla="*/ 0 h 289"/>
                <a:gd name="T50" fmla="*/ 124 w 289"/>
                <a:gd name="T51" fmla="*/ 0 h 289"/>
                <a:gd name="T52" fmla="*/ 135 w 289"/>
                <a:gd name="T53" fmla="*/ 2 h 289"/>
                <a:gd name="T54" fmla="*/ 146 w 289"/>
                <a:gd name="T55" fmla="*/ 5 h 289"/>
                <a:gd name="T56" fmla="*/ 156 w 289"/>
                <a:gd name="T57" fmla="*/ 9 h 289"/>
                <a:gd name="T58" fmla="*/ 166 w 289"/>
                <a:gd name="T59" fmla="*/ 13 h 289"/>
                <a:gd name="T60" fmla="*/ 175 w 289"/>
                <a:gd name="T61" fmla="*/ 19 h 289"/>
                <a:gd name="T62" fmla="*/ 184 w 289"/>
                <a:gd name="T63" fmla="*/ 25 h 289"/>
                <a:gd name="T64" fmla="*/ 192 w 289"/>
                <a:gd name="T65" fmla="*/ 33 h 289"/>
                <a:gd name="T66" fmla="*/ 130 w 289"/>
                <a:gd name="T67" fmla="*/ 289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30" y="289"/>
                  </a:move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3" y="166"/>
                    <a:pt x="13" y="166"/>
                    <a:pt x="13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6" name="Oval 66"/>
            <p:cNvSpPr>
              <a:spLocks noChangeArrowheads="1"/>
            </p:cNvSpPr>
            <p:nvPr/>
          </p:nvSpPr>
          <p:spPr bwMode="auto">
            <a:xfrm>
              <a:off x="288" y="287"/>
              <a:ext cx="998" cy="9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7" name="Oval 190"/>
            <p:cNvSpPr>
              <a:spLocks noChangeArrowheads="1"/>
            </p:cNvSpPr>
            <p:nvPr/>
          </p:nvSpPr>
          <p:spPr bwMode="auto">
            <a:xfrm>
              <a:off x="355" y="355"/>
              <a:ext cx="863" cy="857"/>
            </a:xfrm>
            <a:prstGeom prst="ellipse">
              <a:avLst/>
            </a:pr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8" name="Freeform 191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623" cy="352"/>
            </a:xfrm>
            <a:custGeom>
              <a:avLst/>
              <a:gdLst>
                <a:gd name="T0" fmla="*/ 65 w 141"/>
                <a:gd name="T1" fmla="*/ 80 h 80"/>
                <a:gd name="T2" fmla="*/ 0 w 141"/>
                <a:gd name="T3" fmla="*/ 80 h 80"/>
                <a:gd name="T4" fmla="*/ 6 w 141"/>
                <a:gd name="T5" fmla="*/ 62 h 80"/>
                <a:gd name="T6" fmla="*/ 28 w 141"/>
                <a:gd name="T7" fmla="*/ 42 h 80"/>
                <a:gd name="T8" fmla="*/ 40 w 141"/>
                <a:gd name="T9" fmla="*/ 31 h 80"/>
                <a:gd name="T10" fmla="*/ 43 w 141"/>
                <a:gd name="T11" fmla="*/ 24 h 80"/>
                <a:gd name="T12" fmla="*/ 40 w 141"/>
                <a:gd name="T13" fmla="*/ 18 h 80"/>
                <a:gd name="T14" fmla="*/ 33 w 141"/>
                <a:gd name="T15" fmla="*/ 15 h 80"/>
                <a:gd name="T16" fmla="*/ 27 w 141"/>
                <a:gd name="T17" fmla="*/ 18 h 80"/>
                <a:gd name="T18" fmla="*/ 23 w 141"/>
                <a:gd name="T19" fmla="*/ 27 h 80"/>
                <a:gd name="T20" fmla="*/ 1 w 141"/>
                <a:gd name="T21" fmla="*/ 25 h 80"/>
                <a:gd name="T22" fmla="*/ 6 w 141"/>
                <a:gd name="T23" fmla="*/ 11 h 80"/>
                <a:gd name="T24" fmla="*/ 16 w 141"/>
                <a:gd name="T25" fmla="*/ 3 h 80"/>
                <a:gd name="T26" fmla="*/ 33 w 141"/>
                <a:gd name="T27" fmla="*/ 0 h 80"/>
                <a:gd name="T28" fmla="*/ 51 w 141"/>
                <a:gd name="T29" fmla="*/ 3 h 80"/>
                <a:gd name="T30" fmla="*/ 61 w 141"/>
                <a:gd name="T31" fmla="*/ 11 h 80"/>
                <a:gd name="T32" fmla="*/ 64 w 141"/>
                <a:gd name="T33" fmla="*/ 23 h 80"/>
                <a:gd name="T34" fmla="*/ 60 w 141"/>
                <a:gd name="T35" fmla="*/ 37 h 80"/>
                <a:gd name="T36" fmla="*/ 45 w 141"/>
                <a:gd name="T37" fmla="*/ 51 h 80"/>
                <a:gd name="T38" fmla="*/ 36 w 141"/>
                <a:gd name="T39" fmla="*/ 58 h 80"/>
                <a:gd name="T40" fmla="*/ 31 w 141"/>
                <a:gd name="T41" fmla="*/ 62 h 80"/>
                <a:gd name="T42" fmla="*/ 65 w 141"/>
                <a:gd name="T43" fmla="*/ 62 h 80"/>
                <a:gd name="T44" fmla="*/ 65 w 141"/>
                <a:gd name="T45" fmla="*/ 80 h 80"/>
                <a:gd name="T46" fmla="*/ 112 w 141"/>
                <a:gd name="T47" fmla="*/ 65 h 80"/>
                <a:gd name="T48" fmla="*/ 72 w 141"/>
                <a:gd name="T49" fmla="*/ 65 h 80"/>
                <a:gd name="T50" fmla="*/ 72 w 141"/>
                <a:gd name="T51" fmla="*/ 48 h 80"/>
                <a:gd name="T52" fmla="*/ 112 w 141"/>
                <a:gd name="T53" fmla="*/ 0 h 80"/>
                <a:gd name="T54" fmla="*/ 131 w 141"/>
                <a:gd name="T55" fmla="*/ 0 h 80"/>
                <a:gd name="T56" fmla="*/ 131 w 141"/>
                <a:gd name="T57" fmla="*/ 49 h 80"/>
                <a:gd name="T58" fmla="*/ 141 w 141"/>
                <a:gd name="T59" fmla="*/ 49 h 80"/>
                <a:gd name="T60" fmla="*/ 141 w 141"/>
                <a:gd name="T61" fmla="*/ 65 h 80"/>
                <a:gd name="T62" fmla="*/ 131 w 141"/>
                <a:gd name="T63" fmla="*/ 65 h 80"/>
                <a:gd name="T64" fmla="*/ 131 w 141"/>
                <a:gd name="T65" fmla="*/ 80 h 80"/>
                <a:gd name="T66" fmla="*/ 112 w 141"/>
                <a:gd name="T67" fmla="*/ 80 h 80"/>
                <a:gd name="T68" fmla="*/ 112 w 141"/>
                <a:gd name="T69" fmla="*/ 65 h 80"/>
                <a:gd name="T70" fmla="*/ 112 w 141"/>
                <a:gd name="T71" fmla="*/ 49 h 80"/>
                <a:gd name="T72" fmla="*/ 112 w 141"/>
                <a:gd name="T73" fmla="*/ 24 h 80"/>
                <a:gd name="T74" fmla="*/ 91 w 141"/>
                <a:gd name="T75" fmla="*/ 49 h 80"/>
                <a:gd name="T76" fmla="*/ 112 w 141"/>
                <a:gd name="T77" fmla="*/ 49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80"/>
                <a:gd name="T119" fmla="*/ 141 w 141"/>
                <a:gd name="T120" fmla="*/ 80 h 8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80">
                  <a:moveTo>
                    <a:pt x="65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4"/>
                    <a:pt x="3" y="68"/>
                    <a:pt x="6" y="62"/>
                  </a:cubicBezTo>
                  <a:cubicBezTo>
                    <a:pt x="10" y="56"/>
                    <a:pt x="17" y="49"/>
                    <a:pt x="28" y="42"/>
                  </a:cubicBezTo>
                  <a:cubicBezTo>
                    <a:pt x="34" y="37"/>
                    <a:pt x="38" y="33"/>
                    <a:pt x="40" y="31"/>
                  </a:cubicBezTo>
                  <a:cubicBezTo>
                    <a:pt x="42" y="28"/>
                    <a:pt x="43" y="26"/>
                    <a:pt x="43" y="24"/>
                  </a:cubicBezTo>
                  <a:cubicBezTo>
                    <a:pt x="43" y="21"/>
                    <a:pt x="42" y="19"/>
                    <a:pt x="40" y="18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31" y="15"/>
                    <a:pt x="28" y="16"/>
                    <a:pt x="27" y="18"/>
                  </a:cubicBezTo>
                  <a:cubicBezTo>
                    <a:pt x="25" y="20"/>
                    <a:pt x="24" y="23"/>
                    <a:pt x="23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9"/>
                    <a:pt x="4" y="14"/>
                    <a:pt x="6" y="11"/>
                  </a:cubicBezTo>
                  <a:cubicBezTo>
                    <a:pt x="8" y="8"/>
                    <a:pt x="11" y="5"/>
                    <a:pt x="16" y="3"/>
                  </a:cubicBezTo>
                  <a:cubicBezTo>
                    <a:pt x="20" y="1"/>
                    <a:pt x="25" y="0"/>
                    <a:pt x="33" y="0"/>
                  </a:cubicBezTo>
                  <a:cubicBezTo>
                    <a:pt x="41" y="0"/>
                    <a:pt x="46" y="1"/>
                    <a:pt x="51" y="3"/>
                  </a:cubicBezTo>
                  <a:cubicBezTo>
                    <a:pt x="55" y="5"/>
                    <a:pt x="58" y="7"/>
                    <a:pt x="61" y="11"/>
                  </a:cubicBezTo>
                  <a:cubicBezTo>
                    <a:pt x="63" y="15"/>
                    <a:pt x="64" y="19"/>
                    <a:pt x="64" y="23"/>
                  </a:cubicBezTo>
                  <a:cubicBezTo>
                    <a:pt x="64" y="28"/>
                    <a:pt x="63" y="33"/>
                    <a:pt x="60" y="37"/>
                  </a:cubicBezTo>
                  <a:cubicBezTo>
                    <a:pt x="57" y="41"/>
                    <a:pt x="52" y="46"/>
                    <a:pt x="45" y="51"/>
                  </a:cubicBezTo>
                  <a:cubicBezTo>
                    <a:pt x="41" y="54"/>
                    <a:pt x="38" y="56"/>
                    <a:pt x="36" y="58"/>
                  </a:cubicBezTo>
                  <a:cubicBezTo>
                    <a:pt x="35" y="59"/>
                    <a:pt x="33" y="60"/>
                    <a:pt x="31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80"/>
                    <a:pt x="65" y="80"/>
                    <a:pt x="65" y="80"/>
                  </a:cubicBezTo>
                  <a:close/>
                  <a:moveTo>
                    <a:pt x="112" y="65"/>
                  </a:moveTo>
                  <a:cubicBezTo>
                    <a:pt x="72" y="65"/>
                    <a:pt x="72" y="65"/>
                    <a:pt x="72" y="65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65"/>
                    <a:pt x="112" y="65"/>
                    <a:pt x="112" y="65"/>
                  </a:cubicBezTo>
                  <a:close/>
                  <a:moveTo>
                    <a:pt x="112" y="49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112" y="49"/>
                    <a:pt x="112" y="49"/>
                    <a:pt x="11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9" name="Group 357"/>
          <p:cNvGrpSpPr>
            <a:grpSpLocks/>
          </p:cNvGrpSpPr>
          <p:nvPr/>
        </p:nvGrpSpPr>
        <p:grpSpPr bwMode="auto">
          <a:xfrm>
            <a:off x="1741488" y="5421313"/>
            <a:ext cx="442912" cy="441325"/>
            <a:chOff x="0" y="0"/>
            <a:chExt cx="1572" cy="1570"/>
          </a:xfrm>
        </p:grpSpPr>
        <p:sp>
          <p:nvSpPr>
            <p:cNvPr id="39270" name="Oval 7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1" name="Freeform 8"/>
            <p:cNvSpPr>
              <a:spLocks noChangeArrowheads="1"/>
            </p:cNvSpPr>
            <p:nvPr/>
          </p:nvSpPr>
          <p:spPr bwMode="auto">
            <a:xfrm>
              <a:off x="213" y="633"/>
              <a:ext cx="1355" cy="930"/>
            </a:xfrm>
            <a:custGeom>
              <a:avLst/>
              <a:gdLst>
                <a:gd name="T0" fmla="*/ 156 w 306"/>
                <a:gd name="T1" fmla="*/ 210 h 210"/>
                <a:gd name="T2" fmla="*/ 15 w 306"/>
                <a:gd name="T3" fmla="*/ 69 h 210"/>
                <a:gd name="T4" fmla="*/ 0 w 306"/>
                <a:gd name="T5" fmla="*/ 0 h 210"/>
                <a:gd name="T6" fmla="*/ 20 w 306"/>
                <a:gd name="T7" fmla="*/ 0 h 210"/>
                <a:gd name="T8" fmla="*/ 34 w 306"/>
                <a:gd name="T9" fmla="*/ 14 h 210"/>
                <a:gd name="T10" fmla="*/ 38 w 306"/>
                <a:gd name="T11" fmla="*/ 0 h 210"/>
                <a:gd name="T12" fmla="*/ 58 w 306"/>
                <a:gd name="T13" fmla="*/ 0 h 210"/>
                <a:gd name="T14" fmla="*/ 73 w 306"/>
                <a:gd name="T15" fmla="*/ 15 h 210"/>
                <a:gd name="T16" fmla="*/ 76 w 306"/>
                <a:gd name="T17" fmla="*/ 0 h 210"/>
                <a:gd name="T18" fmla="*/ 96 w 306"/>
                <a:gd name="T19" fmla="*/ 0 h 210"/>
                <a:gd name="T20" fmla="*/ 104 w 306"/>
                <a:gd name="T21" fmla="*/ 8 h 210"/>
                <a:gd name="T22" fmla="*/ 104 w 306"/>
                <a:gd name="T23" fmla="*/ 0 h 210"/>
                <a:gd name="T24" fmla="*/ 125 w 306"/>
                <a:gd name="T25" fmla="*/ 0 h 210"/>
                <a:gd name="T26" fmla="*/ 161 w 306"/>
                <a:gd name="T27" fmla="*/ 36 h 210"/>
                <a:gd name="T28" fmla="*/ 163 w 306"/>
                <a:gd name="T29" fmla="*/ 36 h 210"/>
                <a:gd name="T30" fmla="*/ 172 w 306"/>
                <a:gd name="T31" fmla="*/ 46 h 210"/>
                <a:gd name="T32" fmla="*/ 172 w 306"/>
                <a:gd name="T33" fmla="*/ 0 h 210"/>
                <a:gd name="T34" fmla="*/ 225 w 306"/>
                <a:gd name="T35" fmla="*/ 0 h 210"/>
                <a:gd name="T36" fmla="*/ 237 w 306"/>
                <a:gd name="T37" fmla="*/ 12 h 210"/>
                <a:gd name="T38" fmla="*/ 237 w 306"/>
                <a:gd name="T39" fmla="*/ 0 h 210"/>
                <a:gd name="T40" fmla="*/ 259 w 306"/>
                <a:gd name="T41" fmla="*/ 0 h 210"/>
                <a:gd name="T42" fmla="*/ 306 w 306"/>
                <a:gd name="T43" fmla="*/ 48 h 210"/>
                <a:gd name="T44" fmla="*/ 156 w 306"/>
                <a:gd name="T45" fmla="*/ 21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6"/>
                <a:gd name="T70" fmla="*/ 0 h 210"/>
                <a:gd name="T71" fmla="*/ 306 w 306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2" name="Freeform 192"/>
            <p:cNvSpPr>
              <a:spLocks noEditPoints="1" noChangeArrowheads="1"/>
            </p:cNvSpPr>
            <p:nvPr/>
          </p:nvSpPr>
          <p:spPr bwMode="auto">
            <a:xfrm>
              <a:off x="213" y="633"/>
              <a:ext cx="1148" cy="305"/>
            </a:xfrm>
            <a:custGeom>
              <a:avLst/>
              <a:gdLst>
                <a:gd name="T0" fmla="*/ 0 w 459"/>
                <a:gd name="T1" fmla="*/ 0 h 122"/>
                <a:gd name="T2" fmla="*/ 36 w 459"/>
                <a:gd name="T3" fmla="*/ 0 h 122"/>
                <a:gd name="T4" fmla="*/ 48 w 459"/>
                <a:gd name="T5" fmla="*/ 67 h 122"/>
                <a:gd name="T6" fmla="*/ 68 w 459"/>
                <a:gd name="T7" fmla="*/ 0 h 122"/>
                <a:gd name="T8" fmla="*/ 103 w 459"/>
                <a:gd name="T9" fmla="*/ 0 h 122"/>
                <a:gd name="T10" fmla="*/ 123 w 459"/>
                <a:gd name="T11" fmla="*/ 67 h 122"/>
                <a:gd name="T12" fmla="*/ 135 w 459"/>
                <a:gd name="T13" fmla="*/ 0 h 122"/>
                <a:gd name="T14" fmla="*/ 170 w 459"/>
                <a:gd name="T15" fmla="*/ 0 h 122"/>
                <a:gd name="T16" fmla="*/ 144 w 459"/>
                <a:gd name="T17" fmla="*/ 122 h 122"/>
                <a:gd name="T18" fmla="*/ 107 w 459"/>
                <a:gd name="T19" fmla="*/ 122 h 122"/>
                <a:gd name="T20" fmla="*/ 85 w 459"/>
                <a:gd name="T21" fmla="*/ 46 h 122"/>
                <a:gd name="T22" fmla="*/ 64 w 459"/>
                <a:gd name="T23" fmla="*/ 122 h 122"/>
                <a:gd name="T24" fmla="*/ 27 w 459"/>
                <a:gd name="T25" fmla="*/ 122 h 122"/>
                <a:gd name="T26" fmla="*/ 0 w 459"/>
                <a:gd name="T27" fmla="*/ 0 h 122"/>
                <a:gd name="T28" fmla="*/ 0 w 459"/>
                <a:gd name="T29" fmla="*/ 0 h 122"/>
                <a:gd name="T30" fmla="*/ 184 w 459"/>
                <a:gd name="T31" fmla="*/ 0 h 122"/>
                <a:gd name="T32" fmla="*/ 222 w 459"/>
                <a:gd name="T33" fmla="*/ 0 h 122"/>
                <a:gd name="T34" fmla="*/ 222 w 459"/>
                <a:gd name="T35" fmla="*/ 122 h 122"/>
                <a:gd name="T36" fmla="*/ 184 w 459"/>
                <a:gd name="T37" fmla="*/ 122 h 122"/>
                <a:gd name="T38" fmla="*/ 184 w 459"/>
                <a:gd name="T39" fmla="*/ 0 h 122"/>
                <a:gd name="T40" fmla="*/ 184 w 459"/>
                <a:gd name="T41" fmla="*/ 0 h 122"/>
                <a:gd name="T42" fmla="*/ 239 w 459"/>
                <a:gd name="T43" fmla="*/ 64 h 122"/>
                <a:gd name="T44" fmla="*/ 289 w 459"/>
                <a:gd name="T45" fmla="*/ 64 h 122"/>
                <a:gd name="T46" fmla="*/ 289 w 459"/>
                <a:gd name="T47" fmla="*/ 90 h 122"/>
                <a:gd name="T48" fmla="*/ 239 w 459"/>
                <a:gd name="T49" fmla="*/ 90 h 122"/>
                <a:gd name="T50" fmla="*/ 239 w 459"/>
                <a:gd name="T51" fmla="*/ 64 h 122"/>
                <a:gd name="T52" fmla="*/ 239 w 459"/>
                <a:gd name="T53" fmla="*/ 64 h 122"/>
                <a:gd name="T54" fmla="*/ 305 w 459"/>
                <a:gd name="T55" fmla="*/ 0 h 122"/>
                <a:gd name="T56" fmla="*/ 399 w 459"/>
                <a:gd name="T57" fmla="*/ 0 h 122"/>
                <a:gd name="T58" fmla="*/ 399 w 459"/>
                <a:gd name="T59" fmla="*/ 27 h 122"/>
                <a:gd name="T60" fmla="*/ 344 w 459"/>
                <a:gd name="T61" fmla="*/ 27 h 122"/>
                <a:gd name="T62" fmla="*/ 344 w 459"/>
                <a:gd name="T63" fmla="*/ 48 h 122"/>
                <a:gd name="T64" fmla="*/ 390 w 459"/>
                <a:gd name="T65" fmla="*/ 48 h 122"/>
                <a:gd name="T66" fmla="*/ 390 w 459"/>
                <a:gd name="T67" fmla="*/ 73 h 122"/>
                <a:gd name="T68" fmla="*/ 344 w 459"/>
                <a:gd name="T69" fmla="*/ 73 h 122"/>
                <a:gd name="T70" fmla="*/ 344 w 459"/>
                <a:gd name="T71" fmla="*/ 122 h 122"/>
                <a:gd name="T72" fmla="*/ 305 w 459"/>
                <a:gd name="T73" fmla="*/ 122 h 122"/>
                <a:gd name="T74" fmla="*/ 305 w 459"/>
                <a:gd name="T75" fmla="*/ 0 h 122"/>
                <a:gd name="T76" fmla="*/ 305 w 459"/>
                <a:gd name="T77" fmla="*/ 0 h 122"/>
                <a:gd name="T78" fmla="*/ 420 w 459"/>
                <a:gd name="T79" fmla="*/ 0 h 122"/>
                <a:gd name="T80" fmla="*/ 459 w 459"/>
                <a:gd name="T81" fmla="*/ 0 h 122"/>
                <a:gd name="T82" fmla="*/ 459 w 459"/>
                <a:gd name="T83" fmla="*/ 122 h 122"/>
                <a:gd name="T84" fmla="*/ 420 w 459"/>
                <a:gd name="T85" fmla="*/ 122 h 122"/>
                <a:gd name="T86" fmla="*/ 420 w 459"/>
                <a:gd name="T87" fmla="*/ 0 h 122"/>
                <a:gd name="T88" fmla="*/ 420 w 459"/>
                <a:gd name="T89" fmla="*/ 0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9"/>
                <a:gd name="T136" fmla="*/ 0 h 122"/>
                <a:gd name="T137" fmla="*/ 459 w 459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3" name="Group 361"/>
          <p:cNvGrpSpPr>
            <a:grpSpLocks/>
          </p:cNvGrpSpPr>
          <p:nvPr/>
        </p:nvGrpSpPr>
        <p:grpSpPr bwMode="auto">
          <a:xfrm>
            <a:off x="8859838" y="3140075"/>
            <a:ext cx="442912" cy="442913"/>
            <a:chOff x="0" y="0"/>
            <a:chExt cx="1568" cy="1565"/>
          </a:xfrm>
        </p:grpSpPr>
        <p:sp>
          <p:nvSpPr>
            <p:cNvPr id="39274" name="Oval 33"/>
            <p:cNvSpPr>
              <a:spLocks noChangeArrowheads="1"/>
            </p:cNvSpPr>
            <p:nvPr/>
          </p:nvSpPr>
          <p:spPr bwMode="auto">
            <a:xfrm>
              <a:off x="0" y="0"/>
              <a:ext cx="1568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5" name="Freeform 34"/>
            <p:cNvSpPr>
              <a:spLocks noChangeArrowheads="1"/>
            </p:cNvSpPr>
            <p:nvPr/>
          </p:nvSpPr>
          <p:spPr bwMode="auto">
            <a:xfrm>
              <a:off x="212" y="445"/>
              <a:ext cx="1355" cy="112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6"/>
                <a:gd name="T136" fmla="*/ 0 h 253"/>
                <a:gd name="T137" fmla="*/ 306 w 306"/>
                <a:gd name="T138" fmla="*/ 253 h 2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6" name="Freeform 58"/>
            <p:cNvSpPr>
              <a:spLocks noEditPoints="1" noChangeArrowheads="1"/>
            </p:cNvSpPr>
            <p:nvPr/>
          </p:nvSpPr>
          <p:spPr bwMode="auto">
            <a:xfrm>
              <a:off x="212" y="445"/>
              <a:ext cx="1165" cy="69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7"/>
                <a:gd name="T92" fmla="*/ 263 w 263"/>
                <a:gd name="T93" fmla="*/ 157 h 15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7" name="Group 365"/>
          <p:cNvGrpSpPr>
            <a:grpSpLocks/>
          </p:cNvGrpSpPr>
          <p:nvPr/>
        </p:nvGrpSpPr>
        <p:grpSpPr bwMode="auto">
          <a:xfrm>
            <a:off x="8859838" y="4279900"/>
            <a:ext cx="442912" cy="444500"/>
            <a:chOff x="0" y="0"/>
            <a:chExt cx="1568" cy="1572"/>
          </a:xfrm>
        </p:grpSpPr>
        <p:sp>
          <p:nvSpPr>
            <p:cNvPr id="39278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9" name="Freeform 18"/>
            <p:cNvSpPr>
              <a:spLocks noChangeArrowheads="1"/>
            </p:cNvSpPr>
            <p:nvPr/>
          </p:nvSpPr>
          <p:spPr bwMode="auto">
            <a:xfrm>
              <a:off x="270" y="270"/>
              <a:ext cx="1298" cy="1297"/>
            </a:xfrm>
            <a:custGeom>
              <a:avLst/>
              <a:gdLst>
                <a:gd name="T0" fmla="*/ 198 w 293"/>
                <a:gd name="T1" fmla="*/ 34 h 293"/>
                <a:gd name="T2" fmla="*/ 190 w 293"/>
                <a:gd name="T3" fmla="*/ 27 h 293"/>
                <a:gd name="T4" fmla="*/ 181 w 293"/>
                <a:gd name="T5" fmla="*/ 20 h 293"/>
                <a:gd name="T6" fmla="*/ 171 w 293"/>
                <a:gd name="T7" fmla="*/ 14 h 293"/>
                <a:gd name="T8" fmla="*/ 161 w 293"/>
                <a:gd name="T9" fmla="*/ 9 h 293"/>
                <a:gd name="T10" fmla="*/ 151 w 293"/>
                <a:gd name="T11" fmla="*/ 5 h 293"/>
                <a:gd name="T12" fmla="*/ 139 w 293"/>
                <a:gd name="T13" fmla="*/ 2 h 293"/>
                <a:gd name="T14" fmla="*/ 128 w 293"/>
                <a:gd name="T15" fmla="*/ 1 h 293"/>
                <a:gd name="T16" fmla="*/ 116 w 293"/>
                <a:gd name="T17" fmla="*/ 0 h 293"/>
                <a:gd name="T18" fmla="*/ 104 w 293"/>
                <a:gd name="T19" fmla="*/ 1 h 293"/>
                <a:gd name="T20" fmla="*/ 93 w 293"/>
                <a:gd name="T21" fmla="*/ 2 h 293"/>
                <a:gd name="T22" fmla="*/ 81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1 w 293"/>
                <a:gd name="T29" fmla="*/ 20 h 293"/>
                <a:gd name="T30" fmla="*/ 42 w 293"/>
                <a:gd name="T31" fmla="*/ 27 h 293"/>
                <a:gd name="T32" fmla="*/ 34 w 293"/>
                <a:gd name="T33" fmla="*/ 34 h 293"/>
                <a:gd name="T34" fmla="*/ 26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5 w 293"/>
                <a:gd name="T43" fmla="*/ 82 h 293"/>
                <a:gd name="T44" fmla="*/ 2 w 293"/>
                <a:gd name="T45" fmla="*/ 93 h 293"/>
                <a:gd name="T46" fmla="*/ 0 w 293"/>
                <a:gd name="T47" fmla="*/ 104 h 293"/>
                <a:gd name="T48" fmla="*/ 0 w 293"/>
                <a:gd name="T49" fmla="*/ 116 h 293"/>
                <a:gd name="T50" fmla="*/ 0 w 293"/>
                <a:gd name="T51" fmla="*/ 128 h 293"/>
                <a:gd name="T52" fmla="*/ 2 w 293"/>
                <a:gd name="T53" fmla="*/ 140 h 293"/>
                <a:gd name="T54" fmla="*/ 5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6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8" y="34"/>
                    <a:pt x="198" y="34"/>
                    <a:pt x="198" y="34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6" y="190"/>
                    <a:pt x="26" y="190"/>
                    <a:pt x="26" y="190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216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0" name="Freeform 60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27"/>
            </a:xfrm>
            <a:custGeom>
              <a:avLst/>
              <a:gdLst>
                <a:gd name="T0" fmla="*/ 116 w 232"/>
                <a:gd name="T1" fmla="*/ 0 h 232"/>
                <a:gd name="T2" fmla="*/ 232 w 232"/>
                <a:gd name="T3" fmla="*/ 116 h 232"/>
                <a:gd name="T4" fmla="*/ 116 w 232"/>
                <a:gd name="T5" fmla="*/ 232 h 232"/>
                <a:gd name="T6" fmla="*/ 0 w 232"/>
                <a:gd name="T7" fmla="*/ 116 h 232"/>
                <a:gd name="T8" fmla="*/ 116 w 232"/>
                <a:gd name="T9" fmla="*/ 0 h 232"/>
                <a:gd name="T10" fmla="*/ 181 w 232"/>
                <a:gd name="T11" fmla="*/ 104 h 232"/>
                <a:gd name="T12" fmla="*/ 176 w 232"/>
                <a:gd name="T13" fmla="*/ 126 h 232"/>
                <a:gd name="T14" fmla="*/ 163 w 232"/>
                <a:gd name="T15" fmla="*/ 142 h 232"/>
                <a:gd name="T16" fmla="*/ 141 w 232"/>
                <a:gd name="T17" fmla="*/ 150 h 232"/>
                <a:gd name="T18" fmla="*/ 129 w 232"/>
                <a:gd name="T19" fmla="*/ 147 h 232"/>
                <a:gd name="T20" fmla="*/ 125 w 232"/>
                <a:gd name="T21" fmla="*/ 139 h 232"/>
                <a:gd name="T22" fmla="*/ 116 w 232"/>
                <a:gd name="T23" fmla="*/ 147 h 232"/>
                <a:gd name="T24" fmla="*/ 105 w 232"/>
                <a:gd name="T25" fmla="*/ 150 h 232"/>
                <a:gd name="T26" fmla="*/ 82 w 232"/>
                <a:gd name="T27" fmla="*/ 126 h 232"/>
                <a:gd name="T28" fmla="*/ 91 w 232"/>
                <a:gd name="T29" fmla="*/ 99 h 232"/>
                <a:gd name="T30" fmla="*/ 116 w 232"/>
                <a:gd name="T31" fmla="*/ 87 h 232"/>
                <a:gd name="T32" fmla="*/ 131 w 232"/>
                <a:gd name="T33" fmla="*/ 94 h 232"/>
                <a:gd name="T34" fmla="*/ 134 w 232"/>
                <a:gd name="T35" fmla="*/ 89 h 232"/>
                <a:gd name="T36" fmla="*/ 150 w 232"/>
                <a:gd name="T37" fmla="*/ 89 h 232"/>
                <a:gd name="T38" fmla="*/ 140 w 232"/>
                <a:gd name="T39" fmla="*/ 131 h 232"/>
                <a:gd name="T40" fmla="*/ 140 w 232"/>
                <a:gd name="T41" fmla="*/ 132 h 232"/>
                <a:gd name="T42" fmla="*/ 140 w 232"/>
                <a:gd name="T43" fmla="*/ 133 h 232"/>
                <a:gd name="T44" fmla="*/ 143 w 232"/>
                <a:gd name="T45" fmla="*/ 137 h 232"/>
                <a:gd name="T46" fmla="*/ 160 w 232"/>
                <a:gd name="T47" fmla="*/ 125 h 232"/>
                <a:gd name="T48" fmla="*/ 166 w 232"/>
                <a:gd name="T49" fmla="*/ 104 h 232"/>
                <a:gd name="T50" fmla="*/ 152 w 232"/>
                <a:gd name="T51" fmla="*/ 77 h 232"/>
                <a:gd name="T52" fmla="*/ 122 w 232"/>
                <a:gd name="T53" fmla="*/ 69 h 232"/>
                <a:gd name="T54" fmla="*/ 89 w 232"/>
                <a:gd name="T55" fmla="*/ 78 h 232"/>
                <a:gd name="T56" fmla="*/ 67 w 232"/>
                <a:gd name="T57" fmla="*/ 120 h 232"/>
                <a:gd name="T58" fmla="*/ 80 w 232"/>
                <a:gd name="T59" fmla="*/ 152 h 232"/>
                <a:gd name="T60" fmla="*/ 117 w 232"/>
                <a:gd name="T61" fmla="*/ 164 h 232"/>
                <a:gd name="T62" fmla="*/ 157 w 232"/>
                <a:gd name="T63" fmla="*/ 151 h 232"/>
                <a:gd name="T64" fmla="*/ 165 w 232"/>
                <a:gd name="T65" fmla="*/ 162 h 232"/>
                <a:gd name="T66" fmla="*/ 115 w 232"/>
                <a:gd name="T67" fmla="*/ 179 h 232"/>
                <a:gd name="T68" fmla="*/ 91 w 232"/>
                <a:gd name="T69" fmla="*/ 175 h 232"/>
                <a:gd name="T70" fmla="*/ 71 w 232"/>
                <a:gd name="T71" fmla="*/ 164 h 232"/>
                <a:gd name="T72" fmla="*/ 51 w 232"/>
                <a:gd name="T73" fmla="*/ 121 h 232"/>
                <a:gd name="T74" fmla="*/ 66 w 232"/>
                <a:gd name="T75" fmla="*/ 79 h 232"/>
                <a:gd name="T76" fmla="*/ 91 w 232"/>
                <a:gd name="T77" fmla="*/ 60 h 232"/>
                <a:gd name="T78" fmla="*/ 122 w 232"/>
                <a:gd name="T79" fmla="*/ 54 h 232"/>
                <a:gd name="T80" fmla="*/ 163 w 232"/>
                <a:gd name="T81" fmla="*/ 66 h 232"/>
                <a:gd name="T82" fmla="*/ 181 w 232"/>
                <a:gd name="T83" fmla="*/ 104 h 232"/>
                <a:gd name="T84" fmla="*/ 126 w 232"/>
                <a:gd name="T85" fmla="*/ 109 h 232"/>
                <a:gd name="T86" fmla="*/ 123 w 232"/>
                <a:gd name="T87" fmla="*/ 102 h 232"/>
                <a:gd name="T88" fmla="*/ 117 w 232"/>
                <a:gd name="T89" fmla="*/ 100 h 232"/>
                <a:gd name="T90" fmla="*/ 105 w 232"/>
                <a:gd name="T91" fmla="*/ 109 h 232"/>
                <a:gd name="T92" fmla="*/ 101 w 232"/>
                <a:gd name="T93" fmla="*/ 126 h 232"/>
                <a:gd name="T94" fmla="*/ 109 w 232"/>
                <a:gd name="T95" fmla="*/ 136 h 232"/>
                <a:gd name="T96" fmla="*/ 118 w 232"/>
                <a:gd name="T97" fmla="*/ 132 h 232"/>
                <a:gd name="T98" fmla="*/ 123 w 232"/>
                <a:gd name="T99" fmla="*/ 122 h 232"/>
                <a:gd name="T100" fmla="*/ 126 w 232"/>
                <a:gd name="T101" fmla="*/ 109 h 232"/>
                <a:gd name="T102" fmla="*/ 116 w 232"/>
                <a:gd name="T103" fmla="*/ 8 h 232"/>
                <a:gd name="T104" fmla="*/ 8 w 232"/>
                <a:gd name="T105" fmla="*/ 116 h 232"/>
                <a:gd name="T106" fmla="*/ 116 w 232"/>
                <a:gd name="T107" fmla="*/ 224 h 232"/>
                <a:gd name="T108" fmla="*/ 224 w 232"/>
                <a:gd name="T109" fmla="*/ 116 h 232"/>
                <a:gd name="T110" fmla="*/ 116 w 232"/>
                <a:gd name="T111" fmla="*/ 8 h 232"/>
                <a:gd name="T112" fmla="*/ 116 w 232"/>
                <a:gd name="T113" fmla="*/ 13 h 232"/>
                <a:gd name="T114" fmla="*/ 12 w 232"/>
                <a:gd name="T115" fmla="*/ 116 h 232"/>
                <a:gd name="T116" fmla="*/ 116 w 232"/>
                <a:gd name="T117" fmla="*/ 220 h 232"/>
                <a:gd name="T118" fmla="*/ 220 w 232"/>
                <a:gd name="T119" fmla="*/ 116 h 232"/>
                <a:gd name="T120" fmla="*/ 116 w 232"/>
                <a:gd name="T121" fmla="*/ 13 h 2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2"/>
                <a:gd name="T184" fmla="*/ 0 h 232"/>
                <a:gd name="T185" fmla="*/ 232 w 232"/>
                <a:gd name="T186" fmla="*/ 232 h 2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2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lose/>
                  <a:moveTo>
                    <a:pt x="181" y="104"/>
                  </a:moveTo>
                  <a:cubicBezTo>
                    <a:pt x="181" y="112"/>
                    <a:pt x="179" y="119"/>
                    <a:pt x="176" y="126"/>
                  </a:cubicBezTo>
                  <a:cubicBezTo>
                    <a:pt x="173" y="132"/>
                    <a:pt x="169" y="137"/>
                    <a:pt x="163" y="142"/>
                  </a:cubicBezTo>
                  <a:cubicBezTo>
                    <a:pt x="156" y="147"/>
                    <a:pt x="149" y="150"/>
                    <a:pt x="141" y="150"/>
                  </a:cubicBezTo>
                  <a:cubicBezTo>
                    <a:pt x="136" y="150"/>
                    <a:pt x="132" y="149"/>
                    <a:pt x="129" y="147"/>
                  </a:cubicBezTo>
                  <a:cubicBezTo>
                    <a:pt x="127" y="145"/>
                    <a:pt x="125" y="143"/>
                    <a:pt x="125" y="139"/>
                  </a:cubicBezTo>
                  <a:cubicBezTo>
                    <a:pt x="122" y="143"/>
                    <a:pt x="119" y="146"/>
                    <a:pt x="116" y="147"/>
                  </a:cubicBezTo>
                  <a:cubicBezTo>
                    <a:pt x="113" y="149"/>
                    <a:pt x="109" y="150"/>
                    <a:pt x="105" y="150"/>
                  </a:cubicBezTo>
                  <a:cubicBezTo>
                    <a:pt x="89" y="150"/>
                    <a:pt x="82" y="142"/>
                    <a:pt x="82" y="126"/>
                  </a:cubicBezTo>
                  <a:cubicBezTo>
                    <a:pt x="82" y="115"/>
                    <a:pt x="85" y="106"/>
                    <a:pt x="91" y="99"/>
                  </a:cubicBezTo>
                  <a:cubicBezTo>
                    <a:pt x="97" y="91"/>
                    <a:pt x="105" y="87"/>
                    <a:pt x="116" y="87"/>
                  </a:cubicBezTo>
                  <a:cubicBezTo>
                    <a:pt x="123" y="87"/>
                    <a:pt x="128" y="89"/>
                    <a:pt x="131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3"/>
                    <a:pt x="140" y="133"/>
                  </a:cubicBezTo>
                  <a:cubicBezTo>
                    <a:pt x="140" y="135"/>
                    <a:pt x="141" y="137"/>
                    <a:pt x="143" y="137"/>
                  </a:cubicBezTo>
                  <a:cubicBezTo>
                    <a:pt x="150" y="137"/>
                    <a:pt x="155" y="133"/>
                    <a:pt x="160" y="125"/>
                  </a:cubicBezTo>
                  <a:cubicBezTo>
                    <a:pt x="164" y="119"/>
                    <a:pt x="166" y="112"/>
                    <a:pt x="166" y="104"/>
                  </a:cubicBezTo>
                  <a:cubicBezTo>
                    <a:pt x="166" y="93"/>
                    <a:pt x="161" y="84"/>
                    <a:pt x="152" y="77"/>
                  </a:cubicBezTo>
                  <a:cubicBezTo>
                    <a:pt x="144" y="72"/>
                    <a:pt x="134" y="69"/>
                    <a:pt x="122" y="69"/>
                  </a:cubicBezTo>
                  <a:cubicBezTo>
                    <a:pt x="109" y="69"/>
                    <a:pt x="98" y="72"/>
                    <a:pt x="89" y="78"/>
                  </a:cubicBezTo>
                  <a:cubicBezTo>
                    <a:pt x="74" y="88"/>
                    <a:pt x="67" y="102"/>
                    <a:pt x="67" y="120"/>
                  </a:cubicBezTo>
                  <a:cubicBezTo>
                    <a:pt x="67" y="134"/>
                    <a:pt x="71" y="144"/>
                    <a:pt x="80" y="152"/>
                  </a:cubicBezTo>
                  <a:cubicBezTo>
                    <a:pt x="90" y="160"/>
                    <a:pt x="102" y="164"/>
                    <a:pt x="117" y="164"/>
                  </a:cubicBezTo>
                  <a:cubicBezTo>
                    <a:pt x="132" y="164"/>
                    <a:pt x="145" y="160"/>
                    <a:pt x="157" y="15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50" y="173"/>
                    <a:pt x="134" y="179"/>
                    <a:pt x="115" y="179"/>
                  </a:cubicBezTo>
                  <a:cubicBezTo>
                    <a:pt x="107" y="179"/>
                    <a:pt x="99" y="177"/>
                    <a:pt x="91" y="175"/>
                  </a:cubicBezTo>
                  <a:cubicBezTo>
                    <a:pt x="84" y="172"/>
                    <a:pt x="77" y="169"/>
                    <a:pt x="71" y="164"/>
                  </a:cubicBezTo>
                  <a:cubicBezTo>
                    <a:pt x="58" y="153"/>
                    <a:pt x="51" y="139"/>
                    <a:pt x="51" y="121"/>
                  </a:cubicBezTo>
                  <a:cubicBezTo>
                    <a:pt x="51" y="105"/>
                    <a:pt x="56" y="91"/>
                    <a:pt x="66" y="79"/>
                  </a:cubicBezTo>
                  <a:cubicBezTo>
                    <a:pt x="73" y="71"/>
                    <a:pt x="81" y="65"/>
                    <a:pt x="91" y="60"/>
                  </a:cubicBezTo>
                  <a:cubicBezTo>
                    <a:pt x="100" y="56"/>
                    <a:pt x="111" y="54"/>
                    <a:pt x="122" y="54"/>
                  </a:cubicBezTo>
                  <a:cubicBezTo>
                    <a:pt x="138" y="54"/>
                    <a:pt x="152" y="58"/>
                    <a:pt x="163" y="66"/>
                  </a:cubicBezTo>
                  <a:cubicBezTo>
                    <a:pt x="175" y="76"/>
                    <a:pt x="181" y="88"/>
                    <a:pt x="181" y="104"/>
                  </a:cubicBezTo>
                  <a:close/>
                  <a:moveTo>
                    <a:pt x="126" y="109"/>
                  </a:moveTo>
                  <a:cubicBezTo>
                    <a:pt x="126" y="106"/>
                    <a:pt x="125" y="104"/>
                    <a:pt x="123" y="102"/>
                  </a:cubicBezTo>
                  <a:cubicBezTo>
                    <a:pt x="122" y="100"/>
                    <a:pt x="119" y="100"/>
                    <a:pt x="117" y="100"/>
                  </a:cubicBezTo>
                  <a:cubicBezTo>
                    <a:pt x="112" y="100"/>
                    <a:pt x="108" y="103"/>
                    <a:pt x="105" y="109"/>
                  </a:cubicBezTo>
                  <a:cubicBezTo>
                    <a:pt x="102" y="115"/>
                    <a:pt x="101" y="120"/>
                    <a:pt x="101" y="126"/>
                  </a:cubicBezTo>
                  <a:cubicBezTo>
                    <a:pt x="101" y="133"/>
                    <a:pt x="103" y="136"/>
                    <a:pt x="109" y="136"/>
                  </a:cubicBezTo>
                  <a:cubicBezTo>
                    <a:pt x="112" y="136"/>
                    <a:pt x="115" y="135"/>
                    <a:pt x="118" y="132"/>
                  </a:cubicBezTo>
                  <a:cubicBezTo>
                    <a:pt x="120" y="130"/>
                    <a:pt x="122" y="126"/>
                    <a:pt x="123" y="122"/>
                  </a:cubicBezTo>
                  <a:cubicBezTo>
                    <a:pt x="126" y="109"/>
                    <a:pt x="126" y="109"/>
                    <a:pt x="126" y="109"/>
                  </a:cubicBezTo>
                  <a:close/>
                  <a:moveTo>
                    <a:pt x="116" y="8"/>
                  </a:moveTo>
                  <a:cubicBezTo>
                    <a:pt x="56" y="8"/>
                    <a:pt x="8" y="57"/>
                    <a:pt x="8" y="116"/>
                  </a:cubicBezTo>
                  <a:cubicBezTo>
                    <a:pt x="8" y="176"/>
                    <a:pt x="56" y="224"/>
                    <a:pt x="116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6" y="8"/>
                  </a:cubicBezTo>
                  <a:close/>
                  <a:moveTo>
                    <a:pt x="116" y="13"/>
                  </a:moveTo>
                  <a:cubicBezTo>
                    <a:pt x="59" y="13"/>
                    <a:pt x="12" y="59"/>
                    <a:pt x="12" y="116"/>
                  </a:cubicBezTo>
                  <a:cubicBezTo>
                    <a:pt x="12" y="173"/>
                    <a:pt x="59" y="220"/>
                    <a:pt x="116" y="220"/>
                  </a:cubicBezTo>
                  <a:cubicBezTo>
                    <a:pt x="173" y="220"/>
                    <a:pt x="220" y="173"/>
                    <a:pt x="220" y="116"/>
                  </a:cubicBezTo>
                  <a:cubicBezTo>
                    <a:pt x="220" y="59"/>
                    <a:pt x="173" y="13"/>
                    <a:pt x="1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1" name="Group 369"/>
          <p:cNvGrpSpPr>
            <a:grpSpLocks/>
          </p:cNvGrpSpPr>
          <p:nvPr/>
        </p:nvGrpSpPr>
        <p:grpSpPr bwMode="auto">
          <a:xfrm>
            <a:off x="11231563" y="3140075"/>
            <a:ext cx="442912" cy="442913"/>
            <a:chOff x="0" y="0"/>
            <a:chExt cx="1570" cy="1564"/>
          </a:xfrm>
        </p:grpSpPr>
        <p:sp>
          <p:nvSpPr>
            <p:cNvPr id="39282" name="Oval 27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3" name="Freeform 28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288" cy="1265"/>
            </a:xfrm>
            <a:custGeom>
              <a:avLst/>
              <a:gdLst>
                <a:gd name="T0" fmla="*/ 128 w 291"/>
                <a:gd name="T1" fmla="*/ 286 h 286"/>
                <a:gd name="T2" fmla="*/ 0 w 291"/>
                <a:gd name="T3" fmla="*/ 158 h 286"/>
                <a:gd name="T4" fmla="*/ 0 w 291"/>
                <a:gd name="T5" fmla="*/ 60 h 286"/>
                <a:gd name="T6" fmla="*/ 34 w 291"/>
                <a:gd name="T7" fmla="*/ 60 h 286"/>
                <a:gd name="T8" fmla="*/ 46 w 291"/>
                <a:gd name="T9" fmla="*/ 71 h 286"/>
                <a:gd name="T10" fmla="*/ 47 w 291"/>
                <a:gd name="T11" fmla="*/ 60 h 286"/>
                <a:gd name="T12" fmla="*/ 81 w 291"/>
                <a:gd name="T13" fmla="*/ 60 h 286"/>
                <a:gd name="T14" fmla="*/ 106 w 291"/>
                <a:gd name="T15" fmla="*/ 85 h 286"/>
                <a:gd name="T16" fmla="*/ 106 w 291"/>
                <a:gd name="T17" fmla="*/ 0 h 286"/>
                <a:gd name="T18" fmla="*/ 120 w 291"/>
                <a:gd name="T19" fmla="*/ 0 h 286"/>
                <a:gd name="T20" fmla="*/ 180 w 291"/>
                <a:gd name="T21" fmla="*/ 60 h 286"/>
                <a:gd name="T22" fmla="*/ 204 w 291"/>
                <a:gd name="T23" fmla="*/ 60 h 286"/>
                <a:gd name="T24" fmla="*/ 216 w 291"/>
                <a:gd name="T25" fmla="*/ 72 h 286"/>
                <a:gd name="T26" fmla="*/ 217 w 291"/>
                <a:gd name="T27" fmla="*/ 60 h 286"/>
                <a:gd name="T28" fmla="*/ 242 w 291"/>
                <a:gd name="T29" fmla="*/ 60 h 286"/>
                <a:gd name="T30" fmla="*/ 291 w 291"/>
                <a:gd name="T31" fmla="*/ 109 h 286"/>
                <a:gd name="T32" fmla="*/ 291 w 291"/>
                <a:gd name="T33" fmla="*/ 109 h 286"/>
                <a:gd name="T34" fmla="*/ 128 w 291"/>
                <a:gd name="T35" fmla="*/ 286 h 286"/>
                <a:gd name="T36" fmla="*/ 42 w 291"/>
                <a:gd name="T37" fmla="*/ 102 h 286"/>
                <a:gd name="T38" fmla="*/ 42 w 291"/>
                <a:gd name="T39" fmla="*/ 102 h 286"/>
                <a:gd name="T40" fmla="*/ 0 w 291"/>
                <a:gd name="T41" fmla="*/ 60 h 286"/>
                <a:gd name="T42" fmla="*/ 42 w 291"/>
                <a:gd name="T43" fmla="*/ 102 h 2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1"/>
                <a:gd name="T67" fmla="*/ 0 h 286"/>
                <a:gd name="T68" fmla="*/ 291 w 291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1" h="286">
                  <a:moveTo>
                    <a:pt x="128" y="286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202"/>
                    <a:pt x="219" y="278"/>
                    <a:pt x="128" y="286"/>
                  </a:cubicBezTo>
                  <a:close/>
                  <a:moveTo>
                    <a:pt x="42" y="102"/>
                  </a:moveTo>
                  <a:cubicBezTo>
                    <a:pt x="42" y="102"/>
                    <a:pt x="42" y="102"/>
                    <a:pt x="42" y="10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4" name="Freeform 64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070" cy="965"/>
            </a:xfrm>
            <a:custGeom>
              <a:avLst/>
              <a:gdLst>
                <a:gd name="T0" fmla="*/ 188 w 428"/>
                <a:gd name="T1" fmla="*/ 0 h 386"/>
                <a:gd name="T2" fmla="*/ 212 w 428"/>
                <a:gd name="T3" fmla="*/ 0 h 386"/>
                <a:gd name="T4" fmla="*/ 212 w 428"/>
                <a:gd name="T5" fmla="*/ 386 h 386"/>
                <a:gd name="T6" fmla="*/ 188 w 428"/>
                <a:gd name="T7" fmla="*/ 386 h 386"/>
                <a:gd name="T8" fmla="*/ 188 w 428"/>
                <a:gd name="T9" fmla="*/ 0 h 386"/>
                <a:gd name="T10" fmla="*/ 188 w 428"/>
                <a:gd name="T11" fmla="*/ 0 h 386"/>
                <a:gd name="T12" fmla="*/ 0 w 428"/>
                <a:gd name="T13" fmla="*/ 106 h 386"/>
                <a:gd name="T14" fmla="*/ 60 w 428"/>
                <a:gd name="T15" fmla="*/ 106 h 386"/>
                <a:gd name="T16" fmla="*/ 73 w 428"/>
                <a:gd name="T17" fmla="*/ 207 h 386"/>
                <a:gd name="T18" fmla="*/ 83 w 428"/>
                <a:gd name="T19" fmla="*/ 106 h 386"/>
                <a:gd name="T20" fmla="*/ 143 w 428"/>
                <a:gd name="T21" fmla="*/ 106 h 386"/>
                <a:gd name="T22" fmla="*/ 143 w 428"/>
                <a:gd name="T23" fmla="*/ 280 h 386"/>
                <a:gd name="T24" fmla="*/ 106 w 428"/>
                <a:gd name="T25" fmla="*/ 280 h 386"/>
                <a:gd name="T26" fmla="*/ 106 w 428"/>
                <a:gd name="T27" fmla="*/ 150 h 386"/>
                <a:gd name="T28" fmla="*/ 87 w 428"/>
                <a:gd name="T29" fmla="*/ 280 h 386"/>
                <a:gd name="T30" fmla="*/ 57 w 428"/>
                <a:gd name="T31" fmla="*/ 280 h 386"/>
                <a:gd name="T32" fmla="*/ 39 w 428"/>
                <a:gd name="T33" fmla="*/ 150 h 386"/>
                <a:gd name="T34" fmla="*/ 39 w 428"/>
                <a:gd name="T35" fmla="*/ 280 h 386"/>
                <a:gd name="T36" fmla="*/ 0 w 428"/>
                <a:gd name="T37" fmla="*/ 280 h 386"/>
                <a:gd name="T38" fmla="*/ 0 w 428"/>
                <a:gd name="T39" fmla="*/ 106 h 386"/>
                <a:gd name="T40" fmla="*/ 0 w 428"/>
                <a:gd name="T41" fmla="*/ 106 h 386"/>
                <a:gd name="T42" fmla="*/ 290 w 428"/>
                <a:gd name="T43" fmla="*/ 106 h 386"/>
                <a:gd name="T44" fmla="*/ 301 w 428"/>
                <a:gd name="T45" fmla="*/ 226 h 386"/>
                <a:gd name="T46" fmla="*/ 313 w 428"/>
                <a:gd name="T47" fmla="*/ 106 h 386"/>
                <a:gd name="T48" fmla="*/ 361 w 428"/>
                <a:gd name="T49" fmla="*/ 106 h 386"/>
                <a:gd name="T50" fmla="*/ 374 w 428"/>
                <a:gd name="T51" fmla="*/ 226 h 386"/>
                <a:gd name="T52" fmla="*/ 384 w 428"/>
                <a:gd name="T53" fmla="*/ 106 h 386"/>
                <a:gd name="T54" fmla="*/ 428 w 428"/>
                <a:gd name="T55" fmla="*/ 106 h 386"/>
                <a:gd name="T56" fmla="*/ 407 w 428"/>
                <a:gd name="T57" fmla="*/ 280 h 386"/>
                <a:gd name="T58" fmla="*/ 351 w 428"/>
                <a:gd name="T59" fmla="*/ 280 h 386"/>
                <a:gd name="T60" fmla="*/ 338 w 428"/>
                <a:gd name="T61" fmla="*/ 179 h 386"/>
                <a:gd name="T62" fmla="*/ 324 w 428"/>
                <a:gd name="T63" fmla="*/ 280 h 386"/>
                <a:gd name="T64" fmla="*/ 267 w 428"/>
                <a:gd name="T65" fmla="*/ 280 h 386"/>
                <a:gd name="T66" fmla="*/ 246 w 428"/>
                <a:gd name="T67" fmla="*/ 106 h 386"/>
                <a:gd name="T68" fmla="*/ 290 w 428"/>
                <a:gd name="T69" fmla="*/ 106 h 386"/>
                <a:gd name="T70" fmla="*/ 290 w 428"/>
                <a:gd name="T71" fmla="*/ 106 h 3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8"/>
                <a:gd name="T109" fmla="*/ 0 h 386"/>
                <a:gd name="T110" fmla="*/ 428 w 428"/>
                <a:gd name="T111" fmla="*/ 386 h 3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8" h="386">
                  <a:moveTo>
                    <a:pt x="188" y="0"/>
                  </a:moveTo>
                  <a:lnTo>
                    <a:pt x="212" y="0"/>
                  </a:lnTo>
                  <a:lnTo>
                    <a:pt x="212" y="386"/>
                  </a:lnTo>
                  <a:lnTo>
                    <a:pt x="188" y="386"/>
                  </a:lnTo>
                  <a:lnTo>
                    <a:pt x="188" y="0"/>
                  </a:lnTo>
                  <a:lnTo>
                    <a:pt x="188" y="0"/>
                  </a:lnTo>
                  <a:close/>
                  <a:moveTo>
                    <a:pt x="0" y="106"/>
                  </a:moveTo>
                  <a:lnTo>
                    <a:pt x="60" y="106"/>
                  </a:lnTo>
                  <a:lnTo>
                    <a:pt x="73" y="207"/>
                  </a:lnTo>
                  <a:lnTo>
                    <a:pt x="83" y="106"/>
                  </a:lnTo>
                  <a:lnTo>
                    <a:pt x="143" y="106"/>
                  </a:lnTo>
                  <a:lnTo>
                    <a:pt x="143" y="280"/>
                  </a:lnTo>
                  <a:lnTo>
                    <a:pt x="106" y="280"/>
                  </a:lnTo>
                  <a:lnTo>
                    <a:pt x="106" y="150"/>
                  </a:lnTo>
                  <a:lnTo>
                    <a:pt x="87" y="280"/>
                  </a:lnTo>
                  <a:lnTo>
                    <a:pt x="57" y="280"/>
                  </a:lnTo>
                  <a:lnTo>
                    <a:pt x="39" y="150"/>
                  </a:lnTo>
                  <a:lnTo>
                    <a:pt x="39" y="280"/>
                  </a:lnTo>
                  <a:lnTo>
                    <a:pt x="0" y="280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290" y="106"/>
                  </a:moveTo>
                  <a:lnTo>
                    <a:pt x="301" y="226"/>
                  </a:lnTo>
                  <a:lnTo>
                    <a:pt x="313" y="106"/>
                  </a:lnTo>
                  <a:lnTo>
                    <a:pt x="361" y="106"/>
                  </a:lnTo>
                  <a:lnTo>
                    <a:pt x="374" y="226"/>
                  </a:lnTo>
                  <a:lnTo>
                    <a:pt x="384" y="106"/>
                  </a:lnTo>
                  <a:lnTo>
                    <a:pt x="428" y="106"/>
                  </a:lnTo>
                  <a:lnTo>
                    <a:pt x="407" y="280"/>
                  </a:lnTo>
                  <a:lnTo>
                    <a:pt x="351" y="280"/>
                  </a:lnTo>
                  <a:lnTo>
                    <a:pt x="338" y="179"/>
                  </a:lnTo>
                  <a:lnTo>
                    <a:pt x="324" y="280"/>
                  </a:lnTo>
                  <a:lnTo>
                    <a:pt x="267" y="280"/>
                  </a:lnTo>
                  <a:lnTo>
                    <a:pt x="246" y="106"/>
                  </a:lnTo>
                  <a:lnTo>
                    <a:pt x="290" y="106"/>
                  </a:lnTo>
                  <a:lnTo>
                    <a:pt x="29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5" name="Group 373"/>
          <p:cNvGrpSpPr>
            <a:grpSpLocks/>
          </p:cNvGrpSpPr>
          <p:nvPr/>
        </p:nvGrpSpPr>
        <p:grpSpPr bwMode="auto">
          <a:xfrm>
            <a:off x="10045700" y="4279900"/>
            <a:ext cx="444500" cy="444500"/>
            <a:chOff x="0" y="0"/>
            <a:chExt cx="1570" cy="1572"/>
          </a:xfrm>
        </p:grpSpPr>
        <p:sp>
          <p:nvSpPr>
            <p:cNvPr id="39286" name="Oval 14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7" name="Freeform 19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118 w 289"/>
                <a:gd name="T1" fmla="*/ 0 h 289"/>
                <a:gd name="T2" fmla="*/ 130 w 289"/>
                <a:gd name="T3" fmla="*/ 1 h 289"/>
                <a:gd name="T4" fmla="*/ 141 w 289"/>
                <a:gd name="T5" fmla="*/ 3 h 289"/>
                <a:gd name="T6" fmla="*/ 151 w 289"/>
                <a:gd name="T7" fmla="*/ 6 h 289"/>
                <a:gd name="T8" fmla="*/ 161 w 289"/>
                <a:gd name="T9" fmla="*/ 11 h 289"/>
                <a:gd name="T10" fmla="*/ 171 w 289"/>
                <a:gd name="T11" fmla="*/ 16 h 289"/>
                <a:gd name="T12" fmla="*/ 180 w 289"/>
                <a:gd name="T13" fmla="*/ 22 h 289"/>
                <a:gd name="T14" fmla="*/ 188 w 289"/>
                <a:gd name="T15" fmla="*/ 29 h 289"/>
                <a:gd name="T16" fmla="*/ 289 w 289"/>
                <a:gd name="T17" fmla="*/ 130 h 289"/>
                <a:gd name="T18" fmla="*/ 33 w 289"/>
                <a:gd name="T19" fmla="*/ 192 h 289"/>
                <a:gd name="T20" fmla="*/ 26 w 289"/>
                <a:gd name="T21" fmla="*/ 184 h 289"/>
                <a:gd name="T22" fmla="*/ 19 w 289"/>
                <a:gd name="T23" fmla="*/ 175 h 289"/>
                <a:gd name="T24" fmla="*/ 14 w 289"/>
                <a:gd name="T25" fmla="*/ 166 h 289"/>
                <a:gd name="T26" fmla="*/ 9 w 289"/>
                <a:gd name="T27" fmla="*/ 156 h 289"/>
                <a:gd name="T28" fmla="*/ 5 w 289"/>
                <a:gd name="T29" fmla="*/ 146 h 289"/>
                <a:gd name="T30" fmla="*/ 2 w 289"/>
                <a:gd name="T31" fmla="*/ 135 h 289"/>
                <a:gd name="T32" fmla="*/ 1 w 289"/>
                <a:gd name="T33" fmla="*/ 124 h 289"/>
                <a:gd name="T34" fmla="*/ 0 w 289"/>
                <a:gd name="T35" fmla="*/ 112 h 289"/>
                <a:gd name="T36" fmla="*/ 1 w 289"/>
                <a:gd name="T37" fmla="*/ 101 h 289"/>
                <a:gd name="T38" fmla="*/ 2 w 289"/>
                <a:gd name="T39" fmla="*/ 90 h 289"/>
                <a:gd name="T40" fmla="*/ 5 w 289"/>
                <a:gd name="T41" fmla="*/ 79 h 289"/>
                <a:gd name="T42" fmla="*/ 9 w 289"/>
                <a:gd name="T43" fmla="*/ 68 h 289"/>
                <a:gd name="T44" fmla="*/ 14 w 289"/>
                <a:gd name="T45" fmla="*/ 59 h 289"/>
                <a:gd name="T46" fmla="*/ 19 w 289"/>
                <a:gd name="T47" fmla="*/ 49 h 289"/>
                <a:gd name="T48" fmla="*/ 26 w 289"/>
                <a:gd name="T49" fmla="*/ 41 h 289"/>
                <a:gd name="T50" fmla="*/ 33 w 289"/>
                <a:gd name="T51" fmla="*/ 33 h 289"/>
                <a:gd name="T52" fmla="*/ 41 w 289"/>
                <a:gd name="T53" fmla="*/ 25 h 289"/>
                <a:gd name="T54" fmla="*/ 50 w 289"/>
                <a:gd name="T55" fmla="*/ 19 h 289"/>
                <a:gd name="T56" fmla="*/ 59 w 289"/>
                <a:gd name="T57" fmla="*/ 13 h 289"/>
                <a:gd name="T58" fmla="*/ 69 w 289"/>
                <a:gd name="T59" fmla="*/ 9 h 289"/>
                <a:gd name="T60" fmla="*/ 79 w 289"/>
                <a:gd name="T61" fmla="*/ 5 h 289"/>
                <a:gd name="T62" fmla="*/ 90 w 289"/>
                <a:gd name="T63" fmla="*/ 2 h 289"/>
                <a:gd name="T64" fmla="*/ 101 w 289"/>
                <a:gd name="T65" fmla="*/ 0 h 289"/>
                <a:gd name="T66" fmla="*/ 113 w 289"/>
                <a:gd name="T67" fmla="*/ 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8" name="Freeform 65"/>
            <p:cNvSpPr>
              <a:spLocks noEditPoints="1" noChangeArrowheads="1"/>
            </p:cNvSpPr>
            <p:nvPr/>
          </p:nvSpPr>
          <p:spPr bwMode="auto">
            <a:xfrm>
              <a:off x="288" y="287"/>
              <a:ext cx="995" cy="997"/>
            </a:xfrm>
            <a:custGeom>
              <a:avLst/>
              <a:gdLst>
                <a:gd name="T0" fmla="*/ 113 w 225"/>
                <a:gd name="T1" fmla="*/ 0 h 225"/>
                <a:gd name="T2" fmla="*/ 0 w 225"/>
                <a:gd name="T3" fmla="*/ 112 h 225"/>
                <a:gd name="T4" fmla="*/ 113 w 225"/>
                <a:gd name="T5" fmla="*/ 225 h 225"/>
                <a:gd name="T6" fmla="*/ 225 w 225"/>
                <a:gd name="T7" fmla="*/ 112 h 225"/>
                <a:gd name="T8" fmla="*/ 113 w 225"/>
                <a:gd name="T9" fmla="*/ 0 h 225"/>
                <a:gd name="T10" fmla="*/ 113 w 225"/>
                <a:gd name="T11" fmla="*/ 15 h 225"/>
                <a:gd name="T12" fmla="*/ 15 w 225"/>
                <a:gd name="T13" fmla="*/ 112 h 225"/>
                <a:gd name="T14" fmla="*/ 113 w 225"/>
                <a:gd name="T15" fmla="*/ 209 h 225"/>
                <a:gd name="T16" fmla="*/ 210 w 225"/>
                <a:gd name="T17" fmla="*/ 112 h 225"/>
                <a:gd name="T18" fmla="*/ 113 w 225"/>
                <a:gd name="T19" fmla="*/ 15 h 225"/>
                <a:gd name="T20" fmla="*/ 178 w 225"/>
                <a:gd name="T21" fmla="*/ 100 h 225"/>
                <a:gd name="T22" fmla="*/ 173 w 225"/>
                <a:gd name="T23" fmla="*/ 122 h 225"/>
                <a:gd name="T24" fmla="*/ 160 w 225"/>
                <a:gd name="T25" fmla="*/ 138 h 225"/>
                <a:gd name="T26" fmla="*/ 137 w 225"/>
                <a:gd name="T27" fmla="*/ 146 h 225"/>
                <a:gd name="T28" fmla="*/ 126 w 225"/>
                <a:gd name="T29" fmla="*/ 143 h 225"/>
                <a:gd name="T30" fmla="*/ 121 w 225"/>
                <a:gd name="T31" fmla="*/ 135 h 225"/>
                <a:gd name="T32" fmla="*/ 113 w 225"/>
                <a:gd name="T33" fmla="*/ 143 h 225"/>
                <a:gd name="T34" fmla="*/ 102 w 225"/>
                <a:gd name="T35" fmla="*/ 146 h 225"/>
                <a:gd name="T36" fmla="*/ 78 w 225"/>
                <a:gd name="T37" fmla="*/ 122 h 225"/>
                <a:gd name="T38" fmla="*/ 87 w 225"/>
                <a:gd name="T39" fmla="*/ 95 h 225"/>
                <a:gd name="T40" fmla="*/ 112 w 225"/>
                <a:gd name="T41" fmla="*/ 83 h 225"/>
                <a:gd name="T42" fmla="*/ 127 w 225"/>
                <a:gd name="T43" fmla="*/ 90 h 225"/>
                <a:gd name="T44" fmla="*/ 131 w 225"/>
                <a:gd name="T45" fmla="*/ 85 h 225"/>
                <a:gd name="T46" fmla="*/ 147 w 225"/>
                <a:gd name="T47" fmla="*/ 85 h 225"/>
                <a:gd name="T48" fmla="*/ 137 w 225"/>
                <a:gd name="T49" fmla="*/ 127 h 225"/>
                <a:gd name="T50" fmla="*/ 136 w 225"/>
                <a:gd name="T51" fmla="*/ 128 h 225"/>
                <a:gd name="T52" fmla="*/ 136 w 225"/>
                <a:gd name="T53" fmla="*/ 129 h 225"/>
                <a:gd name="T54" fmla="*/ 140 w 225"/>
                <a:gd name="T55" fmla="*/ 133 h 225"/>
                <a:gd name="T56" fmla="*/ 157 w 225"/>
                <a:gd name="T57" fmla="*/ 121 h 225"/>
                <a:gd name="T58" fmla="*/ 162 w 225"/>
                <a:gd name="T59" fmla="*/ 100 h 225"/>
                <a:gd name="T60" fmla="*/ 149 w 225"/>
                <a:gd name="T61" fmla="*/ 73 h 225"/>
                <a:gd name="T62" fmla="*/ 119 w 225"/>
                <a:gd name="T63" fmla="*/ 65 h 225"/>
                <a:gd name="T64" fmla="*/ 86 w 225"/>
                <a:gd name="T65" fmla="*/ 74 h 225"/>
                <a:gd name="T66" fmla="*/ 64 w 225"/>
                <a:gd name="T67" fmla="*/ 116 h 225"/>
                <a:gd name="T68" fmla="*/ 77 w 225"/>
                <a:gd name="T69" fmla="*/ 148 h 225"/>
                <a:gd name="T70" fmla="*/ 114 w 225"/>
                <a:gd name="T71" fmla="*/ 160 h 225"/>
                <a:gd name="T72" fmla="*/ 153 w 225"/>
                <a:gd name="T73" fmla="*/ 147 h 225"/>
                <a:gd name="T74" fmla="*/ 161 w 225"/>
                <a:gd name="T75" fmla="*/ 158 h 225"/>
                <a:gd name="T76" fmla="*/ 112 w 225"/>
                <a:gd name="T77" fmla="*/ 175 h 225"/>
                <a:gd name="T78" fmla="*/ 88 w 225"/>
                <a:gd name="T79" fmla="*/ 171 h 225"/>
                <a:gd name="T80" fmla="*/ 68 w 225"/>
                <a:gd name="T81" fmla="*/ 160 h 225"/>
                <a:gd name="T82" fmla="*/ 48 w 225"/>
                <a:gd name="T83" fmla="*/ 117 h 225"/>
                <a:gd name="T84" fmla="*/ 63 w 225"/>
                <a:gd name="T85" fmla="*/ 75 h 225"/>
                <a:gd name="T86" fmla="*/ 87 w 225"/>
                <a:gd name="T87" fmla="*/ 56 h 225"/>
                <a:gd name="T88" fmla="*/ 119 w 225"/>
                <a:gd name="T89" fmla="*/ 50 h 225"/>
                <a:gd name="T90" fmla="*/ 160 w 225"/>
                <a:gd name="T91" fmla="*/ 62 h 225"/>
                <a:gd name="T92" fmla="*/ 178 w 225"/>
                <a:gd name="T93" fmla="*/ 100 h 225"/>
                <a:gd name="T94" fmla="*/ 123 w 225"/>
                <a:gd name="T95" fmla="*/ 105 h 225"/>
                <a:gd name="T96" fmla="*/ 120 w 225"/>
                <a:gd name="T97" fmla="*/ 98 h 225"/>
                <a:gd name="T98" fmla="*/ 114 w 225"/>
                <a:gd name="T99" fmla="*/ 96 h 225"/>
                <a:gd name="T100" fmla="*/ 101 w 225"/>
                <a:gd name="T101" fmla="*/ 105 h 225"/>
                <a:gd name="T102" fmla="*/ 98 w 225"/>
                <a:gd name="T103" fmla="*/ 122 h 225"/>
                <a:gd name="T104" fmla="*/ 105 w 225"/>
                <a:gd name="T105" fmla="*/ 132 h 225"/>
                <a:gd name="T106" fmla="*/ 115 w 225"/>
                <a:gd name="T107" fmla="*/ 128 h 225"/>
                <a:gd name="T108" fmla="*/ 120 w 225"/>
                <a:gd name="T109" fmla="*/ 118 h 225"/>
                <a:gd name="T110" fmla="*/ 123 w 225"/>
                <a:gd name="T111" fmla="*/ 105 h 2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"/>
                <a:gd name="T169" fmla="*/ 0 h 225"/>
                <a:gd name="T170" fmla="*/ 225 w 225"/>
                <a:gd name="T171" fmla="*/ 225 h 2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9" name="Group 377"/>
          <p:cNvGrpSpPr>
            <a:grpSpLocks/>
          </p:cNvGrpSpPr>
          <p:nvPr/>
        </p:nvGrpSpPr>
        <p:grpSpPr bwMode="auto">
          <a:xfrm>
            <a:off x="11233150" y="1995488"/>
            <a:ext cx="444500" cy="444500"/>
            <a:chOff x="0" y="0"/>
            <a:chExt cx="1570" cy="1570"/>
          </a:xfrm>
        </p:grpSpPr>
        <p:sp>
          <p:nvSpPr>
            <p:cNvPr id="39290" name="Oval 49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1" name="Freeform 50"/>
            <p:cNvSpPr>
              <a:spLocks noChangeArrowheads="1"/>
            </p:cNvSpPr>
            <p:nvPr/>
          </p:nvSpPr>
          <p:spPr bwMode="auto">
            <a:xfrm>
              <a:off x="380" y="350"/>
              <a:ext cx="1190" cy="1220"/>
            </a:xfrm>
            <a:custGeom>
              <a:avLst/>
              <a:gdLst>
                <a:gd name="T0" fmla="*/ 215 w 269"/>
                <a:gd name="T1" fmla="*/ 2 h 276"/>
                <a:gd name="T2" fmla="*/ 213 w 269"/>
                <a:gd name="T3" fmla="*/ 0 h 276"/>
                <a:gd name="T4" fmla="*/ 210 w 269"/>
                <a:gd name="T5" fmla="*/ 0 h 276"/>
                <a:gd name="T6" fmla="*/ 207 w 269"/>
                <a:gd name="T7" fmla="*/ 0 h 276"/>
                <a:gd name="T8" fmla="*/ 177 w 269"/>
                <a:gd name="T9" fmla="*/ 11 h 276"/>
                <a:gd name="T10" fmla="*/ 174 w 269"/>
                <a:gd name="T11" fmla="*/ 13 h 276"/>
                <a:gd name="T12" fmla="*/ 172 w 269"/>
                <a:gd name="T13" fmla="*/ 14 h 276"/>
                <a:gd name="T14" fmla="*/ 170 w 269"/>
                <a:gd name="T15" fmla="*/ 17 h 276"/>
                <a:gd name="T16" fmla="*/ 162 w 269"/>
                <a:gd name="T17" fmla="*/ 38 h 276"/>
                <a:gd name="T18" fmla="*/ 17 w 269"/>
                <a:gd name="T19" fmla="*/ 62 h 276"/>
                <a:gd name="T20" fmla="*/ 11 w 269"/>
                <a:gd name="T21" fmla="*/ 63 h 276"/>
                <a:gd name="T22" fmla="*/ 7 w 269"/>
                <a:gd name="T23" fmla="*/ 65 h 276"/>
                <a:gd name="T24" fmla="*/ 4 w 269"/>
                <a:gd name="T25" fmla="*/ 66 h 276"/>
                <a:gd name="T26" fmla="*/ 2 w 269"/>
                <a:gd name="T27" fmla="*/ 69 h 276"/>
                <a:gd name="T28" fmla="*/ 1 w 269"/>
                <a:gd name="T29" fmla="*/ 71 h 276"/>
                <a:gd name="T30" fmla="*/ 0 w 269"/>
                <a:gd name="T31" fmla="*/ 74 h 276"/>
                <a:gd name="T32" fmla="*/ 0 w 269"/>
                <a:gd name="T33" fmla="*/ 78 h 276"/>
                <a:gd name="T34" fmla="*/ 4 w 269"/>
                <a:gd name="T35" fmla="*/ 124 h 276"/>
                <a:gd name="T36" fmla="*/ 4 w 269"/>
                <a:gd name="T37" fmla="*/ 128 h 276"/>
                <a:gd name="T38" fmla="*/ 5 w 269"/>
                <a:gd name="T39" fmla="*/ 131 h 276"/>
                <a:gd name="T40" fmla="*/ 7 w 269"/>
                <a:gd name="T41" fmla="*/ 134 h 276"/>
                <a:gd name="T42" fmla="*/ 29 w 269"/>
                <a:gd name="T43" fmla="*/ 156 h 276"/>
                <a:gd name="T44" fmla="*/ 27 w 269"/>
                <a:gd name="T45" fmla="*/ 159 h 276"/>
                <a:gd name="T46" fmla="*/ 25 w 269"/>
                <a:gd name="T47" fmla="*/ 164 h 276"/>
                <a:gd name="T48" fmla="*/ 24 w 269"/>
                <a:gd name="T49" fmla="*/ 170 h 276"/>
                <a:gd name="T50" fmla="*/ 24 w 269"/>
                <a:gd name="T51" fmla="*/ 173 h 276"/>
                <a:gd name="T52" fmla="*/ 24 w 269"/>
                <a:gd name="T53" fmla="*/ 173 h 276"/>
                <a:gd name="T54" fmla="*/ 24 w 269"/>
                <a:gd name="T55" fmla="*/ 173 h 276"/>
                <a:gd name="T56" fmla="*/ 24 w 269"/>
                <a:gd name="T57" fmla="*/ 173 h 276"/>
                <a:gd name="T58" fmla="*/ 27 w 269"/>
                <a:gd name="T59" fmla="*/ 176 h 276"/>
                <a:gd name="T60" fmla="*/ 24 w 269"/>
                <a:gd name="T61" fmla="*/ 177 h 276"/>
                <a:gd name="T62" fmla="*/ 21 w 269"/>
                <a:gd name="T63" fmla="*/ 178 h 276"/>
                <a:gd name="T64" fmla="*/ 19 w 269"/>
                <a:gd name="T65" fmla="*/ 180 h 276"/>
                <a:gd name="T66" fmla="*/ 17 w 269"/>
                <a:gd name="T67" fmla="*/ 183 h 276"/>
                <a:gd name="T68" fmla="*/ 15 w 269"/>
                <a:gd name="T69" fmla="*/ 185 h 276"/>
                <a:gd name="T70" fmla="*/ 14 w 269"/>
                <a:gd name="T71" fmla="*/ 189 h 276"/>
                <a:gd name="T72" fmla="*/ 14 w 269"/>
                <a:gd name="T73" fmla="*/ 192 h 276"/>
                <a:gd name="T74" fmla="*/ 14 w 269"/>
                <a:gd name="T75" fmla="*/ 195 h 276"/>
                <a:gd name="T76" fmla="*/ 15 w 269"/>
                <a:gd name="T77" fmla="*/ 198 h 276"/>
                <a:gd name="T78" fmla="*/ 17 w 269"/>
                <a:gd name="T79" fmla="*/ 201 h 276"/>
                <a:gd name="T80" fmla="*/ 19 w 269"/>
                <a:gd name="T81" fmla="*/ 204 h 276"/>
                <a:gd name="T82" fmla="*/ 91 w 269"/>
                <a:gd name="T83" fmla="*/ 276 h 276"/>
                <a:gd name="T84" fmla="*/ 262 w 269"/>
                <a:gd name="T85" fmla="*/ 49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9"/>
                <a:gd name="T130" fmla="*/ 0 h 276"/>
                <a:gd name="T131" fmla="*/ 269 w 269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9" h="276">
                  <a:moveTo>
                    <a:pt x="262" y="49"/>
                  </a:moveTo>
                  <a:cubicBezTo>
                    <a:pt x="215" y="2"/>
                    <a:pt x="215" y="2"/>
                    <a:pt x="215" y="2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1"/>
                    <a:pt x="17" y="201"/>
                    <a:pt x="17" y="201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89" y="276"/>
                    <a:pt x="269" y="197"/>
                    <a:pt x="269" y="99"/>
                  </a:cubicBezTo>
                  <a:cubicBezTo>
                    <a:pt x="269" y="81"/>
                    <a:pt x="266" y="65"/>
                    <a:pt x="262" y="4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2" name="Freeform 68"/>
            <p:cNvSpPr>
              <a:spLocks noEditPoints="1" noChangeArrowheads="1"/>
            </p:cNvSpPr>
            <p:nvPr/>
          </p:nvSpPr>
          <p:spPr bwMode="auto">
            <a:xfrm>
              <a:off x="375" y="338"/>
              <a:ext cx="983" cy="932"/>
            </a:xfrm>
            <a:custGeom>
              <a:avLst/>
              <a:gdLst>
                <a:gd name="T0" fmla="*/ 104 w 222"/>
                <a:gd name="T1" fmla="*/ 148 h 211"/>
                <a:gd name="T2" fmla="*/ 132 w 222"/>
                <a:gd name="T3" fmla="*/ 175 h 211"/>
                <a:gd name="T4" fmla="*/ 126 w 222"/>
                <a:gd name="T5" fmla="*/ 175 h 211"/>
                <a:gd name="T6" fmla="*/ 120 w 222"/>
                <a:gd name="T7" fmla="*/ 175 h 211"/>
                <a:gd name="T8" fmla="*/ 104 w 222"/>
                <a:gd name="T9" fmla="*/ 160 h 211"/>
                <a:gd name="T10" fmla="*/ 37 w 222"/>
                <a:gd name="T11" fmla="*/ 175 h 211"/>
                <a:gd name="T12" fmla="*/ 37 w 222"/>
                <a:gd name="T13" fmla="*/ 176 h 211"/>
                <a:gd name="T14" fmla="*/ 25 w 222"/>
                <a:gd name="T15" fmla="*/ 176 h 211"/>
                <a:gd name="T16" fmla="*/ 25 w 222"/>
                <a:gd name="T17" fmla="*/ 175 h 211"/>
                <a:gd name="T18" fmla="*/ 1 w 222"/>
                <a:gd name="T19" fmla="*/ 84 h 211"/>
                <a:gd name="T20" fmla="*/ 22 w 222"/>
                <a:gd name="T21" fmla="*/ 142 h 211"/>
                <a:gd name="T22" fmla="*/ 146 w 222"/>
                <a:gd name="T23" fmla="*/ 130 h 211"/>
                <a:gd name="T24" fmla="*/ 191 w 222"/>
                <a:gd name="T25" fmla="*/ 25 h 211"/>
                <a:gd name="T26" fmla="*/ 208 w 222"/>
                <a:gd name="T27" fmla="*/ 3 h 211"/>
                <a:gd name="T28" fmla="*/ 170 w 222"/>
                <a:gd name="T29" fmla="*/ 22 h 211"/>
                <a:gd name="T30" fmla="*/ 21 w 222"/>
                <a:gd name="T31" fmla="*/ 64 h 211"/>
                <a:gd name="T32" fmla="*/ 16 w 222"/>
                <a:gd name="T33" fmla="*/ 112 h 211"/>
                <a:gd name="T34" fmla="*/ 29 w 222"/>
                <a:gd name="T35" fmla="*/ 130 h 211"/>
                <a:gd name="T36" fmla="*/ 17 w 222"/>
                <a:gd name="T37" fmla="*/ 124 h 211"/>
                <a:gd name="T38" fmla="*/ 42 w 222"/>
                <a:gd name="T39" fmla="*/ 110 h 211"/>
                <a:gd name="T40" fmla="*/ 57 w 222"/>
                <a:gd name="T41" fmla="*/ 130 h 211"/>
                <a:gd name="T42" fmla="*/ 42 w 222"/>
                <a:gd name="T43" fmla="*/ 110 h 211"/>
                <a:gd name="T44" fmla="*/ 85 w 222"/>
                <a:gd name="T45" fmla="*/ 105 h 211"/>
                <a:gd name="T46" fmla="*/ 71 w 222"/>
                <a:gd name="T47" fmla="*/ 130 h 211"/>
                <a:gd name="T48" fmla="*/ 99 w 222"/>
                <a:gd name="T49" fmla="*/ 104 h 211"/>
                <a:gd name="T50" fmla="*/ 108 w 222"/>
                <a:gd name="T51" fmla="*/ 130 h 211"/>
                <a:gd name="T52" fmla="*/ 99 w 222"/>
                <a:gd name="T53" fmla="*/ 104 h 211"/>
                <a:gd name="T54" fmla="*/ 143 w 222"/>
                <a:gd name="T55" fmla="*/ 100 h 211"/>
                <a:gd name="T56" fmla="*/ 123 w 222"/>
                <a:gd name="T57" fmla="*/ 130 h 211"/>
                <a:gd name="T58" fmla="*/ 128 w 222"/>
                <a:gd name="T59" fmla="*/ 101 h 211"/>
                <a:gd name="T60" fmla="*/ 131 w 222"/>
                <a:gd name="T61" fmla="*/ 88 h 211"/>
                <a:gd name="T62" fmla="*/ 159 w 222"/>
                <a:gd name="T63" fmla="*/ 54 h 211"/>
                <a:gd name="T64" fmla="*/ 117 w 222"/>
                <a:gd name="T65" fmla="*/ 89 h 211"/>
                <a:gd name="T66" fmla="*/ 103 w 222"/>
                <a:gd name="T67" fmla="*/ 63 h 211"/>
                <a:gd name="T68" fmla="*/ 117 w 222"/>
                <a:gd name="T69" fmla="*/ 89 h 211"/>
                <a:gd name="T70" fmla="*/ 71 w 222"/>
                <a:gd name="T71" fmla="*/ 93 h 211"/>
                <a:gd name="T72" fmla="*/ 89 w 222"/>
                <a:gd name="T73" fmla="*/ 65 h 211"/>
                <a:gd name="T74" fmla="*/ 57 w 222"/>
                <a:gd name="T75" fmla="*/ 95 h 211"/>
                <a:gd name="T76" fmla="*/ 41 w 222"/>
                <a:gd name="T77" fmla="*/ 73 h 211"/>
                <a:gd name="T78" fmla="*/ 57 w 222"/>
                <a:gd name="T79" fmla="*/ 95 h 211"/>
                <a:gd name="T80" fmla="*/ 15 w 222"/>
                <a:gd name="T81" fmla="*/ 99 h 211"/>
                <a:gd name="T82" fmla="*/ 25 w 222"/>
                <a:gd name="T83" fmla="*/ 76 h 211"/>
                <a:gd name="T84" fmla="*/ 28 w 222"/>
                <a:gd name="T85" fmla="*/ 97 h 211"/>
                <a:gd name="T86" fmla="*/ 142 w 222"/>
                <a:gd name="T87" fmla="*/ 195 h 211"/>
                <a:gd name="T88" fmla="*/ 109 w 222"/>
                <a:gd name="T89" fmla="*/ 195 h 211"/>
                <a:gd name="T90" fmla="*/ 126 w 222"/>
                <a:gd name="T91" fmla="*/ 188 h 211"/>
                <a:gd name="T92" fmla="*/ 126 w 222"/>
                <a:gd name="T93" fmla="*/ 202 h 211"/>
                <a:gd name="T94" fmla="*/ 126 w 222"/>
                <a:gd name="T95" fmla="*/ 188 h 211"/>
                <a:gd name="T96" fmla="*/ 48 w 222"/>
                <a:gd name="T97" fmla="*/ 195 h 211"/>
                <a:gd name="T98" fmla="*/ 15 w 222"/>
                <a:gd name="T99" fmla="*/ 195 h 211"/>
                <a:gd name="T100" fmla="*/ 31 w 222"/>
                <a:gd name="T101" fmla="*/ 188 h 211"/>
                <a:gd name="T102" fmla="*/ 31 w 222"/>
                <a:gd name="T103" fmla="*/ 202 h 211"/>
                <a:gd name="T104" fmla="*/ 31 w 222"/>
                <a:gd name="T105" fmla="*/ 188 h 2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211"/>
                <a:gd name="T161" fmla="*/ 222 w 222"/>
                <a:gd name="T162" fmla="*/ 211 h 2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211">
                  <a:moveTo>
                    <a:pt x="53" y="148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9" y="148"/>
                    <a:pt x="132" y="160"/>
                    <a:pt x="132" y="175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0" y="176"/>
                    <a:pt x="128" y="175"/>
                    <a:pt x="126" y="175"/>
                  </a:cubicBezTo>
                  <a:cubicBezTo>
                    <a:pt x="123" y="175"/>
                    <a:pt x="121" y="176"/>
                    <a:pt x="120" y="176"/>
                  </a:cubicBezTo>
                  <a:cubicBezTo>
                    <a:pt x="120" y="176"/>
                    <a:pt x="120" y="176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67"/>
                    <a:pt x="113" y="160"/>
                    <a:pt x="104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4" y="160"/>
                    <a:pt x="37" y="167"/>
                    <a:pt x="37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5" y="176"/>
                    <a:pt x="33" y="175"/>
                    <a:pt x="31" y="175"/>
                  </a:cubicBezTo>
                  <a:cubicBezTo>
                    <a:pt x="29" y="175"/>
                    <a:pt x="27" y="176"/>
                    <a:pt x="25" y="176"/>
                  </a:cubicBezTo>
                  <a:cubicBezTo>
                    <a:pt x="25" y="176"/>
                    <a:pt x="25" y="176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60"/>
                    <a:pt x="38" y="148"/>
                    <a:pt x="53" y="148"/>
                  </a:cubicBezTo>
                  <a:close/>
                  <a:moveTo>
                    <a:pt x="1" y="84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6" y="139"/>
                    <a:pt x="10" y="142"/>
                    <a:pt x="22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9" y="142"/>
                    <a:pt x="142" y="141"/>
                    <a:pt x="146" y="13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3" y="29"/>
                    <a:pt x="184" y="28"/>
                    <a:pt x="191" y="25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22" y="13"/>
                    <a:pt x="216" y="0"/>
                    <a:pt x="208" y="3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5" y="16"/>
                    <a:pt x="172" y="16"/>
                    <a:pt x="170" y="22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" y="67"/>
                    <a:pt x="0" y="71"/>
                    <a:pt x="1" y="84"/>
                  </a:cubicBezTo>
                  <a:close/>
                  <a:moveTo>
                    <a:pt x="16" y="112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18" y="130"/>
                    <a:pt x="17" y="129"/>
                    <a:pt x="17" y="124"/>
                  </a:cubicBezTo>
                  <a:cubicBezTo>
                    <a:pt x="16" y="112"/>
                    <a:pt x="16" y="112"/>
                    <a:pt x="16" y="112"/>
                  </a:cubicBezTo>
                  <a:close/>
                  <a:moveTo>
                    <a:pt x="42" y="110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10"/>
                    <a:pt x="42" y="110"/>
                    <a:pt x="42" y="110"/>
                  </a:cubicBezTo>
                  <a:close/>
                  <a:moveTo>
                    <a:pt x="71" y="107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1" y="107"/>
                    <a:pt x="71" y="107"/>
                    <a:pt x="71" y="107"/>
                  </a:cubicBezTo>
                  <a:close/>
                  <a:moveTo>
                    <a:pt x="99" y="104"/>
                  </a:moveTo>
                  <a:cubicBezTo>
                    <a:pt x="114" y="103"/>
                    <a:pt x="114" y="103"/>
                    <a:pt x="114" y="103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04"/>
                    <a:pt x="99" y="104"/>
                    <a:pt x="99" y="104"/>
                  </a:cubicBezTo>
                  <a:close/>
                  <a:moveTo>
                    <a:pt x="128" y="101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2" y="129"/>
                    <a:pt x="132" y="130"/>
                    <a:pt x="123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8" y="101"/>
                    <a:pt x="128" y="101"/>
                    <a:pt x="128" y="101"/>
                  </a:cubicBezTo>
                  <a:close/>
                  <a:moveTo>
                    <a:pt x="148" y="86"/>
                  </a:moveTo>
                  <a:cubicBezTo>
                    <a:pt x="131" y="88"/>
                    <a:pt x="131" y="88"/>
                    <a:pt x="131" y="8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48" y="86"/>
                    <a:pt x="148" y="86"/>
                    <a:pt x="148" y="86"/>
                  </a:cubicBezTo>
                  <a:close/>
                  <a:moveTo>
                    <a:pt x="117" y="89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17" y="89"/>
                    <a:pt x="117" y="89"/>
                    <a:pt x="117" y="89"/>
                  </a:cubicBezTo>
                  <a:close/>
                  <a:moveTo>
                    <a:pt x="86" y="92"/>
                  </a:moveTo>
                  <a:cubicBezTo>
                    <a:pt x="71" y="93"/>
                    <a:pt x="71" y="93"/>
                    <a:pt x="71" y="93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6" y="92"/>
                    <a:pt x="86" y="92"/>
                    <a:pt x="86" y="92"/>
                  </a:cubicBezTo>
                  <a:close/>
                  <a:moveTo>
                    <a:pt x="57" y="95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95"/>
                    <a:pt x="57" y="95"/>
                    <a:pt x="57" y="95"/>
                  </a:cubicBezTo>
                  <a:close/>
                  <a:moveTo>
                    <a:pt x="28" y="97"/>
                  </a:moveTo>
                  <a:cubicBezTo>
                    <a:pt x="15" y="99"/>
                    <a:pt x="15" y="99"/>
                    <a:pt x="15" y="9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3" y="80"/>
                    <a:pt x="15" y="77"/>
                    <a:pt x="25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126" y="178"/>
                  </a:moveTo>
                  <a:cubicBezTo>
                    <a:pt x="135" y="178"/>
                    <a:pt x="142" y="186"/>
                    <a:pt x="142" y="195"/>
                  </a:cubicBezTo>
                  <a:cubicBezTo>
                    <a:pt x="142" y="204"/>
                    <a:pt x="135" y="211"/>
                    <a:pt x="126" y="211"/>
                  </a:cubicBezTo>
                  <a:cubicBezTo>
                    <a:pt x="116" y="211"/>
                    <a:pt x="109" y="204"/>
                    <a:pt x="109" y="195"/>
                  </a:cubicBezTo>
                  <a:cubicBezTo>
                    <a:pt x="109" y="186"/>
                    <a:pt x="116" y="178"/>
                    <a:pt x="126" y="178"/>
                  </a:cubicBezTo>
                  <a:close/>
                  <a:moveTo>
                    <a:pt x="126" y="188"/>
                  </a:moveTo>
                  <a:cubicBezTo>
                    <a:pt x="129" y="188"/>
                    <a:pt x="133" y="191"/>
                    <a:pt x="133" y="195"/>
                  </a:cubicBezTo>
                  <a:cubicBezTo>
                    <a:pt x="133" y="199"/>
                    <a:pt x="129" y="202"/>
                    <a:pt x="126" y="202"/>
                  </a:cubicBezTo>
                  <a:cubicBezTo>
                    <a:pt x="122" y="202"/>
                    <a:pt x="118" y="199"/>
                    <a:pt x="118" y="195"/>
                  </a:cubicBezTo>
                  <a:cubicBezTo>
                    <a:pt x="118" y="191"/>
                    <a:pt x="122" y="188"/>
                    <a:pt x="126" y="188"/>
                  </a:cubicBezTo>
                  <a:close/>
                  <a:moveTo>
                    <a:pt x="31" y="178"/>
                  </a:moveTo>
                  <a:cubicBezTo>
                    <a:pt x="40" y="178"/>
                    <a:pt x="48" y="186"/>
                    <a:pt x="48" y="195"/>
                  </a:cubicBezTo>
                  <a:cubicBezTo>
                    <a:pt x="48" y="204"/>
                    <a:pt x="40" y="211"/>
                    <a:pt x="31" y="211"/>
                  </a:cubicBezTo>
                  <a:cubicBezTo>
                    <a:pt x="22" y="211"/>
                    <a:pt x="15" y="204"/>
                    <a:pt x="15" y="195"/>
                  </a:cubicBezTo>
                  <a:cubicBezTo>
                    <a:pt x="15" y="186"/>
                    <a:pt x="22" y="178"/>
                    <a:pt x="31" y="178"/>
                  </a:cubicBezTo>
                  <a:close/>
                  <a:moveTo>
                    <a:pt x="31" y="188"/>
                  </a:moveTo>
                  <a:cubicBezTo>
                    <a:pt x="35" y="188"/>
                    <a:pt x="38" y="191"/>
                    <a:pt x="38" y="195"/>
                  </a:cubicBezTo>
                  <a:cubicBezTo>
                    <a:pt x="38" y="199"/>
                    <a:pt x="35" y="202"/>
                    <a:pt x="31" y="202"/>
                  </a:cubicBezTo>
                  <a:cubicBezTo>
                    <a:pt x="27" y="202"/>
                    <a:pt x="24" y="199"/>
                    <a:pt x="24" y="195"/>
                  </a:cubicBezTo>
                  <a:cubicBezTo>
                    <a:pt x="24" y="191"/>
                    <a:pt x="27" y="188"/>
                    <a:pt x="31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3" name="Group 381"/>
          <p:cNvGrpSpPr>
            <a:grpSpLocks/>
          </p:cNvGrpSpPr>
          <p:nvPr/>
        </p:nvGrpSpPr>
        <p:grpSpPr bwMode="auto">
          <a:xfrm>
            <a:off x="10045700" y="5421313"/>
            <a:ext cx="444500" cy="444500"/>
            <a:chOff x="0" y="0"/>
            <a:chExt cx="1571" cy="1570"/>
          </a:xfrm>
        </p:grpSpPr>
        <p:sp>
          <p:nvSpPr>
            <p:cNvPr id="39294" name="Oval 1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5" name="Freeform 12"/>
            <p:cNvSpPr>
              <a:spLocks noChangeArrowheads="1"/>
            </p:cNvSpPr>
            <p:nvPr/>
          </p:nvSpPr>
          <p:spPr bwMode="auto">
            <a:xfrm>
              <a:off x="223" y="278"/>
              <a:ext cx="1348" cy="1292"/>
            </a:xfrm>
            <a:custGeom>
              <a:avLst/>
              <a:gdLst>
                <a:gd name="T0" fmla="*/ 201 w 305"/>
                <a:gd name="T1" fmla="*/ 15 h 292"/>
                <a:gd name="T2" fmla="*/ 200 w 305"/>
                <a:gd name="T3" fmla="*/ 15 h 292"/>
                <a:gd name="T4" fmla="*/ 198 w 305"/>
                <a:gd name="T5" fmla="*/ 18 h 292"/>
                <a:gd name="T6" fmla="*/ 180 w 305"/>
                <a:gd name="T7" fmla="*/ 1 h 292"/>
                <a:gd name="T8" fmla="*/ 178 w 305"/>
                <a:gd name="T9" fmla="*/ 0 h 292"/>
                <a:gd name="T10" fmla="*/ 175 w 305"/>
                <a:gd name="T11" fmla="*/ 0 h 292"/>
                <a:gd name="T12" fmla="*/ 171 w 305"/>
                <a:gd name="T13" fmla="*/ 1 h 292"/>
                <a:gd name="T14" fmla="*/ 168 w 305"/>
                <a:gd name="T15" fmla="*/ 2 h 292"/>
                <a:gd name="T16" fmla="*/ 164 w 305"/>
                <a:gd name="T17" fmla="*/ 4 h 292"/>
                <a:gd name="T18" fmla="*/ 161 w 305"/>
                <a:gd name="T19" fmla="*/ 6 h 292"/>
                <a:gd name="T20" fmla="*/ 158 w 305"/>
                <a:gd name="T21" fmla="*/ 9 h 292"/>
                <a:gd name="T22" fmla="*/ 155 w 305"/>
                <a:gd name="T23" fmla="*/ 12 h 292"/>
                <a:gd name="T24" fmla="*/ 154 w 305"/>
                <a:gd name="T25" fmla="*/ 15 h 292"/>
                <a:gd name="T26" fmla="*/ 153 w 305"/>
                <a:gd name="T27" fmla="*/ 18 h 292"/>
                <a:gd name="T28" fmla="*/ 152 w 305"/>
                <a:gd name="T29" fmla="*/ 21 h 292"/>
                <a:gd name="T30" fmla="*/ 151 w 305"/>
                <a:gd name="T31" fmla="*/ 24 h 292"/>
                <a:gd name="T32" fmla="*/ 150 w 305"/>
                <a:gd name="T33" fmla="*/ 28 h 292"/>
                <a:gd name="T34" fmla="*/ 148 w 305"/>
                <a:gd name="T35" fmla="*/ 33 h 292"/>
                <a:gd name="T36" fmla="*/ 145 w 305"/>
                <a:gd name="T37" fmla="*/ 36 h 292"/>
                <a:gd name="T38" fmla="*/ 143 w 305"/>
                <a:gd name="T39" fmla="*/ 40 h 292"/>
                <a:gd name="T40" fmla="*/ 140 w 305"/>
                <a:gd name="T41" fmla="*/ 43 h 292"/>
                <a:gd name="T42" fmla="*/ 136 w 305"/>
                <a:gd name="T43" fmla="*/ 46 h 292"/>
                <a:gd name="T44" fmla="*/ 31 w 305"/>
                <a:gd name="T45" fmla="*/ 126 h 292"/>
                <a:gd name="T46" fmla="*/ 28 w 305"/>
                <a:gd name="T47" fmla="*/ 125 h 292"/>
                <a:gd name="T48" fmla="*/ 24 w 305"/>
                <a:gd name="T49" fmla="*/ 125 h 292"/>
                <a:gd name="T50" fmla="*/ 20 w 305"/>
                <a:gd name="T51" fmla="*/ 126 h 292"/>
                <a:gd name="T52" fmla="*/ 16 w 305"/>
                <a:gd name="T53" fmla="*/ 128 h 292"/>
                <a:gd name="T54" fmla="*/ 12 w 305"/>
                <a:gd name="T55" fmla="*/ 131 h 292"/>
                <a:gd name="T56" fmla="*/ 9 w 305"/>
                <a:gd name="T57" fmla="*/ 136 h 292"/>
                <a:gd name="T58" fmla="*/ 7 w 305"/>
                <a:gd name="T59" fmla="*/ 141 h 292"/>
                <a:gd name="T60" fmla="*/ 7 w 305"/>
                <a:gd name="T61" fmla="*/ 147 h 292"/>
                <a:gd name="T62" fmla="*/ 8 w 305"/>
                <a:gd name="T63" fmla="*/ 153 h 292"/>
                <a:gd name="T64" fmla="*/ 11 w 305"/>
                <a:gd name="T65" fmla="*/ 158 h 292"/>
                <a:gd name="T66" fmla="*/ 34 w 305"/>
                <a:gd name="T67" fmla="*/ 182 h 292"/>
                <a:gd name="T68" fmla="*/ 30 w 305"/>
                <a:gd name="T69" fmla="*/ 180 h 292"/>
                <a:gd name="T70" fmla="*/ 25 w 305"/>
                <a:gd name="T71" fmla="*/ 180 h 292"/>
                <a:gd name="T72" fmla="*/ 21 w 305"/>
                <a:gd name="T73" fmla="*/ 180 h 292"/>
                <a:gd name="T74" fmla="*/ 16 w 305"/>
                <a:gd name="T75" fmla="*/ 181 h 292"/>
                <a:gd name="T76" fmla="*/ 11 w 305"/>
                <a:gd name="T77" fmla="*/ 184 h 292"/>
                <a:gd name="T78" fmla="*/ 6 w 305"/>
                <a:gd name="T79" fmla="*/ 188 h 292"/>
                <a:gd name="T80" fmla="*/ 2 w 305"/>
                <a:gd name="T81" fmla="*/ 194 h 292"/>
                <a:gd name="T82" fmla="*/ 0 w 305"/>
                <a:gd name="T83" fmla="*/ 201 h 292"/>
                <a:gd name="T84" fmla="*/ 0 w 305"/>
                <a:gd name="T85" fmla="*/ 208 h 292"/>
                <a:gd name="T86" fmla="*/ 2 w 305"/>
                <a:gd name="T87" fmla="*/ 215 h 292"/>
                <a:gd name="T88" fmla="*/ 6 w 305"/>
                <a:gd name="T89" fmla="*/ 221 h 292"/>
                <a:gd name="T90" fmla="*/ 305 w 305"/>
                <a:gd name="T91" fmla="*/ 118 h 2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05"/>
                <a:gd name="T139" fmla="*/ 0 h 292"/>
                <a:gd name="T140" fmla="*/ 305 w 305"/>
                <a:gd name="T141" fmla="*/ 292 h 2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05" h="292">
                  <a:moveTo>
                    <a:pt x="305" y="118"/>
                  </a:move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" y="215"/>
                    <a:pt x="2" y="215"/>
                    <a:pt x="2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84" y="288"/>
                    <a:pt x="106" y="292"/>
                    <a:pt x="128" y="292"/>
                  </a:cubicBezTo>
                  <a:cubicBezTo>
                    <a:pt x="224" y="292"/>
                    <a:pt x="303" y="214"/>
                    <a:pt x="305" y="11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6" name="Freeform 71"/>
            <p:cNvSpPr>
              <a:spLocks noEditPoints="1" noChangeArrowheads="1"/>
            </p:cNvSpPr>
            <p:nvPr/>
          </p:nvSpPr>
          <p:spPr bwMode="auto">
            <a:xfrm>
              <a:off x="203" y="278"/>
              <a:ext cx="1153" cy="1022"/>
            </a:xfrm>
            <a:custGeom>
              <a:avLst/>
              <a:gdLst>
                <a:gd name="T0" fmla="*/ 18 w 260"/>
                <a:gd name="T1" fmla="*/ 130 h 231"/>
                <a:gd name="T2" fmla="*/ 38 w 260"/>
                <a:gd name="T3" fmla="*/ 127 h 231"/>
                <a:gd name="T4" fmla="*/ 140 w 260"/>
                <a:gd name="T5" fmla="*/ 46 h 231"/>
                <a:gd name="T6" fmla="*/ 154 w 260"/>
                <a:gd name="T7" fmla="*/ 26 h 231"/>
                <a:gd name="T8" fmla="*/ 161 w 260"/>
                <a:gd name="T9" fmla="*/ 10 h 231"/>
                <a:gd name="T10" fmla="*/ 179 w 260"/>
                <a:gd name="T11" fmla="*/ 0 h 231"/>
                <a:gd name="T12" fmla="*/ 184 w 260"/>
                <a:gd name="T13" fmla="*/ 2 h 231"/>
                <a:gd name="T14" fmla="*/ 174 w 260"/>
                <a:gd name="T15" fmla="*/ 18 h 231"/>
                <a:gd name="T16" fmla="*/ 191 w 260"/>
                <a:gd name="T17" fmla="*/ 29 h 231"/>
                <a:gd name="T18" fmla="*/ 204 w 260"/>
                <a:gd name="T19" fmla="*/ 15 h 231"/>
                <a:gd name="T20" fmla="*/ 207 w 260"/>
                <a:gd name="T21" fmla="*/ 26 h 231"/>
                <a:gd name="T22" fmla="*/ 201 w 260"/>
                <a:gd name="T23" fmla="*/ 42 h 231"/>
                <a:gd name="T24" fmla="*/ 180 w 260"/>
                <a:gd name="T25" fmla="*/ 50 h 231"/>
                <a:gd name="T26" fmla="*/ 155 w 260"/>
                <a:gd name="T27" fmla="*/ 61 h 231"/>
                <a:gd name="T28" fmla="*/ 51 w 260"/>
                <a:gd name="T29" fmla="*/ 143 h 231"/>
                <a:gd name="T30" fmla="*/ 43 w 260"/>
                <a:gd name="T31" fmla="*/ 162 h 231"/>
                <a:gd name="T32" fmla="*/ 15 w 260"/>
                <a:gd name="T33" fmla="*/ 158 h 231"/>
                <a:gd name="T34" fmla="*/ 18 w 260"/>
                <a:gd name="T35" fmla="*/ 130 h 231"/>
                <a:gd name="T36" fmla="*/ 15 w 260"/>
                <a:gd name="T37" fmla="*/ 184 h 231"/>
                <a:gd name="T38" fmla="*/ 39 w 260"/>
                <a:gd name="T39" fmla="*/ 183 h 231"/>
                <a:gd name="T40" fmla="*/ 175 w 260"/>
                <a:gd name="T41" fmla="*/ 101 h 231"/>
                <a:gd name="T42" fmla="*/ 196 w 260"/>
                <a:gd name="T43" fmla="*/ 80 h 231"/>
                <a:gd name="T44" fmla="*/ 206 w 260"/>
                <a:gd name="T45" fmla="*/ 61 h 231"/>
                <a:gd name="T46" fmla="*/ 229 w 260"/>
                <a:gd name="T47" fmla="*/ 52 h 231"/>
                <a:gd name="T48" fmla="*/ 235 w 260"/>
                <a:gd name="T49" fmla="*/ 55 h 231"/>
                <a:gd name="T50" fmla="*/ 221 w 260"/>
                <a:gd name="T51" fmla="*/ 73 h 231"/>
                <a:gd name="T52" fmla="*/ 239 w 260"/>
                <a:gd name="T53" fmla="*/ 88 h 231"/>
                <a:gd name="T54" fmla="*/ 257 w 260"/>
                <a:gd name="T55" fmla="*/ 73 h 231"/>
                <a:gd name="T56" fmla="*/ 259 w 260"/>
                <a:gd name="T57" fmla="*/ 87 h 231"/>
                <a:gd name="T58" fmla="*/ 250 w 260"/>
                <a:gd name="T59" fmla="*/ 105 h 231"/>
                <a:gd name="T60" fmla="*/ 223 w 260"/>
                <a:gd name="T61" fmla="*/ 112 h 231"/>
                <a:gd name="T62" fmla="*/ 191 w 260"/>
                <a:gd name="T63" fmla="*/ 121 h 231"/>
                <a:gd name="T64" fmla="*/ 52 w 260"/>
                <a:gd name="T65" fmla="*/ 204 h 231"/>
                <a:gd name="T66" fmla="*/ 41 w 260"/>
                <a:gd name="T67" fmla="*/ 226 h 231"/>
                <a:gd name="T68" fmla="*/ 7 w 260"/>
                <a:gd name="T69" fmla="*/ 217 h 231"/>
                <a:gd name="T70" fmla="*/ 15 w 260"/>
                <a:gd name="T71" fmla="*/ 184 h 231"/>
                <a:gd name="T72" fmla="*/ 20 w 260"/>
                <a:gd name="T73" fmla="*/ 193 h 231"/>
                <a:gd name="T74" fmla="*/ 28 w 260"/>
                <a:gd name="T75" fmla="*/ 192 h 231"/>
                <a:gd name="T76" fmla="*/ 35 w 260"/>
                <a:gd name="T77" fmla="*/ 192 h 231"/>
                <a:gd name="T78" fmla="*/ 38 w 260"/>
                <a:gd name="T79" fmla="*/ 198 h 231"/>
                <a:gd name="T80" fmla="*/ 42 w 260"/>
                <a:gd name="T81" fmla="*/ 204 h 231"/>
                <a:gd name="T82" fmla="*/ 39 w 260"/>
                <a:gd name="T83" fmla="*/ 210 h 231"/>
                <a:gd name="T84" fmla="*/ 35 w 260"/>
                <a:gd name="T85" fmla="*/ 217 h 231"/>
                <a:gd name="T86" fmla="*/ 28 w 260"/>
                <a:gd name="T87" fmla="*/ 217 h 231"/>
                <a:gd name="T88" fmla="*/ 21 w 260"/>
                <a:gd name="T89" fmla="*/ 217 h 231"/>
                <a:gd name="T90" fmla="*/ 17 w 260"/>
                <a:gd name="T91" fmla="*/ 211 h 231"/>
                <a:gd name="T92" fmla="*/ 14 w 260"/>
                <a:gd name="T93" fmla="*/ 205 h 231"/>
                <a:gd name="T94" fmla="*/ 17 w 260"/>
                <a:gd name="T95" fmla="*/ 199 h 231"/>
                <a:gd name="T96" fmla="*/ 20 w 260"/>
                <a:gd name="T97" fmla="*/ 193 h 231"/>
                <a:gd name="T98" fmla="*/ 23 w 260"/>
                <a:gd name="T99" fmla="*/ 137 h 231"/>
                <a:gd name="T100" fmla="*/ 29 w 260"/>
                <a:gd name="T101" fmla="*/ 136 h 231"/>
                <a:gd name="T102" fmla="*/ 35 w 260"/>
                <a:gd name="T103" fmla="*/ 135 h 231"/>
                <a:gd name="T104" fmla="*/ 38 w 260"/>
                <a:gd name="T105" fmla="*/ 139 h 231"/>
                <a:gd name="T106" fmla="*/ 42 w 260"/>
                <a:gd name="T107" fmla="*/ 144 h 231"/>
                <a:gd name="T108" fmla="*/ 40 w 260"/>
                <a:gd name="T109" fmla="*/ 149 h 231"/>
                <a:gd name="T110" fmla="*/ 38 w 260"/>
                <a:gd name="T111" fmla="*/ 155 h 231"/>
                <a:gd name="T112" fmla="*/ 32 w 260"/>
                <a:gd name="T113" fmla="*/ 156 h 231"/>
                <a:gd name="T114" fmla="*/ 26 w 260"/>
                <a:gd name="T115" fmla="*/ 157 h 231"/>
                <a:gd name="T116" fmla="*/ 23 w 260"/>
                <a:gd name="T117" fmla="*/ 152 h 231"/>
                <a:gd name="T118" fmla="*/ 19 w 260"/>
                <a:gd name="T119" fmla="*/ 147 h 231"/>
                <a:gd name="T120" fmla="*/ 21 w 260"/>
                <a:gd name="T121" fmla="*/ 142 h 231"/>
                <a:gd name="T122" fmla="*/ 23 w 260"/>
                <a:gd name="T123" fmla="*/ 137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0"/>
                <a:gd name="T187" fmla="*/ 0 h 231"/>
                <a:gd name="T188" fmla="*/ 260 w 26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0" h="231">
                  <a:moveTo>
                    <a:pt x="18" y="130"/>
                  </a:moveTo>
                  <a:cubicBezTo>
                    <a:pt x="25" y="124"/>
                    <a:pt x="31" y="124"/>
                    <a:pt x="38" y="12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8" y="39"/>
                    <a:pt x="151" y="36"/>
                    <a:pt x="154" y="26"/>
                  </a:cubicBezTo>
                  <a:cubicBezTo>
                    <a:pt x="157" y="21"/>
                    <a:pt x="156" y="14"/>
                    <a:pt x="161" y="10"/>
                  </a:cubicBezTo>
                  <a:cubicBezTo>
                    <a:pt x="167" y="5"/>
                    <a:pt x="172" y="1"/>
                    <a:pt x="179" y="0"/>
                  </a:cubicBezTo>
                  <a:cubicBezTo>
                    <a:pt x="181" y="0"/>
                    <a:pt x="185" y="1"/>
                    <a:pt x="184" y="2"/>
                  </a:cubicBezTo>
                  <a:cubicBezTo>
                    <a:pt x="180" y="8"/>
                    <a:pt x="174" y="15"/>
                    <a:pt x="174" y="18"/>
                  </a:cubicBezTo>
                  <a:cubicBezTo>
                    <a:pt x="174" y="24"/>
                    <a:pt x="186" y="32"/>
                    <a:pt x="191" y="29"/>
                  </a:cubicBezTo>
                  <a:cubicBezTo>
                    <a:pt x="200" y="23"/>
                    <a:pt x="200" y="20"/>
                    <a:pt x="204" y="15"/>
                  </a:cubicBezTo>
                  <a:cubicBezTo>
                    <a:pt x="206" y="12"/>
                    <a:pt x="207" y="21"/>
                    <a:pt x="207" y="26"/>
                  </a:cubicBezTo>
                  <a:cubicBezTo>
                    <a:pt x="206" y="32"/>
                    <a:pt x="205" y="38"/>
                    <a:pt x="201" y="42"/>
                  </a:cubicBezTo>
                  <a:cubicBezTo>
                    <a:pt x="195" y="49"/>
                    <a:pt x="190" y="50"/>
                    <a:pt x="180" y="50"/>
                  </a:cubicBezTo>
                  <a:cubicBezTo>
                    <a:pt x="169" y="50"/>
                    <a:pt x="163" y="54"/>
                    <a:pt x="155" y="6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0" y="156"/>
                    <a:pt x="43" y="162"/>
                  </a:cubicBezTo>
                  <a:cubicBezTo>
                    <a:pt x="36" y="167"/>
                    <a:pt x="22" y="167"/>
                    <a:pt x="15" y="158"/>
                  </a:cubicBezTo>
                  <a:cubicBezTo>
                    <a:pt x="8" y="150"/>
                    <a:pt x="11" y="136"/>
                    <a:pt x="18" y="130"/>
                  </a:cubicBezTo>
                  <a:close/>
                  <a:moveTo>
                    <a:pt x="15" y="184"/>
                  </a:moveTo>
                  <a:cubicBezTo>
                    <a:pt x="25" y="178"/>
                    <a:pt x="32" y="179"/>
                    <a:pt x="39" y="183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85" y="94"/>
                    <a:pt x="189" y="91"/>
                    <a:pt x="196" y="80"/>
                  </a:cubicBezTo>
                  <a:cubicBezTo>
                    <a:pt x="199" y="74"/>
                    <a:pt x="200" y="65"/>
                    <a:pt x="206" y="61"/>
                  </a:cubicBezTo>
                  <a:cubicBezTo>
                    <a:pt x="213" y="55"/>
                    <a:pt x="220" y="52"/>
                    <a:pt x="229" y="52"/>
                  </a:cubicBezTo>
                  <a:cubicBezTo>
                    <a:pt x="232" y="52"/>
                    <a:pt x="237" y="54"/>
                    <a:pt x="235" y="55"/>
                  </a:cubicBezTo>
                  <a:cubicBezTo>
                    <a:pt x="229" y="62"/>
                    <a:pt x="221" y="68"/>
                    <a:pt x="221" y="73"/>
                  </a:cubicBezTo>
                  <a:cubicBezTo>
                    <a:pt x="219" y="80"/>
                    <a:pt x="233" y="91"/>
                    <a:pt x="239" y="88"/>
                  </a:cubicBezTo>
                  <a:cubicBezTo>
                    <a:pt x="251" y="82"/>
                    <a:pt x="251" y="79"/>
                    <a:pt x="257" y="73"/>
                  </a:cubicBezTo>
                  <a:cubicBezTo>
                    <a:pt x="260" y="70"/>
                    <a:pt x="260" y="81"/>
                    <a:pt x="259" y="87"/>
                  </a:cubicBezTo>
                  <a:cubicBezTo>
                    <a:pt x="257" y="94"/>
                    <a:pt x="254" y="102"/>
                    <a:pt x="250" y="105"/>
                  </a:cubicBezTo>
                  <a:cubicBezTo>
                    <a:pt x="240" y="113"/>
                    <a:pt x="234" y="114"/>
                    <a:pt x="223" y="112"/>
                  </a:cubicBezTo>
                  <a:cubicBezTo>
                    <a:pt x="210" y="110"/>
                    <a:pt x="202" y="115"/>
                    <a:pt x="191" y="121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13"/>
                    <a:pt x="50" y="220"/>
                    <a:pt x="41" y="226"/>
                  </a:cubicBezTo>
                  <a:cubicBezTo>
                    <a:pt x="31" y="231"/>
                    <a:pt x="14" y="229"/>
                    <a:pt x="7" y="217"/>
                  </a:cubicBezTo>
                  <a:cubicBezTo>
                    <a:pt x="0" y="206"/>
                    <a:pt x="5" y="190"/>
                    <a:pt x="15" y="184"/>
                  </a:cubicBezTo>
                  <a:close/>
                  <a:moveTo>
                    <a:pt x="20" y="193"/>
                  </a:moveTo>
                  <a:cubicBezTo>
                    <a:pt x="28" y="192"/>
                    <a:pt x="28" y="192"/>
                    <a:pt x="28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0" y="193"/>
                    <a:pt x="20" y="193"/>
                    <a:pt x="20" y="193"/>
                  </a:cubicBezTo>
                  <a:close/>
                  <a:moveTo>
                    <a:pt x="23" y="137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3" y="137"/>
                    <a:pt x="23" y="137"/>
                    <a:pt x="23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7" name="Group 385"/>
          <p:cNvGrpSpPr>
            <a:grpSpLocks/>
          </p:cNvGrpSpPr>
          <p:nvPr/>
        </p:nvGrpSpPr>
        <p:grpSpPr bwMode="auto">
          <a:xfrm>
            <a:off x="10045700" y="854075"/>
            <a:ext cx="444500" cy="444500"/>
            <a:chOff x="0" y="0"/>
            <a:chExt cx="1570" cy="1572"/>
          </a:xfrm>
        </p:grpSpPr>
        <p:sp>
          <p:nvSpPr>
            <p:cNvPr id="39298" name="Oval 25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9" name="Freeform 26"/>
            <p:cNvSpPr>
              <a:spLocks noChangeArrowheads="1"/>
            </p:cNvSpPr>
            <p:nvPr/>
          </p:nvSpPr>
          <p:spPr bwMode="auto">
            <a:xfrm>
              <a:off x="280" y="435"/>
              <a:ext cx="1288" cy="1137"/>
            </a:xfrm>
            <a:custGeom>
              <a:avLst/>
              <a:gdLst>
                <a:gd name="T0" fmla="*/ 13 w 291"/>
                <a:gd name="T1" fmla="*/ 156 h 257"/>
                <a:gd name="T2" fmla="*/ 11 w 291"/>
                <a:gd name="T3" fmla="*/ 153 h 257"/>
                <a:gd name="T4" fmla="*/ 10 w 291"/>
                <a:gd name="T5" fmla="*/ 149 h 257"/>
                <a:gd name="T6" fmla="*/ 7 w 291"/>
                <a:gd name="T7" fmla="*/ 104 h 257"/>
                <a:gd name="T8" fmla="*/ 7 w 291"/>
                <a:gd name="T9" fmla="*/ 101 h 257"/>
                <a:gd name="T10" fmla="*/ 5 w 291"/>
                <a:gd name="T11" fmla="*/ 80 h 257"/>
                <a:gd name="T12" fmla="*/ 5 w 291"/>
                <a:gd name="T13" fmla="*/ 76 h 257"/>
                <a:gd name="T14" fmla="*/ 7 w 291"/>
                <a:gd name="T15" fmla="*/ 72 h 257"/>
                <a:gd name="T16" fmla="*/ 9 w 291"/>
                <a:gd name="T17" fmla="*/ 69 h 257"/>
                <a:gd name="T18" fmla="*/ 12 w 291"/>
                <a:gd name="T19" fmla="*/ 65 h 257"/>
                <a:gd name="T20" fmla="*/ 14 w 291"/>
                <a:gd name="T21" fmla="*/ 64 h 257"/>
                <a:gd name="T22" fmla="*/ 4 w 291"/>
                <a:gd name="T23" fmla="*/ 54 h 257"/>
                <a:gd name="T24" fmla="*/ 3 w 291"/>
                <a:gd name="T25" fmla="*/ 53 h 257"/>
                <a:gd name="T26" fmla="*/ 0 w 291"/>
                <a:gd name="T27" fmla="*/ 41 h 257"/>
                <a:gd name="T28" fmla="*/ 0 w 291"/>
                <a:gd name="T29" fmla="*/ 39 h 257"/>
                <a:gd name="T30" fmla="*/ 1 w 291"/>
                <a:gd name="T31" fmla="*/ 38 h 257"/>
                <a:gd name="T32" fmla="*/ 2 w 291"/>
                <a:gd name="T33" fmla="*/ 38 h 257"/>
                <a:gd name="T34" fmla="*/ 3 w 291"/>
                <a:gd name="T35" fmla="*/ 38 h 257"/>
                <a:gd name="T36" fmla="*/ 25 w 291"/>
                <a:gd name="T37" fmla="*/ 40 h 257"/>
                <a:gd name="T38" fmla="*/ 26 w 291"/>
                <a:gd name="T39" fmla="*/ 41 h 257"/>
                <a:gd name="T40" fmla="*/ 32 w 291"/>
                <a:gd name="T41" fmla="*/ 47 h 257"/>
                <a:gd name="T42" fmla="*/ 40 w 291"/>
                <a:gd name="T43" fmla="*/ 22 h 257"/>
                <a:gd name="T44" fmla="*/ 42 w 291"/>
                <a:gd name="T45" fmla="*/ 18 h 257"/>
                <a:gd name="T46" fmla="*/ 44 w 291"/>
                <a:gd name="T47" fmla="*/ 13 h 257"/>
                <a:gd name="T48" fmla="*/ 46 w 291"/>
                <a:gd name="T49" fmla="*/ 9 h 257"/>
                <a:gd name="T50" fmla="*/ 48 w 291"/>
                <a:gd name="T51" fmla="*/ 6 h 257"/>
                <a:gd name="T52" fmla="*/ 51 w 291"/>
                <a:gd name="T53" fmla="*/ 3 h 257"/>
                <a:gd name="T54" fmla="*/ 54 w 291"/>
                <a:gd name="T55" fmla="*/ 1 h 257"/>
                <a:gd name="T56" fmla="*/ 58 w 291"/>
                <a:gd name="T57" fmla="*/ 0 h 257"/>
                <a:gd name="T58" fmla="*/ 63 w 291"/>
                <a:gd name="T59" fmla="*/ 0 h 257"/>
                <a:gd name="T60" fmla="*/ 70 w 291"/>
                <a:gd name="T61" fmla="*/ 0 h 257"/>
                <a:gd name="T62" fmla="*/ 77 w 291"/>
                <a:gd name="T63" fmla="*/ 0 h 257"/>
                <a:gd name="T64" fmla="*/ 84 w 291"/>
                <a:gd name="T65" fmla="*/ 0 h 257"/>
                <a:gd name="T66" fmla="*/ 91 w 291"/>
                <a:gd name="T67" fmla="*/ 0 h 257"/>
                <a:gd name="T68" fmla="*/ 97 w 291"/>
                <a:gd name="T69" fmla="*/ 0 h 257"/>
                <a:gd name="T70" fmla="*/ 104 w 291"/>
                <a:gd name="T71" fmla="*/ 0 h 257"/>
                <a:gd name="T72" fmla="*/ 111 w 291"/>
                <a:gd name="T73" fmla="*/ 0 h 257"/>
                <a:gd name="T74" fmla="*/ 118 w 291"/>
                <a:gd name="T75" fmla="*/ 0 h 257"/>
                <a:gd name="T76" fmla="*/ 125 w 291"/>
                <a:gd name="T77" fmla="*/ 0 h 257"/>
                <a:gd name="T78" fmla="*/ 132 w 291"/>
                <a:gd name="T79" fmla="*/ 0 h 257"/>
                <a:gd name="T80" fmla="*/ 139 w 291"/>
                <a:gd name="T81" fmla="*/ 0 h 257"/>
                <a:gd name="T82" fmla="*/ 146 w 291"/>
                <a:gd name="T83" fmla="*/ 0 h 257"/>
                <a:gd name="T84" fmla="*/ 152 w 291"/>
                <a:gd name="T85" fmla="*/ 0 h 257"/>
                <a:gd name="T86" fmla="*/ 159 w 291"/>
                <a:gd name="T87" fmla="*/ 0 h 257"/>
                <a:gd name="T88" fmla="*/ 166 w 291"/>
                <a:gd name="T89" fmla="*/ 0 h 257"/>
                <a:gd name="T90" fmla="*/ 172 w 291"/>
                <a:gd name="T91" fmla="*/ 0 h 257"/>
                <a:gd name="T92" fmla="*/ 175 w 291"/>
                <a:gd name="T93" fmla="*/ 1 h 257"/>
                <a:gd name="T94" fmla="*/ 178 w 291"/>
                <a:gd name="T95" fmla="*/ 3 h 257"/>
                <a:gd name="T96" fmla="*/ 214 w 291"/>
                <a:gd name="T97" fmla="*/ 39 h 257"/>
                <a:gd name="T98" fmla="*/ 227 w 291"/>
                <a:gd name="T99" fmla="*/ 38 h 257"/>
                <a:gd name="T100" fmla="*/ 228 w 291"/>
                <a:gd name="T101" fmla="*/ 38 h 257"/>
                <a:gd name="T102" fmla="*/ 291 w 291"/>
                <a:gd name="T103" fmla="*/ 101 h 257"/>
                <a:gd name="T104" fmla="*/ 114 w 291"/>
                <a:gd name="T105" fmla="*/ 257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257"/>
                <a:gd name="T161" fmla="*/ 291 w 291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0" name="Freeform 131"/>
            <p:cNvSpPr>
              <a:spLocks noEditPoints="1" noChangeArrowheads="1"/>
            </p:cNvSpPr>
            <p:nvPr/>
          </p:nvSpPr>
          <p:spPr bwMode="auto">
            <a:xfrm>
              <a:off x="280" y="435"/>
              <a:ext cx="1018" cy="702"/>
            </a:xfrm>
            <a:custGeom>
              <a:avLst/>
              <a:gdLst>
                <a:gd name="T0" fmla="*/ 220 w 230"/>
                <a:gd name="T1" fmla="*/ 129 h 159"/>
                <a:gd name="T2" fmla="*/ 220 w 230"/>
                <a:gd name="T3" fmla="*/ 149 h 159"/>
                <a:gd name="T4" fmla="*/ 209 w 230"/>
                <a:gd name="T5" fmla="*/ 159 h 159"/>
                <a:gd name="T6" fmla="*/ 201 w 230"/>
                <a:gd name="T7" fmla="*/ 159 h 159"/>
                <a:gd name="T8" fmla="*/ 190 w 230"/>
                <a:gd name="T9" fmla="*/ 149 h 159"/>
                <a:gd name="T10" fmla="*/ 190 w 230"/>
                <a:gd name="T11" fmla="*/ 129 h 159"/>
                <a:gd name="T12" fmla="*/ 39 w 230"/>
                <a:gd name="T13" fmla="*/ 129 h 159"/>
                <a:gd name="T14" fmla="*/ 39 w 230"/>
                <a:gd name="T15" fmla="*/ 149 h 159"/>
                <a:gd name="T16" fmla="*/ 28 w 230"/>
                <a:gd name="T17" fmla="*/ 159 h 159"/>
                <a:gd name="T18" fmla="*/ 21 w 230"/>
                <a:gd name="T19" fmla="*/ 159 h 159"/>
                <a:gd name="T20" fmla="*/ 10 w 230"/>
                <a:gd name="T21" fmla="*/ 149 h 159"/>
                <a:gd name="T22" fmla="*/ 10 w 230"/>
                <a:gd name="T23" fmla="*/ 129 h 159"/>
                <a:gd name="T24" fmla="*/ 7 w 230"/>
                <a:gd name="T25" fmla="*/ 104 h 159"/>
                <a:gd name="T26" fmla="*/ 222 w 230"/>
                <a:gd name="T27" fmla="*/ 104 h 159"/>
                <a:gd name="T28" fmla="*/ 220 w 230"/>
                <a:gd name="T29" fmla="*/ 129 h 159"/>
                <a:gd name="T30" fmla="*/ 27 w 230"/>
                <a:gd name="T31" fmla="*/ 52 h 159"/>
                <a:gd name="T32" fmla="*/ 30 w 230"/>
                <a:gd name="T33" fmla="*/ 55 h 159"/>
                <a:gd name="T34" fmla="*/ 39 w 230"/>
                <a:gd name="T35" fmla="*/ 25 h 159"/>
                <a:gd name="T36" fmla="*/ 60 w 230"/>
                <a:gd name="T37" fmla="*/ 0 h 159"/>
                <a:gd name="T38" fmla="*/ 170 w 230"/>
                <a:gd name="T39" fmla="*/ 0 h 159"/>
                <a:gd name="T40" fmla="*/ 190 w 230"/>
                <a:gd name="T41" fmla="*/ 25 h 159"/>
                <a:gd name="T42" fmla="*/ 199 w 230"/>
                <a:gd name="T43" fmla="*/ 55 h 159"/>
                <a:gd name="T44" fmla="*/ 203 w 230"/>
                <a:gd name="T45" fmla="*/ 52 h 159"/>
                <a:gd name="T46" fmla="*/ 203 w 230"/>
                <a:gd name="T47" fmla="*/ 43 h 159"/>
                <a:gd name="T48" fmla="*/ 205 w 230"/>
                <a:gd name="T49" fmla="*/ 40 h 159"/>
                <a:gd name="T50" fmla="*/ 226 w 230"/>
                <a:gd name="T51" fmla="*/ 38 h 159"/>
                <a:gd name="T52" fmla="*/ 229 w 230"/>
                <a:gd name="T53" fmla="*/ 41 h 159"/>
                <a:gd name="T54" fmla="*/ 226 w 230"/>
                <a:gd name="T55" fmla="*/ 52 h 159"/>
                <a:gd name="T56" fmla="*/ 223 w 230"/>
                <a:gd name="T57" fmla="*/ 55 h 159"/>
                <a:gd name="T58" fmla="*/ 206 w 230"/>
                <a:gd name="T59" fmla="*/ 55 h 159"/>
                <a:gd name="T60" fmla="*/ 205 w 230"/>
                <a:gd name="T61" fmla="*/ 58 h 159"/>
                <a:gd name="T62" fmla="*/ 224 w 230"/>
                <a:gd name="T63" fmla="*/ 82 h 159"/>
                <a:gd name="T64" fmla="*/ 222 w 230"/>
                <a:gd name="T65" fmla="*/ 101 h 159"/>
                <a:gd name="T66" fmla="*/ 7 w 230"/>
                <a:gd name="T67" fmla="*/ 101 h 159"/>
                <a:gd name="T68" fmla="*/ 5 w 230"/>
                <a:gd name="T69" fmla="*/ 82 h 159"/>
                <a:gd name="T70" fmla="*/ 24 w 230"/>
                <a:gd name="T71" fmla="*/ 58 h 159"/>
                <a:gd name="T72" fmla="*/ 23 w 230"/>
                <a:gd name="T73" fmla="*/ 55 h 159"/>
                <a:gd name="T74" fmla="*/ 6 w 230"/>
                <a:gd name="T75" fmla="*/ 55 h 159"/>
                <a:gd name="T76" fmla="*/ 3 w 230"/>
                <a:gd name="T77" fmla="*/ 52 h 159"/>
                <a:gd name="T78" fmla="*/ 0 w 230"/>
                <a:gd name="T79" fmla="*/ 41 h 159"/>
                <a:gd name="T80" fmla="*/ 3 w 230"/>
                <a:gd name="T81" fmla="*/ 38 h 159"/>
                <a:gd name="T82" fmla="*/ 24 w 230"/>
                <a:gd name="T83" fmla="*/ 40 h 159"/>
                <a:gd name="T84" fmla="*/ 27 w 230"/>
                <a:gd name="T85" fmla="*/ 43 h 159"/>
                <a:gd name="T86" fmla="*/ 27 w 230"/>
                <a:gd name="T87" fmla="*/ 52 h 15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"/>
                <a:gd name="T133" fmla="*/ 0 h 159"/>
                <a:gd name="T134" fmla="*/ 230 w 230"/>
                <a:gd name="T135" fmla="*/ 159 h 15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1" name="Freeform 132"/>
            <p:cNvSpPr>
              <a:spLocks noChangeArrowheads="1"/>
            </p:cNvSpPr>
            <p:nvPr/>
          </p:nvSpPr>
          <p:spPr bwMode="auto">
            <a:xfrm>
              <a:off x="650" y="930"/>
              <a:ext cx="275" cy="45"/>
            </a:xfrm>
            <a:custGeom>
              <a:avLst/>
              <a:gdLst>
                <a:gd name="T0" fmla="*/ 4 w 62"/>
                <a:gd name="T1" fmla="*/ 0 h 10"/>
                <a:gd name="T2" fmla="*/ 58 w 62"/>
                <a:gd name="T3" fmla="*/ 0 h 10"/>
                <a:gd name="T4" fmla="*/ 62 w 62"/>
                <a:gd name="T5" fmla="*/ 3 h 10"/>
                <a:gd name="T6" fmla="*/ 62 w 62"/>
                <a:gd name="T7" fmla="*/ 7 h 10"/>
                <a:gd name="T8" fmla="*/ 58 w 62"/>
                <a:gd name="T9" fmla="*/ 10 h 10"/>
                <a:gd name="T10" fmla="*/ 4 w 62"/>
                <a:gd name="T11" fmla="*/ 10 h 10"/>
                <a:gd name="T12" fmla="*/ 0 w 62"/>
                <a:gd name="T13" fmla="*/ 7 h 10"/>
                <a:gd name="T14" fmla="*/ 0 w 62"/>
                <a:gd name="T15" fmla="*/ 3 h 10"/>
                <a:gd name="T16" fmla="*/ 4 w 62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10"/>
                <a:gd name="T29" fmla="*/ 62 w 6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2" name="Freeform 133"/>
            <p:cNvSpPr>
              <a:spLocks noChangeArrowheads="1"/>
            </p:cNvSpPr>
            <p:nvPr/>
          </p:nvSpPr>
          <p:spPr bwMode="auto">
            <a:xfrm>
              <a:off x="470" y="492"/>
              <a:ext cx="633" cy="195"/>
            </a:xfrm>
            <a:custGeom>
              <a:avLst/>
              <a:gdLst>
                <a:gd name="T0" fmla="*/ 0 w 143"/>
                <a:gd name="T1" fmla="*/ 44 h 44"/>
                <a:gd name="T2" fmla="*/ 143 w 143"/>
                <a:gd name="T3" fmla="*/ 44 h 44"/>
                <a:gd name="T4" fmla="*/ 135 w 143"/>
                <a:gd name="T5" fmla="*/ 15 h 44"/>
                <a:gd name="T6" fmla="*/ 127 w 143"/>
                <a:gd name="T7" fmla="*/ 0 h 44"/>
                <a:gd name="T8" fmla="*/ 17 w 143"/>
                <a:gd name="T9" fmla="*/ 0 h 44"/>
                <a:gd name="T10" fmla="*/ 9 w 143"/>
                <a:gd name="T11" fmla="*/ 15 h 44"/>
                <a:gd name="T12" fmla="*/ 0 w 143"/>
                <a:gd name="T13" fmla="*/ 44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44"/>
                <a:gd name="T23" fmla="*/ 143 w 14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3" name="Freeform 134"/>
            <p:cNvSpPr>
              <a:spLocks noChangeArrowheads="1"/>
            </p:cNvSpPr>
            <p:nvPr/>
          </p:nvSpPr>
          <p:spPr bwMode="auto">
            <a:xfrm>
              <a:off x="1045" y="750"/>
              <a:ext cx="203" cy="100"/>
            </a:xfrm>
            <a:custGeom>
              <a:avLst/>
              <a:gdLst>
                <a:gd name="T0" fmla="*/ 23 w 46"/>
                <a:gd name="T1" fmla="*/ 4 h 23"/>
                <a:gd name="T2" fmla="*/ 2 w 46"/>
                <a:gd name="T3" fmla="*/ 17 h 23"/>
                <a:gd name="T4" fmla="*/ 23 w 46"/>
                <a:gd name="T5" fmla="*/ 22 h 23"/>
                <a:gd name="T6" fmla="*/ 44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4" name="Freeform 135"/>
            <p:cNvSpPr>
              <a:spLocks noChangeArrowheads="1"/>
            </p:cNvSpPr>
            <p:nvPr/>
          </p:nvSpPr>
          <p:spPr bwMode="auto">
            <a:xfrm>
              <a:off x="323" y="750"/>
              <a:ext cx="205" cy="100"/>
            </a:xfrm>
            <a:custGeom>
              <a:avLst/>
              <a:gdLst>
                <a:gd name="T0" fmla="*/ 23 w 46"/>
                <a:gd name="T1" fmla="*/ 4 h 23"/>
                <a:gd name="T2" fmla="*/ 44 w 46"/>
                <a:gd name="T3" fmla="*/ 17 h 23"/>
                <a:gd name="T4" fmla="*/ 23 w 46"/>
                <a:gd name="T5" fmla="*/ 22 h 23"/>
                <a:gd name="T6" fmla="*/ 2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05" name="Group 393"/>
          <p:cNvGrpSpPr>
            <a:grpSpLocks/>
          </p:cNvGrpSpPr>
          <p:nvPr/>
        </p:nvGrpSpPr>
        <p:grpSpPr bwMode="auto">
          <a:xfrm>
            <a:off x="11233150" y="854075"/>
            <a:ext cx="442913" cy="444500"/>
            <a:chOff x="0" y="0"/>
            <a:chExt cx="1570" cy="1572"/>
          </a:xfrm>
        </p:grpSpPr>
        <p:sp>
          <p:nvSpPr>
            <p:cNvPr id="39306" name="Oval 4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7" name="Freeform 48"/>
            <p:cNvSpPr>
              <a:spLocks noChangeArrowheads="1"/>
            </p:cNvSpPr>
            <p:nvPr/>
          </p:nvSpPr>
          <p:spPr bwMode="auto">
            <a:xfrm>
              <a:off x="305" y="155"/>
              <a:ext cx="1258" cy="1417"/>
            </a:xfrm>
            <a:custGeom>
              <a:avLst/>
              <a:gdLst>
                <a:gd name="T0" fmla="*/ 80 w 284"/>
                <a:gd name="T1" fmla="*/ 317 h 320"/>
                <a:gd name="T2" fmla="*/ 12 w 284"/>
                <a:gd name="T3" fmla="*/ 250 h 320"/>
                <a:gd name="T4" fmla="*/ 11 w 284"/>
                <a:gd name="T5" fmla="*/ 249 h 320"/>
                <a:gd name="T6" fmla="*/ 10 w 284"/>
                <a:gd name="T7" fmla="*/ 247 h 320"/>
                <a:gd name="T8" fmla="*/ 10 w 284"/>
                <a:gd name="T9" fmla="*/ 246 h 320"/>
                <a:gd name="T10" fmla="*/ 9 w 284"/>
                <a:gd name="T11" fmla="*/ 244 h 320"/>
                <a:gd name="T12" fmla="*/ 9 w 284"/>
                <a:gd name="T13" fmla="*/ 225 h 320"/>
                <a:gd name="T14" fmla="*/ 7 w 284"/>
                <a:gd name="T15" fmla="*/ 202 h 320"/>
                <a:gd name="T16" fmla="*/ 10 w 284"/>
                <a:gd name="T17" fmla="*/ 202 h 320"/>
                <a:gd name="T18" fmla="*/ 7 w 284"/>
                <a:gd name="T19" fmla="*/ 199 h 320"/>
                <a:gd name="T20" fmla="*/ 5 w 284"/>
                <a:gd name="T21" fmla="*/ 181 h 320"/>
                <a:gd name="T22" fmla="*/ 5 w 284"/>
                <a:gd name="T23" fmla="*/ 179 h 320"/>
                <a:gd name="T24" fmla="*/ 5 w 284"/>
                <a:gd name="T25" fmla="*/ 179 h 320"/>
                <a:gd name="T26" fmla="*/ 5 w 284"/>
                <a:gd name="T27" fmla="*/ 179 h 320"/>
                <a:gd name="T28" fmla="*/ 7 w 284"/>
                <a:gd name="T29" fmla="*/ 171 h 320"/>
                <a:gd name="T30" fmla="*/ 7 w 284"/>
                <a:gd name="T31" fmla="*/ 171 h 320"/>
                <a:gd name="T32" fmla="*/ 7 w 284"/>
                <a:gd name="T33" fmla="*/ 171 h 320"/>
                <a:gd name="T34" fmla="*/ 8 w 284"/>
                <a:gd name="T35" fmla="*/ 170 h 320"/>
                <a:gd name="T36" fmla="*/ 8 w 284"/>
                <a:gd name="T37" fmla="*/ 169 h 320"/>
                <a:gd name="T38" fmla="*/ 9 w 284"/>
                <a:gd name="T39" fmla="*/ 168 h 320"/>
                <a:gd name="T40" fmla="*/ 9 w 284"/>
                <a:gd name="T41" fmla="*/ 168 h 320"/>
                <a:gd name="T42" fmla="*/ 9 w 284"/>
                <a:gd name="T43" fmla="*/ 168 h 320"/>
                <a:gd name="T44" fmla="*/ 9 w 284"/>
                <a:gd name="T45" fmla="*/ 168 h 320"/>
                <a:gd name="T46" fmla="*/ 11 w 284"/>
                <a:gd name="T47" fmla="*/ 165 h 320"/>
                <a:gd name="T48" fmla="*/ 13 w 284"/>
                <a:gd name="T49" fmla="*/ 164 h 320"/>
                <a:gd name="T50" fmla="*/ 13 w 284"/>
                <a:gd name="T51" fmla="*/ 164 h 320"/>
                <a:gd name="T52" fmla="*/ 13 w 284"/>
                <a:gd name="T53" fmla="*/ 163 h 320"/>
                <a:gd name="T54" fmla="*/ 13 w 284"/>
                <a:gd name="T55" fmla="*/ 163 h 320"/>
                <a:gd name="T56" fmla="*/ 4 w 284"/>
                <a:gd name="T57" fmla="*/ 155 h 320"/>
                <a:gd name="T58" fmla="*/ 4 w 284"/>
                <a:gd name="T59" fmla="*/ 154 h 320"/>
                <a:gd name="T60" fmla="*/ 4 w 284"/>
                <a:gd name="T61" fmla="*/ 154 h 320"/>
                <a:gd name="T62" fmla="*/ 3 w 284"/>
                <a:gd name="T63" fmla="*/ 153 h 320"/>
                <a:gd name="T64" fmla="*/ 3 w 284"/>
                <a:gd name="T65" fmla="*/ 153 h 320"/>
                <a:gd name="T66" fmla="*/ 3 w 284"/>
                <a:gd name="T67" fmla="*/ 152 h 320"/>
                <a:gd name="T68" fmla="*/ 0 w 284"/>
                <a:gd name="T69" fmla="*/ 141 h 320"/>
                <a:gd name="T70" fmla="*/ 0 w 284"/>
                <a:gd name="T71" fmla="*/ 141 h 320"/>
                <a:gd name="T72" fmla="*/ 0 w 284"/>
                <a:gd name="T73" fmla="*/ 140 h 320"/>
                <a:gd name="T74" fmla="*/ 1 w 284"/>
                <a:gd name="T75" fmla="*/ 140 h 320"/>
                <a:gd name="T76" fmla="*/ 1 w 284"/>
                <a:gd name="T77" fmla="*/ 139 h 320"/>
                <a:gd name="T78" fmla="*/ 2 w 284"/>
                <a:gd name="T79" fmla="*/ 139 h 320"/>
                <a:gd name="T80" fmla="*/ 2 w 284"/>
                <a:gd name="T81" fmla="*/ 139 h 320"/>
                <a:gd name="T82" fmla="*/ 3 w 284"/>
                <a:gd name="T83" fmla="*/ 139 h 320"/>
                <a:gd name="T84" fmla="*/ 23 w 284"/>
                <a:gd name="T85" fmla="*/ 141 h 320"/>
                <a:gd name="T86" fmla="*/ 23 w 284"/>
                <a:gd name="T87" fmla="*/ 141 h 320"/>
                <a:gd name="T88" fmla="*/ 24 w 284"/>
                <a:gd name="T89" fmla="*/ 141 h 320"/>
                <a:gd name="T90" fmla="*/ 24 w 284"/>
                <a:gd name="T91" fmla="*/ 142 h 320"/>
                <a:gd name="T92" fmla="*/ 25 w 284"/>
                <a:gd name="T93" fmla="*/ 142 h 320"/>
                <a:gd name="T94" fmla="*/ 25 w 284"/>
                <a:gd name="T95" fmla="*/ 142 h 320"/>
                <a:gd name="T96" fmla="*/ 31 w 284"/>
                <a:gd name="T97" fmla="*/ 148 h 320"/>
                <a:gd name="T98" fmla="*/ 32 w 284"/>
                <a:gd name="T99" fmla="*/ 145 h 320"/>
                <a:gd name="T100" fmla="*/ 18 w 284"/>
                <a:gd name="T101" fmla="*/ 131 h 320"/>
                <a:gd name="T102" fmla="*/ 86 w 284"/>
                <a:gd name="T103" fmla="*/ 39 h 320"/>
                <a:gd name="T104" fmla="*/ 90 w 284"/>
                <a:gd name="T105" fmla="*/ 39 h 320"/>
                <a:gd name="T106" fmla="*/ 95 w 284"/>
                <a:gd name="T107" fmla="*/ 44 h 320"/>
                <a:gd name="T108" fmla="*/ 95 w 284"/>
                <a:gd name="T109" fmla="*/ 43 h 320"/>
                <a:gd name="T110" fmla="*/ 88 w 284"/>
                <a:gd name="T111" fmla="*/ 35 h 320"/>
                <a:gd name="T112" fmla="*/ 103 w 284"/>
                <a:gd name="T113" fmla="*/ 22 h 320"/>
                <a:gd name="T114" fmla="*/ 103 w 284"/>
                <a:gd name="T115" fmla="*/ 0 h 320"/>
                <a:gd name="T116" fmla="*/ 114 w 284"/>
                <a:gd name="T117" fmla="*/ 0 h 320"/>
                <a:gd name="T118" fmla="*/ 284 w 284"/>
                <a:gd name="T119" fmla="*/ 170 h 320"/>
                <a:gd name="T120" fmla="*/ 108 w 284"/>
                <a:gd name="T121" fmla="*/ 320 h 320"/>
                <a:gd name="T122" fmla="*/ 80 w 284"/>
                <a:gd name="T123" fmla="*/ 317 h 3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320"/>
                <a:gd name="T188" fmla="*/ 284 w 284"/>
                <a:gd name="T189" fmla="*/ 320 h 3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320">
                  <a:moveTo>
                    <a:pt x="80" y="317"/>
                  </a:moveTo>
                  <a:cubicBezTo>
                    <a:pt x="12" y="250"/>
                    <a:pt x="12" y="250"/>
                    <a:pt x="12" y="250"/>
                  </a:cubicBezTo>
                  <a:cubicBezTo>
                    <a:pt x="12" y="250"/>
                    <a:pt x="12" y="249"/>
                    <a:pt x="11" y="249"/>
                  </a:cubicBezTo>
                  <a:cubicBezTo>
                    <a:pt x="11" y="248"/>
                    <a:pt x="11" y="248"/>
                    <a:pt x="10" y="247"/>
                  </a:cubicBezTo>
                  <a:cubicBezTo>
                    <a:pt x="10" y="247"/>
                    <a:pt x="10" y="246"/>
                    <a:pt x="10" y="246"/>
                  </a:cubicBezTo>
                  <a:cubicBezTo>
                    <a:pt x="10" y="245"/>
                    <a:pt x="9" y="244"/>
                    <a:pt x="9" y="244"/>
                  </a:cubicBezTo>
                  <a:cubicBezTo>
                    <a:pt x="9" y="225"/>
                    <a:pt x="9" y="225"/>
                    <a:pt x="9" y="225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6"/>
                    <a:pt x="6" y="174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69"/>
                    <a:pt x="8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7"/>
                    <a:pt x="10" y="166"/>
                    <a:pt x="11" y="165"/>
                  </a:cubicBezTo>
                  <a:cubicBezTo>
                    <a:pt x="12" y="164"/>
                    <a:pt x="12" y="164"/>
                    <a:pt x="13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1" y="140"/>
                    <a:pt x="1" y="139"/>
                    <a:pt x="1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4" y="142"/>
                    <a:pt x="25" y="142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4" y="170"/>
                    <a:pt x="284" y="170"/>
                    <a:pt x="284" y="170"/>
                  </a:cubicBezTo>
                  <a:cubicBezTo>
                    <a:pt x="271" y="255"/>
                    <a:pt x="197" y="320"/>
                    <a:pt x="108" y="320"/>
                  </a:cubicBezTo>
                  <a:cubicBezTo>
                    <a:pt x="99" y="320"/>
                    <a:pt x="89" y="319"/>
                    <a:pt x="80" y="317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8" name="Freeform 74"/>
            <p:cNvSpPr>
              <a:spLocks noEditPoints="1" noChangeArrowheads="1"/>
            </p:cNvSpPr>
            <p:nvPr/>
          </p:nvSpPr>
          <p:spPr bwMode="auto">
            <a:xfrm>
              <a:off x="305" y="612"/>
              <a:ext cx="960" cy="662"/>
            </a:xfrm>
            <a:custGeom>
              <a:avLst/>
              <a:gdLst>
                <a:gd name="T0" fmla="*/ 207 w 217"/>
                <a:gd name="T1" fmla="*/ 122 h 150"/>
                <a:gd name="T2" fmla="*/ 207 w 217"/>
                <a:gd name="T3" fmla="*/ 141 h 150"/>
                <a:gd name="T4" fmla="*/ 197 w 217"/>
                <a:gd name="T5" fmla="*/ 150 h 150"/>
                <a:gd name="T6" fmla="*/ 190 w 217"/>
                <a:gd name="T7" fmla="*/ 150 h 150"/>
                <a:gd name="T8" fmla="*/ 180 w 217"/>
                <a:gd name="T9" fmla="*/ 141 h 150"/>
                <a:gd name="T10" fmla="*/ 180 w 217"/>
                <a:gd name="T11" fmla="*/ 122 h 150"/>
                <a:gd name="T12" fmla="*/ 37 w 217"/>
                <a:gd name="T13" fmla="*/ 122 h 150"/>
                <a:gd name="T14" fmla="*/ 37 w 217"/>
                <a:gd name="T15" fmla="*/ 141 h 150"/>
                <a:gd name="T16" fmla="*/ 27 w 217"/>
                <a:gd name="T17" fmla="*/ 150 h 150"/>
                <a:gd name="T18" fmla="*/ 20 w 217"/>
                <a:gd name="T19" fmla="*/ 150 h 150"/>
                <a:gd name="T20" fmla="*/ 9 w 217"/>
                <a:gd name="T21" fmla="*/ 141 h 150"/>
                <a:gd name="T22" fmla="*/ 9 w 217"/>
                <a:gd name="T23" fmla="*/ 122 h 150"/>
                <a:gd name="T24" fmla="*/ 7 w 217"/>
                <a:gd name="T25" fmla="*/ 99 h 150"/>
                <a:gd name="T26" fmla="*/ 210 w 217"/>
                <a:gd name="T27" fmla="*/ 99 h 150"/>
                <a:gd name="T28" fmla="*/ 207 w 217"/>
                <a:gd name="T29" fmla="*/ 122 h 150"/>
                <a:gd name="T30" fmla="*/ 25 w 217"/>
                <a:gd name="T31" fmla="*/ 49 h 150"/>
                <a:gd name="T32" fmla="*/ 29 w 217"/>
                <a:gd name="T33" fmla="*/ 52 h 150"/>
                <a:gd name="T34" fmla="*/ 37 w 217"/>
                <a:gd name="T35" fmla="*/ 23 h 150"/>
                <a:gd name="T36" fmla="*/ 56 w 217"/>
                <a:gd name="T37" fmla="*/ 0 h 150"/>
                <a:gd name="T38" fmla="*/ 160 w 217"/>
                <a:gd name="T39" fmla="*/ 0 h 150"/>
                <a:gd name="T40" fmla="*/ 179 w 217"/>
                <a:gd name="T41" fmla="*/ 23 h 150"/>
                <a:gd name="T42" fmla="*/ 188 w 217"/>
                <a:gd name="T43" fmla="*/ 52 h 150"/>
                <a:gd name="T44" fmla="*/ 191 w 217"/>
                <a:gd name="T45" fmla="*/ 49 h 150"/>
                <a:gd name="T46" fmla="*/ 191 w 217"/>
                <a:gd name="T47" fmla="*/ 41 h 150"/>
                <a:gd name="T48" fmla="*/ 194 w 217"/>
                <a:gd name="T49" fmla="*/ 38 h 150"/>
                <a:gd name="T50" fmla="*/ 214 w 217"/>
                <a:gd name="T51" fmla="*/ 36 h 150"/>
                <a:gd name="T52" fmla="*/ 216 w 217"/>
                <a:gd name="T53" fmla="*/ 38 h 150"/>
                <a:gd name="T54" fmla="*/ 214 w 217"/>
                <a:gd name="T55" fmla="*/ 49 h 150"/>
                <a:gd name="T56" fmla="*/ 211 w 217"/>
                <a:gd name="T57" fmla="*/ 52 h 150"/>
                <a:gd name="T58" fmla="*/ 195 w 217"/>
                <a:gd name="T59" fmla="*/ 52 h 150"/>
                <a:gd name="T60" fmla="*/ 194 w 217"/>
                <a:gd name="T61" fmla="*/ 55 h 150"/>
                <a:gd name="T62" fmla="*/ 212 w 217"/>
                <a:gd name="T63" fmla="*/ 78 h 150"/>
                <a:gd name="T64" fmla="*/ 210 w 217"/>
                <a:gd name="T65" fmla="*/ 96 h 150"/>
                <a:gd name="T66" fmla="*/ 7 w 217"/>
                <a:gd name="T67" fmla="*/ 96 h 150"/>
                <a:gd name="T68" fmla="*/ 5 w 217"/>
                <a:gd name="T69" fmla="*/ 78 h 150"/>
                <a:gd name="T70" fmla="*/ 23 w 217"/>
                <a:gd name="T71" fmla="*/ 55 h 150"/>
                <a:gd name="T72" fmla="*/ 22 w 217"/>
                <a:gd name="T73" fmla="*/ 52 h 150"/>
                <a:gd name="T74" fmla="*/ 6 w 217"/>
                <a:gd name="T75" fmla="*/ 52 h 150"/>
                <a:gd name="T76" fmla="*/ 3 w 217"/>
                <a:gd name="T77" fmla="*/ 49 h 150"/>
                <a:gd name="T78" fmla="*/ 0 w 217"/>
                <a:gd name="T79" fmla="*/ 38 h 150"/>
                <a:gd name="T80" fmla="*/ 3 w 217"/>
                <a:gd name="T81" fmla="*/ 36 h 150"/>
                <a:gd name="T82" fmla="*/ 23 w 217"/>
                <a:gd name="T83" fmla="*/ 38 h 150"/>
                <a:gd name="T84" fmla="*/ 25 w 217"/>
                <a:gd name="T85" fmla="*/ 41 h 150"/>
                <a:gd name="T86" fmla="*/ 25 w 217"/>
                <a:gd name="T87" fmla="*/ 49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"/>
                <a:gd name="T133" fmla="*/ 0 h 150"/>
                <a:gd name="T134" fmla="*/ 217 w 217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" h="150">
                  <a:moveTo>
                    <a:pt x="207" y="122"/>
                  </a:moveTo>
                  <a:cubicBezTo>
                    <a:pt x="207" y="141"/>
                    <a:pt x="207" y="141"/>
                    <a:pt x="207" y="141"/>
                  </a:cubicBezTo>
                  <a:cubicBezTo>
                    <a:pt x="207" y="146"/>
                    <a:pt x="203" y="150"/>
                    <a:pt x="197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84" y="150"/>
                    <a:pt x="180" y="146"/>
                    <a:pt x="180" y="14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6"/>
                    <a:pt x="32" y="150"/>
                    <a:pt x="27" y="150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4" y="150"/>
                    <a:pt x="9" y="146"/>
                    <a:pt x="9" y="14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7" y="122"/>
                    <a:pt x="207" y="122"/>
                    <a:pt x="207" y="122"/>
                  </a:cubicBezTo>
                  <a:close/>
                  <a:moveTo>
                    <a:pt x="25" y="49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11"/>
                    <a:pt x="46" y="0"/>
                    <a:pt x="56" y="0"/>
                  </a:cubicBezTo>
                  <a:cubicBezTo>
                    <a:pt x="91" y="0"/>
                    <a:pt x="126" y="0"/>
                    <a:pt x="160" y="0"/>
                  </a:cubicBezTo>
                  <a:cubicBezTo>
                    <a:pt x="171" y="0"/>
                    <a:pt x="176" y="11"/>
                    <a:pt x="179" y="23"/>
                  </a:cubicBezTo>
                  <a:cubicBezTo>
                    <a:pt x="188" y="52"/>
                    <a:pt x="188" y="52"/>
                    <a:pt x="188" y="52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2" y="38"/>
                    <a:pt x="194" y="38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5" y="36"/>
                    <a:pt x="217" y="37"/>
                    <a:pt x="216" y="3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3" y="51"/>
                    <a:pt x="212" y="52"/>
                    <a:pt x="211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203" y="58"/>
                    <a:pt x="213" y="67"/>
                    <a:pt x="212" y="78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67"/>
                    <a:pt x="13" y="58"/>
                    <a:pt x="23" y="55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52"/>
                    <a:pt x="3" y="51"/>
                    <a:pt x="3" y="4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2" y="36"/>
                    <a:pt x="3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5" y="39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9" name="Freeform 75"/>
            <p:cNvSpPr>
              <a:spLocks noChangeArrowheads="1"/>
            </p:cNvSpPr>
            <p:nvPr/>
          </p:nvSpPr>
          <p:spPr bwMode="auto">
            <a:xfrm>
              <a:off x="655" y="1080"/>
              <a:ext cx="260" cy="40"/>
            </a:xfrm>
            <a:custGeom>
              <a:avLst/>
              <a:gdLst>
                <a:gd name="T0" fmla="*/ 4 w 59"/>
                <a:gd name="T1" fmla="*/ 0 h 9"/>
                <a:gd name="T2" fmla="*/ 55 w 59"/>
                <a:gd name="T3" fmla="*/ 0 h 9"/>
                <a:gd name="T4" fmla="*/ 59 w 59"/>
                <a:gd name="T5" fmla="*/ 3 h 9"/>
                <a:gd name="T6" fmla="*/ 59 w 59"/>
                <a:gd name="T7" fmla="*/ 6 h 9"/>
                <a:gd name="T8" fmla="*/ 55 w 59"/>
                <a:gd name="T9" fmla="*/ 9 h 9"/>
                <a:gd name="T10" fmla="*/ 4 w 59"/>
                <a:gd name="T11" fmla="*/ 9 h 9"/>
                <a:gd name="T12" fmla="*/ 0 w 59"/>
                <a:gd name="T13" fmla="*/ 6 h 9"/>
                <a:gd name="T14" fmla="*/ 0 w 59"/>
                <a:gd name="T15" fmla="*/ 3 h 9"/>
                <a:gd name="T16" fmla="*/ 4 w 5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9"/>
                <a:gd name="T29" fmla="*/ 59 w 5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9">
                  <a:moveTo>
                    <a:pt x="4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0" name="Freeform 76"/>
            <p:cNvSpPr>
              <a:spLocks noChangeArrowheads="1"/>
            </p:cNvSpPr>
            <p:nvPr/>
          </p:nvSpPr>
          <p:spPr bwMode="auto">
            <a:xfrm>
              <a:off x="485" y="665"/>
              <a:ext cx="598" cy="185"/>
            </a:xfrm>
            <a:custGeom>
              <a:avLst/>
              <a:gdLst>
                <a:gd name="T0" fmla="*/ 0 w 135"/>
                <a:gd name="T1" fmla="*/ 42 h 42"/>
                <a:gd name="T2" fmla="*/ 135 w 135"/>
                <a:gd name="T3" fmla="*/ 42 h 42"/>
                <a:gd name="T4" fmla="*/ 127 w 135"/>
                <a:gd name="T5" fmla="*/ 15 h 42"/>
                <a:gd name="T6" fmla="*/ 119 w 135"/>
                <a:gd name="T7" fmla="*/ 0 h 42"/>
                <a:gd name="T8" fmla="*/ 15 w 135"/>
                <a:gd name="T9" fmla="*/ 0 h 42"/>
                <a:gd name="T10" fmla="*/ 8 w 135"/>
                <a:gd name="T11" fmla="*/ 15 h 42"/>
                <a:gd name="T12" fmla="*/ 0 w 135"/>
                <a:gd name="T13" fmla="*/ 42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"/>
                <a:gd name="T22" fmla="*/ 0 h 42"/>
                <a:gd name="T23" fmla="*/ 135 w 13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" h="42">
                  <a:moveTo>
                    <a:pt x="0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3"/>
                    <a:pt x="122" y="0"/>
                    <a:pt x="119" y="0"/>
                  </a:cubicBezTo>
                  <a:cubicBezTo>
                    <a:pt x="85" y="0"/>
                    <a:pt x="50" y="0"/>
                    <a:pt x="15" y="0"/>
                  </a:cubicBezTo>
                  <a:cubicBezTo>
                    <a:pt x="13" y="0"/>
                    <a:pt x="8" y="13"/>
                    <a:pt x="8" y="1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1" name="Freeform 77"/>
            <p:cNvSpPr>
              <a:spLocks noEditPoints="1" noChangeArrowheads="1"/>
            </p:cNvSpPr>
            <p:nvPr/>
          </p:nvSpPr>
          <p:spPr bwMode="auto">
            <a:xfrm>
              <a:off x="385" y="155"/>
              <a:ext cx="800" cy="580"/>
            </a:xfrm>
            <a:custGeom>
              <a:avLst/>
              <a:gdLst>
                <a:gd name="T0" fmla="*/ 170 w 320"/>
                <a:gd name="T1" fmla="*/ 39 h 232"/>
                <a:gd name="T2" fmla="*/ 196 w 320"/>
                <a:gd name="T3" fmla="*/ 62 h 232"/>
                <a:gd name="T4" fmla="*/ 124 w 320"/>
                <a:gd name="T5" fmla="*/ 62 h 232"/>
                <a:gd name="T6" fmla="*/ 150 w 320"/>
                <a:gd name="T7" fmla="*/ 39 h 232"/>
                <a:gd name="T8" fmla="*/ 150 w 320"/>
                <a:gd name="T9" fmla="*/ 0 h 232"/>
                <a:gd name="T10" fmla="*/ 170 w 320"/>
                <a:gd name="T11" fmla="*/ 0 h 232"/>
                <a:gd name="T12" fmla="*/ 170 w 320"/>
                <a:gd name="T13" fmla="*/ 39 h 232"/>
                <a:gd name="T14" fmla="*/ 170 w 320"/>
                <a:gd name="T15" fmla="*/ 39 h 232"/>
                <a:gd name="T16" fmla="*/ 156 w 320"/>
                <a:gd name="T17" fmla="*/ 69 h 232"/>
                <a:gd name="T18" fmla="*/ 164 w 320"/>
                <a:gd name="T19" fmla="*/ 69 h 232"/>
                <a:gd name="T20" fmla="*/ 164 w 320"/>
                <a:gd name="T21" fmla="*/ 168 h 232"/>
                <a:gd name="T22" fmla="*/ 156 w 320"/>
                <a:gd name="T23" fmla="*/ 168 h 232"/>
                <a:gd name="T24" fmla="*/ 156 w 320"/>
                <a:gd name="T25" fmla="*/ 69 h 232"/>
                <a:gd name="T26" fmla="*/ 156 w 320"/>
                <a:gd name="T27" fmla="*/ 69 h 232"/>
                <a:gd name="T28" fmla="*/ 140 w 320"/>
                <a:gd name="T29" fmla="*/ 69 h 232"/>
                <a:gd name="T30" fmla="*/ 147 w 320"/>
                <a:gd name="T31" fmla="*/ 69 h 232"/>
                <a:gd name="T32" fmla="*/ 111 w 320"/>
                <a:gd name="T33" fmla="*/ 168 h 232"/>
                <a:gd name="T34" fmla="*/ 102 w 320"/>
                <a:gd name="T35" fmla="*/ 168 h 232"/>
                <a:gd name="T36" fmla="*/ 140 w 320"/>
                <a:gd name="T37" fmla="*/ 69 h 232"/>
                <a:gd name="T38" fmla="*/ 140 w 320"/>
                <a:gd name="T39" fmla="*/ 69 h 232"/>
                <a:gd name="T40" fmla="*/ 180 w 320"/>
                <a:gd name="T41" fmla="*/ 69 h 232"/>
                <a:gd name="T42" fmla="*/ 171 w 320"/>
                <a:gd name="T43" fmla="*/ 69 h 232"/>
                <a:gd name="T44" fmla="*/ 209 w 320"/>
                <a:gd name="T45" fmla="*/ 168 h 232"/>
                <a:gd name="T46" fmla="*/ 217 w 320"/>
                <a:gd name="T47" fmla="*/ 168 h 232"/>
                <a:gd name="T48" fmla="*/ 180 w 320"/>
                <a:gd name="T49" fmla="*/ 69 h 232"/>
                <a:gd name="T50" fmla="*/ 180 w 320"/>
                <a:gd name="T51" fmla="*/ 69 h 232"/>
                <a:gd name="T52" fmla="*/ 120 w 320"/>
                <a:gd name="T53" fmla="*/ 69 h 232"/>
                <a:gd name="T54" fmla="*/ 127 w 320"/>
                <a:gd name="T55" fmla="*/ 69 h 232"/>
                <a:gd name="T56" fmla="*/ 9 w 320"/>
                <a:gd name="T57" fmla="*/ 232 h 232"/>
                <a:gd name="T58" fmla="*/ 0 w 320"/>
                <a:gd name="T59" fmla="*/ 232 h 232"/>
                <a:gd name="T60" fmla="*/ 120 w 320"/>
                <a:gd name="T61" fmla="*/ 69 h 232"/>
                <a:gd name="T62" fmla="*/ 120 w 320"/>
                <a:gd name="T63" fmla="*/ 69 h 232"/>
                <a:gd name="T64" fmla="*/ 200 w 320"/>
                <a:gd name="T65" fmla="*/ 69 h 232"/>
                <a:gd name="T66" fmla="*/ 191 w 320"/>
                <a:gd name="T67" fmla="*/ 69 h 232"/>
                <a:gd name="T68" fmla="*/ 311 w 320"/>
                <a:gd name="T69" fmla="*/ 232 h 232"/>
                <a:gd name="T70" fmla="*/ 320 w 320"/>
                <a:gd name="T71" fmla="*/ 232 h 232"/>
                <a:gd name="T72" fmla="*/ 200 w 320"/>
                <a:gd name="T73" fmla="*/ 69 h 232"/>
                <a:gd name="T74" fmla="*/ 200 w 320"/>
                <a:gd name="T75" fmla="*/ 69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0"/>
                <a:gd name="T115" fmla="*/ 0 h 232"/>
                <a:gd name="T116" fmla="*/ 320 w 320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0" h="232">
                  <a:moveTo>
                    <a:pt x="170" y="39"/>
                  </a:moveTo>
                  <a:lnTo>
                    <a:pt x="196" y="62"/>
                  </a:lnTo>
                  <a:lnTo>
                    <a:pt x="124" y="62"/>
                  </a:lnTo>
                  <a:lnTo>
                    <a:pt x="150" y="39"/>
                  </a:lnTo>
                  <a:lnTo>
                    <a:pt x="150" y="0"/>
                  </a:lnTo>
                  <a:lnTo>
                    <a:pt x="170" y="0"/>
                  </a:lnTo>
                  <a:lnTo>
                    <a:pt x="170" y="39"/>
                  </a:lnTo>
                  <a:lnTo>
                    <a:pt x="170" y="39"/>
                  </a:lnTo>
                  <a:close/>
                  <a:moveTo>
                    <a:pt x="156" y="69"/>
                  </a:moveTo>
                  <a:lnTo>
                    <a:pt x="164" y="69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56" y="69"/>
                  </a:lnTo>
                  <a:lnTo>
                    <a:pt x="156" y="69"/>
                  </a:lnTo>
                  <a:close/>
                  <a:moveTo>
                    <a:pt x="140" y="69"/>
                  </a:moveTo>
                  <a:lnTo>
                    <a:pt x="147" y="69"/>
                  </a:lnTo>
                  <a:lnTo>
                    <a:pt x="111" y="168"/>
                  </a:lnTo>
                  <a:lnTo>
                    <a:pt x="102" y="168"/>
                  </a:lnTo>
                  <a:lnTo>
                    <a:pt x="140" y="69"/>
                  </a:lnTo>
                  <a:lnTo>
                    <a:pt x="140" y="69"/>
                  </a:lnTo>
                  <a:close/>
                  <a:moveTo>
                    <a:pt x="180" y="69"/>
                  </a:moveTo>
                  <a:lnTo>
                    <a:pt x="171" y="69"/>
                  </a:lnTo>
                  <a:lnTo>
                    <a:pt x="209" y="168"/>
                  </a:lnTo>
                  <a:lnTo>
                    <a:pt x="217" y="168"/>
                  </a:lnTo>
                  <a:lnTo>
                    <a:pt x="180" y="69"/>
                  </a:lnTo>
                  <a:lnTo>
                    <a:pt x="180" y="69"/>
                  </a:lnTo>
                  <a:close/>
                  <a:moveTo>
                    <a:pt x="120" y="69"/>
                  </a:moveTo>
                  <a:lnTo>
                    <a:pt x="127" y="69"/>
                  </a:lnTo>
                  <a:lnTo>
                    <a:pt x="9" y="232"/>
                  </a:lnTo>
                  <a:lnTo>
                    <a:pt x="0" y="232"/>
                  </a:lnTo>
                  <a:lnTo>
                    <a:pt x="120" y="69"/>
                  </a:lnTo>
                  <a:lnTo>
                    <a:pt x="120" y="69"/>
                  </a:lnTo>
                  <a:close/>
                  <a:moveTo>
                    <a:pt x="200" y="69"/>
                  </a:moveTo>
                  <a:lnTo>
                    <a:pt x="191" y="69"/>
                  </a:lnTo>
                  <a:lnTo>
                    <a:pt x="311" y="232"/>
                  </a:lnTo>
                  <a:lnTo>
                    <a:pt x="320" y="232"/>
                  </a:lnTo>
                  <a:lnTo>
                    <a:pt x="200" y="69"/>
                  </a:lnTo>
                  <a:lnTo>
                    <a:pt x="200" y="6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2" name="Freeform 136"/>
            <p:cNvSpPr>
              <a:spLocks noChangeArrowheads="1"/>
            </p:cNvSpPr>
            <p:nvPr/>
          </p:nvSpPr>
          <p:spPr bwMode="auto">
            <a:xfrm>
              <a:off x="103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2 w 43"/>
                <a:gd name="T3" fmla="*/ 16 h 22"/>
                <a:gd name="T4" fmla="*/ 21 w 43"/>
                <a:gd name="T5" fmla="*/ 21 h 22"/>
                <a:gd name="T6" fmla="*/ 41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10" y="7"/>
                    <a:pt x="2" y="12"/>
                    <a:pt x="2" y="16"/>
                  </a:cubicBezTo>
                  <a:cubicBezTo>
                    <a:pt x="2" y="20"/>
                    <a:pt x="0" y="22"/>
                    <a:pt x="21" y="21"/>
                  </a:cubicBezTo>
                  <a:cubicBezTo>
                    <a:pt x="43" y="21"/>
                    <a:pt x="41" y="15"/>
                    <a:pt x="41" y="9"/>
                  </a:cubicBezTo>
                  <a:cubicBezTo>
                    <a:pt x="41" y="3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3" name="Freeform 137"/>
            <p:cNvSpPr>
              <a:spLocks noChangeArrowheads="1"/>
            </p:cNvSpPr>
            <p:nvPr/>
          </p:nvSpPr>
          <p:spPr bwMode="auto">
            <a:xfrm>
              <a:off x="35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41 w 43"/>
                <a:gd name="T3" fmla="*/ 16 h 22"/>
                <a:gd name="T4" fmla="*/ 21 w 43"/>
                <a:gd name="T5" fmla="*/ 21 h 22"/>
                <a:gd name="T6" fmla="*/ 2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33" y="7"/>
                    <a:pt x="41" y="12"/>
                    <a:pt x="41" y="16"/>
                  </a:cubicBezTo>
                  <a:cubicBezTo>
                    <a:pt x="41" y="20"/>
                    <a:pt x="43" y="22"/>
                    <a:pt x="21" y="21"/>
                  </a:cubicBezTo>
                  <a:cubicBezTo>
                    <a:pt x="0" y="21"/>
                    <a:pt x="2" y="15"/>
                    <a:pt x="2" y="9"/>
                  </a:cubicBezTo>
                  <a:cubicBezTo>
                    <a:pt x="1" y="3"/>
                    <a:pt x="10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14" name="组合 129"/>
          <p:cNvGrpSpPr>
            <a:grpSpLocks/>
          </p:cNvGrpSpPr>
          <p:nvPr/>
        </p:nvGrpSpPr>
        <p:grpSpPr bwMode="auto">
          <a:xfrm>
            <a:off x="8859838" y="854075"/>
            <a:ext cx="442912" cy="444500"/>
            <a:chOff x="0" y="0"/>
            <a:chExt cx="995363" cy="998537"/>
          </a:xfrm>
        </p:grpSpPr>
        <p:sp>
          <p:nvSpPr>
            <p:cNvPr id="39315" name="Oval 23"/>
            <p:cNvSpPr>
              <a:spLocks noChangeArrowheads="1"/>
            </p:cNvSpPr>
            <p:nvPr/>
          </p:nvSpPr>
          <p:spPr bwMode="auto">
            <a:xfrm>
              <a:off x="0" y="0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6" name="Freeform 24"/>
            <p:cNvSpPr>
              <a:spLocks noChangeArrowheads="1"/>
            </p:cNvSpPr>
            <p:nvPr/>
          </p:nvSpPr>
          <p:spPr bwMode="auto">
            <a:xfrm>
              <a:off x="106362" y="342900"/>
              <a:ext cx="889000" cy="655637"/>
            </a:xfrm>
            <a:custGeom>
              <a:avLst/>
              <a:gdLst>
                <a:gd name="T0" fmla="*/ 0 w 316"/>
                <a:gd name="T1" fmla="*/ 84 h 233"/>
                <a:gd name="T2" fmla="*/ 41 w 316"/>
                <a:gd name="T3" fmla="*/ 48 h 233"/>
                <a:gd name="T4" fmla="*/ 246 w 316"/>
                <a:gd name="T5" fmla="*/ 0 h 233"/>
                <a:gd name="T6" fmla="*/ 316 w 316"/>
                <a:gd name="T7" fmla="*/ 70 h 233"/>
                <a:gd name="T8" fmla="*/ 149 w 316"/>
                <a:gd name="T9" fmla="*/ 233 h 233"/>
                <a:gd name="T10" fmla="*/ 0 w 316"/>
                <a:gd name="T11" fmla="*/ 84 h 2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6"/>
                <a:gd name="T19" fmla="*/ 0 h 233"/>
                <a:gd name="T20" fmla="*/ 316 w 316"/>
                <a:gd name="T21" fmla="*/ 233 h 2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7" name="Freeform 138"/>
            <p:cNvSpPr>
              <a:spLocks noEditPoints="1" noChangeArrowheads="1"/>
            </p:cNvSpPr>
            <p:nvPr/>
          </p:nvSpPr>
          <p:spPr bwMode="auto">
            <a:xfrm>
              <a:off x="95250" y="334962"/>
              <a:ext cx="804863" cy="328612"/>
            </a:xfrm>
            <a:custGeom>
              <a:avLst/>
              <a:gdLst>
                <a:gd name="T0" fmla="*/ 189 w 286"/>
                <a:gd name="T1" fmla="*/ 92 h 117"/>
                <a:gd name="T2" fmla="*/ 240 w 286"/>
                <a:gd name="T3" fmla="*/ 92 h 117"/>
                <a:gd name="T4" fmla="*/ 286 w 286"/>
                <a:gd name="T5" fmla="*/ 75 h 117"/>
                <a:gd name="T6" fmla="*/ 243 w 286"/>
                <a:gd name="T7" fmla="*/ 98 h 117"/>
                <a:gd name="T8" fmla="*/ 215 w 286"/>
                <a:gd name="T9" fmla="*/ 62 h 117"/>
                <a:gd name="T10" fmla="*/ 186 w 286"/>
                <a:gd name="T11" fmla="*/ 98 h 117"/>
                <a:gd name="T12" fmla="*/ 96 w 286"/>
                <a:gd name="T13" fmla="*/ 92 h 117"/>
                <a:gd name="T14" fmla="*/ 37 w 286"/>
                <a:gd name="T15" fmla="*/ 92 h 117"/>
                <a:gd name="T16" fmla="*/ 26 w 286"/>
                <a:gd name="T17" fmla="*/ 98 h 117"/>
                <a:gd name="T18" fmla="*/ 26 w 286"/>
                <a:gd name="T19" fmla="*/ 98 h 117"/>
                <a:gd name="T20" fmla="*/ 26 w 286"/>
                <a:gd name="T21" fmla="*/ 98 h 117"/>
                <a:gd name="T22" fmla="*/ 25 w 286"/>
                <a:gd name="T23" fmla="*/ 98 h 117"/>
                <a:gd name="T24" fmla="*/ 24 w 286"/>
                <a:gd name="T25" fmla="*/ 98 h 117"/>
                <a:gd name="T26" fmla="*/ 24 w 286"/>
                <a:gd name="T27" fmla="*/ 98 h 117"/>
                <a:gd name="T28" fmla="*/ 23 w 286"/>
                <a:gd name="T29" fmla="*/ 98 h 117"/>
                <a:gd name="T30" fmla="*/ 23 w 286"/>
                <a:gd name="T31" fmla="*/ 98 h 117"/>
                <a:gd name="T32" fmla="*/ 0 w 286"/>
                <a:gd name="T33" fmla="*/ 80 h 117"/>
                <a:gd name="T34" fmla="*/ 15 w 286"/>
                <a:gd name="T35" fmla="*/ 46 h 117"/>
                <a:gd name="T36" fmla="*/ 70 w 286"/>
                <a:gd name="T37" fmla="*/ 35 h 117"/>
                <a:gd name="T38" fmla="*/ 71 w 286"/>
                <a:gd name="T39" fmla="*/ 34 h 117"/>
                <a:gd name="T40" fmla="*/ 71 w 286"/>
                <a:gd name="T41" fmla="*/ 34 h 117"/>
                <a:gd name="T42" fmla="*/ 72 w 286"/>
                <a:gd name="T43" fmla="*/ 33 h 117"/>
                <a:gd name="T44" fmla="*/ 73 w 286"/>
                <a:gd name="T45" fmla="*/ 33 h 117"/>
                <a:gd name="T46" fmla="*/ 74 w 286"/>
                <a:gd name="T47" fmla="*/ 32 h 117"/>
                <a:gd name="T48" fmla="*/ 105 w 286"/>
                <a:gd name="T49" fmla="*/ 7 h 117"/>
                <a:gd name="T50" fmla="*/ 108 w 286"/>
                <a:gd name="T51" fmla="*/ 5 h 117"/>
                <a:gd name="T52" fmla="*/ 111 w 286"/>
                <a:gd name="T53" fmla="*/ 3 h 117"/>
                <a:gd name="T54" fmla="*/ 112 w 286"/>
                <a:gd name="T55" fmla="*/ 2 h 117"/>
                <a:gd name="T56" fmla="*/ 112 w 286"/>
                <a:gd name="T57" fmla="*/ 2 h 117"/>
                <a:gd name="T58" fmla="*/ 112 w 286"/>
                <a:gd name="T59" fmla="*/ 2 h 117"/>
                <a:gd name="T60" fmla="*/ 112 w 286"/>
                <a:gd name="T61" fmla="*/ 2 h 117"/>
                <a:gd name="T62" fmla="*/ 113 w 286"/>
                <a:gd name="T63" fmla="*/ 2 h 117"/>
                <a:gd name="T64" fmla="*/ 128 w 286"/>
                <a:gd name="T65" fmla="*/ 0 h 117"/>
                <a:gd name="T66" fmla="*/ 148 w 286"/>
                <a:gd name="T67" fmla="*/ 0 h 117"/>
                <a:gd name="T68" fmla="*/ 242 w 286"/>
                <a:gd name="T69" fmla="*/ 0 h 117"/>
                <a:gd name="T70" fmla="*/ 252 w 286"/>
                <a:gd name="T71" fmla="*/ 6 h 117"/>
                <a:gd name="T72" fmla="*/ 253 w 286"/>
                <a:gd name="T73" fmla="*/ 6 h 117"/>
                <a:gd name="T74" fmla="*/ 253 w 286"/>
                <a:gd name="T75" fmla="*/ 6 h 117"/>
                <a:gd name="T76" fmla="*/ 253 w 286"/>
                <a:gd name="T77" fmla="*/ 7 h 117"/>
                <a:gd name="T78" fmla="*/ 253 w 286"/>
                <a:gd name="T79" fmla="*/ 7 h 117"/>
                <a:gd name="T80" fmla="*/ 253 w 286"/>
                <a:gd name="T81" fmla="*/ 7 h 117"/>
                <a:gd name="T82" fmla="*/ 253 w 286"/>
                <a:gd name="T83" fmla="*/ 7 h 117"/>
                <a:gd name="T84" fmla="*/ 254 w 286"/>
                <a:gd name="T85" fmla="*/ 7 h 117"/>
                <a:gd name="T86" fmla="*/ 254 w 286"/>
                <a:gd name="T87" fmla="*/ 8 h 117"/>
                <a:gd name="T88" fmla="*/ 275 w 286"/>
                <a:gd name="T89" fmla="*/ 45 h 117"/>
                <a:gd name="T90" fmla="*/ 286 w 286"/>
                <a:gd name="T91" fmla="*/ 75 h 117"/>
                <a:gd name="T92" fmla="*/ 41 w 286"/>
                <a:gd name="T93" fmla="*/ 92 h 117"/>
                <a:gd name="T94" fmla="*/ 92 w 286"/>
                <a:gd name="T95" fmla="*/ 92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6"/>
                <a:gd name="T145" fmla="*/ 0 h 117"/>
                <a:gd name="T146" fmla="*/ 286 w 286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8" name="Freeform 139"/>
            <p:cNvSpPr>
              <a:spLocks noChangeArrowheads="1"/>
            </p:cNvSpPr>
            <p:nvPr/>
          </p:nvSpPr>
          <p:spPr bwMode="auto">
            <a:xfrm>
              <a:off x="317500" y="354012"/>
              <a:ext cx="185738" cy="93662"/>
            </a:xfrm>
            <a:custGeom>
              <a:avLst/>
              <a:gdLst>
                <a:gd name="T0" fmla="*/ 66 w 66"/>
                <a:gd name="T1" fmla="*/ 33 h 33"/>
                <a:gd name="T2" fmla="*/ 66 w 66"/>
                <a:gd name="T3" fmla="*/ 0 h 33"/>
                <a:gd name="T4" fmla="*/ 47 w 66"/>
                <a:gd name="T5" fmla="*/ 0 h 33"/>
                <a:gd name="T6" fmla="*/ 34 w 66"/>
                <a:gd name="T7" fmla="*/ 4 h 33"/>
                <a:gd name="T8" fmla="*/ 5 w 66"/>
                <a:gd name="T9" fmla="*/ 27 h 33"/>
                <a:gd name="T10" fmla="*/ 8 w 66"/>
                <a:gd name="T11" fmla="*/ 33 h 33"/>
                <a:gd name="T12" fmla="*/ 66 w 66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3"/>
                <a:gd name="T23" fmla="*/ 66 w 6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9" name="Freeform 140"/>
            <p:cNvSpPr>
              <a:spLocks noChangeArrowheads="1"/>
            </p:cNvSpPr>
            <p:nvPr/>
          </p:nvSpPr>
          <p:spPr bwMode="auto">
            <a:xfrm>
              <a:off x="525462" y="354012"/>
              <a:ext cx="152400" cy="93662"/>
            </a:xfrm>
            <a:custGeom>
              <a:avLst/>
              <a:gdLst>
                <a:gd name="T0" fmla="*/ 96 w 96"/>
                <a:gd name="T1" fmla="*/ 59 h 59"/>
                <a:gd name="T2" fmla="*/ 83 w 96"/>
                <a:gd name="T3" fmla="*/ 0 h 59"/>
                <a:gd name="T4" fmla="*/ 0 w 96"/>
                <a:gd name="T5" fmla="*/ 0 h 59"/>
                <a:gd name="T6" fmla="*/ 0 w 96"/>
                <a:gd name="T7" fmla="*/ 59 h 59"/>
                <a:gd name="T8" fmla="*/ 96 w 96"/>
                <a:gd name="T9" fmla="*/ 59 h 59"/>
                <a:gd name="T10" fmla="*/ 96 w 96"/>
                <a:gd name="T11" fmla="*/ 59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59"/>
                <a:gd name="T20" fmla="*/ 96 w 96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0" name="Freeform 141"/>
            <p:cNvSpPr>
              <a:spLocks noChangeArrowheads="1"/>
            </p:cNvSpPr>
            <p:nvPr/>
          </p:nvSpPr>
          <p:spPr bwMode="auto">
            <a:xfrm>
              <a:off x="679450" y="354012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7 w 51"/>
                <a:gd name="T3" fmla="*/ 33 h 33"/>
                <a:gd name="T4" fmla="*/ 39 w 51"/>
                <a:gd name="T5" fmla="*/ 33 h 33"/>
                <a:gd name="T6" fmla="*/ 47 w 51"/>
                <a:gd name="T7" fmla="*/ 22 h 33"/>
                <a:gd name="T8" fmla="*/ 31 w 51"/>
                <a:gd name="T9" fmla="*/ 0 h 33"/>
                <a:gd name="T10" fmla="*/ 0 w 51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33"/>
                <a:gd name="T20" fmla="*/ 51 w 5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1" name="Freeform 142"/>
            <p:cNvSpPr>
              <a:spLocks noEditPoints="1" noChangeArrowheads="1"/>
            </p:cNvSpPr>
            <p:nvPr/>
          </p:nvSpPr>
          <p:spPr bwMode="auto">
            <a:xfrm>
              <a:off x="104775" y="469900"/>
              <a:ext cx="785813" cy="87312"/>
            </a:xfrm>
            <a:custGeom>
              <a:avLst/>
              <a:gdLst>
                <a:gd name="T0" fmla="*/ 180 w 280"/>
                <a:gd name="T1" fmla="*/ 31 h 31"/>
                <a:gd name="T2" fmla="*/ 124 w 280"/>
                <a:gd name="T3" fmla="*/ 0 h 31"/>
                <a:gd name="T4" fmla="*/ 139 w 280"/>
                <a:gd name="T5" fmla="*/ 3 h 31"/>
                <a:gd name="T6" fmla="*/ 122 w 280"/>
                <a:gd name="T7" fmla="*/ 3 h 31"/>
                <a:gd name="T8" fmla="*/ 189 w 280"/>
                <a:gd name="T9" fmla="*/ 0 h 31"/>
                <a:gd name="T10" fmla="*/ 204 w 280"/>
                <a:gd name="T11" fmla="*/ 3 h 31"/>
                <a:gd name="T12" fmla="*/ 187 w 280"/>
                <a:gd name="T13" fmla="*/ 3 h 31"/>
                <a:gd name="T14" fmla="*/ 0 w 280"/>
                <a:gd name="T15" fmla="*/ 27 h 31"/>
                <a:gd name="T16" fmla="*/ 0 w 280"/>
                <a:gd name="T17" fmla="*/ 31 h 31"/>
                <a:gd name="T18" fmla="*/ 280 w 280"/>
                <a:gd name="T19" fmla="*/ 27 h 31"/>
                <a:gd name="T20" fmla="*/ 241 w 280"/>
                <a:gd name="T21" fmla="*/ 28 h 31"/>
                <a:gd name="T22" fmla="*/ 241 w 280"/>
                <a:gd name="T23" fmla="*/ 28 h 31"/>
                <a:gd name="T24" fmla="*/ 241 w 280"/>
                <a:gd name="T25" fmla="*/ 28 h 31"/>
                <a:gd name="T26" fmla="*/ 241 w 280"/>
                <a:gd name="T27" fmla="*/ 28 h 31"/>
                <a:gd name="T28" fmla="*/ 241 w 280"/>
                <a:gd name="T29" fmla="*/ 28 h 31"/>
                <a:gd name="T30" fmla="*/ 241 w 280"/>
                <a:gd name="T31" fmla="*/ 28 h 31"/>
                <a:gd name="T32" fmla="*/ 241 w 280"/>
                <a:gd name="T33" fmla="*/ 28 h 31"/>
                <a:gd name="T34" fmla="*/ 241 w 280"/>
                <a:gd name="T35" fmla="*/ 28 h 31"/>
                <a:gd name="T36" fmla="*/ 241 w 280"/>
                <a:gd name="T37" fmla="*/ 28 h 31"/>
                <a:gd name="T38" fmla="*/ 241 w 280"/>
                <a:gd name="T39" fmla="*/ 28 h 31"/>
                <a:gd name="T40" fmla="*/ 241 w 280"/>
                <a:gd name="T41" fmla="*/ 28 h 31"/>
                <a:gd name="T42" fmla="*/ 241 w 280"/>
                <a:gd name="T43" fmla="*/ 28 h 31"/>
                <a:gd name="T44" fmla="*/ 241 w 280"/>
                <a:gd name="T45" fmla="*/ 28 h 31"/>
                <a:gd name="T46" fmla="*/ 242 w 280"/>
                <a:gd name="T47" fmla="*/ 29 h 31"/>
                <a:gd name="T48" fmla="*/ 242 w 280"/>
                <a:gd name="T49" fmla="*/ 29 h 31"/>
                <a:gd name="T50" fmla="*/ 242 w 280"/>
                <a:gd name="T51" fmla="*/ 29 h 31"/>
                <a:gd name="T52" fmla="*/ 242 w 280"/>
                <a:gd name="T53" fmla="*/ 29 h 31"/>
                <a:gd name="T54" fmla="*/ 242 w 280"/>
                <a:gd name="T55" fmla="*/ 29 h 31"/>
                <a:gd name="T56" fmla="*/ 242 w 280"/>
                <a:gd name="T57" fmla="*/ 29 h 31"/>
                <a:gd name="T58" fmla="*/ 242 w 280"/>
                <a:gd name="T59" fmla="*/ 29 h 31"/>
                <a:gd name="T60" fmla="*/ 242 w 280"/>
                <a:gd name="T61" fmla="*/ 29 h 31"/>
                <a:gd name="T62" fmla="*/ 242 w 280"/>
                <a:gd name="T63" fmla="*/ 29 h 31"/>
                <a:gd name="T64" fmla="*/ 242 w 280"/>
                <a:gd name="T65" fmla="*/ 29 h 31"/>
                <a:gd name="T66" fmla="*/ 242 w 280"/>
                <a:gd name="T67" fmla="*/ 30 h 31"/>
                <a:gd name="T68" fmla="*/ 242 w 280"/>
                <a:gd name="T69" fmla="*/ 30 h 31"/>
                <a:gd name="T70" fmla="*/ 242 w 280"/>
                <a:gd name="T71" fmla="*/ 30 h 31"/>
                <a:gd name="T72" fmla="*/ 242 w 280"/>
                <a:gd name="T73" fmla="*/ 30 h 31"/>
                <a:gd name="T74" fmla="*/ 242 w 280"/>
                <a:gd name="T75" fmla="*/ 30 h 31"/>
                <a:gd name="T76" fmla="*/ 242 w 280"/>
                <a:gd name="T77" fmla="*/ 30 h 31"/>
                <a:gd name="T78" fmla="*/ 242 w 280"/>
                <a:gd name="T79" fmla="*/ 30 h 31"/>
                <a:gd name="T80" fmla="*/ 242 w 280"/>
                <a:gd name="T81" fmla="*/ 31 h 31"/>
                <a:gd name="T82" fmla="*/ 242 w 280"/>
                <a:gd name="T83" fmla="*/ 31 h 31"/>
                <a:gd name="T84" fmla="*/ 243 w 280"/>
                <a:gd name="T85" fmla="*/ 31 h 31"/>
                <a:gd name="T86" fmla="*/ 279 w 280"/>
                <a:gd name="T87" fmla="*/ 31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31"/>
                <a:gd name="T134" fmla="*/ 280 w 280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2" name="Freeform 143"/>
            <p:cNvSpPr>
              <a:spLocks noChangeArrowheads="1"/>
            </p:cNvSpPr>
            <p:nvPr/>
          </p:nvSpPr>
          <p:spPr bwMode="auto">
            <a:xfrm>
              <a:off x="104775" y="476250"/>
              <a:ext cx="98425" cy="44450"/>
            </a:xfrm>
            <a:custGeom>
              <a:avLst/>
              <a:gdLst>
                <a:gd name="T0" fmla="*/ 9 w 35"/>
                <a:gd name="T1" fmla="*/ 0 h 16"/>
                <a:gd name="T2" fmla="*/ 0 w 35"/>
                <a:gd name="T3" fmla="*/ 16 h 16"/>
                <a:gd name="T4" fmla="*/ 14 w 35"/>
                <a:gd name="T5" fmla="*/ 16 h 16"/>
                <a:gd name="T6" fmla="*/ 23 w 35"/>
                <a:gd name="T7" fmla="*/ 0 h 16"/>
                <a:gd name="T8" fmla="*/ 9 w 35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6"/>
                <a:gd name="T17" fmla="*/ 35 w 3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3" name="Freeform 144"/>
            <p:cNvSpPr>
              <a:spLocks noChangeArrowheads="1"/>
            </p:cNvSpPr>
            <p:nvPr/>
          </p:nvSpPr>
          <p:spPr bwMode="auto">
            <a:xfrm>
              <a:off x="842962" y="463550"/>
              <a:ext cx="33338" cy="50800"/>
            </a:xfrm>
            <a:custGeom>
              <a:avLst/>
              <a:gdLst>
                <a:gd name="T0" fmla="*/ 8 w 12"/>
                <a:gd name="T1" fmla="*/ 18 h 18"/>
                <a:gd name="T2" fmla="*/ 9 w 12"/>
                <a:gd name="T3" fmla="*/ 17 h 18"/>
                <a:gd name="T4" fmla="*/ 7 w 12"/>
                <a:gd name="T5" fmla="*/ 0 h 18"/>
                <a:gd name="T6" fmla="*/ 0 w 12"/>
                <a:gd name="T7" fmla="*/ 8 h 18"/>
                <a:gd name="T8" fmla="*/ 0 w 12"/>
                <a:gd name="T9" fmla="*/ 16 h 18"/>
                <a:gd name="T10" fmla="*/ 2 w 12"/>
                <a:gd name="T11" fmla="*/ 18 h 18"/>
                <a:gd name="T12" fmla="*/ 8 w 12"/>
                <a:gd name="T13" fmla="*/ 18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4" name="Freeform 145"/>
            <p:cNvSpPr>
              <a:spLocks noEditPoints="1" noChangeArrowheads="1"/>
            </p:cNvSpPr>
            <p:nvPr/>
          </p:nvSpPr>
          <p:spPr bwMode="auto">
            <a:xfrm>
              <a:off x="646112" y="539750"/>
              <a:ext cx="104775" cy="104775"/>
            </a:xfrm>
            <a:custGeom>
              <a:avLst/>
              <a:gdLst>
                <a:gd name="T0" fmla="*/ 19 w 37"/>
                <a:gd name="T1" fmla="*/ 14 h 37"/>
                <a:gd name="T2" fmla="*/ 19 w 37"/>
                <a:gd name="T3" fmla="*/ 14 h 37"/>
                <a:gd name="T4" fmla="*/ 14 w 37"/>
                <a:gd name="T5" fmla="*/ 19 h 37"/>
                <a:gd name="T6" fmla="*/ 19 w 37"/>
                <a:gd name="T7" fmla="*/ 23 h 37"/>
                <a:gd name="T8" fmla="*/ 23 w 37"/>
                <a:gd name="T9" fmla="*/ 19 h 37"/>
                <a:gd name="T10" fmla="*/ 19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9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5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9 w 37"/>
                <a:gd name="T69" fmla="*/ 0 h 37"/>
                <a:gd name="T70" fmla="*/ 0 w 37"/>
                <a:gd name="T71" fmla="*/ 19 h 37"/>
                <a:gd name="T72" fmla="*/ 19 w 37"/>
                <a:gd name="T73" fmla="*/ 37 h 37"/>
                <a:gd name="T74" fmla="*/ 37 w 37"/>
                <a:gd name="T75" fmla="*/ 19 h 37"/>
                <a:gd name="T76" fmla="*/ 19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5" name="Freeform 146"/>
            <p:cNvSpPr>
              <a:spLocks noEditPoints="1" noChangeArrowheads="1"/>
            </p:cNvSpPr>
            <p:nvPr/>
          </p:nvSpPr>
          <p:spPr bwMode="auto">
            <a:xfrm>
              <a:off x="230187" y="539750"/>
              <a:ext cx="104775" cy="104775"/>
            </a:xfrm>
            <a:custGeom>
              <a:avLst/>
              <a:gdLst>
                <a:gd name="T0" fmla="*/ 18 w 37"/>
                <a:gd name="T1" fmla="*/ 14 h 37"/>
                <a:gd name="T2" fmla="*/ 18 w 37"/>
                <a:gd name="T3" fmla="*/ 14 h 37"/>
                <a:gd name="T4" fmla="*/ 14 w 37"/>
                <a:gd name="T5" fmla="*/ 19 h 37"/>
                <a:gd name="T6" fmla="*/ 18 w 37"/>
                <a:gd name="T7" fmla="*/ 23 h 37"/>
                <a:gd name="T8" fmla="*/ 23 w 37"/>
                <a:gd name="T9" fmla="*/ 19 h 37"/>
                <a:gd name="T10" fmla="*/ 18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8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4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8 w 37"/>
                <a:gd name="T69" fmla="*/ 0 h 37"/>
                <a:gd name="T70" fmla="*/ 0 w 37"/>
                <a:gd name="T71" fmla="*/ 19 h 37"/>
                <a:gd name="T72" fmla="*/ 18 w 37"/>
                <a:gd name="T73" fmla="*/ 37 h 37"/>
                <a:gd name="T74" fmla="*/ 37 w 37"/>
                <a:gd name="T75" fmla="*/ 19 h 37"/>
                <a:gd name="T76" fmla="*/ 18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26" name="Group 414"/>
          <p:cNvGrpSpPr>
            <a:grpSpLocks/>
          </p:cNvGrpSpPr>
          <p:nvPr/>
        </p:nvGrpSpPr>
        <p:grpSpPr bwMode="auto">
          <a:xfrm>
            <a:off x="8861425" y="1995488"/>
            <a:ext cx="441325" cy="444500"/>
            <a:chOff x="0" y="0"/>
            <a:chExt cx="1568" cy="1570"/>
          </a:xfrm>
        </p:grpSpPr>
        <p:sp>
          <p:nvSpPr>
            <p:cNvPr id="39327" name="Oval 41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8" name="Freeform 42"/>
            <p:cNvSpPr>
              <a:spLocks noChangeArrowheads="1"/>
            </p:cNvSpPr>
            <p:nvPr/>
          </p:nvSpPr>
          <p:spPr bwMode="auto">
            <a:xfrm>
              <a:off x="475" y="288"/>
              <a:ext cx="1040" cy="1282"/>
            </a:xfrm>
            <a:custGeom>
              <a:avLst/>
              <a:gdLst>
                <a:gd name="T0" fmla="*/ 57 w 235"/>
                <a:gd name="T1" fmla="*/ 0 h 290"/>
                <a:gd name="T2" fmla="*/ 55 w 235"/>
                <a:gd name="T3" fmla="*/ 0 h 290"/>
                <a:gd name="T4" fmla="*/ 51 w 235"/>
                <a:gd name="T5" fmla="*/ 0 h 290"/>
                <a:gd name="T6" fmla="*/ 47 w 235"/>
                <a:gd name="T7" fmla="*/ 0 h 290"/>
                <a:gd name="T8" fmla="*/ 44 w 235"/>
                <a:gd name="T9" fmla="*/ 0 h 290"/>
                <a:gd name="T10" fmla="*/ 40 w 235"/>
                <a:gd name="T11" fmla="*/ 0 h 290"/>
                <a:gd name="T12" fmla="*/ 36 w 235"/>
                <a:gd name="T13" fmla="*/ 0 h 290"/>
                <a:gd name="T14" fmla="*/ 33 w 235"/>
                <a:gd name="T15" fmla="*/ 0 h 290"/>
                <a:gd name="T16" fmla="*/ 29 w 235"/>
                <a:gd name="T17" fmla="*/ 0 h 290"/>
                <a:gd name="T18" fmla="*/ 25 w 235"/>
                <a:gd name="T19" fmla="*/ 0 h 290"/>
                <a:gd name="T20" fmla="*/ 21 w 235"/>
                <a:gd name="T21" fmla="*/ 0 h 290"/>
                <a:gd name="T22" fmla="*/ 18 w 235"/>
                <a:gd name="T23" fmla="*/ 0 h 290"/>
                <a:gd name="T24" fmla="*/ 15 w 235"/>
                <a:gd name="T25" fmla="*/ 0 h 290"/>
                <a:gd name="T26" fmla="*/ 13 w 235"/>
                <a:gd name="T27" fmla="*/ 0 h 290"/>
                <a:gd name="T28" fmla="*/ 12 w 235"/>
                <a:gd name="T29" fmla="*/ 2 h 290"/>
                <a:gd name="T30" fmla="*/ 12 w 235"/>
                <a:gd name="T31" fmla="*/ 16 h 290"/>
                <a:gd name="T32" fmla="*/ 13 w 235"/>
                <a:gd name="T33" fmla="*/ 18 h 290"/>
                <a:gd name="T34" fmla="*/ 14 w 235"/>
                <a:gd name="T35" fmla="*/ 24 h 290"/>
                <a:gd name="T36" fmla="*/ 13 w 235"/>
                <a:gd name="T37" fmla="*/ 30 h 290"/>
                <a:gd name="T38" fmla="*/ 12 w 235"/>
                <a:gd name="T39" fmla="*/ 35 h 290"/>
                <a:gd name="T40" fmla="*/ 10 w 235"/>
                <a:gd name="T41" fmla="*/ 41 h 290"/>
                <a:gd name="T42" fmla="*/ 9 w 235"/>
                <a:gd name="T43" fmla="*/ 46 h 290"/>
                <a:gd name="T44" fmla="*/ 7 w 235"/>
                <a:gd name="T45" fmla="*/ 52 h 290"/>
                <a:gd name="T46" fmla="*/ 6 w 235"/>
                <a:gd name="T47" fmla="*/ 57 h 290"/>
                <a:gd name="T48" fmla="*/ 4 w 235"/>
                <a:gd name="T49" fmla="*/ 63 h 290"/>
                <a:gd name="T50" fmla="*/ 3 w 235"/>
                <a:gd name="T51" fmla="*/ 68 h 290"/>
                <a:gd name="T52" fmla="*/ 2 w 235"/>
                <a:gd name="T53" fmla="*/ 73 h 290"/>
                <a:gd name="T54" fmla="*/ 2 w 235"/>
                <a:gd name="T55" fmla="*/ 78 h 290"/>
                <a:gd name="T56" fmla="*/ 2 w 235"/>
                <a:gd name="T57" fmla="*/ 83 h 290"/>
                <a:gd name="T58" fmla="*/ 2 w 235"/>
                <a:gd name="T59" fmla="*/ 90 h 290"/>
                <a:gd name="T60" fmla="*/ 2 w 235"/>
                <a:gd name="T61" fmla="*/ 101 h 290"/>
                <a:gd name="T62" fmla="*/ 2 w 235"/>
                <a:gd name="T63" fmla="*/ 114 h 290"/>
                <a:gd name="T64" fmla="*/ 2 w 235"/>
                <a:gd name="T65" fmla="*/ 128 h 290"/>
                <a:gd name="T66" fmla="*/ 2 w 235"/>
                <a:gd name="T67" fmla="*/ 143 h 290"/>
                <a:gd name="T68" fmla="*/ 2 w 235"/>
                <a:gd name="T69" fmla="*/ 157 h 290"/>
                <a:gd name="T70" fmla="*/ 2 w 235"/>
                <a:gd name="T71" fmla="*/ 170 h 290"/>
                <a:gd name="T72" fmla="*/ 2 w 235"/>
                <a:gd name="T73" fmla="*/ 180 h 290"/>
                <a:gd name="T74" fmla="*/ 2 w 235"/>
                <a:gd name="T75" fmla="*/ 187 h 290"/>
                <a:gd name="T76" fmla="*/ 2 w 235"/>
                <a:gd name="T77" fmla="*/ 189 h 290"/>
                <a:gd name="T78" fmla="*/ 1 w 235"/>
                <a:gd name="T79" fmla="*/ 193 h 290"/>
                <a:gd name="T80" fmla="*/ 0 w 235"/>
                <a:gd name="T81" fmla="*/ 195 h 290"/>
                <a:gd name="T82" fmla="*/ 0 w 235"/>
                <a:gd name="T83" fmla="*/ 213 h 290"/>
                <a:gd name="T84" fmla="*/ 0 w 235"/>
                <a:gd name="T85" fmla="*/ 218 h 290"/>
                <a:gd name="T86" fmla="*/ 2 w 235"/>
                <a:gd name="T87" fmla="*/ 222 h 290"/>
                <a:gd name="T88" fmla="*/ 70 w 235"/>
                <a:gd name="T89" fmla="*/ 290 h 2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5"/>
                <a:gd name="T136" fmla="*/ 0 h 290"/>
                <a:gd name="T137" fmla="*/ 235 w 235"/>
                <a:gd name="T138" fmla="*/ 290 h 2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5" h="290">
                  <a:moveTo>
                    <a:pt x="235" y="17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145" y="290"/>
                    <a:pt x="209" y="244"/>
                    <a:pt x="235" y="17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9" name="Freeform 148"/>
            <p:cNvSpPr>
              <a:spLocks noEditPoints="1" noChangeArrowheads="1"/>
            </p:cNvSpPr>
            <p:nvPr/>
          </p:nvSpPr>
          <p:spPr bwMode="auto">
            <a:xfrm>
              <a:off x="475" y="288"/>
              <a:ext cx="650" cy="1000"/>
            </a:xfrm>
            <a:custGeom>
              <a:avLst/>
              <a:gdLst>
                <a:gd name="T0" fmla="*/ 58 w 147"/>
                <a:gd name="T1" fmla="*/ 2 h 226"/>
                <a:gd name="T2" fmla="*/ 55 w 147"/>
                <a:gd name="T3" fmla="*/ 0 h 226"/>
                <a:gd name="T4" fmla="*/ 15 w 147"/>
                <a:gd name="T5" fmla="*/ 0 h 226"/>
                <a:gd name="T6" fmla="*/ 15 w 147"/>
                <a:gd name="T7" fmla="*/ 0 h 226"/>
                <a:gd name="T8" fmla="*/ 12 w 147"/>
                <a:gd name="T9" fmla="*/ 2 h 226"/>
                <a:gd name="T10" fmla="*/ 12 w 147"/>
                <a:gd name="T11" fmla="*/ 16 h 226"/>
                <a:gd name="T12" fmla="*/ 15 w 147"/>
                <a:gd name="T13" fmla="*/ 19 h 226"/>
                <a:gd name="T14" fmla="*/ 55 w 147"/>
                <a:gd name="T15" fmla="*/ 19 h 226"/>
                <a:gd name="T16" fmla="*/ 58 w 147"/>
                <a:gd name="T17" fmla="*/ 16 h 226"/>
                <a:gd name="T18" fmla="*/ 58 w 147"/>
                <a:gd name="T19" fmla="*/ 2 h 226"/>
                <a:gd name="T20" fmla="*/ 84 w 147"/>
                <a:gd name="T21" fmla="*/ 100 h 226"/>
                <a:gd name="T22" fmla="*/ 147 w 147"/>
                <a:gd name="T23" fmla="*/ 100 h 226"/>
                <a:gd name="T24" fmla="*/ 135 w 147"/>
                <a:gd name="T25" fmla="*/ 226 h 226"/>
                <a:gd name="T26" fmla="*/ 97 w 147"/>
                <a:gd name="T27" fmla="*/ 226 h 226"/>
                <a:gd name="T28" fmla="*/ 84 w 147"/>
                <a:gd name="T29" fmla="*/ 100 h 226"/>
                <a:gd name="T30" fmla="*/ 90 w 147"/>
                <a:gd name="T31" fmla="*/ 105 h 226"/>
                <a:gd name="T32" fmla="*/ 93 w 147"/>
                <a:gd name="T33" fmla="*/ 140 h 226"/>
                <a:gd name="T34" fmla="*/ 138 w 147"/>
                <a:gd name="T35" fmla="*/ 140 h 226"/>
                <a:gd name="T36" fmla="*/ 141 w 147"/>
                <a:gd name="T37" fmla="*/ 105 h 226"/>
                <a:gd name="T38" fmla="*/ 90 w 147"/>
                <a:gd name="T39" fmla="*/ 105 h 226"/>
                <a:gd name="T40" fmla="*/ 68 w 147"/>
                <a:gd name="T41" fmla="*/ 189 h 226"/>
                <a:gd name="T42" fmla="*/ 70 w 147"/>
                <a:gd name="T43" fmla="*/ 197 h 226"/>
                <a:gd name="T44" fmla="*/ 70 w 147"/>
                <a:gd name="T45" fmla="*/ 213 h 226"/>
                <a:gd name="T46" fmla="*/ 59 w 147"/>
                <a:gd name="T47" fmla="*/ 226 h 226"/>
                <a:gd name="T48" fmla="*/ 11 w 147"/>
                <a:gd name="T49" fmla="*/ 226 h 226"/>
                <a:gd name="T50" fmla="*/ 0 w 147"/>
                <a:gd name="T51" fmla="*/ 213 h 226"/>
                <a:gd name="T52" fmla="*/ 0 w 147"/>
                <a:gd name="T53" fmla="*/ 197 h 226"/>
                <a:gd name="T54" fmla="*/ 2 w 147"/>
                <a:gd name="T55" fmla="*/ 189 h 226"/>
                <a:gd name="T56" fmla="*/ 2 w 147"/>
                <a:gd name="T57" fmla="*/ 80 h 226"/>
                <a:gd name="T58" fmla="*/ 14 w 147"/>
                <a:gd name="T59" fmla="*/ 22 h 226"/>
                <a:gd name="T60" fmla="*/ 56 w 147"/>
                <a:gd name="T61" fmla="*/ 22 h 226"/>
                <a:gd name="T62" fmla="*/ 68 w 147"/>
                <a:gd name="T63" fmla="*/ 80 h 226"/>
                <a:gd name="T64" fmla="*/ 68 w 147"/>
                <a:gd name="T65" fmla="*/ 189 h 226"/>
                <a:gd name="T66" fmla="*/ 63 w 147"/>
                <a:gd name="T67" fmla="*/ 74 h 226"/>
                <a:gd name="T68" fmla="*/ 56 w 147"/>
                <a:gd name="T69" fmla="*/ 46 h 226"/>
                <a:gd name="T70" fmla="*/ 52 w 147"/>
                <a:gd name="T71" fmla="*/ 27 h 226"/>
                <a:gd name="T72" fmla="*/ 19 w 147"/>
                <a:gd name="T73" fmla="*/ 27 h 226"/>
                <a:gd name="T74" fmla="*/ 12 w 147"/>
                <a:gd name="T75" fmla="*/ 53 h 226"/>
                <a:gd name="T76" fmla="*/ 7 w 147"/>
                <a:gd name="T77" fmla="*/ 74 h 226"/>
                <a:gd name="T78" fmla="*/ 63 w 147"/>
                <a:gd name="T79" fmla="*/ 74 h 2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7"/>
                <a:gd name="T121" fmla="*/ 0 h 226"/>
                <a:gd name="T122" fmla="*/ 147 w 147"/>
                <a:gd name="T123" fmla="*/ 226 h 22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7" h="226">
                  <a:moveTo>
                    <a:pt x="58" y="2"/>
                  </a:moveTo>
                  <a:cubicBezTo>
                    <a:pt x="58" y="1"/>
                    <a:pt x="57" y="0"/>
                    <a:pt x="55" y="0"/>
                  </a:cubicBezTo>
                  <a:cubicBezTo>
                    <a:pt x="42" y="0"/>
                    <a:pt x="2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3" y="19"/>
                    <a:pt x="15" y="19"/>
                  </a:cubicBezTo>
                  <a:cubicBezTo>
                    <a:pt x="28" y="19"/>
                    <a:pt x="42" y="19"/>
                    <a:pt x="55" y="19"/>
                  </a:cubicBezTo>
                  <a:cubicBezTo>
                    <a:pt x="57" y="19"/>
                    <a:pt x="58" y="18"/>
                    <a:pt x="58" y="16"/>
                  </a:cubicBezTo>
                  <a:cubicBezTo>
                    <a:pt x="58" y="2"/>
                    <a:pt x="58" y="2"/>
                    <a:pt x="58" y="2"/>
                  </a:cubicBezTo>
                  <a:close/>
                  <a:moveTo>
                    <a:pt x="84" y="100"/>
                  </a:moveTo>
                  <a:cubicBezTo>
                    <a:pt x="105" y="100"/>
                    <a:pt x="126" y="100"/>
                    <a:pt x="147" y="100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84" y="100"/>
                    <a:pt x="84" y="100"/>
                    <a:pt x="84" y="100"/>
                  </a:cubicBezTo>
                  <a:close/>
                  <a:moveTo>
                    <a:pt x="90" y="105"/>
                  </a:moveTo>
                  <a:cubicBezTo>
                    <a:pt x="93" y="140"/>
                    <a:pt x="93" y="140"/>
                    <a:pt x="93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24" y="105"/>
                    <a:pt x="107" y="105"/>
                    <a:pt x="90" y="105"/>
                  </a:cubicBezTo>
                  <a:close/>
                  <a:moveTo>
                    <a:pt x="68" y="189"/>
                  </a:moveTo>
                  <a:cubicBezTo>
                    <a:pt x="68" y="192"/>
                    <a:pt x="70" y="195"/>
                    <a:pt x="70" y="197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25"/>
                    <a:pt x="64" y="226"/>
                    <a:pt x="59" y="226"/>
                  </a:cubicBezTo>
                  <a:cubicBezTo>
                    <a:pt x="44" y="226"/>
                    <a:pt x="26" y="226"/>
                    <a:pt x="11" y="226"/>
                  </a:cubicBezTo>
                  <a:cubicBezTo>
                    <a:pt x="6" y="226"/>
                    <a:pt x="0" y="225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5"/>
                    <a:pt x="2" y="192"/>
                    <a:pt x="2" y="189"/>
                  </a:cubicBezTo>
                  <a:cubicBezTo>
                    <a:pt x="2" y="189"/>
                    <a:pt x="2" y="89"/>
                    <a:pt x="2" y="80"/>
                  </a:cubicBezTo>
                  <a:cubicBezTo>
                    <a:pt x="2" y="62"/>
                    <a:pt x="12" y="43"/>
                    <a:pt x="1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42"/>
                    <a:pt x="68" y="61"/>
                    <a:pt x="68" y="80"/>
                  </a:cubicBezTo>
                  <a:cubicBezTo>
                    <a:pt x="68" y="89"/>
                    <a:pt x="68" y="189"/>
                    <a:pt x="68" y="189"/>
                  </a:cubicBezTo>
                  <a:close/>
                  <a:moveTo>
                    <a:pt x="63" y="74"/>
                  </a:moveTo>
                  <a:cubicBezTo>
                    <a:pt x="62" y="64"/>
                    <a:pt x="58" y="55"/>
                    <a:pt x="56" y="46"/>
                  </a:cubicBezTo>
                  <a:cubicBezTo>
                    <a:pt x="54" y="40"/>
                    <a:pt x="52" y="34"/>
                    <a:pt x="5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36"/>
                    <a:pt x="15" y="45"/>
                    <a:pt x="12" y="53"/>
                  </a:cubicBezTo>
                  <a:cubicBezTo>
                    <a:pt x="10" y="60"/>
                    <a:pt x="8" y="67"/>
                    <a:pt x="7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0" name="Freeform 149"/>
            <p:cNvSpPr>
              <a:spLocks noChangeArrowheads="1"/>
            </p:cNvSpPr>
            <p:nvPr/>
          </p:nvSpPr>
          <p:spPr bwMode="auto">
            <a:xfrm>
              <a:off x="495" y="633"/>
              <a:ext cx="268" cy="632"/>
            </a:xfrm>
            <a:custGeom>
              <a:avLst/>
              <a:gdLst>
                <a:gd name="T0" fmla="*/ 0 w 60"/>
                <a:gd name="T1" fmla="*/ 119 h 143"/>
                <a:gd name="T2" fmla="*/ 0 w 60"/>
                <a:gd name="T3" fmla="*/ 135 h 143"/>
                <a:gd name="T4" fmla="*/ 6 w 60"/>
                <a:gd name="T5" fmla="*/ 143 h 143"/>
                <a:gd name="T6" fmla="*/ 54 w 60"/>
                <a:gd name="T7" fmla="*/ 143 h 143"/>
                <a:gd name="T8" fmla="*/ 60 w 60"/>
                <a:gd name="T9" fmla="*/ 135 h 143"/>
                <a:gd name="T10" fmla="*/ 60 w 60"/>
                <a:gd name="T11" fmla="*/ 119 h 143"/>
                <a:gd name="T12" fmla="*/ 59 w 60"/>
                <a:gd name="T13" fmla="*/ 117 h 143"/>
                <a:gd name="T14" fmla="*/ 58 w 60"/>
                <a:gd name="T15" fmla="*/ 112 h 143"/>
                <a:gd name="T16" fmla="*/ 58 w 60"/>
                <a:gd name="T17" fmla="*/ 107 h 143"/>
                <a:gd name="T18" fmla="*/ 58 w 60"/>
                <a:gd name="T19" fmla="*/ 94 h 143"/>
                <a:gd name="T20" fmla="*/ 58 w 60"/>
                <a:gd name="T21" fmla="*/ 56 h 143"/>
                <a:gd name="T22" fmla="*/ 58 w 60"/>
                <a:gd name="T23" fmla="*/ 2 h 143"/>
                <a:gd name="T24" fmla="*/ 58 w 60"/>
                <a:gd name="T25" fmla="*/ 0 h 143"/>
                <a:gd name="T26" fmla="*/ 2 w 60"/>
                <a:gd name="T27" fmla="*/ 0 h 143"/>
                <a:gd name="T28" fmla="*/ 2 w 60"/>
                <a:gd name="T29" fmla="*/ 2 h 143"/>
                <a:gd name="T30" fmla="*/ 2 w 60"/>
                <a:gd name="T31" fmla="*/ 56 h 143"/>
                <a:gd name="T32" fmla="*/ 2 w 60"/>
                <a:gd name="T33" fmla="*/ 94 h 143"/>
                <a:gd name="T34" fmla="*/ 2 w 60"/>
                <a:gd name="T35" fmla="*/ 107 h 143"/>
                <a:gd name="T36" fmla="*/ 2 w 60"/>
                <a:gd name="T37" fmla="*/ 112 h 143"/>
                <a:gd name="T38" fmla="*/ 1 w 60"/>
                <a:gd name="T39" fmla="*/ 117 h 143"/>
                <a:gd name="T40" fmla="*/ 0 w 60"/>
                <a:gd name="T41" fmla="*/ 119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143"/>
                <a:gd name="T65" fmla="*/ 60 w 60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143">
                  <a:moveTo>
                    <a:pt x="0" y="119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1" y="143"/>
                    <a:pt x="6" y="143"/>
                  </a:cubicBezTo>
                  <a:cubicBezTo>
                    <a:pt x="22" y="143"/>
                    <a:pt x="38" y="143"/>
                    <a:pt x="54" y="143"/>
                  </a:cubicBezTo>
                  <a:cubicBezTo>
                    <a:pt x="60" y="143"/>
                    <a:pt x="60" y="141"/>
                    <a:pt x="60" y="13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7"/>
                    <a:pt x="59" y="117"/>
                  </a:cubicBezTo>
                  <a:cubicBezTo>
                    <a:pt x="59" y="115"/>
                    <a:pt x="58" y="113"/>
                    <a:pt x="58" y="112"/>
                  </a:cubicBezTo>
                  <a:cubicBezTo>
                    <a:pt x="58" y="110"/>
                    <a:pt x="58" y="108"/>
                    <a:pt x="58" y="107"/>
                  </a:cubicBezTo>
                  <a:cubicBezTo>
                    <a:pt x="58" y="102"/>
                    <a:pt x="58" y="98"/>
                    <a:pt x="58" y="94"/>
                  </a:cubicBezTo>
                  <a:cubicBezTo>
                    <a:pt x="58" y="81"/>
                    <a:pt x="58" y="69"/>
                    <a:pt x="58" y="56"/>
                  </a:cubicBezTo>
                  <a:cubicBezTo>
                    <a:pt x="58" y="38"/>
                    <a:pt x="58" y="20"/>
                    <a:pt x="58" y="2"/>
                  </a:cubicBezTo>
                  <a:cubicBezTo>
                    <a:pt x="58" y="1"/>
                    <a:pt x="58" y="1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0"/>
                    <a:pt x="2" y="38"/>
                    <a:pt x="2" y="56"/>
                  </a:cubicBezTo>
                  <a:cubicBezTo>
                    <a:pt x="2" y="69"/>
                    <a:pt x="2" y="81"/>
                    <a:pt x="2" y="94"/>
                  </a:cubicBezTo>
                  <a:cubicBezTo>
                    <a:pt x="2" y="98"/>
                    <a:pt x="2" y="102"/>
                    <a:pt x="2" y="107"/>
                  </a:cubicBezTo>
                  <a:cubicBezTo>
                    <a:pt x="2" y="108"/>
                    <a:pt x="2" y="110"/>
                    <a:pt x="2" y="112"/>
                  </a:cubicBezTo>
                  <a:cubicBezTo>
                    <a:pt x="2" y="113"/>
                    <a:pt x="1" y="115"/>
                    <a:pt x="1" y="117"/>
                  </a:cubicBezTo>
                  <a:cubicBezTo>
                    <a:pt x="0" y="117"/>
                    <a:pt x="0" y="118"/>
                    <a:pt x="0" y="119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1" name="Freeform 150"/>
            <p:cNvSpPr>
              <a:spLocks noChangeArrowheads="1"/>
            </p:cNvSpPr>
            <p:nvPr/>
          </p:nvSpPr>
          <p:spPr bwMode="auto">
            <a:xfrm>
              <a:off x="890" y="930"/>
              <a:ext cx="190" cy="335"/>
            </a:xfrm>
            <a:custGeom>
              <a:avLst/>
              <a:gdLst>
                <a:gd name="T0" fmla="*/ 0 w 76"/>
                <a:gd name="T1" fmla="*/ 0 h 134"/>
                <a:gd name="T2" fmla="*/ 14 w 76"/>
                <a:gd name="T3" fmla="*/ 134 h 134"/>
                <a:gd name="T4" fmla="*/ 64 w 76"/>
                <a:gd name="T5" fmla="*/ 134 h 134"/>
                <a:gd name="T6" fmla="*/ 76 w 76"/>
                <a:gd name="T7" fmla="*/ 0 h 134"/>
                <a:gd name="T8" fmla="*/ 0 w 76"/>
                <a:gd name="T9" fmla="*/ 0 h 134"/>
                <a:gd name="T10" fmla="*/ 0 w 76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134"/>
                <a:gd name="T20" fmla="*/ 76 w 76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134">
                  <a:moveTo>
                    <a:pt x="0" y="0"/>
                  </a:moveTo>
                  <a:lnTo>
                    <a:pt x="14" y="134"/>
                  </a:lnTo>
                  <a:lnTo>
                    <a:pt x="64" y="134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32" name="Group 420"/>
          <p:cNvGrpSpPr>
            <a:grpSpLocks/>
          </p:cNvGrpSpPr>
          <p:nvPr/>
        </p:nvGrpSpPr>
        <p:grpSpPr bwMode="auto">
          <a:xfrm>
            <a:off x="10045700" y="3140075"/>
            <a:ext cx="442913" cy="442913"/>
            <a:chOff x="0" y="0"/>
            <a:chExt cx="1570" cy="1565"/>
          </a:xfrm>
        </p:grpSpPr>
        <p:sp>
          <p:nvSpPr>
            <p:cNvPr id="39333" name="Oval 29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4" name="Freeform 30"/>
            <p:cNvSpPr>
              <a:spLocks noChangeArrowheads="1"/>
            </p:cNvSpPr>
            <p:nvPr/>
          </p:nvSpPr>
          <p:spPr bwMode="auto">
            <a:xfrm>
              <a:off x="550" y="265"/>
              <a:ext cx="1018" cy="1300"/>
            </a:xfrm>
            <a:custGeom>
              <a:avLst/>
              <a:gdLst>
                <a:gd name="T0" fmla="*/ 68 w 230"/>
                <a:gd name="T1" fmla="*/ 294 h 294"/>
                <a:gd name="T2" fmla="*/ 4 w 230"/>
                <a:gd name="T3" fmla="*/ 230 h 294"/>
                <a:gd name="T4" fmla="*/ 3 w 230"/>
                <a:gd name="T5" fmla="*/ 229 h 294"/>
                <a:gd name="T6" fmla="*/ 2 w 230"/>
                <a:gd name="T7" fmla="*/ 228 h 294"/>
                <a:gd name="T8" fmla="*/ 1 w 230"/>
                <a:gd name="T9" fmla="*/ 227 h 294"/>
                <a:gd name="T10" fmla="*/ 1 w 230"/>
                <a:gd name="T11" fmla="*/ 225 h 294"/>
                <a:gd name="T12" fmla="*/ 0 w 230"/>
                <a:gd name="T13" fmla="*/ 224 h 294"/>
                <a:gd name="T14" fmla="*/ 0 w 230"/>
                <a:gd name="T15" fmla="*/ 223 h 294"/>
                <a:gd name="T16" fmla="*/ 0 w 230"/>
                <a:gd name="T17" fmla="*/ 221 h 294"/>
                <a:gd name="T18" fmla="*/ 0 w 230"/>
                <a:gd name="T19" fmla="*/ 220 h 294"/>
                <a:gd name="T20" fmla="*/ 0 w 230"/>
                <a:gd name="T21" fmla="*/ 14 h 294"/>
                <a:gd name="T22" fmla="*/ 0 w 230"/>
                <a:gd name="T23" fmla="*/ 13 h 294"/>
                <a:gd name="T24" fmla="*/ 0 w 230"/>
                <a:gd name="T25" fmla="*/ 11 h 294"/>
                <a:gd name="T26" fmla="*/ 0 w 230"/>
                <a:gd name="T27" fmla="*/ 10 h 294"/>
                <a:gd name="T28" fmla="*/ 1 w 230"/>
                <a:gd name="T29" fmla="*/ 9 h 294"/>
                <a:gd name="T30" fmla="*/ 1 w 230"/>
                <a:gd name="T31" fmla="*/ 7 h 294"/>
                <a:gd name="T32" fmla="*/ 2 w 230"/>
                <a:gd name="T33" fmla="*/ 6 h 294"/>
                <a:gd name="T34" fmla="*/ 3 w 230"/>
                <a:gd name="T35" fmla="*/ 5 h 294"/>
                <a:gd name="T36" fmla="*/ 4 w 230"/>
                <a:gd name="T37" fmla="*/ 4 h 294"/>
                <a:gd name="T38" fmla="*/ 5 w 230"/>
                <a:gd name="T39" fmla="*/ 3 h 294"/>
                <a:gd name="T40" fmla="*/ 6 w 230"/>
                <a:gd name="T41" fmla="*/ 2 h 294"/>
                <a:gd name="T42" fmla="*/ 7 w 230"/>
                <a:gd name="T43" fmla="*/ 1 h 294"/>
                <a:gd name="T44" fmla="*/ 9 w 230"/>
                <a:gd name="T45" fmla="*/ 1 h 294"/>
                <a:gd name="T46" fmla="*/ 10 w 230"/>
                <a:gd name="T47" fmla="*/ 0 h 294"/>
                <a:gd name="T48" fmla="*/ 11 w 230"/>
                <a:gd name="T49" fmla="*/ 0 h 294"/>
                <a:gd name="T50" fmla="*/ 13 w 230"/>
                <a:gd name="T51" fmla="*/ 0 h 294"/>
                <a:gd name="T52" fmla="*/ 14 w 230"/>
                <a:gd name="T53" fmla="*/ 0 h 294"/>
                <a:gd name="T54" fmla="*/ 93 w 230"/>
                <a:gd name="T55" fmla="*/ 0 h 294"/>
                <a:gd name="T56" fmla="*/ 95 w 230"/>
                <a:gd name="T57" fmla="*/ 0 h 294"/>
                <a:gd name="T58" fmla="*/ 96 w 230"/>
                <a:gd name="T59" fmla="*/ 0 h 294"/>
                <a:gd name="T60" fmla="*/ 97 w 230"/>
                <a:gd name="T61" fmla="*/ 0 h 294"/>
                <a:gd name="T62" fmla="*/ 99 w 230"/>
                <a:gd name="T63" fmla="*/ 1 h 294"/>
                <a:gd name="T64" fmla="*/ 100 w 230"/>
                <a:gd name="T65" fmla="*/ 1 h 294"/>
                <a:gd name="T66" fmla="*/ 101 w 230"/>
                <a:gd name="T67" fmla="*/ 2 h 294"/>
                <a:gd name="T68" fmla="*/ 102 w 230"/>
                <a:gd name="T69" fmla="*/ 3 h 294"/>
                <a:gd name="T70" fmla="*/ 103 w 230"/>
                <a:gd name="T71" fmla="*/ 4 h 294"/>
                <a:gd name="T72" fmla="*/ 230 w 230"/>
                <a:gd name="T73" fmla="*/ 131 h 294"/>
                <a:gd name="T74" fmla="*/ 68 w 230"/>
                <a:gd name="T75" fmla="*/ 294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94"/>
                <a:gd name="T116" fmla="*/ 230 w 23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94">
                  <a:moveTo>
                    <a:pt x="68" y="294"/>
                  </a:moveTo>
                  <a:cubicBezTo>
                    <a:pt x="4" y="230"/>
                    <a:pt x="4" y="230"/>
                    <a:pt x="4" y="230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24" y="218"/>
                    <a:pt x="154" y="287"/>
                    <a:pt x="68" y="29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5" name="Freeform 59"/>
            <p:cNvSpPr>
              <a:spLocks noChangeArrowheads="1"/>
            </p:cNvSpPr>
            <p:nvPr/>
          </p:nvSpPr>
          <p:spPr bwMode="auto">
            <a:xfrm>
              <a:off x="550" y="265"/>
              <a:ext cx="478" cy="1035"/>
            </a:xfrm>
            <a:custGeom>
              <a:avLst/>
              <a:gdLst>
                <a:gd name="T0" fmla="*/ 14 w 108"/>
                <a:gd name="T1" fmla="*/ 0 h 234"/>
                <a:gd name="T2" fmla="*/ 93 w 108"/>
                <a:gd name="T3" fmla="*/ 0 h 234"/>
                <a:gd name="T4" fmla="*/ 108 w 108"/>
                <a:gd name="T5" fmla="*/ 14 h 234"/>
                <a:gd name="T6" fmla="*/ 108 w 108"/>
                <a:gd name="T7" fmla="*/ 220 h 234"/>
                <a:gd name="T8" fmla="*/ 93 w 108"/>
                <a:gd name="T9" fmla="*/ 234 h 234"/>
                <a:gd name="T10" fmla="*/ 14 w 108"/>
                <a:gd name="T11" fmla="*/ 234 h 234"/>
                <a:gd name="T12" fmla="*/ 0 w 108"/>
                <a:gd name="T13" fmla="*/ 220 h 234"/>
                <a:gd name="T14" fmla="*/ 0 w 108"/>
                <a:gd name="T15" fmla="*/ 14 h 234"/>
                <a:gd name="T16" fmla="*/ 14 w 108"/>
                <a:gd name="T17" fmla="*/ 0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234"/>
                <a:gd name="T29" fmla="*/ 108 w 108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234">
                  <a:moveTo>
                    <a:pt x="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6"/>
                    <a:pt x="108" y="14"/>
                  </a:cubicBezTo>
                  <a:cubicBezTo>
                    <a:pt x="108" y="220"/>
                    <a:pt x="108" y="220"/>
                    <a:pt x="108" y="220"/>
                  </a:cubicBezTo>
                  <a:cubicBezTo>
                    <a:pt x="108" y="228"/>
                    <a:pt x="101" y="234"/>
                    <a:pt x="93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6" y="234"/>
                    <a:pt x="0" y="228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6" name="Freeform 151"/>
            <p:cNvSpPr>
              <a:spLocks noChangeArrowheads="1"/>
            </p:cNvSpPr>
            <p:nvPr/>
          </p:nvSpPr>
          <p:spPr bwMode="auto">
            <a:xfrm>
              <a:off x="585" y="1180"/>
              <a:ext cx="185" cy="50"/>
            </a:xfrm>
            <a:custGeom>
              <a:avLst/>
              <a:gdLst>
                <a:gd name="T0" fmla="*/ 4 w 42"/>
                <a:gd name="T1" fmla="*/ 0 h 11"/>
                <a:gd name="T2" fmla="*/ 38 w 42"/>
                <a:gd name="T3" fmla="*/ 0 h 11"/>
                <a:gd name="T4" fmla="*/ 42 w 42"/>
                <a:gd name="T5" fmla="*/ 3 h 11"/>
                <a:gd name="T6" fmla="*/ 42 w 42"/>
                <a:gd name="T7" fmla="*/ 7 h 11"/>
                <a:gd name="T8" fmla="*/ 38 w 42"/>
                <a:gd name="T9" fmla="*/ 11 h 11"/>
                <a:gd name="T10" fmla="*/ 4 w 42"/>
                <a:gd name="T11" fmla="*/ 11 h 11"/>
                <a:gd name="T12" fmla="*/ 0 w 42"/>
                <a:gd name="T13" fmla="*/ 7 h 11"/>
                <a:gd name="T14" fmla="*/ 0 w 42"/>
                <a:gd name="T15" fmla="*/ 3 h 11"/>
                <a:gd name="T16" fmla="*/ 4 w 42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11"/>
                <a:gd name="T29" fmla="*/ 42 w 4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11">
                  <a:moveTo>
                    <a:pt x="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0" y="11"/>
                    <a:pt x="3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7" name="Freeform 152"/>
            <p:cNvSpPr>
              <a:spLocks noChangeArrowheads="1"/>
            </p:cNvSpPr>
            <p:nvPr/>
          </p:nvSpPr>
          <p:spPr bwMode="auto">
            <a:xfrm>
              <a:off x="805" y="1180"/>
              <a:ext cx="183" cy="50"/>
            </a:xfrm>
            <a:custGeom>
              <a:avLst/>
              <a:gdLst>
                <a:gd name="T0" fmla="*/ 3 w 41"/>
                <a:gd name="T1" fmla="*/ 0 h 11"/>
                <a:gd name="T2" fmla="*/ 37 w 41"/>
                <a:gd name="T3" fmla="*/ 0 h 11"/>
                <a:gd name="T4" fmla="*/ 41 w 41"/>
                <a:gd name="T5" fmla="*/ 3 h 11"/>
                <a:gd name="T6" fmla="*/ 41 w 41"/>
                <a:gd name="T7" fmla="*/ 7 h 11"/>
                <a:gd name="T8" fmla="*/ 37 w 41"/>
                <a:gd name="T9" fmla="*/ 11 h 11"/>
                <a:gd name="T10" fmla="*/ 3 w 41"/>
                <a:gd name="T11" fmla="*/ 11 h 11"/>
                <a:gd name="T12" fmla="*/ 0 w 41"/>
                <a:gd name="T13" fmla="*/ 7 h 11"/>
                <a:gd name="T14" fmla="*/ 0 w 41"/>
                <a:gd name="T15" fmla="*/ 3 h 11"/>
                <a:gd name="T16" fmla="*/ 3 w 41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11"/>
                <a:gd name="T29" fmla="*/ 41 w 41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11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39" y="11"/>
                    <a:pt x="3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8" name="Freeform 153"/>
            <p:cNvSpPr>
              <a:spLocks noChangeArrowheads="1"/>
            </p:cNvSpPr>
            <p:nvPr/>
          </p:nvSpPr>
          <p:spPr bwMode="auto">
            <a:xfrm>
              <a:off x="730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9" name="Freeform 154"/>
            <p:cNvSpPr>
              <a:spLocks noChangeArrowheads="1"/>
            </p:cNvSpPr>
            <p:nvPr/>
          </p:nvSpPr>
          <p:spPr bwMode="auto">
            <a:xfrm>
              <a:off x="873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0" name="Freeform 155"/>
            <p:cNvSpPr>
              <a:spLocks noChangeArrowheads="1"/>
            </p:cNvSpPr>
            <p:nvPr/>
          </p:nvSpPr>
          <p:spPr bwMode="auto">
            <a:xfrm>
              <a:off x="585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1" name="Freeform 156"/>
            <p:cNvSpPr>
              <a:spLocks noChangeArrowheads="1"/>
            </p:cNvSpPr>
            <p:nvPr/>
          </p:nvSpPr>
          <p:spPr bwMode="auto">
            <a:xfrm>
              <a:off x="730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2" name="Freeform 157"/>
            <p:cNvSpPr>
              <a:spLocks noChangeArrowheads="1"/>
            </p:cNvSpPr>
            <p:nvPr/>
          </p:nvSpPr>
          <p:spPr bwMode="auto">
            <a:xfrm>
              <a:off x="873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3" name="Freeform 158"/>
            <p:cNvSpPr>
              <a:spLocks noChangeArrowheads="1"/>
            </p:cNvSpPr>
            <p:nvPr/>
          </p:nvSpPr>
          <p:spPr bwMode="auto">
            <a:xfrm>
              <a:off x="585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4" name="Freeform 159"/>
            <p:cNvSpPr>
              <a:spLocks noChangeArrowheads="1"/>
            </p:cNvSpPr>
            <p:nvPr/>
          </p:nvSpPr>
          <p:spPr bwMode="auto">
            <a:xfrm>
              <a:off x="730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5" name="Freeform 160"/>
            <p:cNvSpPr>
              <a:spLocks noChangeArrowheads="1"/>
            </p:cNvSpPr>
            <p:nvPr/>
          </p:nvSpPr>
          <p:spPr bwMode="auto">
            <a:xfrm>
              <a:off x="873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6" name="Freeform 161"/>
            <p:cNvSpPr>
              <a:spLocks noChangeArrowheads="1"/>
            </p:cNvSpPr>
            <p:nvPr/>
          </p:nvSpPr>
          <p:spPr bwMode="auto">
            <a:xfrm>
              <a:off x="585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7" name="Freeform 162"/>
            <p:cNvSpPr>
              <a:spLocks noChangeArrowheads="1"/>
            </p:cNvSpPr>
            <p:nvPr/>
          </p:nvSpPr>
          <p:spPr bwMode="auto">
            <a:xfrm>
              <a:off x="603" y="327"/>
              <a:ext cx="368" cy="477"/>
            </a:xfrm>
            <a:custGeom>
              <a:avLst/>
              <a:gdLst>
                <a:gd name="T0" fmla="*/ 9 w 83"/>
                <a:gd name="T1" fmla="*/ 0 h 108"/>
                <a:gd name="T2" fmla="*/ 0 w 83"/>
                <a:gd name="T3" fmla="*/ 8 h 108"/>
                <a:gd name="T4" fmla="*/ 0 w 83"/>
                <a:gd name="T5" fmla="*/ 99 h 108"/>
                <a:gd name="T6" fmla="*/ 9 w 83"/>
                <a:gd name="T7" fmla="*/ 108 h 108"/>
                <a:gd name="T8" fmla="*/ 75 w 83"/>
                <a:gd name="T9" fmla="*/ 108 h 108"/>
                <a:gd name="T10" fmla="*/ 83 w 83"/>
                <a:gd name="T11" fmla="*/ 99 h 108"/>
                <a:gd name="T12" fmla="*/ 83 w 83"/>
                <a:gd name="T13" fmla="*/ 8 h 108"/>
                <a:gd name="T14" fmla="*/ 75 w 83"/>
                <a:gd name="T15" fmla="*/ 0 h 108"/>
                <a:gd name="T16" fmla="*/ 9 w 83"/>
                <a:gd name="T17" fmla="*/ 0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08"/>
                <a:gd name="T29" fmla="*/ 83 w 83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08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9" y="108"/>
                    <a:pt x="83" y="104"/>
                    <a:pt x="83" y="9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79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48" name="Group 436"/>
          <p:cNvGrpSpPr>
            <a:grpSpLocks/>
          </p:cNvGrpSpPr>
          <p:nvPr/>
        </p:nvGrpSpPr>
        <p:grpSpPr bwMode="auto">
          <a:xfrm>
            <a:off x="11233150" y="4279900"/>
            <a:ext cx="442913" cy="444500"/>
            <a:chOff x="0" y="0"/>
            <a:chExt cx="1570" cy="1572"/>
          </a:xfrm>
        </p:grpSpPr>
        <p:sp>
          <p:nvSpPr>
            <p:cNvPr id="39349" name="Oval 13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0" name="Freeform 22"/>
            <p:cNvSpPr>
              <a:spLocks noChangeArrowheads="1"/>
            </p:cNvSpPr>
            <p:nvPr/>
          </p:nvSpPr>
          <p:spPr bwMode="auto">
            <a:xfrm>
              <a:off x="292" y="482"/>
              <a:ext cx="1278" cy="1085"/>
            </a:xfrm>
            <a:custGeom>
              <a:avLst/>
              <a:gdLst>
                <a:gd name="T0" fmla="*/ 114 w 289"/>
                <a:gd name="T1" fmla="*/ 245 h 245"/>
                <a:gd name="T2" fmla="*/ 2 w 289"/>
                <a:gd name="T3" fmla="*/ 134 h 245"/>
                <a:gd name="T4" fmla="*/ 1 w 289"/>
                <a:gd name="T5" fmla="*/ 133 h 245"/>
                <a:gd name="T6" fmla="*/ 0 w 289"/>
                <a:gd name="T7" fmla="*/ 131 h 245"/>
                <a:gd name="T8" fmla="*/ 0 w 289"/>
                <a:gd name="T9" fmla="*/ 129 h 245"/>
                <a:gd name="T10" fmla="*/ 0 w 289"/>
                <a:gd name="T11" fmla="*/ 127 h 245"/>
                <a:gd name="T12" fmla="*/ 0 w 289"/>
                <a:gd name="T13" fmla="*/ 9 h 245"/>
                <a:gd name="T14" fmla="*/ 0 w 289"/>
                <a:gd name="T15" fmla="*/ 7 h 245"/>
                <a:gd name="T16" fmla="*/ 0 w 289"/>
                <a:gd name="T17" fmla="*/ 5 h 245"/>
                <a:gd name="T18" fmla="*/ 1 w 289"/>
                <a:gd name="T19" fmla="*/ 4 h 245"/>
                <a:gd name="T20" fmla="*/ 2 w 289"/>
                <a:gd name="T21" fmla="*/ 2 h 245"/>
                <a:gd name="T22" fmla="*/ 4 w 289"/>
                <a:gd name="T23" fmla="*/ 1 h 245"/>
                <a:gd name="T24" fmla="*/ 5 w 289"/>
                <a:gd name="T25" fmla="*/ 1 h 245"/>
                <a:gd name="T26" fmla="*/ 7 w 289"/>
                <a:gd name="T27" fmla="*/ 0 h 245"/>
                <a:gd name="T28" fmla="*/ 9 w 289"/>
                <a:gd name="T29" fmla="*/ 0 h 245"/>
                <a:gd name="T30" fmla="*/ 214 w 289"/>
                <a:gd name="T31" fmla="*/ 0 h 245"/>
                <a:gd name="T32" fmla="*/ 216 w 289"/>
                <a:gd name="T33" fmla="*/ 0 h 245"/>
                <a:gd name="T34" fmla="*/ 217 w 289"/>
                <a:gd name="T35" fmla="*/ 1 h 245"/>
                <a:gd name="T36" fmla="*/ 219 w 289"/>
                <a:gd name="T37" fmla="*/ 1 h 245"/>
                <a:gd name="T38" fmla="*/ 220 w 289"/>
                <a:gd name="T39" fmla="*/ 2 h 245"/>
                <a:gd name="T40" fmla="*/ 289 w 289"/>
                <a:gd name="T41" fmla="*/ 71 h 245"/>
                <a:gd name="T42" fmla="*/ 114 w 289"/>
                <a:gd name="T43" fmla="*/ 245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9"/>
                <a:gd name="T67" fmla="*/ 0 h 245"/>
                <a:gd name="T68" fmla="*/ 289 w 28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9" h="245">
                  <a:moveTo>
                    <a:pt x="114" y="245"/>
                  </a:moveTo>
                  <a:cubicBezTo>
                    <a:pt x="2" y="134"/>
                    <a:pt x="2" y="134"/>
                    <a:pt x="2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7" y="167"/>
                    <a:pt x="210" y="244"/>
                    <a:pt x="114" y="245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1" name="Freeform 69"/>
            <p:cNvSpPr>
              <a:spLocks noChangeArrowheads="1"/>
            </p:cNvSpPr>
            <p:nvPr/>
          </p:nvSpPr>
          <p:spPr bwMode="auto">
            <a:xfrm>
              <a:off x="292" y="482"/>
              <a:ext cx="985" cy="607"/>
            </a:xfrm>
            <a:custGeom>
              <a:avLst/>
              <a:gdLst>
                <a:gd name="T0" fmla="*/ 9 w 223"/>
                <a:gd name="T1" fmla="*/ 0 h 137"/>
                <a:gd name="T2" fmla="*/ 214 w 223"/>
                <a:gd name="T3" fmla="*/ 0 h 137"/>
                <a:gd name="T4" fmla="*/ 223 w 223"/>
                <a:gd name="T5" fmla="*/ 9 h 137"/>
                <a:gd name="T6" fmla="*/ 223 w 223"/>
                <a:gd name="T7" fmla="*/ 127 h 137"/>
                <a:gd name="T8" fmla="*/ 214 w 223"/>
                <a:gd name="T9" fmla="*/ 137 h 137"/>
                <a:gd name="T10" fmla="*/ 9 w 223"/>
                <a:gd name="T11" fmla="*/ 137 h 137"/>
                <a:gd name="T12" fmla="*/ 0 w 223"/>
                <a:gd name="T13" fmla="*/ 127 h 137"/>
                <a:gd name="T14" fmla="*/ 0 w 223"/>
                <a:gd name="T15" fmla="*/ 9 h 137"/>
                <a:gd name="T16" fmla="*/ 9 w 223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137"/>
                <a:gd name="T29" fmla="*/ 223 w 223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137">
                  <a:moveTo>
                    <a:pt x="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3" y="132"/>
                    <a:pt x="219" y="137"/>
                    <a:pt x="214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32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2" name="Freeform 163"/>
            <p:cNvSpPr>
              <a:spLocks noEditPoints="1" noChangeArrowheads="1"/>
            </p:cNvSpPr>
            <p:nvPr/>
          </p:nvSpPr>
          <p:spPr bwMode="auto">
            <a:xfrm>
              <a:off x="385" y="602"/>
              <a:ext cx="173" cy="137"/>
            </a:xfrm>
            <a:custGeom>
              <a:avLst/>
              <a:gdLst>
                <a:gd name="T0" fmla="*/ 13 w 39"/>
                <a:gd name="T1" fmla="*/ 13 h 31"/>
                <a:gd name="T2" fmla="*/ 13 w 39"/>
                <a:gd name="T3" fmla="*/ 18 h 31"/>
                <a:gd name="T4" fmla="*/ 24 w 39"/>
                <a:gd name="T5" fmla="*/ 16 h 31"/>
                <a:gd name="T6" fmla="*/ 4 w 39"/>
                <a:gd name="T7" fmla="*/ 0 h 31"/>
                <a:gd name="T8" fmla="*/ 39 w 39"/>
                <a:gd name="T9" fmla="*/ 4 h 31"/>
                <a:gd name="T10" fmla="*/ 26 w 39"/>
                <a:gd name="T11" fmla="*/ 6 h 31"/>
                <a:gd name="T12" fmla="*/ 13 w 39"/>
                <a:gd name="T13" fmla="*/ 6 h 31"/>
                <a:gd name="T14" fmla="*/ 0 w 39"/>
                <a:gd name="T15" fmla="*/ 4 h 31"/>
                <a:gd name="T16" fmla="*/ 39 w 39"/>
                <a:gd name="T17" fmla="*/ 7 h 31"/>
                <a:gd name="T18" fmla="*/ 28 w 39"/>
                <a:gd name="T19" fmla="*/ 12 h 31"/>
                <a:gd name="T20" fmla="*/ 27 w 39"/>
                <a:gd name="T21" fmla="*/ 7 h 31"/>
                <a:gd name="T22" fmla="*/ 39 w 39"/>
                <a:gd name="T23" fmla="*/ 13 h 31"/>
                <a:gd name="T24" fmla="*/ 27 w 39"/>
                <a:gd name="T25" fmla="*/ 18 h 31"/>
                <a:gd name="T26" fmla="*/ 27 w 39"/>
                <a:gd name="T27" fmla="*/ 13 h 31"/>
                <a:gd name="T28" fmla="*/ 39 w 39"/>
                <a:gd name="T29" fmla="*/ 20 h 31"/>
                <a:gd name="T30" fmla="*/ 27 w 39"/>
                <a:gd name="T31" fmla="*/ 24 h 31"/>
                <a:gd name="T32" fmla="*/ 28 w 39"/>
                <a:gd name="T33" fmla="*/ 20 h 31"/>
                <a:gd name="T34" fmla="*/ 39 w 39"/>
                <a:gd name="T35" fmla="*/ 26 h 31"/>
                <a:gd name="T36" fmla="*/ 35 w 39"/>
                <a:gd name="T37" fmla="*/ 31 h 31"/>
                <a:gd name="T38" fmla="*/ 20 w 39"/>
                <a:gd name="T39" fmla="*/ 29 h 31"/>
                <a:gd name="T40" fmla="*/ 39 w 39"/>
                <a:gd name="T41" fmla="*/ 26 h 31"/>
                <a:gd name="T42" fmla="*/ 4 w 39"/>
                <a:gd name="T43" fmla="*/ 31 h 31"/>
                <a:gd name="T44" fmla="*/ 0 w 39"/>
                <a:gd name="T45" fmla="*/ 26 h 31"/>
                <a:gd name="T46" fmla="*/ 19 w 39"/>
                <a:gd name="T47" fmla="*/ 29 h 31"/>
                <a:gd name="T48" fmla="*/ 0 w 39"/>
                <a:gd name="T49" fmla="*/ 24 h 31"/>
                <a:gd name="T50" fmla="*/ 11 w 39"/>
                <a:gd name="T51" fmla="*/ 20 h 31"/>
                <a:gd name="T52" fmla="*/ 12 w 39"/>
                <a:gd name="T53" fmla="*/ 24 h 31"/>
                <a:gd name="T54" fmla="*/ 0 w 39"/>
                <a:gd name="T55" fmla="*/ 18 h 31"/>
                <a:gd name="T56" fmla="*/ 12 w 39"/>
                <a:gd name="T57" fmla="*/ 13 h 31"/>
                <a:gd name="T58" fmla="*/ 12 w 39"/>
                <a:gd name="T59" fmla="*/ 18 h 31"/>
                <a:gd name="T60" fmla="*/ 0 w 39"/>
                <a:gd name="T61" fmla="*/ 12 h 31"/>
                <a:gd name="T62" fmla="*/ 12 w 39"/>
                <a:gd name="T63" fmla="*/ 7 h 31"/>
                <a:gd name="T64" fmla="*/ 11 w 39"/>
                <a:gd name="T65" fmla="*/ 12 h 31"/>
                <a:gd name="T66" fmla="*/ 14 w 39"/>
                <a:gd name="T67" fmla="*/ 26 h 31"/>
                <a:gd name="T68" fmla="*/ 19 w 39"/>
                <a:gd name="T69" fmla="*/ 28 h 31"/>
                <a:gd name="T70" fmla="*/ 26 w 39"/>
                <a:gd name="T71" fmla="*/ 24 h 31"/>
                <a:gd name="T72" fmla="*/ 13 w 39"/>
                <a:gd name="T73" fmla="*/ 21 h 31"/>
                <a:gd name="T74" fmla="*/ 26 w 39"/>
                <a:gd name="T75" fmla="*/ 20 h 31"/>
                <a:gd name="T76" fmla="*/ 26 w 39"/>
                <a:gd name="T77" fmla="*/ 24 h 31"/>
                <a:gd name="T78" fmla="*/ 13 w 39"/>
                <a:gd name="T79" fmla="*/ 7 h 31"/>
                <a:gd name="T80" fmla="*/ 13 w 39"/>
                <a:gd name="T81" fmla="*/ 12 h 31"/>
                <a:gd name="T82" fmla="*/ 26 w 39"/>
                <a:gd name="T83" fmla="*/ 10 h 31"/>
                <a:gd name="T84" fmla="*/ 14 w 39"/>
                <a:gd name="T85" fmla="*/ 6 h 31"/>
                <a:gd name="T86" fmla="*/ 19 w 39"/>
                <a:gd name="T87" fmla="*/ 3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"/>
                <a:gd name="T133" fmla="*/ 0 h 31"/>
                <a:gd name="T134" fmla="*/ 39 w 39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" h="31"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5" y="16"/>
                    <a:pt x="14" y="17"/>
                    <a:pt x="1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7"/>
                    <a:pt x="24" y="16"/>
                    <a:pt x="24" y="16"/>
                  </a:cubicBezTo>
                  <a:cubicBezTo>
                    <a:pt x="24" y="15"/>
                    <a:pt x="25" y="14"/>
                    <a:pt x="26" y="13"/>
                  </a:cubicBezTo>
                  <a:close/>
                  <a:moveTo>
                    <a:pt x="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3"/>
                    <a:pt x="22" y="2"/>
                    <a:pt x="19" y="2"/>
                  </a:cubicBezTo>
                  <a:cubicBezTo>
                    <a:pt x="17" y="2"/>
                    <a:pt x="14" y="3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39" y="7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39" y="13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6" y="16"/>
                    <a:pt x="26" y="16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9" y="2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26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1"/>
                    <a:pt x="3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9"/>
                    <a:pt x="25" y="28"/>
                    <a:pt x="26" y="26"/>
                  </a:cubicBezTo>
                  <a:cubicBezTo>
                    <a:pt x="39" y="26"/>
                    <a:pt x="39" y="26"/>
                    <a:pt x="39" y="26"/>
                  </a:cubicBezTo>
                  <a:close/>
                  <a:moveTo>
                    <a:pt x="19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8"/>
                    <a:pt x="16" y="29"/>
                    <a:pt x="19" y="29"/>
                  </a:cubicBezTo>
                  <a:cubicBezTo>
                    <a:pt x="19" y="31"/>
                    <a:pt x="19" y="31"/>
                    <a:pt x="19" y="31"/>
                  </a:cubicBezTo>
                  <a:close/>
                  <a:moveTo>
                    <a:pt x="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18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1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14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8"/>
                    <a:pt x="19" y="28"/>
                  </a:cubicBezTo>
                  <a:cubicBezTo>
                    <a:pt x="17" y="28"/>
                    <a:pt x="16" y="27"/>
                    <a:pt x="14" y="26"/>
                  </a:cubicBezTo>
                  <a:close/>
                  <a:moveTo>
                    <a:pt x="26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2"/>
                    <a:pt x="26" y="23"/>
                    <a:pt x="26" y="24"/>
                  </a:cubicBezTo>
                  <a:close/>
                  <a:moveTo>
                    <a:pt x="26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9"/>
                    <a:pt x="26" y="8"/>
                    <a:pt x="26" y="7"/>
                  </a:cubicBezTo>
                  <a:close/>
                  <a:moveTo>
                    <a:pt x="1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21" y="3"/>
                    <a:pt x="19" y="3"/>
                  </a:cubicBezTo>
                  <a:cubicBezTo>
                    <a:pt x="17" y="3"/>
                    <a:pt x="16" y="4"/>
                    <a:pt x="14" y="6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3" name="Freeform 164"/>
            <p:cNvSpPr>
              <a:spLocks noEditPoints="1" noChangeArrowheads="1"/>
            </p:cNvSpPr>
            <p:nvPr/>
          </p:nvSpPr>
          <p:spPr bwMode="auto">
            <a:xfrm>
              <a:off x="367" y="850"/>
              <a:ext cx="835" cy="132"/>
            </a:xfrm>
            <a:custGeom>
              <a:avLst/>
              <a:gdLst>
                <a:gd name="T0" fmla="*/ 0 w 334"/>
                <a:gd name="T1" fmla="*/ 0 h 53"/>
                <a:gd name="T2" fmla="*/ 334 w 334"/>
                <a:gd name="T3" fmla="*/ 0 h 53"/>
                <a:gd name="T4" fmla="*/ 334 w 334"/>
                <a:gd name="T5" fmla="*/ 37 h 53"/>
                <a:gd name="T6" fmla="*/ 0 w 334"/>
                <a:gd name="T7" fmla="*/ 37 h 53"/>
                <a:gd name="T8" fmla="*/ 0 w 334"/>
                <a:gd name="T9" fmla="*/ 0 h 53"/>
                <a:gd name="T10" fmla="*/ 0 w 334"/>
                <a:gd name="T11" fmla="*/ 0 h 53"/>
                <a:gd name="T12" fmla="*/ 0 w 334"/>
                <a:gd name="T13" fmla="*/ 48 h 53"/>
                <a:gd name="T14" fmla="*/ 334 w 334"/>
                <a:gd name="T15" fmla="*/ 48 h 53"/>
                <a:gd name="T16" fmla="*/ 334 w 334"/>
                <a:gd name="T17" fmla="*/ 53 h 53"/>
                <a:gd name="T18" fmla="*/ 0 w 334"/>
                <a:gd name="T19" fmla="*/ 53 h 53"/>
                <a:gd name="T20" fmla="*/ 0 w 334"/>
                <a:gd name="T21" fmla="*/ 48 h 53"/>
                <a:gd name="T22" fmla="*/ 0 w 334"/>
                <a:gd name="T23" fmla="*/ 48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4"/>
                <a:gd name="T37" fmla="*/ 0 h 53"/>
                <a:gd name="T38" fmla="*/ 334 w 334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4" h="53">
                  <a:moveTo>
                    <a:pt x="0" y="0"/>
                  </a:moveTo>
                  <a:lnTo>
                    <a:pt x="334" y="0"/>
                  </a:lnTo>
                  <a:lnTo>
                    <a:pt x="334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334" y="48"/>
                  </a:lnTo>
                  <a:lnTo>
                    <a:pt x="334" y="53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4" name="Freeform 165"/>
            <p:cNvSpPr>
              <a:spLocks noEditPoints="1" noChangeArrowheads="1"/>
            </p:cNvSpPr>
            <p:nvPr/>
          </p:nvSpPr>
          <p:spPr bwMode="auto">
            <a:xfrm>
              <a:off x="840" y="550"/>
              <a:ext cx="363" cy="97"/>
            </a:xfrm>
            <a:custGeom>
              <a:avLst/>
              <a:gdLst>
                <a:gd name="T0" fmla="*/ 0 w 145"/>
                <a:gd name="T1" fmla="*/ 0 h 39"/>
                <a:gd name="T2" fmla="*/ 145 w 145"/>
                <a:gd name="T3" fmla="*/ 0 h 39"/>
                <a:gd name="T4" fmla="*/ 145 w 145"/>
                <a:gd name="T5" fmla="*/ 5 h 39"/>
                <a:gd name="T6" fmla="*/ 0 w 145"/>
                <a:gd name="T7" fmla="*/ 5 h 39"/>
                <a:gd name="T8" fmla="*/ 0 w 145"/>
                <a:gd name="T9" fmla="*/ 0 h 39"/>
                <a:gd name="T10" fmla="*/ 0 w 145"/>
                <a:gd name="T11" fmla="*/ 0 h 39"/>
                <a:gd name="T12" fmla="*/ 0 w 145"/>
                <a:gd name="T13" fmla="*/ 33 h 39"/>
                <a:gd name="T14" fmla="*/ 145 w 145"/>
                <a:gd name="T15" fmla="*/ 33 h 39"/>
                <a:gd name="T16" fmla="*/ 145 w 145"/>
                <a:gd name="T17" fmla="*/ 39 h 39"/>
                <a:gd name="T18" fmla="*/ 0 w 145"/>
                <a:gd name="T19" fmla="*/ 39 h 39"/>
                <a:gd name="T20" fmla="*/ 0 w 145"/>
                <a:gd name="T21" fmla="*/ 33 h 39"/>
                <a:gd name="T22" fmla="*/ 0 w 145"/>
                <a:gd name="T23" fmla="*/ 33 h 39"/>
                <a:gd name="T24" fmla="*/ 0 w 145"/>
                <a:gd name="T25" fmla="*/ 16 h 39"/>
                <a:gd name="T26" fmla="*/ 145 w 145"/>
                <a:gd name="T27" fmla="*/ 16 h 39"/>
                <a:gd name="T28" fmla="*/ 145 w 145"/>
                <a:gd name="T29" fmla="*/ 21 h 39"/>
                <a:gd name="T30" fmla="*/ 0 w 145"/>
                <a:gd name="T31" fmla="*/ 21 h 39"/>
                <a:gd name="T32" fmla="*/ 0 w 145"/>
                <a:gd name="T33" fmla="*/ 16 h 39"/>
                <a:gd name="T34" fmla="*/ 0 w 145"/>
                <a:gd name="T35" fmla="*/ 16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5"/>
                <a:gd name="T55" fmla="*/ 0 h 39"/>
                <a:gd name="T56" fmla="*/ 145 w 145"/>
                <a:gd name="T57" fmla="*/ 39 h 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5" h="39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33"/>
                  </a:moveTo>
                  <a:lnTo>
                    <a:pt x="145" y="33"/>
                  </a:lnTo>
                  <a:lnTo>
                    <a:pt x="145" y="39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16"/>
                  </a:moveTo>
                  <a:lnTo>
                    <a:pt x="145" y="16"/>
                  </a:lnTo>
                  <a:lnTo>
                    <a:pt x="145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55" name="Group 443"/>
          <p:cNvGrpSpPr>
            <a:grpSpLocks/>
          </p:cNvGrpSpPr>
          <p:nvPr/>
        </p:nvGrpSpPr>
        <p:grpSpPr bwMode="auto">
          <a:xfrm>
            <a:off x="8861425" y="5421313"/>
            <a:ext cx="441325" cy="444500"/>
            <a:chOff x="0" y="0"/>
            <a:chExt cx="1568" cy="1570"/>
          </a:xfrm>
        </p:grpSpPr>
        <p:sp>
          <p:nvSpPr>
            <p:cNvPr id="39356" name="Oval 9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7" name="Freeform 10"/>
            <p:cNvSpPr>
              <a:spLocks noChangeArrowheads="1"/>
            </p:cNvSpPr>
            <p:nvPr/>
          </p:nvSpPr>
          <p:spPr bwMode="auto">
            <a:xfrm>
              <a:off x="442" y="235"/>
              <a:ext cx="1125" cy="1335"/>
            </a:xfrm>
            <a:custGeom>
              <a:avLst/>
              <a:gdLst>
                <a:gd name="T0" fmla="*/ 14 w 254"/>
                <a:gd name="T1" fmla="*/ 246 h 302"/>
                <a:gd name="T2" fmla="*/ 14 w 254"/>
                <a:gd name="T3" fmla="*/ 245 h 302"/>
                <a:gd name="T4" fmla="*/ 14 w 254"/>
                <a:gd name="T5" fmla="*/ 243 h 302"/>
                <a:gd name="T6" fmla="*/ 15 w 254"/>
                <a:gd name="T7" fmla="*/ 242 h 302"/>
                <a:gd name="T8" fmla="*/ 14 w 254"/>
                <a:gd name="T9" fmla="*/ 238 h 302"/>
                <a:gd name="T10" fmla="*/ 14 w 254"/>
                <a:gd name="T11" fmla="*/ 236 h 302"/>
                <a:gd name="T12" fmla="*/ 14 w 254"/>
                <a:gd name="T13" fmla="*/ 235 h 302"/>
                <a:gd name="T14" fmla="*/ 15 w 254"/>
                <a:gd name="T15" fmla="*/ 234 h 302"/>
                <a:gd name="T16" fmla="*/ 14 w 254"/>
                <a:gd name="T17" fmla="*/ 230 h 302"/>
                <a:gd name="T18" fmla="*/ 13 w 254"/>
                <a:gd name="T19" fmla="*/ 228 h 302"/>
                <a:gd name="T20" fmla="*/ 14 w 254"/>
                <a:gd name="T21" fmla="*/ 226 h 302"/>
                <a:gd name="T22" fmla="*/ 15 w 254"/>
                <a:gd name="T23" fmla="*/ 226 h 302"/>
                <a:gd name="T24" fmla="*/ 14 w 254"/>
                <a:gd name="T25" fmla="*/ 221 h 302"/>
                <a:gd name="T26" fmla="*/ 13 w 254"/>
                <a:gd name="T27" fmla="*/ 220 h 302"/>
                <a:gd name="T28" fmla="*/ 14 w 254"/>
                <a:gd name="T29" fmla="*/ 218 h 302"/>
                <a:gd name="T30" fmla="*/ 8 w 254"/>
                <a:gd name="T31" fmla="*/ 175 h 302"/>
                <a:gd name="T32" fmla="*/ 8 w 254"/>
                <a:gd name="T33" fmla="*/ 149 h 302"/>
                <a:gd name="T34" fmla="*/ 19 w 254"/>
                <a:gd name="T35" fmla="*/ 105 h 302"/>
                <a:gd name="T36" fmla="*/ 14 w 254"/>
                <a:gd name="T37" fmla="*/ 99 h 302"/>
                <a:gd name="T38" fmla="*/ 14 w 254"/>
                <a:gd name="T39" fmla="*/ 96 h 302"/>
                <a:gd name="T40" fmla="*/ 16 w 254"/>
                <a:gd name="T41" fmla="*/ 95 h 302"/>
                <a:gd name="T42" fmla="*/ 14 w 254"/>
                <a:gd name="T43" fmla="*/ 91 h 302"/>
                <a:gd name="T44" fmla="*/ 14 w 254"/>
                <a:gd name="T45" fmla="*/ 88 h 302"/>
                <a:gd name="T46" fmla="*/ 15 w 254"/>
                <a:gd name="T47" fmla="*/ 86 h 302"/>
                <a:gd name="T48" fmla="*/ 19 w 254"/>
                <a:gd name="T49" fmla="*/ 85 h 302"/>
                <a:gd name="T50" fmla="*/ 14 w 254"/>
                <a:gd name="T51" fmla="*/ 80 h 302"/>
                <a:gd name="T52" fmla="*/ 14 w 254"/>
                <a:gd name="T53" fmla="*/ 77 h 302"/>
                <a:gd name="T54" fmla="*/ 16 w 254"/>
                <a:gd name="T55" fmla="*/ 76 h 302"/>
                <a:gd name="T56" fmla="*/ 14 w 254"/>
                <a:gd name="T57" fmla="*/ 71 h 302"/>
                <a:gd name="T58" fmla="*/ 14 w 254"/>
                <a:gd name="T59" fmla="*/ 69 h 302"/>
                <a:gd name="T60" fmla="*/ 14 w 254"/>
                <a:gd name="T61" fmla="*/ 68 h 302"/>
                <a:gd name="T62" fmla="*/ 14 w 254"/>
                <a:gd name="T63" fmla="*/ 67 h 302"/>
                <a:gd name="T64" fmla="*/ 16 w 254"/>
                <a:gd name="T65" fmla="*/ 66 h 302"/>
                <a:gd name="T66" fmla="*/ 19 w 254"/>
                <a:gd name="T67" fmla="*/ 66 h 302"/>
                <a:gd name="T68" fmla="*/ 14 w 254"/>
                <a:gd name="T69" fmla="*/ 61 h 302"/>
                <a:gd name="T70" fmla="*/ 14 w 254"/>
                <a:gd name="T71" fmla="*/ 57 h 302"/>
                <a:gd name="T72" fmla="*/ 19 w 254"/>
                <a:gd name="T73" fmla="*/ 51 h 302"/>
                <a:gd name="T74" fmla="*/ 21 w 254"/>
                <a:gd name="T75" fmla="*/ 47 h 302"/>
                <a:gd name="T76" fmla="*/ 30 w 254"/>
                <a:gd name="T77" fmla="*/ 28 h 302"/>
                <a:gd name="T78" fmla="*/ 26 w 254"/>
                <a:gd name="T79" fmla="*/ 18 h 302"/>
                <a:gd name="T80" fmla="*/ 28 w 254"/>
                <a:gd name="T81" fmla="*/ 0 h 302"/>
                <a:gd name="T82" fmla="*/ 101 w 254"/>
                <a:gd name="T83" fmla="*/ 37 h 302"/>
                <a:gd name="T84" fmla="*/ 96 w 254"/>
                <a:gd name="T85" fmla="*/ 31 h 302"/>
                <a:gd name="T86" fmla="*/ 96 w 254"/>
                <a:gd name="T87" fmla="*/ 29 h 302"/>
                <a:gd name="T88" fmla="*/ 96 w 254"/>
                <a:gd name="T89" fmla="*/ 28 h 302"/>
                <a:gd name="T90" fmla="*/ 98 w 254"/>
                <a:gd name="T91" fmla="*/ 27 h 302"/>
                <a:gd name="T92" fmla="*/ 96 w 254"/>
                <a:gd name="T93" fmla="*/ 23 h 302"/>
                <a:gd name="T94" fmla="*/ 96 w 254"/>
                <a:gd name="T95" fmla="*/ 21 h 302"/>
                <a:gd name="T96" fmla="*/ 96 w 254"/>
                <a:gd name="T97" fmla="*/ 20 h 302"/>
                <a:gd name="T98" fmla="*/ 98 w 254"/>
                <a:gd name="T99" fmla="*/ 19 h 302"/>
                <a:gd name="T100" fmla="*/ 96 w 254"/>
                <a:gd name="T101" fmla="*/ 14 h 302"/>
                <a:gd name="T102" fmla="*/ 96 w 254"/>
                <a:gd name="T103" fmla="*/ 13 h 302"/>
                <a:gd name="T104" fmla="*/ 97 w 254"/>
                <a:gd name="T105" fmla="*/ 11 h 302"/>
                <a:gd name="T106" fmla="*/ 98 w 254"/>
                <a:gd name="T107" fmla="*/ 11 h 302"/>
                <a:gd name="T108" fmla="*/ 97 w 254"/>
                <a:gd name="T109" fmla="*/ 6 h 302"/>
                <a:gd name="T110" fmla="*/ 96 w 254"/>
                <a:gd name="T111" fmla="*/ 5 h 302"/>
                <a:gd name="T112" fmla="*/ 97 w 254"/>
                <a:gd name="T113" fmla="*/ 3 h 302"/>
                <a:gd name="T114" fmla="*/ 98 w 254"/>
                <a:gd name="T115" fmla="*/ 2 h 302"/>
                <a:gd name="T116" fmla="*/ 254 w 254"/>
                <a:gd name="T117" fmla="*/ 115 h 3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302"/>
                <a:gd name="T179" fmla="*/ 254 w 254"/>
                <a:gd name="T180" fmla="*/ 302 h 3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302">
                  <a:moveTo>
                    <a:pt x="68" y="302"/>
                  </a:moveTo>
                  <a:cubicBezTo>
                    <a:pt x="16" y="249"/>
                    <a:pt x="16" y="249"/>
                    <a:pt x="16" y="249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8"/>
                    <a:pt x="254" y="121"/>
                    <a:pt x="254" y="124"/>
                  </a:cubicBezTo>
                  <a:cubicBezTo>
                    <a:pt x="254" y="222"/>
                    <a:pt x="175" y="302"/>
                    <a:pt x="77" y="302"/>
                  </a:cubicBezTo>
                  <a:cubicBezTo>
                    <a:pt x="74" y="302"/>
                    <a:pt x="71" y="302"/>
                    <a:pt x="68" y="3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8" name="Freeform 166"/>
            <p:cNvSpPr>
              <a:spLocks noChangeArrowheads="1"/>
            </p:cNvSpPr>
            <p:nvPr/>
          </p:nvSpPr>
          <p:spPr bwMode="auto">
            <a:xfrm>
              <a:off x="867" y="973"/>
              <a:ext cx="190" cy="32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3 h 7"/>
                <a:gd name="T6" fmla="*/ 43 w 43"/>
                <a:gd name="T7" fmla="*/ 3 h 7"/>
                <a:gd name="T8" fmla="*/ 40 w 43"/>
                <a:gd name="T9" fmla="*/ 7 h 7"/>
                <a:gd name="T10" fmla="*/ 4 w 43"/>
                <a:gd name="T11" fmla="*/ 6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9" name="Freeform 167"/>
            <p:cNvSpPr>
              <a:spLocks noChangeArrowheads="1"/>
            </p:cNvSpPr>
            <p:nvPr/>
          </p:nvSpPr>
          <p:spPr bwMode="auto">
            <a:xfrm>
              <a:off x="867" y="1058"/>
              <a:ext cx="190" cy="57"/>
            </a:xfrm>
            <a:custGeom>
              <a:avLst/>
              <a:gdLst>
                <a:gd name="T0" fmla="*/ 40 w 43"/>
                <a:gd name="T1" fmla="*/ 1 h 13"/>
                <a:gd name="T2" fmla="*/ 3 w 43"/>
                <a:gd name="T3" fmla="*/ 0 h 13"/>
                <a:gd name="T4" fmla="*/ 3 w 43"/>
                <a:gd name="T5" fmla="*/ 0 h 13"/>
                <a:gd name="T6" fmla="*/ 0 w 43"/>
                <a:gd name="T7" fmla="*/ 3 h 13"/>
                <a:gd name="T8" fmla="*/ 0 w 43"/>
                <a:gd name="T9" fmla="*/ 3 h 13"/>
                <a:gd name="T10" fmla="*/ 8 w 43"/>
                <a:gd name="T11" fmla="*/ 13 h 13"/>
                <a:gd name="T12" fmla="*/ 35 w 43"/>
                <a:gd name="T13" fmla="*/ 13 h 13"/>
                <a:gd name="T14" fmla="*/ 43 w 43"/>
                <a:gd name="T15" fmla="*/ 4 h 13"/>
                <a:gd name="T16" fmla="*/ 43 w 43"/>
                <a:gd name="T17" fmla="*/ 4 h 13"/>
                <a:gd name="T18" fmla="*/ 40 w 43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"/>
                <a:gd name="T32" fmla="*/ 43 w 4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">
                  <a:moveTo>
                    <a:pt x="4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13"/>
                    <a:pt x="8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3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0" name="Freeform 168"/>
            <p:cNvSpPr>
              <a:spLocks noChangeArrowheads="1"/>
            </p:cNvSpPr>
            <p:nvPr/>
          </p:nvSpPr>
          <p:spPr bwMode="auto">
            <a:xfrm>
              <a:off x="867" y="1013"/>
              <a:ext cx="190" cy="32"/>
            </a:xfrm>
            <a:custGeom>
              <a:avLst/>
              <a:gdLst>
                <a:gd name="T0" fmla="*/ 42 w 43"/>
                <a:gd name="T1" fmla="*/ 7 h 7"/>
                <a:gd name="T2" fmla="*/ 42 w 43"/>
                <a:gd name="T3" fmla="*/ 7 h 7"/>
                <a:gd name="T4" fmla="*/ 43 w 43"/>
                <a:gd name="T5" fmla="*/ 5 h 7"/>
                <a:gd name="T6" fmla="*/ 43 w 43"/>
                <a:gd name="T7" fmla="*/ 5 h 7"/>
                <a:gd name="T8" fmla="*/ 43 w 43"/>
                <a:gd name="T9" fmla="*/ 5 h 7"/>
                <a:gd name="T10" fmla="*/ 43 w 43"/>
                <a:gd name="T11" fmla="*/ 4 h 7"/>
                <a:gd name="T12" fmla="*/ 43 w 43"/>
                <a:gd name="T13" fmla="*/ 2 h 7"/>
                <a:gd name="T14" fmla="*/ 40 w 43"/>
                <a:gd name="T15" fmla="*/ 1 h 7"/>
                <a:gd name="T16" fmla="*/ 4 w 43"/>
                <a:gd name="T17" fmla="*/ 0 h 7"/>
                <a:gd name="T18" fmla="*/ 0 w 43"/>
                <a:gd name="T19" fmla="*/ 4 h 7"/>
                <a:gd name="T20" fmla="*/ 1 w 43"/>
                <a:gd name="T21" fmla="*/ 6 h 7"/>
                <a:gd name="T22" fmla="*/ 3 w 43"/>
                <a:gd name="T23" fmla="*/ 7 h 7"/>
                <a:gd name="T24" fmla="*/ 40 w 43"/>
                <a:gd name="T25" fmla="*/ 7 h 7"/>
                <a:gd name="T26" fmla="*/ 42 w 43"/>
                <a:gd name="T27" fmla="*/ 7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4"/>
                    <a:pt x="43" y="3"/>
                    <a:pt x="43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1" name="Freeform 169"/>
            <p:cNvSpPr>
              <a:spLocks noChangeArrowheads="1"/>
            </p:cNvSpPr>
            <p:nvPr/>
          </p:nvSpPr>
          <p:spPr bwMode="auto">
            <a:xfrm>
              <a:off x="867" y="930"/>
              <a:ext cx="190" cy="30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4 h 7"/>
                <a:gd name="T6" fmla="*/ 43 w 43"/>
                <a:gd name="T7" fmla="*/ 4 h 7"/>
                <a:gd name="T8" fmla="*/ 40 w 43"/>
                <a:gd name="T9" fmla="*/ 7 h 7"/>
                <a:gd name="T10" fmla="*/ 4 w 43"/>
                <a:gd name="T11" fmla="*/ 7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2" name="Freeform 170"/>
            <p:cNvSpPr>
              <a:spLocks noChangeArrowheads="1"/>
            </p:cNvSpPr>
            <p:nvPr/>
          </p:nvSpPr>
          <p:spPr bwMode="auto">
            <a:xfrm>
              <a:off x="867" y="718"/>
              <a:ext cx="190" cy="197"/>
            </a:xfrm>
            <a:custGeom>
              <a:avLst/>
              <a:gdLst>
                <a:gd name="T0" fmla="*/ 38 w 43"/>
                <a:gd name="T1" fmla="*/ 39 h 45"/>
                <a:gd name="T2" fmla="*/ 39 w 43"/>
                <a:gd name="T3" fmla="*/ 1 h 45"/>
                <a:gd name="T4" fmla="*/ 6 w 43"/>
                <a:gd name="T5" fmla="*/ 0 h 45"/>
                <a:gd name="T6" fmla="*/ 5 w 43"/>
                <a:gd name="T7" fmla="*/ 38 h 45"/>
                <a:gd name="T8" fmla="*/ 4 w 43"/>
                <a:gd name="T9" fmla="*/ 38 h 45"/>
                <a:gd name="T10" fmla="*/ 0 w 43"/>
                <a:gd name="T11" fmla="*/ 42 h 45"/>
                <a:gd name="T12" fmla="*/ 0 w 43"/>
                <a:gd name="T13" fmla="*/ 42 h 45"/>
                <a:gd name="T14" fmla="*/ 4 w 43"/>
                <a:gd name="T15" fmla="*/ 45 h 45"/>
                <a:gd name="T16" fmla="*/ 40 w 43"/>
                <a:gd name="T17" fmla="*/ 45 h 45"/>
                <a:gd name="T18" fmla="*/ 43 w 43"/>
                <a:gd name="T19" fmla="*/ 42 h 45"/>
                <a:gd name="T20" fmla="*/ 43 w 43"/>
                <a:gd name="T21" fmla="*/ 42 h 45"/>
                <a:gd name="T22" fmla="*/ 40 w 43"/>
                <a:gd name="T23" fmla="*/ 39 h 45"/>
                <a:gd name="T24" fmla="*/ 38 w 43"/>
                <a:gd name="T25" fmla="*/ 39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3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4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5"/>
                    <a:pt x="43" y="44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0"/>
                    <a:pt x="42" y="39"/>
                    <a:pt x="40" y="39"/>
                  </a:cubicBezTo>
                  <a:cubicBezTo>
                    <a:pt x="38" y="39"/>
                    <a:pt x="38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3" name="Freeform 171"/>
            <p:cNvSpPr>
              <a:spLocks noChangeArrowheads="1"/>
            </p:cNvSpPr>
            <p:nvPr/>
          </p:nvSpPr>
          <p:spPr bwMode="auto">
            <a:xfrm>
              <a:off x="505" y="568"/>
              <a:ext cx="190" cy="30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4 h 7"/>
                <a:gd name="T6" fmla="*/ 43 w 43"/>
                <a:gd name="T7" fmla="*/ 4 h 7"/>
                <a:gd name="T8" fmla="*/ 39 w 43"/>
                <a:gd name="T9" fmla="*/ 0 h 7"/>
                <a:gd name="T10" fmla="*/ 3 w 43"/>
                <a:gd name="T11" fmla="*/ 1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4" name="Freeform 172"/>
            <p:cNvSpPr>
              <a:spLocks noChangeArrowheads="1"/>
            </p:cNvSpPr>
            <p:nvPr/>
          </p:nvSpPr>
          <p:spPr bwMode="auto">
            <a:xfrm>
              <a:off x="505" y="455"/>
              <a:ext cx="185" cy="57"/>
            </a:xfrm>
            <a:custGeom>
              <a:avLst/>
              <a:gdLst>
                <a:gd name="T0" fmla="*/ 40 w 42"/>
                <a:gd name="T1" fmla="*/ 12 h 13"/>
                <a:gd name="T2" fmla="*/ 2 w 42"/>
                <a:gd name="T3" fmla="*/ 13 h 13"/>
                <a:gd name="T4" fmla="*/ 2 w 42"/>
                <a:gd name="T5" fmla="*/ 13 h 13"/>
                <a:gd name="T6" fmla="*/ 0 w 42"/>
                <a:gd name="T7" fmla="*/ 10 h 13"/>
                <a:gd name="T8" fmla="*/ 0 w 42"/>
                <a:gd name="T9" fmla="*/ 10 h 13"/>
                <a:gd name="T10" fmla="*/ 7 w 42"/>
                <a:gd name="T11" fmla="*/ 0 h 13"/>
                <a:gd name="T12" fmla="*/ 35 w 42"/>
                <a:gd name="T13" fmla="*/ 0 h 13"/>
                <a:gd name="T14" fmla="*/ 42 w 42"/>
                <a:gd name="T15" fmla="*/ 9 h 13"/>
                <a:gd name="T16" fmla="*/ 42 w 42"/>
                <a:gd name="T17" fmla="*/ 9 h 13"/>
                <a:gd name="T18" fmla="*/ 40 w 42"/>
                <a:gd name="T19" fmla="*/ 12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13"/>
                <a:gd name="T32" fmla="*/ 42 w 42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13">
                  <a:moveTo>
                    <a:pt x="40" y="1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4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2" y="7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1"/>
                    <a:pt x="41" y="12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5" name="Freeform 173"/>
            <p:cNvSpPr>
              <a:spLocks noChangeArrowheads="1"/>
            </p:cNvSpPr>
            <p:nvPr/>
          </p:nvSpPr>
          <p:spPr bwMode="auto">
            <a:xfrm>
              <a:off x="505" y="523"/>
              <a:ext cx="190" cy="30"/>
            </a:xfrm>
            <a:custGeom>
              <a:avLst/>
              <a:gdLst>
                <a:gd name="T0" fmla="*/ 42 w 43"/>
                <a:gd name="T1" fmla="*/ 1 h 7"/>
                <a:gd name="T2" fmla="*/ 42 w 43"/>
                <a:gd name="T3" fmla="*/ 1 h 7"/>
                <a:gd name="T4" fmla="*/ 43 w 43"/>
                <a:gd name="T5" fmla="*/ 3 h 7"/>
                <a:gd name="T6" fmla="*/ 43 w 43"/>
                <a:gd name="T7" fmla="*/ 3 h 7"/>
                <a:gd name="T8" fmla="*/ 43 w 43"/>
                <a:gd name="T9" fmla="*/ 3 h 7"/>
                <a:gd name="T10" fmla="*/ 43 w 43"/>
                <a:gd name="T11" fmla="*/ 4 h 7"/>
                <a:gd name="T12" fmla="*/ 42 w 43"/>
                <a:gd name="T13" fmla="*/ 5 h 7"/>
                <a:gd name="T14" fmla="*/ 39 w 43"/>
                <a:gd name="T15" fmla="*/ 7 h 7"/>
                <a:gd name="T16" fmla="*/ 3 w 43"/>
                <a:gd name="T17" fmla="*/ 7 h 7"/>
                <a:gd name="T18" fmla="*/ 0 w 43"/>
                <a:gd name="T19" fmla="*/ 4 h 7"/>
                <a:gd name="T20" fmla="*/ 0 w 43"/>
                <a:gd name="T21" fmla="*/ 2 h 7"/>
                <a:gd name="T22" fmla="*/ 3 w 43"/>
                <a:gd name="T23" fmla="*/ 1 h 7"/>
                <a:gd name="T24" fmla="*/ 39 w 43"/>
                <a:gd name="T25" fmla="*/ 0 h 7"/>
                <a:gd name="T26" fmla="*/ 42 w 43"/>
                <a:gd name="T27" fmla="*/ 1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2"/>
                    <a:pt x="42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7"/>
                    <a:pt x="41" y="7"/>
                    <a:pt x="3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6" name="Freeform 174"/>
            <p:cNvSpPr>
              <a:spLocks noChangeArrowheads="1"/>
            </p:cNvSpPr>
            <p:nvPr/>
          </p:nvSpPr>
          <p:spPr bwMode="auto">
            <a:xfrm>
              <a:off x="505" y="610"/>
              <a:ext cx="190" cy="32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3 h 7"/>
                <a:gd name="T6" fmla="*/ 43 w 43"/>
                <a:gd name="T7" fmla="*/ 3 h 7"/>
                <a:gd name="T8" fmla="*/ 39 w 43"/>
                <a:gd name="T9" fmla="*/ 0 h 7"/>
                <a:gd name="T10" fmla="*/ 3 w 43"/>
                <a:gd name="T11" fmla="*/ 0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5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7" name="Freeform 175"/>
            <p:cNvSpPr>
              <a:spLocks noChangeArrowheads="1"/>
            </p:cNvSpPr>
            <p:nvPr/>
          </p:nvSpPr>
          <p:spPr bwMode="auto">
            <a:xfrm>
              <a:off x="505" y="655"/>
              <a:ext cx="190" cy="200"/>
            </a:xfrm>
            <a:custGeom>
              <a:avLst/>
              <a:gdLst>
                <a:gd name="T0" fmla="*/ 38 w 43"/>
                <a:gd name="T1" fmla="*/ 6 h 45"/>
                <a:gd name="T2" fmla="*/ 38 w 43"/>
                <a:gd name="T3" fmla="*/ 44 h 45"/>
                <a:gd name="T4" fmla="*/ 5 w 43"/>
                <a:gd name="T5" fmla="*/ 45 h 45"/>
                <a:gd name="T6" fmla="*/ 5 w 43"/>
                <a:gd name="T7" fmla="*/ 7 h 45"/>
                <a:gd name="T8" fmla="*/ 3 w 43"/>
                <a:gd name="T9" fmla="*/ 7 h 45"/>
                <a:gd name="T10" fmla="*/ 0 w 43"/>
                <a:gd name="T11" fmla="*/ 3 h 45"/>
                <a:gd name="T12" fmla="*/ 0 w 43"/>
                <a:gd name="T13" fmla="*/ 3 h 45"/>
                <a:gd name="T14" fmla="*/ 3 w 43"/>
                <a:gd name="T15" fmla="*/ 0 h 45"/>
                <a:gd name="T16" fmla="*/ 39 w 43"/>
                <a:gd name="T17" fmla="*/ 0 h 45"/>
                <a:gd name="T18" fmla="*/ 43 w 43"/>
                <a:gd name="T19" fmla="*/ 3 h 45"/>
                <a:gd name="T20" fmla="*/ 43 w 43"/>
                <a:gd name="T21" fmla="*/ 3 h 45"/>
                <a:gd name="T22" fmla="*/ 40 w 43"/>
                <a:gd name="T23" fmla="*/ 6 h 45"/>
                <a:gd name="T24" fmla="*/ 38 w 43"/>
                <a:gd name="T25" fmla="*/ 6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6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8" name="Freeform 176"/>
            <p:cNvSpPr>
              <a:spLocks noChangeArrowheads="1"/>
            </p:cNvSpPr>
            <p:nvPr/>
          </p:nvSpPr>
          <p:spPr bwMode="auto">
            <a:xfrm>
              <a:off x="500" y="1183"/>
              <a:ext cx="205" cy="155"/>
            </a:xfrm>
            <a:custGeom>
              <a:avLst/>
              <a:gdLst>
                <a:gd name="T0" fmla="*/ 3 w 46"/>
                <a:gd name="T1" fmla="*/ 35 h 35"/>
                <a:gd name="T2" fmla="*/ 44 w 46"/>
                <a:gd name="T3" fmla="*/ 35 h 35"/>
                <a:gd name="T4" fmla="*/ 44 w 46"/>
                <a:gd name="T5" fmla="*/ 32 h 35"/>
                <a:gd name="T6" fmla="*/ 44 w 46"/>
                <a:gd name="T7" fmla="*/ 32 h 35"/>
                <a:gd name="T8" fmla="*/ 46 w 46"/>
                <a:gd name="T9" fmla="*/ 30 h 35"/>
                <a:gd name="T10" fmla="*/ 46 w 46"/>
                <a:gd name="T11" fmla="*/ 30 h 35"/>
                <a:gd name="T12" fmla="*/ 44 w 46"/>
                <a:gd name="T13" fmla="*/ 28 h 35"/>
                <a:gd name="T14" fmla="*/ 44 w 46"/>
                <a:gd name="T15" fmla="*/ 28 h 35"/>
                <a:gd name="T16" fmla="*/ 43 w 46"/>
                <a:gd name="T17" fmla="*/ 24 h 35"/>
                <a:gd name="T18" fmla="*/ 44 w 46"/>
                <a:gd name="T19" fmla="*/ 24 h 35"/>
                <a:gd name="T20" fmla="*/ 46 w 46"/>
                <a:gd name="T21" fmla="*/ 22 h 35"/>
                <a:gd name="T22" fmla="*/ 46 w 46"/>
                <a:gd name="T23" fmla="*/ 22 h 35"/>
                <a:gd name="T24" fmla="*/ 44 w 46"/>
                <a:gd name="T25" fmla="*/ 19 h 35"/>
                <a:gd name="T26" fmla="*/ 43 w 46"/>
                <a:gd name="T27" fmla="*/ 19 h 35"/>
                <a:gd name="T28" fmla="*/ 43 w 46"/>
                <a:gd name="T29" fmla="*/ 16 h 35"/>
                <a:gd name="T30" fmla="*/ 44 w 46"/>
                <a:gd name="T31" fmla="*/ 16 h 35"/>
                <a:gd name="T32" fmla="*/ 46 w 46"/>
                <a:gd name="T33" fmla="*/ 13 h 35"/>
                <a:gd name="T34" fmla="*/ 46 w 46"/>
                <a:gd name="T35" fmla="*/ 13 h 35"/>
                <a:gd name="T36" fmla="*/ 44 w 46"/>
                <a:gd name="T37" fmla="*/ 11 h 35"/>
                <a:gd name="T38" fmla="*/ 43 w 46"/>
                <a:gd name="T39" fmla="*/ 11 h 35"/>
                <a:gd name="T40" fmla="*/ 43 w 46"/>
                <a:gd name="T41" fmla="*/ 7 h 35"/>
                <a:gd name="T42" fmla="*/ 44 w 46"/>
                <a:gd name="T43" fmla="*/ 7 h 35"/>
                <a:gd name="T44" fmla="*/ 46 w 46"/>
                <a:gd name="T45" fmla="*/ 5 h 35"/>
                <a:gd name="T46" fmla="*/ 46 w 46"/>
                <a:gd name="T47" fmla="*/ 5 h 35"/>
                <a:gd name="T48" fmla="*/ 44 w 46"/>
                <a:gd name="T49" fmla="*/ 3 h 35"/>
                <a:gd name="T50" fmla="*/ 43 w 46"/>
                <a:gd name="T51" fmla="*/ 3 h 35"/>
                <a:gd name="T52" fmla="*/ 43 w 46"/>
                <a:gd name="T53" fmla="*/ 0 h 35"/>
                <a:gd name="T54" fmla="*/ 3 w 46"/>
                <a:gd name="T55" fmla="*/ 0 h 35"/>
                <a:gd name="T56" fmla="*/ 3 w 46"/>
                <a:gd name="T57" fmla="*/ 3 h 35"/>
                <a:gd name="T58" fmla="*/ 2 w 46"/>
                <a:gd name="T59" fmla="*/ 3 h 35"/>
                <a:gd name="T60" fmla="*/ 0 w 46"/>
                <a:gd name="T61" fmla="*/ 5 h 35"/>
                <a:gd name="T62" fmla="*/ 0 w 46"/>
                <a:gd name="T63" fmla="*/ 5 h 35"/>
                <a:gd name="T64" fmla="*/ 2 w 46"/>
                <a:gd name="T65" fmla="*/ 8 h 35"/>
                <a:gd name="T66" fmla="*/ 3 w 46"/>
                <a:gd name="T67" fmla="*/ 8 h 35"/>
                <a:gd name="T68" fmla="*/ 3 w 46"/>
                <a:gd name="T69" fmla="*/ 11 h 35"/>
                <a:gd name="T70" fmla="*/ 2 w 46"/>
                <a:gd name="T71" fmla="*/ 11 h 35"/>
                <a:gd name="T72" fmla="*/ 0 w 46"/>
                <a:gd name="T73" fmla="*/ 14 h 35"/>
                <a:gd name="T74" fmla="*/ 0 w 46"/>
                <a:gd name="T75" fmla="*/ 14 h 35"/>
                <a:gd name="T76" fmla="*/ 2 w 46"/>
                <a:gd name="T77" fmla="*/ 16 h 35"/>
                <a:gd name="T78" fmla="*/ 3 w 46"/>
                <a:gd name="T79" fmla="*/ 16 h 35"/>
                <a:gd name="T80" fmla="*/ 3 w 46"/>
                <a:gd name="T81" fmla="*/ 20 h 35"/>
                <a:gd name="T82" fmla="*/ 2 w 46"/>
                <a:gd name="T83" fmla="*/ 20 h 35"/>
                <a:gd name="T84" fmla="*/ 0 w 46"/>
                <a:gd name="T85" fmla="*/ 22 h 35"/>
                <a:gd name="T86" fmla="*/ 0 w 46"/>
                <a:gd name="T87" fmla="*/ 22 h 35"/>
                <a:gd name="T88" fmla="*/ 2 w 46"/>
                <a:gd name="T89" fmla="*/ 24 h 35"/>
                <a:gd name="T90" fmla="*/ 3 w 46"/>
                <a:gd name="T91" fmla="*/ 24 h 35"/>
                <a:gd name="T92" fmla="*/ 3 w 46"/>
                <a:gd name="T93" fmla="*/ 28 h 35"/>
                <a:gd name="T94" fmla="*/ 2 w 46"/>
                <a:gd name="T95" fmla="*/ 28 h 35"/>
                <a:gd name="T96" fmla="*/ 1 w 46"/>
                <a:gd name="T97" fmla="*/ 30 h 35"/>
                <a:gd name="T98" fmla="*/ 1 w 46"/>
                <a:gd name="T99" fmla="*/ 30 h 35"/>
                <a:gd name="T100" fmla="*/ 2 w 46"/>
                <a:gd name="T101" fmla="*/ 32 h 35"/>
                <a:gd name="T102" fmla="*/ 3 w 46"/>
                <a:gd name="T103" fmla="*/ 32 h 35"/>
                <a:gd name="T104" fmla="*/ 3 w 46"/>
                <a:gd name="T105" fmla="*/ 35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9"/>
                    <a:pt x="45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0"/>
                    <a:pt x="45" y="19"/>
                    <a:pt x="4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2"/>
                    <a:pt x="1" y="33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9" name="Freeform 177"/>
            <p:cNvSpPr>
              <a:spLocks noChangeArrowheads="1"/>
            </p:cNvSpPr>
            <p:nvPr/>
          </p:nvSpPr>
          <p:spPr bwMode="auto">
            <a:xfrm>
              <a:off x="867" y="235"/>
              <a:ext cx="203" cy="155"/>
            </a:xfrm>
            <a:custGeom>
              <a:avLst/>
              <a:gdLst>
                <a:gd name="T0" fmla="*/ 3 w 46"/>
                <a:gd name="T1" fmla="*/ 0 h 35"/>
                <a:gd name="T2" fmla="*/ 43 w 46"/>
                <a:gd name="T3" fmla="*/ 0 h 35"/>
                <a:gd name="T4" fmla="*/ 43 w 46"/>
                <a:gd name="T5" fmla="*/ 3 h 35"/>
                <a:gd name="T6" fmla="*/ 44 w 46"/>
                <a:gd name="T7" fmla="*/ 3 h 35"/>
                <a:gd name="T8" fmla="*/ 46 w 46"/>
                <a:gd name="T9" fmla="*/ 5 h 35"/>
                <a:gd name="T10" fmla="*/ 46 w 46"/>
                <a:gd name="T11" fmla="*/ 5 h 35"/>
                <a:gd name="T12" fmla="*/ 44 w 46"/>
                <a:gd name="T13" fmla="*/ 7 h 35"/>
                <a:gd name="T14" fmla="*/ 43 w 46"/>
                <a:gd name="T15" fmla="*/ 7 h 35"/>
                <a:gd name="T16" fmla="*/ 43 w 46"/>
                <a:gd name="T17" fmla="*/ 11 h 35"/>
                <a:gd name="T18" fmla="*/ 44 w 46"/>
                <a:gd name="T19" fmla="*/ 11 h 35"/>
                <a:gd name="T20" fmla="*/ 45 w 46"/>
                <a:gd name="T21" fmla="*/ 13 h 35"/>
                <a:gd name="T22" fmla="*/ 45 w 46"/>
                <a:gd name="T23" fmla="*/ 13 h 35"/>
                <a:gd name="T24" fmla="*/ 44 w 46"/>
                <a:gd name="T25" fmla="*/ 15 h 35"/>
                <a:gd name="T26" fmla="*/ 43 w 46"/>
                <a:gd name="T27" fmla="*/ 15 h 35"/>
                <a:gd name="T28" fmla="*/ 43 w 46"/>
                <a:gd name="T29" fmla="*/ 19 h 35"/>
                <a:gd name="T30" fmla="*/ 44 w 46"/>
                <a:gd name="T31" fmla="*/ 19 h 35"/>
                <a:gd name="T32" fmla="*/ 45 w 46"/>
                <a:gd name="T33" fmla="*/ 21 h 35"/>
                <a:gd name="T34" fmla="*/ 45 w 46"/>
                <a:gd name="T35" fmla="*/ 21 h 35"/>
                <a:gd name="T36" fmla="*/ 44 w 46"/>
                <a:gd name="T37" fmla="*/ 24 h 35"/>
                <a:gd name="T38" fmla="*/ 43 w 46"/>
                <a:gd name="T39" fmla="*/ 24 h 35"/>
                <a:gd name="T40" fmla="*/ 43 w 46"/>
                <a:gd name="T41" fmla="*/ 28 h 35"/>
                <a:gd name="T42" fmla="*/ 44 w 46"/>
                <a:gd name="T43" fmla="*/ 28 h 35"/>
                <a:gd name="T44" fmla="*/ 45 w 46"/>
                <a:gd name="T45" fmla="*/ 30 h 35"/>
                <a:gd name="T46" fmla="*/ 45 w 46"/>
                <a:gd name="T47" fmla="*/ 30 h 35"/>
                <a:gd name="T48" fmla="*/ 44 w 46"/>
                <a:gd name="T49" fmla="*/ 32 h 35"/>
                <a:gd name="T50" fmla="*/ 43 w 46"/>
                <a:gd name="T51" fmla="*/ 32 h 35"/>
                <a:gd name="T52" fmla="*/ 43 w 46"/>
                <a:gd name="T53" fmla="*/ 35 h 35"/>
                <a:gd name="T54" fmla="*/ 2 w 46"/>
                <a:gd name="T55" fmla="*/ 35 h 35"/>
                <a:gd name="T56" fmla="*/ 2 w 46"/>
                <a:gd name="T57" fmla="*/ 32 h 35"/>
                <a:gd name="T58" fmla="*/ 2 w 46"/>
                <a:gd name="T59" fmla="*/ 32 h 35"/>
                <a:gd name="T60" fmla="*/ 0 w 46"/>
                <a:gd name="T61" fmla="*/ 29 h 35"/>
                <a:gd name="T62" fmla="*/ 0 w 46"/>
                <a:gd name="T63" fmla="*/ 29 h 35"/>
                <a:gd name="T64" fmla="*/ 2 w 46"/>
                <a:gd name="T65" fmla="*/ 27 h 35"/>
                <a:gd name="T66" fmla="*/ 2 w 46"/>
                <a:gd name="T67" fmla="*/ 27 h 35"/>
                <a:gd name="T68" fmla="*/ 2 w 46"/>
                <a:gd name="T69" fmla="*/ 23 h 35"/>
                <a:gd name="T70" fmla="*/ 2 w 46"/>
                <a:gd name="T71" fmla="*/ 23 h 35"/>
                <a:gd name="T72" fmla="*/ 0 w 46"/>
                <a:gd name="T73" fmla="*/ 21 h 35"/>
                <a:gd name="T74" fmla="*/ 0 w 46"/>
                <a:gd name="T75" fmla="*/ 21 h 35"/>
                <a:gd name="T76" fmla="*/ 2 w 46"/>
                <a:gd name="T77" fmla="*/ 19 h 35"/>
                <a:gd name="T78" fmla="*/ 2 w 46"/>
                <a:gd name="T79" fmla="*/ 19 h 35"/>
                <a:gd name="T80" fmla="*/ 2 w 46"/>
                <a:gd name="T81" fmla="*/ 15 h 35"/>
                <a:gd name="T82" fmla="*/ 2 w 46"/>
                <a:gd name="T83" fmla="*/ 15 h 35"/>
                <a:gd name="T84" fmla="*/ 0 w 46"/>
                <a:gd name="T85" fmla="*/ 13 h 35"/>
                <a:gd name="T86" fmla="*/ 0 w 46"/>
                <a:gd name="T87" fmla="*/ 13 h 35"/>
                <a:gd name="T88" fmla="*/ 2 w 46"/>
                <a:gd name="T89" fmla="*/ 11 h 35"/>
                <a:gd name="T90" fmla="*/ 2 w 46"/>
                <a:gd name="T91" fmla="*/ 11 h 35"/>
                <a:gd name="T92" fmla="*/ 3 w 46"/>
                <a:gd name="T93" fmla="*/ 7 h 35"/>
                <a:gd name="T94" fmla="*/ 2 w 46"/>
                <a:gd name="T95" fmla="*/ 7 h 35"/>
                <a:gd name="T96" fmla="*/ 0 w 46"/>
                <a:gd name="T97" fmla="*/ 5 h 35"/>
                <a:gd name="T98" fmla="*/ 0 w 46"/>
                <a:gd name="T99" fmla="*/ 5 h 35"/>
                <a:gd name="T100" fmla="*/ 2 w 46"/>
                <a:gd name="T101" fmla="*/ 2 h 35"/>
                <a:gd name="T102" fmla="*/ 3 w 46"/>
                <a:gd name="T103" fmla="*/ 2 h 35"/>
                <a:gd name="T104" fmla="*/ 3 w 46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6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5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0" name="Freeform 178"/>
            <p:cNvSpPr>
              <a:spLocks noChangeArrowheads="1"/>
            </p:cNvSpPr>
            <p:nvPr/>
          </p:nvSpPr>
          <p:spPr bwMode="auto">
            <a:xfrm>
              <a:off x="477" y="1005"/>
              <a:ext cx="248" cy="167"/>
            </a:xfrm>
            <a:custGeom>
              <a:avLst/>
              <a:gdLst>
                <a:gd name="T0" fmla="*/ 0 w 99"/>
                <a:gd name="T1" fmla="*/ 67 h 67"/>
                <a:gd name="T2" fmla="*/ 99 w 99"/>
                <a:gd name="T3" fmla="*/ 67 h 67"/>
                <a:gd name="T4" fmla="*/ 99 w 99"/>
                <a:gd name="T5" fmla="*/ 0 h 67"/>
                <a:gd name="T6" fmla="*/ 0 w 99"/>
                <a:gd name="T7" fmla="*/ 2 h 67"/>
                <a:gd name="T8" fmla="*/ 0 w 99"/>
                <a:gd name="T9" fmla="*/ 67 h 67"/>
                <a:gd name="T10" fmla="*/ 0 w 99"/>
                <a:gd name="T11" fmla="*/ 67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67"/>
                <a:gd name="T20" fmla="*/ 99 w 99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67">
                  <a:moveTo>
                    <a:pt x="0" y="67"/>
                  </a:moveTo>
                  <a:lnTo>
                    <a:pt x="99" y="67"/>
                  </a:lnTo>
                  <a:lnTo>
                    <a:pt x="99" y="0"/>
                  </a:lnTo>
                  <a:lnTo>
                    <a:pt x="0" y="2"/>
                  </a:lnTo>
                  <a:lnTo>
                    <a:pt x="0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1" name="Freeform 179"/>
            <p:cNvSpPr>
              <a:spLocks noChangeArrowheads="1"/>
            </p:cNvSpPr>
            <p:nvPr/>
          </p:nvSpPr>
          <p:spPr bwMode="auto">
            <a:xfrm>
              <a:off x="442" y="863"/>
              <a:ext cx="315" cy="132"/>
            </a:xfrm>
            <a:custGeom>
              <a:avLst/>
              <a:gdLst>
                <a:gd name="T0" fmla="*/ 0 w 126"/>
                <a:gd name="T1" fmla="*/ 43 h 53"/>
                <a:gd name="T2" fmla="*/ 14 w 126"/>
                <a:gd name="T3" fmla="*/ 43 h 53"/>
                <a:gd name="T4" fmla="*/ 28 w 126"/>
                <a:gd name="T5" fmla="*/ 53 h 53"/>
                <a:gd name="T6" fmla="*/ 99 w 126"/>
                <a:gd name="T7" fmla="*/ 53 h 53"/>
                <a:gd name="T8" fmla="*/ 113 w 126"/>
                <a:gd name="T9" fmla="*/ 41 h 53"/>
                <a:gd name="T10" fmla="*/ 126 w 126"/>
                <a:gd name="T11" fmla="*/ 41 h 53"/>
                <a:gd name="T12" fmla="*/ 126 w 126"/>
                <a:gd name="T13" fmla="*/ 13 h 53"/>
                <a:gd name="T14" fmla="*/ 113 w 126"/>
                <a:gd name="T15" fmla="*/ 13 h 53"/>
                <a:gd name="T16" fmla="*/ 99 w 126"/>
                <a:gd name="T17" fmla="*/ 0 h 53"/>
                <a:gd name="T18" fmla="*/ 28 w 126"/>
                <a:gd name="T19" fmla="*/ 2 h 53"/>
                <a:gd name="T20" fmla="*/ 14 w 126"/>
                <a:gd name="T21" fmla="*/ 13 h 53"/>
                <a:gd name="T22" fmla="*/ 0 w 126"/>
                <a:gd name="T23" fmla="*/ 13 h 53"/>
                <a:gd name="T24" fmla="*/ 0 w 126"/>
                <a:gd name="T25" fmla="*/ 43 h 53"/>
                <a:gd name="T26" fmla="*/ 0 w 126"/>
                <a:gd name="T27" fmla="*/ 43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43"/>
                  </a:moveTo>
                  <a:lnTo>
                    <a:pt x="14" y="43"/>
                  </a:lnTo>
                  <a:lnTo>
                    <a:pt x="28" y="53"/>
                  </a:lnTo>
                  <a:lnTo>
                    <a:pt x="99" y="53"/>
                  </a:lnTo>
                  <a:lnTo>
                    <a:pt x="113" y="41"/>
                  </a:lnTo>
                  <a:lnTo>
                    <a:pt x="126" y="41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99" y="0"/>
                  </a:lnTo>
                  <a:lnTo>
                    <a:pt x="28" y="2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2" name="Freeform 180"/>
            <p:cNvSpPr>
              <a:spLocks noChangeArrowheads="1"/>
            </p:cNvSpPr>
            <p:nvPr/>
          </p:nvSpPr>
          <p:spPr bwMode="auto">
            <a:xfrm>
              <a:off x="535" y="358"/>
              <a:ext cx="125" cy="85"/>
            </a:xfrm>
            <a:custGeom>
              <a:avLst/>
              <a:gdLst>
                <a:gd name="T0" fmla="*/ 43 w 50"/>
                <a:gd name="T1" fmla="*/ 23 h 34"/>
                <a:gd name="T2" fmla="*/ 43 w 50"/>
                <a:gd name="T3" fmla="*/ 0 h 34"/>
                <a:gd name="T4" fmla="*/ 7 w 50"/>
                <a:gd name="T5" fmla="*/ 0 h 34"/>
                <a:gd name="T6" fmla="*/ 7 w 50"/>
                <a:gd name="T7" fmla="*/ 23 h 34"/>
                <a:gd name="T8" fmla="*/ 0 w 50"/>
                <a:gd name="T9" fmla="*/ 23 h 34"/>
                <a:gd name="T10" fmla="*/ 0 w 50"/>
                <a:gd name="T11" fmla="*/ 34 h 34"/>
                <a:gd name="T12" fmla="*/ 50 w 50"/>
                <a:gd name="T13" fmla="*/ 34 h 34"/>
                <a:gd name="T14" fmla="*/ 50 w 50"/>
                <a:gd name="T15" fmla="*/ 23 h 34"/>
                <a:gd name="T16" fmla="*/ 43 w 50"/>
                <a:gd name="T17" fmla="*/ 23 h 34"/>
                <a:gd name="T18" fmla="*/ 43 w 50"/>
                <a:gd name="T19" fmla="*/ 2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34"/>
                <a:gd name="T32" fmla="*/ 50 w 5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34">
                  <a:moveTo>
                    <a:pt x="43" y="23"/>
                  </a:moveTo>
                  <a:lnTo>
                    <a:pt x="43" y="0"/>
                  </a:lnTo>
                  <a:lnTo>
                    <a:pt x="7" y="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50" y="34"/>
                  </a:lnTo>
                  <a:lnTo>
                    <a:pt x="50" y="23"/>
                  </a:lnTo>
                  <a:lnTo>
                    <a:pt x="43" y="23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3" name="Freeform 181"/>
            <p:cNvSpPr>
              <a:spLocks noChangeArrowheads="1"/>
            </p:cNvSpPr>
            <p:nvPr/>
          </p:nvSpPr>
          <p:spPr bwMode="auto">
            <a:xfrm>
              <a:off x="562" y="328"/>
              <a:ext cx="65" cy="17"/>
            </a:xfrm>
            <a:custGeom>
              <a:avLst/>
              <a:gdLst>
                <a:gd name="T0" fmla="*/ 0 w 26"/>
                <a:gd name="T1" fmla="*/ 7 h 7"/>
                <a:gd name="T2" fmla="*/ 26 w 26"/>
                <a:gd name="T3" fmla="*/ 7 h 7"/>
                <a:gd name="T4" fmla="*/ 26 w 26"/>
                <a:gd name="T5" fmla="*/ 0 h 7"/>
                <a:gd name="T6" fmla="*/ 0 w 26"/>
                <a:gd name="T7" fmla="*/ 0 h 7"/>
                <a:gd name="T8" fmla="*/ 0 w 26"/>
                <a:gd name="T9" fmla="*/ 7 h 7"/>
                <a:gd name="T10" fmla="*/ 0 w 2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"/>
                <a:gd name="T20" fmla="*/ 26 w 2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">
                  <a:moveTo>
                    <a:pt x="0" y="7"/>
                  </a:moveTo>
                  <a:lnTo>
                    <a:pt x="26" y="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4" name="Freeform 182"/>
            <p:cNvSpPr>
              <a:spLocks noChangeArrowheads="1"/>
            </p:cNvSpPr>
            <p:nvPr/>
          </p:nvSpPr>
          <p:spPr bwMode="auto">
            <a:xfrm>
              <a:off x="557" y="265"/>
              <a:ext cx="80" cy="50"/>
            </a:xfrm>
            <a:custGeom>
              <a:avLst/>
              <a:gdLst>
                <a:gd name="T0" fmla="*/ 0 w 32"/>
                <a:gd name="T1" fmla="*/ 20 h 20"/>
                <a:gd name="T2" fmla="*/ 32 w 32"/>
                <a:gd name="T3" fmla="*/ 20 h 20"/>
                <a:gd name="T4" fmla="*/ 32 w 32"/>
                <a:gd name="T5" fmla="*/ 0 h 20"/>
                <a:gd name="T6" fmla="*/ 0 w 32"/>
                <a:gd name="T7" fmla="*/ 0 h 20"/>
                <a:gd name="T8" fmla="*/ 0 w 32"/>
                <a:gd name="T9" fmla="*/ 20 h 20"/>
                <a:gd name="T10" fmla="*/ 0 w 32"/>
                <a:gd name="T11" fmla="*/ 2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0" y="20"/>
                  </a:moveTo>
                  <a:lnTo>
                    <a:pt x="32" y="2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5" name="Freeform 183"/>
            <p:cNvSpPr>
              <a:spLocks noChangeArrowheads="1"/>
            </p:cNvSpPr>
            <p:nvPr/>
          </p:nvSpPr>
          <p:spPr bwMode="auto">
            <a:xfrm>
              <a:off x="567" y="235"/>
              <a:ext cx="58" cy="22"/>
            </a:xfrm>
            <a:custGeom>
              <a:avLst/>
              <a:gdLst>
                <a:gd name="T0" fmla="*/ 0 w 23"/>
                <a:gd name="T1" fmla="*/ 9 h 9"/>
                <a:gd name="T2" fmla="*/ 23 w 23"/>
                <a:gd name="T3" fmla="*/ 9 h 9"/>
                <a:gd name="T4" fmla="*/ 23 w 23"/>
                <a:gd name="T5" fmla="*/ 0 h 9"/>
                <a:gd name="T6" fmla="*/ 0 w 23"/>
                <a:gd name="T7" fmla="*/ 0 h 9"/>
                <a:gd name="T8" fmla="*/ 0 w 23"/>
                <a:gd name="T9" fmla="*/ 9 h 9"/>
                <a:gd name="T10" fmla="*/ 0 w 2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0" y="9"/>
                  </a:moveTo>
                  <a:lnTo>
                    <a:pt x="23" y="9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6" name="Freeform 184"/>
            <p:cNvSpPr>
              <a:spLocks noChangeArrowheads="1"/>
            </p:cNvSpPr>
            <p:nvPr/>
          </p:nvSpPr>
          <p:spPr bwMode="auto">
            <a:xfrm>
              <a:off x="840" y="398"/>
              <a:ext cx="253" cy="165"/>
            </a:xfrm>
            <a:custGeom>
              <a:avLst/>
              <a:gdLst>
                <a:gd name="T0" fmla="*/ 2 w 101"/>
                <a:gd name="T1" fmla="*/ 0 h 66"/>
                <a:gd name="T2" fmla="*/ 101 w 101"/>
                <a:gd name="T3" fmla="*/ 0 h 66"/>
                <a:gd name="T4" fmla="*/ 100 w 101"/>
                <a:gd name="T5" fmla="*/ 66 h 66"/>
                <a:gd name="T6" fmla="*/ 0 w 101"/>
                <a:gd name="T7" fmla="*/ 66 h 66"/>
                <a:gd name="T8" fmla="*/ 2 w 101"/>
                <a:gd name="T9" fmla="*/ 0 h 66"/>
                <a:gd name="T10" fmla="*/ 2 w 101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66"/>
                <a:gd name="T20" fmla="*/ 101 w 10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66">
                  <a:moveTo>
                    <a:pt x="2" y="0"/>
                  </a:moveTo>
                  <a:lnTo>
                    <a:pt x="101" y="0"/>
                  </a:lnTo>
                  <a:lnTo>
                    <a:pt x="100" y="66"/>
                  </a:lnTo>
                  <a:lnTo>
                    <a:pt x="0" y="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7" name="Freeform 185"/>
            <p:cNvSpPr>
              <a:spLocks noChangeArrowheads="1"/>
            </p:cNvSpPr>
            <p:nvPr/>
          </p:nvSpPr>
          <p:spPr bwMode="auto">
            <a:xfrm>
              <a:off x="810" y="575"/>
              <a:ext cx="315" cy="132"/>
            </a:xfrm>
            <a:custGeom>
              <a:avLst/>
              <a:gdLst>
                <a:gd name="T0" fmla="*/ 0 w 126"/>
                <a:gd name="T1" fmla="*/ 11 h 53"/>
                <a:gd name="T2" fmla="*/ 12 w 126"/>
                <a:gd name="T3" fmla="*/ 11 h 53"/>
                <a:gd name="T4" fmla="*/ 27 w 126"/>
                <a:gd name="T5" fmla="*/ 0 h 53"/>
                <a:gd name="T6" fmla="*/ 97 w 126"/>
                <a:gd name="T7" fmla="*/ 0 h 53"/>
                <a:gd name="T8" fmla="*/ 112 w 126"/>
                <a:gd name="T9" fmla="*/ 12 h 53"/>
                <a:gd name="T10" fmla="*/ 126 w 126"/>
                <a:gd name="T11" fmla="*/ 12 h 53"/>
                <a:gd name="T12" fmla="*/ 126 w 126"/>
                <a:gd name="T13" fmla="*/ 41 h 53"/>
                <a:gd name="T14" fmla="*/ 112 w 126"/>
                <a:gd name="T15" fmla="*/ 41 h 53"/>
                <a:gd name="T16" fmla="*/ 97 w 126"/>
                <a:gd name="T17" fmla="*/ 53 h 53"/>
                <a:gd name="T18" fmla="*/ 27 w 126"/>
                <a:gd name="T19" fmla="*/ 51 h 53"/>
                <a:gd name="T20" fmla="*/ 12 w 126"/>
                <a:gd name="T21" fmla="*/ 41 h 53"/>
                <a:gd name="T22" fmla="*/ 0 w 126"/>
                <a:gd name="T23" fmla="*/ 41 h 53"/>
                <a:gd name="T24" fmla="*/ 0 w 126"/>
                <a:gd name="T25" fmla="*/ 11 h 53"/>
                <a:gd name="T26" fmla="*/ 0 w 126"/>
                <a:gd name="T27" fmla="*/ 11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11"/>
                  </a:moveTo>
                  <a:lnTo>
                    <a:pt x="12" y="11"/>
                  </a:lnTo>
                  <a:lnTo>
                    <a:pt x="27" y="0"/>
                  </a:lnTo>
                  <a:lnTo>
                    <a:pt x="97" y="0"/>
                  </a:lnTo>
                  <a:lnTo>
                    <a:pt x="112" y="12"/>
                  </a:lnTo>
                  <a:lnTo>
                    <a:pt x="126" y="12"/>
                  </a:lnTo>
                  <a:lnTo>
                    <a:pt x="126" y="41"/>
                  </a:lnTo>
                  <a:lnTo>
                    <a:pt x="112" y="41"/>
                  </a:lnTo>
                  <a:lnTo>
                    <a:pt x="97" y="53"/>
                  </a:lnTo>
                  <a:lnTo>
                    <a:pt x="27" y="51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8" name="Freeform 186"/>
            <p:cNvSpPr>
              <a:spLocks noEditPoints="1" noChangeArrowheads="1"/>
            </p:cNvSpPr>
            <p:nvPr/>
          </p:nvSpPr>
          <p:spPr bwMode="auto">
            <a:xfrm>
              <a:off x="897" y="1128"/>
              <a:ext cx="130" cy="210"/>
            </a:xfrm>
            <a:custGeom>
              <a:avLst/>
              <a:gdLst>
                <a:gd name="T0" fmla="*/ 15 w 52"/>
                <a:gd name="T1" fmla="*/ 75 h 84"/>
                <a:gd name="T2" fmla="*/ 36 w 52"/>
                <a:gd name="T3" fmla="*/ 75 h 84"/>
                <a:gd name="T4" fmla="*/ 36 w 52"/>
                <a:gd name="T5" fmla="*/ 84 h 84"/>
                <a:gd name="T6" fmla="*/ 15 w 52"/>
                <a:gd name="T7" fmla="*/ 84 h 84"/>
                <a:gd name="T8" fmla="*/ 15 w 52"/>
                <a:gd name="T9" fmla="*/ 75 h 84"/>
                <a:gd name="T10" fmla="*/ 15 w 52"/>
                <a:gd name="T11" fmla="*/ 75 h 84"/>
                <a:gd name="T12" fmla="*/ 45 w 52"/>
                <a:gd name="T13" fmla="*/ 11 h 84"/>
                <a:gd name="T14" fmla="*/ 45 w 52"/>
                <a:gd name="T15" fmla="*/ 34 h 84"/>
                <a:gd name="T16" fmla="*/ 8 w 52"/>
                <a:gd name="T17" fmla="*/ 34 h 84"/>
                <a:gd name="T18" fmla="*/ 8 w 52"/>
                <a:gd name="T19" fmla="*/ 11 h 84"/>
                <a:gd name="T20" fmla="*/ 0 w 52"/>
                <a:gd name="T21" fmla="*/ 11 h 84"/>
                <a:gd name="T22" fmla="*/ 0 w 52"/>
                <a:gd name="T23" fmla="*/ 0 h 84"/>
                <a:gd name="T24" fmla="*/ 52 w 52"/>
                <a:gd name="T25" fmla="*/ 0 h 84"/>
                <a:gd name="T26" fmla="*/ 52 w 52"/>
                <a:gd name="T27" fmla="*/ 11 h 84"/>
                <a:gd name="T28" fmla="*/ 45 w 52"/>
                <a:gd name="T29" fmla="*/ 11 h 84"/>
                <a:gd name="T30" fmla="*/ 45 w 52"/>
                <a:gd name="T31" fmla="*/ 11 h 84"/>
                <a:gd name="T32" fmla="*/ 13 w 52"/>
                <a:gd name="T33" fmla="*/ 38 h 84"/>
                <a:gd name="T34" fmla="*/ 39 w 52"/>
                <a:gd name="T35" fmla="*/ 39 h 84"/>
                <a:gd name="T36" fmla="*/ 39 w 52"/>
                <a:gd name="T37" fmla="*/ 46 h 84"/>
                <a:gd name="T38" fmla="*/ 13 w 52"/>
                <a:gd name="T39" fmla="*/ 46 h 84"/>
                <a:gd name="T40" fmla="*/ 13 w 52"/>
                <a:gd name="T41" fmla="*/ 38 h 84"/>
                <a:gd name="T42" fmla="*/ 13 w 52"/>
                <a:gd name="T43" fmla="*/ 38 h 84"/>
                <a:gd name="T44" fmla="*/ 9 w 52"/>
                <a:gd name="T45" fmla="*/ 52 h 84"/>
                <a:gd name="T46" fmla="*/ 41 w 52"/>
                <a:gd name="T47" fmla="*/ 52 h 84"/>
                <a:gd name="T48" fmla="*/ 41 w 52"/>
                <a:gd name="T49" fmla="*/ 71 h 84"/>
                <a:gd name="T50" fmla="*/ 9 w 52"/>
                <a:gd name="T51" fmla="*/ 71 h 84"/>
                <a:gd name="T52" fmla="*/ 9 w 52"/>
                <a:gd name="T53" fmla="*/ 52 h 84"/>
                <a:gd name="T54" fmla="*/ 9 w 52"/>
                <a:gd name="T55" fmla="*/ 52 h 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84"/>
                <a:gd name="T86" fmla="*/ 52 w 52"/>
                <a:gd name="T87" fmla="*/ 84 h 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84">
                  <a:moveTo>
                    <a:pt x="15" y="75"/>
                  </a:moveTo>
                  <a:lnTo>
                    <a:pt x="36" y="75"/>
                  </a:lnTo>
                  <a:lnTo>
                    <a:pt x="36" y="84"/>
                  </a:lnTo>
                  <a:lnTo>
                    <a:pt x="15" y="84"/>
                  </a:lnTo>
                  <a:lnTo>
                    <a:pt x="15" y="75"/>
                  </a:lnTo>
                  <a:lnTo>
                    <a:pt x="15" y="75"/>
                  </a:lnTo>
                  <a:close/>
                  <a:moveTo>
                    <a:pt x="45" y="11"/>
                  </a:moveTo>
                  <a:lnTo>
                    <a:pt x="45" y="34"/>
                  </a:lnTo>
                  <a:lnTo>
                    <a:pt x="8" y="34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1"/>
                  </a:lnTo>
                  <a:lnTo>
                    <a:pt x="45" y="11"/>
                  </a:lnTo>
                  <a:lnTo>
                    <a:pt x="45" y="11"/>
                  </a:lnTo>
                  <a:close/>
                  <a:moveTo>
                    <a:pt x="13" y="38"/>
                  </a:moveTo>
                  <a:lnTo>
                    <a:pt x="39" y="39"/>
                  </a:lnTo>
                  <a:lnTo>
                    <a:pt x="39" y="46"/>
                  </a:lnTo>
                  <a:lnTo>
                    <a:pt x="13" y="46"/>
                  </a:lnTo>
                  <a:lnTo>
                    <a:pt x="13" y="38"/>
                  </a:lnTo>
                  <a:lnTo>
                    <a:pt x="13" y="38"/>
                  </a:lnTo>
                  <a:close/>
                  <a:moveTo>
                    <a:pt x="9" y="52"/>
                  </a:moveTo>
                  <a:lnTo>
                    <a:pt x="41" y="52"/>
                  </a:lnTo>
                  <a:lnTo>
                    <a:pt x="41" y="71"/>
                  </a:lnTo>
                  <a:lnTo>
                    <a:pt x="9" y="71"/>
                  </a:lnTo>
                  <a:lnTo>
                    <a:pt x="9" y="52"/>
                  </a:lnTo>
                  <a:lnTo>
                    <a:pt x="9" y="52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79" name="Group 467"/>
          <p:cNvGrpSpPr>
            <a:grpSpLocks/>
          </p:cNvGrpSpPr>
          <p:nvPr/>
        </p:nvGrpSpPr>
        <p:grpSpPr bwMode="auto">
          <a:xfrm>
            <a:off x="10045700" y="1995488"/>
            <a:ext cx="444500" cy="444500"/>
            <a:chOff x="0" y="0"/>
            <a:chExt cx="1570" cy="1570"/>
          </a:xfrm>
        </p:grpSpPr>
        <p:sp>
          <p:nvSpPr>
            <p:cNvPr id="39380" name="Oval 43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1" name="Freeform 44"/>
            <p:cNvSpPr>
              <a:spLocks noEditPoints="1" noChangeArrowheads="1"/>
            </p:cNvSpPr>
            <p:nvPr/>
          </p:nvSpPr>
          <p:spPr bwMode="auto">
            <a:xfrm>
              <a:off x="420" y="363"/>
              <a:ext cx="1108" cy="119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50"/>
                <a:gd name="T151" fmla="*/ 0 h 270"/>
                <a:gd name="T152" fmla="*/ 250 w 2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2" name="Freeform 63"/>
            <p:cNvSpPr>
              <a:spLocks noEditPoints="1" noChangeArrowheads="1"/>
            </p:cNvSpPr>
            <p:nvPr/>
          </p:nvSpPr>
          <p:spPr bwMode="auto">
            <a:xfrm>
              <a:off x="420" y="655"/>
              <a:ext cx="748" cy="557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26"/>
                <a:gd name="T41" fmla="*/ 169 w 169"/>
                <a:gd name="T42" fmla="*/ 126 h 1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3" name="Freeform 188"/>
            <p:cNvSpPr>
              <a:spLocks noEditPoints="1" noChangeArrowheads="1"/>
            </p:cNvSpPr>
            <p:nvPr/>
          </p:nvSpPr>
          <p:spPr bwMode="auto">
            <a:xfrm>
              <a:off x="603" y="363"/>
              <a:ext cx="295" cy="28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64"/>
                <a:gd name="T104" fmla="*/ 67 w 67"/>
                <a:gd name="T105" fmla="*/ 64 h 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84" name="Group 472"/>
          <p:cNvGrpSpPr>
            <a:grpSpLocks/>
          </p:cNvGrpSpPr>
          <p:nvPr/>
        </p:nvGrpSpPr>
        <p:grpSpPr bwMode="auto">
          <a:xfrm>
            <a:off x="11233150" y="5421313"/>
            <a:ext cx="444500" cy="444500"/>
            <a:chOff x="0" y="0"/>
            <a:chExt cx="1570" cy="1570"/>
          </a:xfrm>
        </p:grpSpPr>
        <p:sp>
          <p:nvSpPr>
            <p:cNvPr id="39385" name="Oval 5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6" name="Freeform 193"/>
            <p:cNvSpPr>
              <a:spLocks noChangeArrowheads="1"/>
            </p:cNvSpPr>
            <p:nvPr/>
          </p:nvSpPr>
          <p:spPr bwMode="auto">
            <a:xfrm>
              <a:off x="455" y="125"/>
              <a:ext cx="1115" cy="1445"/>
            </a:xfrm>
            <a:custGeom>
              <a:avLst/>
              <a:gdLst>
                <a:gd name="T0" fmla="*/ 11 w 252"/>
                <a:gd name="T1" fmla="*/ 288 h 327"/>
                <a:gd name="T2" fmla="*/ 6 w 252"/>
                <a:gd name="T3" fmla="*/ 279 h 327"/>
                <a:gd name="T4" fmla="*/ 5 w 252"/>
                <a:gd name="T5" fmla="*/ 270 h 327"/>
                <a:gd name="T6" fmla="*/ 7 w 252"/>
                <a:gd name="T7" fmla="*/ 263 h 327"/>
                <a:gd name="T8" fmla="*/ 9 w 252"/>
                <a:gd name="T9" fmla="*/ 258 h 327"/>
                <a:gd name="T10" fmla="*/ 14 w 252"/>
                <a:gd name="T11" fmla="*/ 253 h 327"/>
                <a:gd name="T12" fmla="*/ 19 w 252"/>
                <a:gd name="T13" fmla="*/ 88 h 327"/>
                <a:gd name="T14" fmla="*/ 18 w 252"/>
                <a:gd name="T15" fmla="*/ 80 h 327"/>
                <a:gd name="T16" fmla="*/ 17 w 252"/>
                <a:gd name="T17" fmla="*/ 73 h 327"/>
                <a:gd name="T18" fmla="*/ 15 w 252"/>
                <a:gd name="T19" fmla="*/ 66 h 327"/>
                <a:gd name="T20" fmla="*/ 11 w 252"/>
                <a:gd name="T21" fmla="*/ 58 h 327"/>
                <a:gd name="T22" fmla="*/ 8 w 252"/>
                <a:gd name="T23" fmla="*/ 54 h 327"/>
                <a:gd name="T24" fmla="*/ 6 w 252"/>
                <a:gd name="T25" fmla="*/ 52 h 327"/>
                <a:gd name="T26" fmla="*/ 4 w 252"/>
                <a:gd name="T27" fmla="*/ 48 h 327"/>
                <a:gd name="T28" fmla="*/ 1 w 252"/>
                <a:gd name="T29" fmla="*/ 43 h 327"/>
                <a:gd name="T30" fmla="*/ 0 w 252"/>
                <a:gd name="T31" fmla="*/ 38 h 327"/>
                <a:gd name="T32" fmla="*/ 0 w 252"/>
                <a:gd name="T33" fmla="*/ 31 h 327"/>
                <a:gd name="T34" fmla="*/ 1 w 252"/>
                <a:gd name="T35" fmla="*/ 24 h 327"/>
                <a:gd name="T36" fmla="*/ 3 w 252"/>
                <a:gd name="T37" fmla="*/ 18 h 327"/>
                <a:gd name="T38" fmla="*/ 5 w 252"/>
                <a:gd name="T39" fmla="*/ 13 h 327"/>
                <a:gd name="T40" fmla="*/ 9 w 252"/>
                <a:gd name="T41" fmla="*/ 10 h 327"/>
                <a:gd name="T42" fmla="*/ 33 w 252"/>
                <a:gd name="T43" fmla="*/ 33 h 327"/>
                <a:gd name="T44" fmla="*/ 36 w 252"/>
                <a:gd name="T45" fmla="*/ 32 h 327"/>
                <a:gd name="T46" fmla="*/ 39 w 252"/>
                <a:gd name="T47" fmla="*/ 30 h 327"/>
                <a:gd name="T48" fmla="*/ 41 w 252"/>
                <a:gd name="T49" fmla="*/ 27 h 327"/>
                <a:gd name="T50" fmla="*/ 42 w 252"/>
                <a:gd name="T51" fmla="*/ 25 h 327"/>
                <a:gd name="T52" fmla="*/ 42 w 252"/>
                <a:gd name="T53" fmla="*/ 16 h 327"/>
                <a:gd name="T54" fmla="*/ 41 w 252"/>
                <a:gd name="T55" fmla="*/ 11 h 327"/>
                <a:gd name="T56" fmla="*/ 40 w 252"/>
                <a:gd name="T57" fmla="*/ 8 h 327"/>
                <a:gd name="T58" fmla="*/ 39 w 252"/>
                <a:gd name="T59" fmla="*/ 4 h 327"/>
                <a:gd name="T60" fmla="*/ 39 w 252"/>
                <a:gd name="T61" fmla="*/ 0 h 327"/>
                <a:gd name="T62" fmla="*/ 41 w 252"/>
                <a:gd name="T63" fmla="*/ 0 h 327"/>
                <a:gd name="T64" fmla="*/ 45 w 252"/>
                <a:gd name="T65" fmla="*/ 2 h 327"/>
                <a:gd name="T66" fmla="*/ 50 w 252"/>
                <a:gd name="T67" fmla="*/ 5 h 327"/>
                <a:gd name="T68" fmla="*/ 80 w 252"/>
                <a:gd name="T69" fmla="*/ 36 h 327"/>
                <a:gd name="T70" fmla="*/ 80 w 252"/>
                <a:gd name="T71" fmla="*/ 34 h 327"/>
                <a:gd name="T72" fmla="*/ 80 w 252"/>
                <a:gd name="T73" fmla="*/ 31 h 327"/>
                <a:gd name="T74" fmla="*/ 81 w 252"/>
                <a:gd name="T75" fmla="*/ 29 h 327"/>
                <a:gd name="T76" fmla="*/ 81 w 252"/>
                <a:gd name="T77" fmla="*/ 28 h 327"/>
                <a:gd name="T78" fmla="*/ 81 w 252"/>
                <a:gd name="T79" fmla="*/ 26 h 327"/>
                <a:gd name="T80" fmla="*/ 82 w 252"/>
                <a:gd name="T81" fmla="*/ 23 h 327"/>
                <a:gd name="T82" fmla="*/ 82 w 252"/>
                <a:gd name="T83" fmla="*/ 21 h 327"/>
                <a:gd name="T84" fmla="*/ 83 w 252"/>
                <a:gd name="T85" fmla="*/ 18 h 327"/>
                <a:gd name="T86" fmla="*/ 84 w 252"/>
                <a:gd name="T87" fmla="*/ 17 h 327"/>
                <a:gd name="T88" fmla="*/ 85 w 252"/>
                <a:gd name="T89" fmla="*/ 15 h 327"/>
                <a:gd name="T90" fmla="*/ 88 w 252"/>
                <a:gd name="T91" fmla="*/ 11 h 327"/>
                <a:gd name="T92" fmla="*/ 91 w 252"/>
                <a:gd name="T93" fmla="*/ 10 h 327"/>
                <a:gd name="T94" fmla="*/ 123 w 252"/>
                <a:gd name="T95" fmla="*/ 22 h 327"/>
                <a:gd name="T96" fmla="*/ 122 w 252"/>
                <a:gd name="T97" fmla="*/ 15 h 327"/>
                <a:gd name="T98" fmla="*/ 121 w 252"/>
                <a:gd name="T99" fmla="*/ 10 h 327"/>
                <a:gd name="T100" fmla="*/ 121 w 252"/>
                <a:gd name="T101" fmla="*/ 8 h 327"/>
                <a:gd name="T102" fmla="*/ 119 w 252"/>
                <a:gd name="T103" fmla="*/ 3 h 327"/>
                <a:gd name="T104" fmla="*/ 120 w 252"/>
                <a:gd name="T105" fmla="*/ 0 h 327"/>
                <a:gd name="T106" fmla="*/ 123 w 252"/>
                <a:gd name="T107" fmla="*/ 0 h 327"/>
                <a:gd name="T108" fmla="*/ 127 w 252"/>
                <a:gd name="T109" fmla="*/ 3 h 327"/>
                <a:gd name="T110" fmla="*/ 131 w 252"/>
                <a:gd name="T111" fmla="*/ 6 h 327"/>
                <a:gd name="T112" fmla="*/ 133 w 252"/>
                <a:gd name="T113" fmla="*/ 8 h 327"/>
                <a:gd name="T114" fmla="*/ 134 w 252"/>
                <a:gd name="T115" fmla="*/ 9 h 327"/>
                <a:gd name="T116" fmla="*/ 74 w 252"/>
                <a:gd name="T117" fmla="*/ 32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2"/>
                <a:gd name="T178" fmla="*/ 0 h 327"/>
                <a:gd name="T179" fmla="*/ 252 w 252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2" h="327">
                  <a:moveTo>
                    <a:pt x="48" y="325"/>
                  </a:moveTo>
                  <a:cubicBezTo>
                    <a:pt x="14" y="291"/>
                    <a:pt x="14" y="291"/>
                    <a:pt x="14" y="291"/>
                  </a:cubicBezTo>
                  <a:cubicBezTo>
                    <a:pt x="14" y="291"/>
                    <a:pt x="13" y="290"/>
                    <a:pt x="13" y="289"/>
                  </a:cubicBezTo>
                  <a:cubicBezTo>
                    <a:pt x="12" y="289"/>
                    <a:pt x="11" y="288"/>
                    <a:pt x="11" y="288"/>
                  </a:cubicBezTo>
                  <a:cubicBezTo>
                    <a:pt x="10" y="287"/>
                    <a:pt x="10" y="286"/>
                    <a:pt x="9" y="286"/>
                  </a:cubicBezTo>
                  <a:cubicBezTo>
                    <a:pt x="9" y="285"/>
                    <a:pt x="9" y="284"/>
                    <a:pt x="8" y="283"/>
                  </a:cubicBezTo>
                  <a:cubicBezTo>
                    <a:pt x="8" y="283"/>
                    <a:pt x="7" y="282"/>
                    <a:pt x="7" y="281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6" y="278"/>
                    <a:pt x="6" y="277"/>
                  </a:cubicBezTo>
                  <a:cubicBezTo>
                    <a:pt x="6" y="276"/>
                    <a:pt x="5" y="275"/>
                    <a:pt x="5" y="275"/>
                  </a:cubicBezTo>
                  <a:cubicBezTo>
                    <a:pt x="5" y="274"/>
                    <a:pt x="5" y="273"/>
                    <a:pt x="5" y="272"/>
                  </a:cubicBezTo>
                  <a:cubicBezTo>
                    <a:pt x="5" y="272"/>
                    <a:pt x="5" y="271"/>
                    <a:pt x="5" y="270"/>
                  </a:cubicBezTo>
                  <a:cubicBezTo>
                    <a:pt x="5" y="270"/>
                    <a:pt x="5" y="269"/>
                    <a:pt x="5" y="268"/>
                  </a:cubicBezTo>
                  <a:cubicBezTo>
                    <a:pt x="5" y="268"/>
                    <a:pt x="6" y="267"/>
                    <a:pt x="6" y="266"/>
                  </a:cubicBezTo>
                  <a:cubicBezTo>
                    <a:pt x="6" y="266"/>
                    <a:pt x="6" y="265"/>
                    <a:pt x="6" y="265"/>
                  </a:cubicBezTo>
                  <a:cubicBezTo>
                    <a:pt x="6" y="264"/>
                    <a:pt x="6" y="264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ubicBezTo>
                    <a:pt x="7" y="261"/>
                    <a:pt x="8" y="261"/>
                    <a:pt x="8" y="260"/>
                  </a:cubicBezTo>
                  <a:cubicBezTo>
                    <a:pt x="8" y="260"/>
                    <a:pt x="8" y="259"/>
                    <a:pt x="9" y="259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10" y="257"/>
                    <a:pt x="10" y="257"/>
                    <a:pt x="10" y="256"/>
                  </a:cubicBezTo>
                  <a:cubicBezTo>
                    <a:pt x="11" y="256"/>
                    <a:pt x="11" y="256"/>
                    <a:pt x="11" y="255"/>
                  </a:cubicBezTo>
                  <a:cubicBezTo>
                    <a:pt x="12" y="255"/>
                    <a:pt x="12" y="255"/>
                    <a:pt x="12" y="254"/>
                  </a:cubicBezTo>
                  <a:cubicBezTo>
                    <a:pt x="13" y="254"/>
                    <a:pt x="13" y="254"/>
                    <a:pt x="14" y="253"/>
                  </a:cubicBezTo>
                  <a:cubicBezTo>
                    <a:pt x="14" y="253"/>
                    <a:pt x="14" y="253"/>
                    <a:pt x="15" y="252"/>
                  </a:cubicBezTo>
                  <a:cubicBezTo>
                    <a:pt x="15" y="252"/>
                    <a:pt x="16" y="252"/>
                    <a:pt x="16" y="252"/>
                  </a:cubicBezTo>
                  <a:cubicBezTo>
                    <a:pt x="17" y="251"/>
                    <a:pt x="17" y="251"/>
                    <a:pt x="18" y="251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4" y="49"/>
                    <a:pt x="4" y="49"/>
                    <a:pt x="4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2" y="46"/>
                    <a:pt x="2" y="46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4"/>
                    <a:pt x="1" y="44"/>
                    <a:pt x="1" y="43"/>
                  </a:cubicBez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1" y="25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8" y="4"/>
                    <a:pt x="48" y="4"/>
                    <a:pt x="49" y="4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1" y="6"/>
                    <a:pt x="51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0"/>
                    <a:pt x="81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2"/>
                    <a:pt x="87" y="12"/>
                  </a:cubicBezTo>
                  <a:cubicBezTo>
                    <a:pt x="87" y="12"/>
                    <a:pt x="87" y="12"/>
                    <a:pt x="88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9" y="31"/>
                    <a:pt x="122" y="28"/>
                    <a:pt x="123" y="25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5"/>
                  </a:cubicBezTo>
                  <a:cubicBezTo>
                    <a:pt x="120" y="5"/>
                    <a:pt x="120" y="4"/>
                    <a:pt x="120" y="4"/>
                  </a:cubicBezTo>
                  <a:cubicBezTo>
                    <a:pt x="120" y="4"/>
                    <a:pt x="119" y="3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9" y="1"/>
                    <a:pt x="119" y="1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2" y="0"/>
                  </a:cubicBezTo>
                  <a:cubicBezTo>
                    <a:pt x="122" y="0"/>
                    <a:pt x="122" y="0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7" y="3"/>
                    <a:pt x="128" y="3"/>
                    <a:pt x="128" y="4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5"/>
                    <a:pt x="131" y="6"/>
                    <a:pt x="131" y="6"/>
                  </a:cubicBezTo>
                  <a:cubicBezTo>
                    <a:pt x="132" y="6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7"/>
                    <a:pt x="133" y="7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1" y="133"/>
                    <a:pt x="252" y="141"/>
                    <a:pt x="252" y="149"/>
                  </a:cubicBezTo>
                  <a:cubicBezTo>
                    <a:pt x="252" y="247"/>
                    <a:pt x="172" y="327"/>
                    <a:pt x="74" y="327"/>
                  </a:cubicBezTo>
                  <a:cubicBezTo>
                    <a:pt x="65" y="327"/>
                    <a:pt x="57" y="326"/>
                    <a:pt x="48" y="325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7" name="Freeform 194"/>
            <p:cNvSpPr>
              <a:spLocks noEditPoints="1" noChangeArrowheads="1"/>
            </p:cNvSpPr>
            <p:nvPr/>
          </p:nvSpPr>
          <p:spPr bwMode="auto">
            <a:xfrm>
              <a:off x="450" y="110"/>
              <a:ext cx="648" cy="1332"/>
            </a:xfrm>
            <a:custGeom>
              <a:avLst/>
              <a:gdLst>
                <a:gd name="T0" fmla="*/ 6 w 146"/>
                <a:gd name="T1" fmla="*/ 275 h 301"/>
                <a:gd name="T2" fmla="*/ 19 w 146"/>
                <a:gd name="T3" fmla="*/ 254 h 301"/>
                <a:gd name="T4" fmla="*/ 20 w 146"/>
                <a:gd name="T5" fmla="*/ 91 h 301"/>
                <a:gd name="T6" fmla="*/ 12 w 146"/>
                <a:gd name="T7" fmla="*/ 61 h 301"/>
                <a:gd name="T8" fmla="*/ 1 w 146"/>
                <a:gd name="T9" fmla="*/ 43 h 301"/>
                <a:gd name="T10" fmla="*/ 6 w 146"/>
                <a:gd name="T11" fmla="*/ 17 h 301"/>
                <a:gd name="T12" fmla="*/ 12 w 146"/>
                <a:gd name="T13" fmla="*/ 13 h 301"/>
                <a:gd name="T14" fmla="*/ 19 w 146"/>
                <a:gd name="T15" fmla="*/ 35 h 301"/>
                <a:gd name="T16" fmla="*/ 43 w 146"/>
                <a:gd name="T17" fmla="*/ 28 h 301"/>
                <a:gd name="T18" fmla="*/ 39 w 146"/>
                <a:gd name="T19" fmla="*/ 4 h 301"/>
                <a:gd name="T20" fmla="*/ 53 w 146"/>
                <a:gd name="T21" fmla="*/ 10 h 301"/>
                <a:gd name="T22" fmla="*/ 64 w 146"/>
                <a:gd name="T23" fmla="*/ 28 h 301"/>
                <a:gd name="T24" fmla="*/ 55 w 146"/>
                <a:gd name="T25" fmla="*/ 55 h 301"/>
                <a:gd name="T26" fmla="*/ 46 w 146"/>
                <a:gd name="T27" fmla="*/ 88 h 301"/>
                <a:gd name="T28" fmla="*/ 44 w 146"/>
                <a:gd name="T29" fmla="*/ 254 h 301"/>
                <a:gd name="T30" fmla="*/ 57 w 146"/>
                <a:gd name="T31" fmla="*/ 275 h 301"/>
                <a:gd name="T32" fmla="*/ 31 w 146"/>
                <a:gd name="T33" fmla="*/ 301 h 301"/>
                <a:gd name="T34" fmla="*/ 6 w 146"/>
                <a:gd name="T35" fmla="*/ 275 h 301"/>
                <a:gd name="T36" fmla="*/ 87 w 146"/>
                <a:gd name="T37" fmla="*/ 275 h 301"/>
                <a:gd name="T38" fmla="*/ 99 w 146"/>
                <a:gd name="T39" fmla="*/ 254 h 301"/>
                <a:gd name="T40" fmla="*/ 100 w 146"/>
                <a:gd name="T41" fmla="*/ 91 h 301"/>
                <a:gd name="T42" fmla="*/ 93 w 146"/>
                <a:gd name="T43" fmla="*/ 61 h 301"/>
                <a:gd name="T44" fmla="*/ 82 w 146"/>
                <a:gd name="T45" fmla="*/ 43 h 301"/>
                <a:gd name="T46" fmla="*/ 86 w 146"/>
                <a:gd name="T47" fmla="*/ 17 h 301"/>
                <a:gd name="T48" fmla="*/ 92 w 146"/>
                <a:gd name="T49" fmla="*/ 13 h 301"/>
                <a:gd name="T50" fmla="*/ 100 w 146"/>
                <a:gd name="T51" fmla="*/ 35 h 301"/>
                <a:gd name="T52" fmla="*/ 124 w 146"/>
                <a:gd name="T53" fmla="*/ 28 h 301"/>
                <a:gd name="T54" fmla="*/ 120 w 146"/>
                <a:gd name="T55" fmla="*/ 4 h 301"/>
                <a:gd name="T56" fmla="*/ 133 w 146"/>
                <a:gd name="T57" fmla="*/ 10 h 301"/>
                <a:gd name="T58" fmla="*/ 144 w 146"/>
                <a:gd name="T59" fmla="*/ 28 h 301"/>
                <a:gd name="T60" fmla="*/ 136 w 146"/>
                <a:gd name="T61" fmla="*/ 55 h 301"/>
                <a:gd name="T62" fmla="*/ 126 w 146"/>
                <a:gd name="T63" fmla="*/ 88 h 301"/>
                <a:gd name="T64" fmla="*/ 125 w 146"/>
                <a:gd name="T65" fmla="*/ 254 h 301"/>
                <a:gd name="T66" fmla="*/ 137 w 146"/>
                <a:gd name="T67" fmla="*/ 275 h 301"/>
                <a:gd name="T68" fmla="*/ 112 w 146"/>
                <a:gd name="T69" fmla="*/ 301 h 301"/>
                <a:gd name="T70" fmla="*/ 87 w 146"/>
                <a:gd name="T71" fmla="*/ 275 h 301"/>
                <a:gd name="T72" fmla="*/ 98 w 146"/>
                <a:gd name="T73" fmla="*/ 275 h 301"/>
                <a:gd name="T74" fmla="*/ 101 w 146"/>
                <a:gd name="T75" fmla="*/ 269 h 301"/>
                <a:gd name="T76" fmla="*/ 105 w 146"/>
                <a:gd name="T77" fmla="*/ 263 h 301"/>
                <a:gd name="T78" fmla="*/ 112 w 146"/>
                <a:gd name="T79" fmla="*/ 263 h 301"/>
                <a:gd name="T80" fmla="*/ 119 w 146"/>
                <a:gd name="T81" fmla="*/ 263 h 301"/>
                <a:gd name="T82" fmla="*/ 123 w 146"/>
                <a:gd name="T83" fmla="*/ 269 h 301"/>
                <a:gd name="T84" fmla="*/ 127 w 146"/>
                <a:gd name="T85" fmla="*/ 275 h 301"/>
                <a:gd name="T86" fmla="*/ 123 w 146"/>
                <a:gd name="T87" fmla="*/ 282 h 301"/>
                <a:gd name="T88" fmla="*/ 119 w 146"/>
                <a:gd name="T89" fmla="*/ 288 h 301"/>
                <a:gd name="T90" fmla="*/ 112 w 146"/>
                <a:gd name="T91" fmla="*/ 288 h 301"/>
                <a:gd name="T92" fmla="*/ 105 w 146"/>
                <a:gd name="T93" fmla="*/ 288 h 301"/>
                <a:gd name="T94" fmla="*/ 101 w 146"/>
                <a:gd name="T95" fmla="*/ 282 h 301"/>
                <a:gd name="T96" fmla="*/ 98 w 146"/>
                <a:gd name="T97" fmla="*/ 275 h 301"/>
                <a:gd name="T98" fmla="*/ 17 w 146"/>
                <a:gd name="T99" fmla="*/ 275 h 301"/>
                <a:gd name="T100" fmla="*/ 21 w 146"/>
                <a:gd name="T101" fmla="*/ 269 h 301"/>
                <a:gd name="T102" fmla="*/ 24 w 146"/>
                <a:gd name="T103" fmla="*/ 263 h 301"/>
                <a:gd name="T104" fmla="*/ 31 w 146"/>
                <a:gd name="T105" fmla="*/ 263 h 301"/>
                <a:gd name="T106" fmla="*/ 39 w 146"/>
                <a:gd name="T107" fmla="*/ 263 h 301"/>
                <a:gd name="T108" fmla="*/ 42 w 146"/>
                <a:gd name="T109" fmla="*/ 269 h 301"/>
                <a:gd name="T110" fmla="*/ 46 w 146"/>
                <a:gd name="T111" fmla="*/ 275 h 301"/>
                <a:gd name="T112" fmla="*/ 42 w 146"/>
                <a:gd name="T113" fmla="*/ 282 h 301"/>
                <a:gd name="T114" fmla="*/ 39 w 146"/>
                <a:gd name="T115" fmla="*/ 288 h 301"/>
                <a:gd name="T116" fmla="*/ 31 w 146"/>
                <a:gd name="T117" fmla="*/ 288 h 301"/>
                <a:gd name="T118" fmla="*/ 24 w 146"/>
                <a:gd name="T119" fmla="*/ 288 h 301"/>
                <a:gd name="T120" fmla="*/ 21 w 146"/>
                <a:gd name="T121" fmla="*/ 282 h 301"/>
                <a:gd name="T122" fmla="*/ 17 w 146"/>
                <a:gd name="T123" fmla="*/ 275 h 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"/>
                <a:gd name="T187" fmla="*/ 0 h 301"/>
                <a:gd name="T188" fmla="*/ 146 w 146"/>
                <a:gd name="T189" fmla="*/ 301 h 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" h="301">
                  <a:moveTo>
                    <a:pt x="6" y="275"/>
                  </a:moveTo>
                  <a:cubicBezTo>
                    <a:pt x="6" y="264"/>
                    <a:pt x="11" y="258"/>
                    <a:pt x="19" y="254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78"/>
                    <a:pt x="18" y="73"/>
                    <a:pt x="12" y="61"/>
                  </a:cubicBezTo>
                  <a:cubicBezTo>
                    <a:pt x="9" y="55"/>
                    <a:pt x="1" y="50"/>
                    <a:pt x="1" y="43"/>
                  </a:cubicBezTo>
                  <a:cubicBezTo>
                    <a:pt x="0" y="33"/>
                    <a:pt x="1" y="25"/>
                    <a:pt x="6" y="17"/>
                  </a:cubicBezTo>
                  <a:cubicBezTo>
                    <a:pt x="7" y="15"/>
                    <a:pt x="11" y="11"/>
                    <a:pt x="12" y="13"/>
                  </a:cubicBezTo>
                  <a:cubicBezTo>
                    <a:pt x="14" y="22"/>
                    <a:pt x="16" y="33"/>
                    <a:pt x="19" y="35"/>
                  </a:cubicBezTo>
                  <a:cubicBezTo>
                    <a:pt x="25" y="41"/>
                    <a:pt x="42" y="35"/>
                    <a:pt x="43" y="28"/>
                  </a:cubicBezTo>
                  <a:cubicBezTo>
                    <a:pt x="44" y="14"/>
                    <a:pt x="41" y="12"/>
                    <a:pt x="39" y="4"/>
                  </a:cubicBezTo>
                  <a:cubicBezTo>
                    <a:pt x="39" y="0"/>
                    <a:pt x="48" y="6"/>
                    <a:pt x="53" y="10"/>
                  </a:cubicBezTo>
                  <a:cubicBezTo>
                    <a:pt x="58" y="15"/>
                    <a:pt x="63" y="22"/>
                    <a:pt x="64" y="28"/>
                  </a:cubicBezTo>
                  <a:cubicBezTo>
                    <a:pt x="65" y="40"/>
                    <a:pt x="62" y="46"/>
                    <a:pt x="55" y="55"/>
                  </a:cubicBezTo>
                  <a:cubicBezTo>
                    <a:pt x="47" y="65"/>
                    <a:pt x="46" y="75"/>
                    <a:pt x="46" y="88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52" y="258"/>
                    <a:pt x="57" y="264"/>
                    <a:pt x="57" y="275"/>
                  </a:cubicBezTo>
                  <a:cubicBezTo>
                    <a:pt x="57" y="287"/>
                    <a:pt x="45" y="301"/>
                    <a:pt x="31" y="301"/>
                  </a:cubicBezTo>
                  <a:cubicBezTo>
                    <a:pt x="17" y="301"/>
                    <a:pt x="6" y="287"/>
                    <a:pt x="6" y="275"/>
                  </a:cubicBezTo>
                  <a:close/>
                  <a:moveTo>
                    <a:pt x="87" y="275"/>
                  </a:moveTo>
                  <a:cubicBezTo>
                    <a:pt x="87" y="264"/>
                    <a:pt x="92" y="258"/>
                    <a:pt x="99" y="25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78"/>
                    <a:pt x="99" y="73"/>
                    <a:pt x="93" y="61"/>
                  </a:cubicBezTo>
                  <a:cubicBezTo>
                    <a:pt x="89" y="55"/>
                    <a:pt x="82" y="50"/>
                    <a:pt x="82" y="43"/>
                  </a:cubicBezTo>
                  <a:cubicBezTo>
                    <a:pt x="81" y="33"/>
                    <a:pt x="82" y="25"/>
                    <a:pt x="86" y="17"/>
                  </a:cubicBezTo>
                  <a:cubicBezTo>
                    <a:pt x="88" y="15"/>
                    <a:pt x="92" y="11"/>
                    <a:pt x="92" y="13"/>
                  </a:cubicBezTo>
                  <a:cubicBezTo>
                    <a:pt x="95" y="22"/>
                    <a:pt x="97" y="33"/>
                    <a:pt x="100" y="35"/>
                  </a:cubicBezTo>
                  <a:cubicBezTo>
                    <a:pt x="106" y="41"/>
                    <a:pt x="123" y="35"/>
                    <a:pt x="124" y="28"/>
                  </a:cubicBezTo>
                  <a:cubicBezTo>
                    <a:pt x="124" y="14"/>
                    <a:pt x="121" y="12"/>
                    <a:pt x="120" y="4"/>
                  </a:cubicBezTo>
                  <a:cubicBezTo>
                    <a:pt x="119" y="0"/>
                    <a:pt x="129" y="6"/>
                    <a:pt x="133" y="10"/>
                  </a:cubicBezTo>
                  <a:cubicBezTo>
                    <a:pt x="139" y="15"/>
                    <a:pt x="143" y="22"/>
                    <a:pt x="144" y="28"/>
                  </a:cubicBezTo>
                  <a:cubicBezTo>
                    <a:pt x="146" y="40"/>
                    <a:pt x="143" y="46"/>
                    <a:pt x="136" y="55"/>
                  </a:cubicBezTo>
                  <a:cubicBezTo>
                    <a:pt x="127" y="65"/>
                    <a:pt x="127" y="75"/>
                    <a:pt x="126" y="88"/>
                  </a:cubicBezTo>
                  <a:cubicBezTo>
                    <a:pt x="125" y="254"/>
                    <a:pt x="125" y="254"/>
                    <a:pt x="125" y="254"/>
                  </a:cubicBezTo>
                  <a:cubicBezTo>
                    <a:pt x="132" y="258"/>
                    <a:pt x="137" y="264"/>
                    <a:pt x="137" y="275"/>
                  </a:cubicBezTo>
                  <a:cubicBezTo>
                    <a:pt x="137" y="287"/>
                    <a:pt x="126" y="301"/>
                    <a:pt x="112" y="301"/>
                  </a:cubicBezTo>
                  <a:cubicBezTo>
                    <a:pt x="98" y="301"/>
                    <a:pt x="87" y="287"/>
                    <a:pt x="87" y="275"/>
                  </a:cubicBezTo>
                  <a:close/>
                  <a:moveTo>
                    <a:pt x="98" y="275"/>
                  </a:moveTo>
                  <a:cubicBezTo>
                    <a:pt x="101" y="269"/>
                    <a:pt x="101" y="269"/>
                    <a:pt x="101" y="26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27" y="275"/>
                    <a:pt x="127" y="275"/>
                    <a:pt x="127" y="275"/>
                  </a:cubicBezTo>
                  <a:cubicBezTo>
                    <a:pt x="123" y="282"/>
                    <a:pt x="123" y="282"/>
                    <a:pt x="123" y="282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1" y="282"/>
                    <a:pt x="101" y="282"/>
                    <a:pt x="101" y="282"/>
                  </a:cubicBezTo>
                  <a:cubicBezTo>
                    <a:pt x="98" y="275"/>
                    <a:pt x="98" y="275"/>
                    <a:pt x="98" y="275"/>
                  </a:cubicBezTo>
                  <a:close/>
                  <a:moveTo>
                    <a:pt x="17" y="275"/>
                  </a:moveTo>
                  <a:cubicBezTo>
                    <a:pt x="21" y="269"/>
                    <a:pt x="21" y="269"/>
                    <a:pt x="21" y="269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17" y="275"/>
                    <a:pt x="17" y="275"/>
                    <a:pt x="17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5"/>
          <p:cNvSpPr>
            <a:spLocks noEditPoints="1" noChangeArrowheads="1"/>
          </p:cNvSpPr>
          <p:nvPr/>
        </p:nvSpPr>
        <p:spPr bwMode="auto">
          <a:xfrm>
            <a:off x="10263188" y="1058863"/>
            <a:ext cx="200025" cy="365125"/>
          </a:xfrm>
          <a:custGeom>
            <a:avLst/>
            <a:gdLst>
              <a:gd name="T0" fmla="*/ 293 w 600"/>
              <a:gd name="T1" fmla="*/ 0 h 1100"/>
              <a:gd name="T2" fmla="*/ 387 w 600"/>
              <a:gd name="T3" fmla="*/ 0 h 1100"/>
              <a:gd name="T4" fmla="*/ 600 w 600"/>
              <a:gd name="T5" fmla="*/ 903 h 1100"/>
              <a:gd name="T6" fmla="*/ 423 w 600"/>
              <a:gd name="T7" fmla="*/ 1100 h 1100"/>
              <a:gd name="T8" fmla="*/ 167 w 600"/>
              <a:gd name="T9" fmla="*/ 1100 h 1100"/>
              <a:gd name="T10" fmla="*/ 0 w 600"/>
              <a:gd name="T11" fmla="*/ 903 h 1100"/>
              <a:gd name="T12" fmla="*/ 204 w 600"/>
              <a:gd name="T13" fmla="*/ 0 h 1100"/>
              <a:gd name="T14" fmla="*/ 149 w 600"/>
              <a:gd name="T15" fmla="*/ 502 h 1100"/>
              <a:gd name="T16" fmla="*/ 208 w 600"/>
              <a:gd name="T17" fmla="*/ 427 h 1100"/>
              <a:gd name="T18" fmla="*/ 254 w 600"/>
              <a:gd name="T19" fmla="*/ 378 h 1100"/>
              <a:gd name="T20" fmla="*/ 261 w 600"/>
              <a:gd name="T21" fmla="*/ 380 h 1100"/>
              <a:gd name="T22" fmla="*/ 240 w 600"/>
              <a:gd name="T23" fmla="*/ 433 h 1100"/>
              <a:gd name="T24" fmla="*/ 193 w 600"/>
              <a:gd name="T25" fmla="*/ 535 h 1100"/>
              <a:gd name="T26" fmla="*/ 173 w 600"/>
              <a:gd name="T27" fmla="*/ 598 h 1100"/>
              <a:gd name="T28" fmla="*/ 175 w 600"/>
              <a:gd name="T29" fmla="*/ 612 h 1100"/>
              <a:gd name="T30" fmla="*/ 187 w 600"/>
              <a:gd name="T31" fmla="*/ 616 h 1100"/>
              <a:gd name="T32" fmla="*/ 222 w 600"/>
              <a:gd name="T33" fmla="*/ 594 h 1100"/>
              <a:gd name="T34" fmla="*/ 317 w 600"/>
              <a:gd name="T35" fmla="*/ 504 h 1100"/>
              <a:gd name="T36" fmla="*/ 383 w 600"/>
              <a:gd name="T37" fmla="*/ 427 h 1100"/>
              <a:gd name="T38" fmla="*/ 405 w 600"/>
              <a:gd name="T39" fmla="*/ 409 h 1100"/>
              <a:gd name="T40" fmla="*/ 385 w 600"/>
              <a:gd name="T41" fmla="*/ 462 h 1100"/>
              <a:gd name="T42" fmla="*/ 320 w 600"/>
              <a:gd name="T43" fmla="*/ 577 h 1100"/>
              <a:gd name="T44" fmla="*/ 250 w 600"/>
              <a:gd name="T45" fmla="*/ 708 h 1100"/>
              <a:gd name="T46" fmla="*/ 242 w 600"/>
              <a:gd name="T47" fmla="*/ 744 h 1100"/>
              <a:gd name="T48" fmla="*/ 246 w 600"/>
              <a:gd name="T49" fmla="*/ 752 h 1100"/>
              <a:gd name="T50" fmla="*/ 271 w 600"/>
              <a:gd name="T51" fmla="*/ 750 h 1100"/>
              <a:gd name="T52" fmla="*/ 328 w 600"/>
              <a:gd name="T53" fmla="*/ 712 h 1100"/>
              <a:gd name="T54" fmla="*/ 433 w 600"/>
              <a:gd name="T55" fmla="*/ 624 h 1100"/>
              <a:gd name="T56" fmla="*/ 452 w 600"/>
              <a:gd name="T57" fmla="*/ 506 h 1100"/>
              <a:gd name="T58" fmla="*/ 425 w 600"/>
              <a:gd name="T59" fmla="*/ 525 h 1100"/>
              <a:gd name="T60" fmla="*/ 346 w 600"/>
              <a:gd name="T61" fmla="*/ 612 h 1100"/>
              <a:gd name="T62" fmla="*/ 326 w 600"/>
              <a:gd name="T63" fmla="*/ 630 h 1100"/>
              <a:gd name="T64" fmla="*/ 374 w 600"/>
              <a:gd name="T65" fmla="*/ 547 h 1100"/>
              <a:gd name="T66" fmla="*/ 431 w 600"/>
              <a:gd name="T67" fmla="*/ 445 h 1100"/>
              <a:gd name="T68" fmla="*/ 448 w 600"/>
              <a:gd name="T69" fmla="*/ 401 h 1100"/>
              <a:gd name="T70" fmla="*/ 446 w 600"/>
              <a:gd name="T71" fmla="*/ 368 h 1100"/>
              <a:gd name="T72" fmla="*/ 431 w 600"/>
              <a:gd name="T73" fmla="*/ 360 h 1100"/>
              <a:gd name="T74" fmla="*/ 407 w 600"/>
              <a:gd name="T75" fmla="*/ 368 h 1100"/>
              <a:gd name="T76" fmla="*/ 356 w 600"/>
              <a:gd name="T77" fmla="*/ 411 h 1100"/>
              <a:gd name="T78" fmla="*/ 267 w 600"/>
              <a:gd name="T79" fmla="*/ 518 h 1100"/>
              <a:gd name="T80" fmla="*/ 210 w 600"/>
              <a:gd name="T81" fmla="*/ 579 h 1100"/>
              <a:gd name="T82" fmla="*/ 189 w 600"/>
              <a:gd name="T83" fmla="*/ 600 h 1100"/>
              <a:gd name="T84" fmla="*/ 200 w 600"/>
              <a:gd name="T85" fmla="*/ 569 h 1100"/>
              <a:gd name="T86" fmla="*/ 257 w 600"/>
              <a:gd name="T87" fmla="*/ 441 h 1100"/>
              <a:gd name="T88" fmla="*/ 277 w 600"/>
              <a:gd name="T89" fmla="*/ 386 h 1100"/>
              <a:gd name="T90" fmla="*/ 281 w 600"/>
              <a:gd name="T91" fmla="*/ 348 h 1100"/>
              <a:gd name="T92" fmla="*/ 273 w 600"/>
              <a:gd name="T93" fmla="*/ 346 h 1100"/>
              <a:gd name="T94" fmla="*/ 224 w 600"/>
              <a:gd name="T95" fmla="*/ 390 h 1100"/>
              <a:gd name="T96" fmla="*/ 141 w 600"/>
              <a:gd name="T97" fmla="*/ 498 h 1100"/>
              <a:gd name="T98" fmla="*/ 275 w 600"/>
              <a:gd name="T99" fmla="*/ 165 h 1100"/>
              <a:gd name="T100" fmla="*/ 285 w 600"/>
              <a:gd name="T101" fmla="*/ 81 h 1100"/>
              <a:gd name="T102" fmla="*/ 179 w 600"/>
              <a:gd name="T103" fmla="*/ 209 h 1100"/>
              <a:gd name="T104" fmla="*/ 104 w 600"/>
              <a:gd name="T105" fmla="*/ 860 h 1100"/>
              <a:gd name="T106" fmla="*/ 486 w 600"/>
              <a:gd name="T107" fmla="*/ 860 h 1100"/>
              <a:gd name="T108" fmla="*/ 411 w 600"/>
              <a:gd name="T109" fmla="*/ 209 h 1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0"/>
              <a:gd name="T166" fmla="*/ 0 h 1100"/>
              <a:gd name="T167" fmla="*/ 600 w 600"/>
              <a:gd name="T168" fmla="*/ 1100 h 1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0" h="1100">
                <a:moveTo>
                  <a:pt x="204" y="0"/>
                </a:moveTo>
                <a:lnTo>
                  <a:pt x="222" y="0"/>
                </a:lnTo>
                <a:lnTo>
                  <a:pt x="293" y="0"/>
                </a:lnTo>
                <a:lnTo>
                  <a:pt x="295" y="0"/>
                </a:lnTo>
                <a:lnTo>
                  <a:pt x="364" y="0"/>
                </a:lnTo>
                <a:lnTo>
                  <a:pt x="387" y="0"/>
                </a:lnTo>
                <a:lnTo>
                  <a:pt x="405" y="165"/>
                </a:lnTo>
                <a:lnTo>
                  <a:pt x="600" y="165"/>
                </a:lnTo>
                <a:lnTo>
                  <a:pt x="600" y="903"/>
                </a:lnTo>
                <a:lnTo>
                  <a:pt x="490" y="903"/>
                </a:lnTo>
                <a:lnTo>
                  <a:pt x="513" y="1100"/>
                </a:lnTo>
                <a:lnTo>
                  <a:pt x="423" y="1100"/>
                </a:lnTo>
                <a:lnTo>
                  <a:pt x="401" y="903"/>
                </a:lnTo>
                <a:lnTo>
                  <a:pt x="189" y="903"/>
                </a:lnTo>
                <a:lnTo>
                  <a:pt x="167" y="1100"/>
                </a:lnTo>
                <a:lnTo>
                  <a:pt x="76" y="1100"/>
                </a:lnTo>
                <a:lnTo>
                  <a:pt x="98" y="903"/>
                </a:lnTo>
                <a:lnTo>
                  <a:pt x="0" y="903"/>
                </a:lnTo>
                <a:lnTo>
                  <a:pt x="0" y="165"/>
                </a:lnTo>
                <a:lnTo>
                  <a:pt x="183" y="165"/>
                </a:lnTo>
                <a:lnTo>
                  <a:pt x="204" y="0"/>
                </a:lnTo>
                <a:lnTo>
                  <a:pt x="204" y="0"/>
                </a:lnTo>
                <a:close/>
                <a:moveTo>
                  <a:pt x="141" y="498"/>
                </a:moveTo>
                <a:lnTo>
                  <a:pt x="149" y="502"/>
                </a:lnTo>
                <a:lnTo>
                  <a:pt x="149" y="502"/>
                </a:lnTo>
                <a:lnTo>
                  <a:pt x="167" y="478"/>
                </a:lnTo>
                <a:lnTo>
                  <a:pt x="208" y="427"/>
                </a:lnTo>
                <a:lnTo>
                  <a:pt x="230" y="403"/>
                </a:lnTo>
                <a:lnTo>
                  <a:pt x="246" y="382"/>
                </a:lnTo>
                <a:lnTo>
                  <a:pt x="254" y="378"/>
                </a:lnTo>
                <a:lnTo>
                  <a:pt x="259" y="374"/>
                </a:lnTo>
                <a:lnTo>
                  <a:pt x="261" y="376"/>
                </a:lnTo>
                <a:lnTo>
                  <a:pt x="261" y="380"/>
                </a:lnTo>
                <a:lnTo>
                  <a:pt x="261" y="380"/>
                </a:lnTo>
                <a:lnTo>
                  <a:pt x="250" y="405"/>
                </a:lnTo>
                <a:lnTo>
                  <a:pt x="240" y="433"/>
                </a:lnTo>
                <a:lnTo>
                  <a:pt x="212" y="494"/>
                </a:lnTo>
                <a:lnTo>
                  <a:pt x="212" y="494"/>
                </a:lnTo>
                <a:lnTo>
                  <a:pt x="193" y="535"/>
                </a:lnTo>
                <a:lnTo>
                  <a:pt x="179" y="569"/>
                </a:lnTo>
                <a:lnTo>
                  <a:pt x="175" y="584"/>
                </a:lnTo>
                <a:lnTo>
                  <a:pt x="173" y="598"/>
                </a:lnTo>
                <a:lnTo>
                  <a:pt x="173" y="606"/>
                </a:lnTo>
                <a:lnTo>
                  <a:pt x="175" y="612"/>
                </a:lnTo>
                <a:lnTo>
                  <a:pt x="175" y="612"/>
                </a:lnTo>
                <a:lnTo>
                  <a:pt x="179" y="616"/>
                </a:lnTo>
                <a:lnTo>
                  <a:pt x="183" y="616"/>
                </a:lnTo>
                <a:lnTo>
                  <a:pt x="187" y="616"/>
                </a:lnTo>
                <a:lnTo>
                  <a:pt x="191" y="614"/>
                </a:lnTo>
                <a:lnTo>
                  <a:pt x="206" y="608"/>
                </a:lnTo>
                <a:lnTo>
                  <a:pt x="222" y="594"/>
                </a:lnTo>
                <a:lnTo>
                  <a:pt x="222" y="594"/>
                </a:lnTo>
                <a:lnTo>
                  <a:pt x="285" y="535"/>
                </a:lnTo>
                <a:lnTo>
                  <a:pt x="317" y="504"/>
                </a:lnTo>
                <a:lnTo>
                  <a:pt x="346" y="470"/>
                </a:lnTo>
                <a:lnTo>
                  <a:pt x="346" y="470"/>
                </a:lnTo>
                <a:lnTo>
                  <a:pt x="383" y="427"/>
                </a:lnTo>
                <a:lnTo>
                  <a:pt x="395" y="415"/>
                </a:lnTo>
                <a:lnTo>
                  <a:pt x="401" y="409"/>
                </a:lnTo>
                <a:lnTo>
                  <a:pt x="405" y="409"/>
                </a:lnTo>
                <a:lnTo>
                  <a:pt x="407" y="413"/>
                </a:lnTo>
                <a:lnTo>
                  <a:pt x="399" y="431"/>
                </a:lnTo>
                <a:lnTo>
                  <a:pt x="385" y="462"/>
                </a:lnTo>
                <a:lnTo>
                  <a:pt x="364" y="500"/>
                </a:lnTo>
                <a:lnTo>
                  <a:pt x="320" y="577"/>
                </a:lnTo>
                <a:lnTo>
                  <a:pt x="320" y="577"/>
                </a:lnTo>
                <a:lnTo>
                  <a:pt x="287" y="636"/>
                </a:lnTo>
                <a:lnTo>
                  <a:pt x="261" y="685"/>
                </a:lnTo>
                <a:lnTo>
                  <a:pt x="250" y="708"/>
                </a:lnTo>
                <a:lnTo>
                  <a:pt x="244" y="726"/>
                </a:lnTo>
                <a:lnTo>
                  <a:pt x="242" y="738"/>
                </a:lnTo>
                <a:lnTo>
                  <a:pt x="242" y="744"/>
                </a:lnTo>
                <a:lnTo>
                  <a:pt x="244" y="748"/>
                </a:lnTo>
                <a:lnTo>
                  <a:pt x="244" y="748"/>
                </a:lnTo>
                <a:lnTo>
                  <a:pt x="246" y="752"/>
                </a:lnTo>
                <a:lnTo>
                  <a:pt x="250" y="754"/>
                </a:lnTo>
                <a:lnTo>
                  <a:pt x="259" y="754"/>
                </a:lnTo>
                <a:lnTo>
                  <a:pt x="271" y="750"/>
                </a:lnTo>
                <a:lnTo>
                  <a:pt x="287" y="742"/>
                </a:lnTo>
                <a:lnTo>
                  <a:pt x="287" y="742"/>
                </a:lnTo>
                <a:lnTo>
                  <a:pt x="328" y="712"/>
                </a:lnTo>
                <a:lnTo>
                  <a:pt x="366" y="681"/>
                </a:lnTo>
                <a:lnTo>
                  <a:pt x="403" y="653"/>
                </a:lnTo>
                <a:lnTo>
                  <a:pt x="433" y="624"/>
                </a:lnTo>
                <a:lnTo>
                  <a:pt x="478" y="579"/>
                </a:lnTo>
                <a:lnTo>
                  <a:pt x="494" y="563"/>
                </a:lnTo>
                <a:lnTo>
                  <a:pt x="452" y="506"/>
                </a:lnTo>
                <a:lnTo>
                  <a:pt x="452" y="506"/>
                </a:lnTo>
                <a:lnTo>
                  <a:pt x="439" y="514"/>
                </a:lnTo>
                <a:lnTo>
                  <a:pt x="425" y="525"/>
                </a:lnTo>
                <a:lnTo>
                  <a:pt x="399" y="553"/>
                </a:lnTo>
                <a:lnTo>
                  <a:pt x="370" y="584"/>
                </a:lnTo>
                <a:lnTo>
                  <a:pt x="346" y="612"/>
                </a:lnTo>
                <a:lnTo>
                  <a:pt x="328" y="634"/>
                </a:lnTo>
                <a:lnTo>
                  <a:pt x="320" y="643"/>
                </a:lnTo>
                <a:lnTo>
                  <a:pt x="326" y="630"/>
                </a:lnTo>
                <a:lnTo>
                  <a:pt x="348" y="594"/>
                </a:lnTo>
                <a:lnTo>
                  <a:pt x="348" y="594"/>
                </a:lnTo>
                <a:lnTo>
                  <a:pt x="374" y="547"/>
                </a:lnTo>
                <a:lnTo>
                  <a:pt x="405" y="496"/>
                </a:lnTo>
                <a:lnTo>
                  <a:pt x="419" y="470"/>
                </a:lnTo>
                <a:lnTo>
                  <a:pt x="431" y="445"/>
                </a:lnTo>
                <a:lnTo>
                  <a:pt x="442" y="421"/>
                </a:lnTo>
                <a:lnTo>
                  <a:pt x="448" y="401"/>
                </a:lnTo>
                <a:lnTo>
                  <a:pt x="448" y="401"/>
                </a:lnTo>
                <a:lnTo>
                  <a:pt x="450" y="382"/>
                </a:lnTo>
                <a:lnTo>
                  <a:pt x="448" y="374"/>
                </a:lnTo>
                <a:lnTo>
                  <a:pt x="446" y="368"/>
                </a:lnTo>
                <a:lnTo>
                  <a:pt x="442" y="364"/>
                </a:lnTo>
                <a:lnTo>
                  <a:pt x="437" y="360"/>
                </a:lnTo>
                <a:lnTo>
                  <a:pt x="431" y="360"/>
                </a:lnTo>
                <a:lnTo>
                  <a:pt x="425" y="360"/>
                </a:lnTo>
                <a:lnTo>
                  <a:pt x="415" y="362"/>
                </a:lnTo>
                <a:lnTo>
                  <a:pt x="407" y="368"/>
                </a:lnTo>
                <a:lnTo>
                  <a:pt x="395" y="374"/>
                </a:lnTo>
                <a:lnTo>
                  <a:pt x="383" y="384"/>
                </a:lnTo>
                <a:lnTo>
                  <a:pt x="356" y="411"/>
                </a:lnTo>
                <a:lnTo>
                  <a:pt x="324" y="449"/>
                </a:lnTo>
                <a:lnTo>
                  <a:pt x="324" y="449"/>
                </a:lnTo>
                <a:lnTo>
                  <a:pt x="267" y="518"/>
                </a:lnTo>
                <a:lnTo>
                  <a:pt x="238" y="551"/>
                </a:lnTo>
                <a:lnTo>
                  <a:pt x="210" y="579"/>
                </a:lnTo>
                <a:lnTo>
                  <a:pt x="210" y="579"/>
                </a:lnTo>
                <a:lnTo>
                  <a:pt x="193" y="596"/>
                </a:lnTo>
                <a:lnTo>
                  <a:pt x="189" y="600"/>
                </a:lnTo>
                <a:lnTo>
                  <a:pt x="189" y="600"/>
                </a:lnTo>
                <a:lnTo>
                  <a:pt x="189" y="598"/>
                </a:lnTo>
                <a:lnTo>
                  <a:pt x="191" y="590"/>
                </a:lnTo>
                <a:lnTo>
                  <a:pt x="200" y="569"/>
                </a:lnTo>
                <a:lnTo>
                  <a:pt x="230" y="502"/>
                </a:lnTo>
                <a:lnTo>
                  <a:pt x="230" y="502"/>
                </a:lnTo>
                <a:lnTo>
                  <a:pt x="257" y="441"/>
                </a:lnTo>
                <a:lnTo>
                  <a:pt x="269" y="411"/>
                </a:lnTo>
                <a:lnTo>
                  <a:pt x="277" y="386"/>
                </a:lnTo>
                <a:lnTo>
                  <a:pt x="277" y="386"/>
                </a:lnTo>
                <a:lnTo>
                  <a:pt x="283" y="364"/>
                </a:lnTo>
                <a:lnTo>
                  <a:pt x="283" y="352"/>
                </a:lnTo>
                <a:lnTo>
                  <a:pt x="281" y="348"/>
                </a:lnTo>
                <a:lnTo>
                  <a:pt x="279" y="346"/>
                </a:lnTo>
                <a:lnTo>
                  <a:pt x="277" y="344"/>
                </a:lnTo>
                <a:lnTo>
                  <a:pt x="273" y="346"/>
                </a:lnTo>
                <a:lnTo>
                  <a:pt x="263" y="352"/>
                </a:lnTo>
                <a:lnTo>
                  <a:pt x="252" y="360"/>
                </a:lnTo>
                <a:lnTo>
                  <a:pt x="224" y="390"/>
                </a:lnTo>
                <a:lnTo>
                  <a:pt x="196" y="425"/>
                </a:lnTo>
                <a:lnTo>
                  <a:pt x="169" y="460"/>
                </a:lnTo>
                <a:lnTo>
                  <a:pt x="141" y="498"/>
                </a:lnTo>
                <a:lnTo>
                  <a:pt x="141" y="498"/>
                </a:lnTo>
                <a:close/>
                <a:moveTo>
                  <a:pt x="285" y="81"/>
                </a:moveTo>
                <a:lnTo>
                  <a:pt x="275" y="165"/>
                </a:lnTo>
                <a:lnTo>
                  <a:pt x="315" y="165"/>
                </a:lnTo>
                <a:lnTo>
                  <a:pt x="305" y="81"/>
                </a:lnTo>
                <a:lnTo>
                  <a:pt x="285" y="81"/>
                </a:lnTo>
                <a:lnTo>
                  <a:pt x="285" y="81"/>
                </a:lnTo>
                <a:close/>
                <a:moveTo>
                  <a:pt x="269" y="209"/>
                </a:moveTo>
                <a:lnTo>
                  <a:pt x="179" y="209"/>
                </a:lnTo>
                <a:lnTo>
                  <a:pt x="43" y="209"/>
                </a:lnTo>
                <a:lnTo>
                  <a:pt x="43" y="860"/>
                </a:lnTo>
                <a:lnTo>
                  <a:pt x="104" y="860"/>
                </a:lnTo>
                <a:lnTo>
                  <a:pt x="193" y="860"/>
                </a:lnTo>
                <a:lnTo>
                  <a:pt x="395" y="860"/>
                </a:lnTo>
                <a:lnTo>
                  <a:pt x="486" y="860"/>
                </a:lnTo>
                <a:lnTo>
                  <a:pt x="555" y="860"/>
                </a:lnTo>
                <a:lnTo>
                  <a:pt x="555" y="209"/>
                </a:lnTo>
                <a:lnTo>
                  <a:pt x="411" y="209"/>
                </a:lnTo>
                <a:lnTo>
                  <a:pt x="320" y="209"/>
                </a:lnTo>
                <a:lnTo>
                  <a:pt x="269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39" name="Freeform 6"/>
          <p:cNvSpPr>
            <a:spLocks noEditPoints="1" noChangeArrowheads="1"/>
          </p:cNvSpPr>
          <p:nvPr/>
        </p:nvSpPr>
        <p:spPr bwMode="auto">
          <a:xfrm>
            <a:off x="4130675" y="1058863"/>
            <a:ext cx="285750" cy="293687"/>
          </a:xfrm>
          <a:custGeom>
            <a:avLst/>
            <a:gdLst>
              <a:gd name="T0" fmla="*/ 244 w 862"/>
              <a:gd name="T1" fmla="*/ 590 h 885"/>
              <a:gd name="T2" fmla="*/ 238 w 862"/>
              <a:gd name="T3" fmla="*/ 557 h 885"/>
              <a:gd name="T4" fmla="*/ 94 w 862"/>
              <a:gd name="T5" fmla="*/ 452 h 885"/>
              <a:gd name="T6" fmla="*/ 84 w 862"/>
              <a:gd name="T7" fmla="*/ 380 h 885"/>
              <a:gd name="T8" fmla="*/ 226 w 862"/>
              <a:gd name="T9" fmla="*/ 291 h 885"/>
              <a:gd name="T10" fmla="*/ 224 w 862"/>
              <a:gd name="T11" fmla="*/ 372 h 885"/>
              <a:gd name="T12" fmla="*/ 202 w 862"/>
              <a:gd name="T13" fmla="*/ 433 h 885"/>
              <a:gd name="T14" fmla="*/ 322 w 862"/>
              <a:gd name="T15" fmla="*/ 478 h 885"/>
              <a:gd name="T16" fmla="*/ 423 w 862"/>
              <a:gd name="T17" fmla="*/ 429 h 885"/>
              <a:gd name="T18" fmla="*/ 395 w 862"/>
              <a:gd name="T19" fmla="*/ 364 h 885"/>
              <a:gd name="T20" fmla="*/ 594 w 862"/>
              <a:gd name="T21" fmla="*/ 273 h 885"/>
              <a:gd name="T22" fmla="*/ 785 w 862"/>
              <a:gd name="T23" fmla="*/ 382 h 885"/>
              <a:gd name="T24" fmla="*/ 862 w 862"/>
              <a:gd name="T25" fmla="*/ 541 h 885"/>
              <a:gd name="T26" fmla="*/ 781 w 862"/>
              <a:gd name="T27" fmla="*/ 744 h 885"/>
              <a:gd name="T28" fmla="*/ 537 w 862"/>
              <a:gd name="T29" fmla="*/ 870 h 885"/>
              <a:gd name="T30" fmla="*/ 316 w 862"/>
              <a:gd name="T31" fmla="*/ 877 h 885"/>
              <a:gd name="T32" fmla="*/ 102 w 862"/>
              <a:gd name="T33" fmla="*/ 789 h 885"/>
              <a:gd name="T34" fmla="*/ 2 w 862"/>
              <a:gd name="T35" fmla="*/ 665 h 885"/>
              <a:gd name="T36" fmla="*/ 31 w 862"/>
              <a:gd name="T37" fmla="*/ 618 h 885"/>
              <a:gd name="T38" fmla="*/ 261 w 862"/>
              <a:gd name="T39" fmla="*/ 407 h 885"/>
              <a:gd name="T40" fmla="*/ 311 w 862"/>
              <a:gd name="T41" fmla="*/ 458 h 885"/>
              <a:gd name="T42" fmla="*/ 277 w 862"/>
              <a:gd name="T43" fmla="*/ 368 h 885"/>
              <a:gd name="T44" fmla="*/ 454 w 862"/>
              <a:gd name="T45" fmla="*/ 171 h 885"/>
              <a:gd name="T46" fmla="*/ 448 w 862"/>
              <a:gd name="T47" fmla="*/ 43 h 885"/>
              <a:gd name="T48" fmla="*/ 407 w 862"/>
              <a:gd name="T49" fmla="*/ 21 h 885"/>
              <a:gd name="T50" fmla="*/ 342 w 862"/>
              <a:gd name="T51" fmla="*/ 114 h 885"/>
              <a:gd name="T52" fmla="*/ 370 w 862"/>
              <a:gd name="T53" fmla="*/ 185 h 885"/>
              <a:gd name="T54" fmla="*/ 360 w 862"/>
              <a:gd name="T55" fmla="*/ 90 h 885"/>
              <a:gd name="T56" fmla="*/ 435 w 862"/>
              <a:gd name="T57" fmla="*/ 16 h 885"/>
              <a:gd name="T58" fmla="*/ 375 w 862"/>
              <a:gd name="T59" fmla="*/ 163 h 885"/>
              <a:gd name="T60" fmla="*/ 403 w 862"/>
              <a:gd name="T61" fmla="*/ 216 h 885"/>
              <a:gd name="T62" fmla="*/ 362 w 862"/>
              <a:gd name="T63" fmla="*/ 212 h 885"/>
              <a:gd name="T64" fmla="*/ 163 w 862"/>
              <a:gd name="T65" fmla="*/ 675 h 885"/>
              <a:gd name="T66" fmla="*/ 133 w 862"/>
              <a:gd name="T67" fmla="*/ 714 h 885"/>
              <a:gd name="T68" fmla="*/ 204 w 862"/>
              <a:gd name="T69" fmla="*/ 744 h 885"/>
              <a:gd name="T70" fmla="*/ 269 w 862"/>
              <a:gd name="T71" fmla="*/ 722 h 885"/>
              <a:gd name="T72" fmla="*/ 255 w 862"/>
              <a:gd name="T73" fmla="*/ 679 h 885"/>
              <a:gd name="T74" fmla="*/ 722 w 862"/>
              <a:gd name="T75" fmla="*/ 472 h 885"/>
              <a:gd name="T76" fmla="*/ 651 w 862"/>
              <a:gd name="T77" fmla="*/ 502 h 885"/>
              <a:gd name="T78" fmla="*/ 681 w 862"/>
              <a:gd name="T79" fmla="*/ 541 h 885"/>
              <a:gd name="T80" fmla="*/ 763 w 862"/>
              <a:gd name="T81" fmla="*/ 541 h 885"/>
              <a:gd name="T82" fmla="*/ 793 w 862"/>
              <a:gd name="T83" fmla="*/ 502 h 885"/>
              <a:gd name="T84" fmla="*/ 722 w 862"/>
              <a:gd name="T85" fmla="*/ 472 h 885"/>
              <a:gd name="T86" fmla="*/ 657 w 862"/>
              <a:gd name="T87" fmla="*/ 604 h 885"/>
              <a:gd name="T88" fmla="*/ 641 w 862"/>
              <a:gd name="T89" fmla="*/ 645 h 885"/>
              <a:gd name="T90" fmla="*/ 708 w 862"/>
              <a:gd name="T91" fmla="*/ 669 h 885"/>
              <a:gd name="T92" fmla="*/ 779 w 862"/>
              <a:gd name="T93" fmla="*/ 639 h 885"/>
              <a:gd name="T94" fmla="*/ 749 w 862"/>
              <a:gd name="T95" fmla="*/ 600 h 885"/>
              <a:gd name="T96" fmla="*/ 570 w 862"/>
              <a:gd name="T97" fmla="*/ 691 h 885"/>
              <a:gd name="T98" fmla="*/ 513 w 862"/>
              <a:gd name="T99" fmla="*/ 728 h 885"/>
              <a:gd name="T100" fmla="*/ 557 w 862"/>
              <a:gd name="T101" fmla="*/ 763 h 885"/>
              <a:gd name="T102" fmla="*/ 637 w 862"/>
              <a:gd name="T103" fmla="*/ 755 h 885"/>
              <a:gd name="T104" fmla="*/ 651 w 862"/>
              <a:gd name="T105" fmla="*/ 714 h 885"/>
              <a:gd name="T106" fmla="*/ 586 w 862"/>
              <a:gd name="T107" fmla="*/ 689 h 885"/>
              <a:gd name="T108" fmla="*/ 324 w 862"/>
              <a:gd name="T109" fmla="*/ 746 h 885"/>
              <a:gd name="T110" fmla="*/ 324 w 862"/>
              <a:gd name="T111" fmla="*/ 789 h 885"/>
              <a:gd name="T112" fmla="*/ 399 w 862"/>
              <a:gd name="T113" fmla="*/ 803 h 885"/>
              <a:gd name="T114" fmla="*/ 456 w 862"/>
              <a:gd name="T115" fmla="*/ 767 h 885"/>
              <a:gd name="T116" fmla="*/ 411 w 862"/>
              <a:gd name="T117" fmla="*/ 732 h 8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62"/>
              <a:gd name="T178" fmla="*/ 0 h 885"/>
              <a:gd name="T179" fmla="*/ 862 w 862"/>
              <a:gd name="T180" fmla="*/ 885 h 8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62" h="885">
                <a:moveTo>
                  <a:pt x="108" y="610"/>
                </a:moveTo>
                <a:lnTo>
                  <a:pt x="108" y="610"/>
                </a:lnTo>
                <a:lnTo>
                  <a:pt x="165" y="606"/>
                </a:lnTo>
                <a:lnTo>
                  <a:pt x="189" y="604"/>
                </a:lnTo>
                <a:lnTo>
                  <a:pt x="212" y="600"/>
                </a:lnTo>
                <a:lnTo>
                  <a:pt x="230" y="596"/>
                </a:lnTo>
                <a:lnTo>
                  <a:pt x="244" y="590"/>
                </a:lnTo>
                <a:lnTo>
                  <a:pt x="248" y="586"/>
                </a:lnTo>
                <a:lnTo>
                  <a:pt x="250" y="584"/>
                </a:lnTo>
                <a:lnTo>
                  <a:pt x="253" y="578"/>
                </a:lnTo>
                <a:lnTo>
                  <a:pt x="250" y="574"/>
                </a:lnTo>
                <a:lnTo>
                  <a:pt x="250" y="574"/>
                </a:lnTo>
                <a:lnTo>
                  <a:pt x="244" y="565"/>
                </a:lnTo>
                <a:lnTo>
                  <a:pt x="238" y="557"/>
                </a:lnTo>
                <a:lnTo>
                  <a:pt x="216" y="539"/>
                </a:lnTo>
                <a:lnTo>
                  <a:pt x="187" y="521"/>
                </a:lnTo>
                <a:lnTo>
                  <a:pt x="157" y="500"/>
                </a:lnTo>
                <a:lnTo>
                  <a:pt x="157" y="500"/>
                </a:lnTo>
                <a:lnTo>
                  <a:pt x="120" y="474"/>
                </a:lnTo>
                <a:lnTo>
                  <a:pt x="106" y="462"/>
                </a:lnTo>
                <a:lnTo>
                  <a:pt x="94" y="452"/>
                </a:lnTo>
                <a:lnTo>
                  <a:pt x="84" y="439"/>
                </a:lnTo>
                <a:lnTo>
                  <a:pt x="78" y="429"/>
                </a:lnTo>
                <a:lnTo>
                  <a:pt x="74" y="419"/>
                </a:lnTo>
                <a:lnTo>
                  <a:pt x="72" y="409"/>
                </a:lnTo>
                <a:lnTo>
                  <a:pt x="74" y="399"/>
                </a:lnTo>
                <a:lnTo>
                  <a:pt x="78" y="391"/>
                </a:lnTo>
                <a:lnTo>
                  <a:pt x="84" y="380"/>
                </a:lnTo>
                <a:lnTo>
                  <a:pt x="94" y="368"/>
                </a:lnTo>
                <a:lnTo>
                  <a:pt x="106" y="358"/>
                </a:lnTo>
                <a:lnTo>
                  <a:pt x="120" y="348"/>
                </a:lnTo>
                <a:lnTo>
                  <a:pt x="159" y="323"/>
                </a:lnTo>
                <a:lnTo>
                  <a:pt x="159" y="323"/>
                </a:lnTo>
                <a:lnTo>
                  <a:pt x="192" y="307"/>
                </a:lnTo>
                <a:lnTo>
                  <a:pt x="226" y="291"/>
                </a:lnTo>
                <a:lnTo>
                  <a:pt x="263" y="279"/>
                </a:lnTo>
                <a:lnTo>
                  <a:pt x="301" y="269"/>
                </a:lnTo>
                <a:lnTo>
                  <a:pt x="267" y="354"/>
                </a:lnTo>
                <a:lnTo>
                  <a:pt x="267" y="354"/>
                </a:lnTo>
                <a:lnTo>
                  <a:pt x="250" y="360"/>
                </a:lnTo>
                <a:lnTo>
                  <a:pt x="236" y="366"/>
                </a:lnTo>
                <a:lnTo>
                  <a:pt x="224" y="372"/>
                </a:lnTo>
                <a:lnTo>
                  <a:pt x="214" y="382"/>
                </a:lnTo>
                <a:lnTo>
                  <a:pt x="206" y="391"/>
                </a:lnTo>
                <a:lnTo>
                  <a:pt x="200" y="401"/>
                </a:lnTo>
                <a:lnTo>
                  <a:pt x="198" y="411"/>
                </a:lnTo>
                <a:lnTo>
                  <a:pt x="198" y="421"/>
                </a:lnTo>
                <a:lnTo>
                  <a:pt x="198" y="421"/>
                </a:lnTo>
                <a:lnTo>
                  <a:pt x="202" y="433"/>
                </a:lnTo>
                <a:lnTo>
                  <a:pt x="210" y="445"/>
                </a:lnTo>
                <a:lnTo>
                  <a:pt x="222" y="456"/>
                </a:lnTo>
                <a:lnTo>
                  <a:pt x="236" y="464"/>
                </a:lnTo>
                <a:lnTo>
                  <a:pt x="255" y="472"/>
                </a:lnTo>
                <a:lnTo>
                  <a:pt x="275" y="476"/>
                </a:lnTo>
                <a:lnTo>
                  <a:pt x="297" y="478"/>
                </a:lnTo>
                <a:lnTo>
                  <a:pt x="322" y="478"/>
                </a:lnTo>
                <a:lnTo>
                  <a:pt x="322" y="478"/>
                </a:lnTo>
                <a:lnTo>
                  <a:pt x="344" y="474"/>
                </a:lnTo>
                <a:lnTo>
                  <a:pt x="366" y="470"/>
                </a:lnTo>
                <a:lnTo>
                  <a:pt x="385" y="462"/>
                </a:lnTo>
                <a:lnTo>
                  <a:pt x="401" y="454"/>
                </a:lnTo>
                <a:lnTo>
                  <a:pt x="413" y="441"/>
                </a:lnTo>
                <a:lnTo>
                  <a:pt x="423" y="429"/>
                </a:lnTo>
                <a:lnTo>
                  <a:pt x="427" y="417"/>
                </a:lnTo>
                <a:lnTo>
                  <a:pt x="429" y="405"/>
                </a:lnTo>
                <a:lnTo>
                  <a:pt x="429" y="405"/>
                </a:lnTo>
                <a:lnTo>
                  <a:pt x="425" y="393"/>
                </a:lnTo>
                <a:lnTo>
                  <a:pt x="419" y="382"/>
                </a:lnTo>
                <a:lnTo>
                  <a:pt x="409" y="372"/>
                </a:lnTo>
                <a:lnTo>
                  <a:pt x="395" y="364"/>
                </a:lnTo>
                <a:lnTo>
                  <a:pt x="419" y="252"/>
                </a:lnTo>
                <a:lnTo>
                  <a:pt x="419" y="252"/>
                </a:lnTo>
                <a:lnTo>
                  <a:pt x="456" y="252"/>
                </a:lnTo>
                <a:lnTo>
                  <a:pt x="492" y="254"/>
                </a:lnTo>
                <a:lnTo>
                  <a:pt x="527" y="258"/>
                </a:lnTo>
                <a:lnTo>
                  <a:pt x="562" y="265"/>
                </a:lnTo>
                <a:lnTo>
                  <a:pt x="594" y="273"/>
                </a:lnTo>
                <a:lnTo>
                  <a:pt x="627" y="283"/>
                </a:lnTo>
                <a:lnTo>
                  <a:pt x="657" y="295"/>
                </a:lnTo>
                <a:lnTo>
                  <a:pt x="688" y="309"/>
                </a:lnTo>
                <a:lnTo>
                  <a:pt x="714" y="326"/>
                </a:lnTo>
                <a:lnTo>
                  <a:pt x="740" y="342"/>
                </a:lnTo>
                <a:lnTo>
                  <a:pt x="765" y="362"/>
                </a:lnTo>
                <a:lnTo>
                  <a:pt x="785" y="382"/>
                </a:lnTo>
                <a:lnTo>
                  <a:pt x="806" y="403"/>
                </a:lnTo>
                <a:lnTo>
                  <a:pt x="822" y="427"/>
                </a:lnTo>
                <a:lnTo>
                  <a:pt x="836" y="452"/>
                </a:lnTo>
                <a:lnTo>
                  <a:pt x="848" y="478"/>
                </a:lnTo>
                <a:lnTo>
                  <a:pt x="848" y="478"/>
                </a:lnTo>
                <a:lnTo>
                  <a:pt x="856" y="509"/>
                </a:lnTo>
                <a:lnTo>
                  <a:pt x="862" y="541"/>
                </a:lnTo>
                <a:lnTo>
                  <a:pt x="862" y="572"/>
                </a:lnTo>
                <a:lnTo>
                  <a:pt x="858" y="602"/>
                </a:lnTo>
                <a:lnTo>
                  <a:pt x="850" y="633"/>
                </a:lnTo>
                <a:lnTo>
                  <a:pt x="838" y="661"/>
                </a:lnTo>
                <a:lnTo>
                  <a:pt x="822" y="689"/>
                </a:lnTo>
                <a:lnTo>
                  <a:pt x="803" y="718"/>
                </a:lnTo>
                <a:lnTo>
                  <a:pt x="781" y="744"/>
                </a:lnTo>
                <a:lnTo>
                  <a:pt x="755" y="769"/>
                </a:lnTo>
                <a:lnTo>
                  <a:pt x="724" y="791"/>
                </a:lnTo>
                <a:lnTo>
                  <a:pt x="694" y="811"/>
                </a:lnTo>
                <a:lnTo>
                  <a:pt x="657" y="830"/>
                </a:lnTo>
                <a:lnTo>
                  <a:pt x="621" y="846"/>
                </a:lnTo>
                <a:lnTo>
                  <a:pt x="580" y="860"/>
                </a:lnTo>
                <a:lnTo>
                  <a:pt x="537" y="870"/>
                </a:lnTo>
                <a:lnTo>
                  <a:pt x="537" y="870"/>
                </a:lnTo>
                <a:lnTo>
                  <a:pt x="499" y="877"/>
                </a:lnTo>
                <a:lnTo>
                  <a:pt x="462" y="883"/>
                </a:lnTo>
                <a:lnTo>
                  <a:pt x="425" y="885"/>
                </a:lnTo>
                <a:lnTo>
                  <a:pt x="387" y="883"/>
                </a:lnTo>
                <a:lnTo>
                  <a:pt x="352" y="881"/>
                </a:lnTo>
                <a:lnTo>
                  <a:pt x="316" y="877"/>
                </a:lnTo>
                <a:lnTo>
                  <a:pt x="281" y="868"/>
                </a:lnTo>
                <a:lnTo>
                  <a:pt x="246" y="860"/>
                </a:lnTo>
                <a:lnTo>
                  <a:pt x="214" y="850"/>
                </a:lnTo>
                <a:lnTo>
                  <a:pt x="183" y="838"/>
                </a:lnTo>
                <a:lnTo>
                  <a:pt x="155" y="822"/>
                </a:lnTo>
                <a:lnTo>
                  <a:pt x="126" y="805"/>
                </a:lnTo>
                <a:lnTo>
                  <a:pt x="102" y="789"/>
                </a:lnTo>
                <a:lnTo>
                  <a:pt x="78" y="769"/>
                </a:lnTo>
                <a:lnTo>
                  <a:pt x="57" y="748"/>
                </a:lnTo>
                <a:lnTo>
                  <a:pt x="37" y="724"/>
                </a:lnTo>
                <a:lnTo>
                  <a:pt x="37" y="724"/>
                </a:lnTo>
                <a:lnTo>
                  <a:pt x="15" y="691"/>
                </a:lnTo>
                <a:lnTo>
                  <a:pt x="7" y="677"/>
                </a:lnTo>
                <a:lnTo>
                  <a:pt x="2" y="665"/>
                </a:lnTo>
                <a:lnTo>
                  <a:pt x="0" y="653"/>
                </a:lnTo>
                <a:lnTo>
                  <a:pt x="0" y="645"/>
                </a:lnTo>
                <a:lnTo>
                  <a:pt x="2" y="637"/>
                </a:lnTo>
                <a:lnTo>
                  <a:pt x="7" y="631"/>
                </a:lnTo>
                <a:lnTo>
                  <a:pt x="13" y="624"/>
                </a:lnTo>
                <a:lnTo>
                  <a:pt x="21" y="620"/>
                </a:lnTo>
                <a:lnTo>
                  <a:pt x="31" y="618"/>
                </a:lnTo>
                <a:lnTo>
                  <a:pt x="43" y="614"/>
                </a:lnTo>
                <a:lnTo>
                  <a:pt x="74" y="612"/>
                </a:lnTo>
                <a:lnTo>
                  <a:pt x="108" y="610"/>
                </a:lnTo>
                <a:lnTo>
                  <a:pt x="108" y="610"/>
                </a:lnTo>
                <a:close/>
                <a:moveTo>
                  <a:pt x="277" y="368"/>
                </a:moveTo>
                <a:lnTo>
                  <a:pt x="277" y="368"/>
                </a:lnTo>
                <a:lnTo>
                  <a:pt x="261" y="407"/>
                </a:lnTo>
                <a:lnTo>
                  <a:pt x="246" y="445"/>
                </a:lnTo>
                <a:lnTo>
                  <a:pt x="246" y="445"/>
                </a:lnTo>
                <a:lnTo>
                  <a:pt x="261" y="452"/>
                </a:lnTo>
                <a:lnTo>
                  <a:pt x="275" y="456"/>
                </a:lnTo>
                <a:lnTo>
                  <a:pt x="293" y="458"/>
                </a:lnTo>
                <a:lnTo>
                  <a:pt x="311" y="458"/>
                </a:lnTo>
                <a:lnTo>
                  <a:pt x="311" y="458"/>
                </a:lnTo>
                <a:lnTo>
                  <a:pt x="332" y="458"/>
                </a:lnTo>
                <a:lnTo>
                  <a:pt x="352" y="454"/>
                </a:lnTo>
                <a:lnTo>
                  <a:pt x="352" y="454"/>
                </a:lnTo>
                <a:lnTo>
                  <a:pt x="366" y="397"/>
                </a:lnTo>
                <a:lnTo>
                  <a:pt x="366" y="397"/>
                </a:lnTo>
                <a:lnTo>
                  <a:pt x="277" y="368"/>
                </a:lnTo>
                <a:lnTo>
                  <a:pt x="277" y="368"/>
                </a:lnTo>
                <a:close/>
                <a:moveTo>
                  <a:pt x="362" y="191"/>
                </a:moveTo>
                <a:lnTo>
                  <a:pt x="362" y="191"/>
                </a:lnTo>
                <a:lnTo>
                  <a:pt x="403" y="206"/>
                </a:lnTo>
                <a:lnTo>
                  <a:pt x="403" y="206"/>
                </a:lnTo>
                <a:lnTo>
                  <a:pt x="425" y="195"/>
                </a:lnTo>
                <a:lnTo>
                  <a:pt x="442" y="183"/>
                </a:lnTo>
                <a:lnTo>
                  <a:pt x="454" y="171"/>
                </a:lnTo>
                <a:lnTo>
                  <a:pt x="462" y="157"/>
                </a:lnTo>
                <a:lnTo>
                  <a:pt x="466" y="145"/>
                </a:lnTo>
                <a:lnTo>
                  <a:pt x="468" y="128"/>
                </a:lnTo>
                <a:lnTo>
                  <a:pt x="466" y="114"/>
                </a:lnTo>
                <a:lnTo>
                  <a:pt x="464" y="100"/>
                </a:lnTo>
                <a:lnTo>
                  <a:pt x="456" y="69"/>
                </a:lnTo>
                <a:lnTo>
                  <a:pt x="448" y="43"/>
                </a:lnTo>
                <a:lnTo>
                  <a:pt x="446" y="31"/>
                </a:lnTo>
                <a:lnTo>
                  <a:pt x="446" y="18"/>
                </a:lnTo>
                <a:lnTo>
                  <a:pt x="446" y="8"/>
                </a:lnTo>
                <a:lnTo>
                  <a:pt x="450" y="0"/>
                </a:lnTo>
                <a:lnTo>
                  <a:pt x="450" y="0"/>
                </a:lnTo>
                <a:lnTo>
                  <a:pt x="429" y="8"/>
                </a:lnTo>
                <a:lnTo>
                  <a:pt x="407" y="21"/>
                </a:lnTo>
                <a:lnTo>
                  <a:pt x="385" y="37"/>
                </a:lnTo>
                <a:lnTo>
                  <a:pt x="375" y="47"/>
                </a:lnTo>
                <a:lnTo>
                  <a:pt x="364" y="57"/>
                </a:lnTo>
                <a:lnTo>
                  <a:pt x="356" y="69"/>
                </a:lnTo>
                <a:lnTo>
                  <a:pt x="350" y="84"/>
                </a:lnTo>
                <a:lnTo>
                  <a:pt x="344" y="98"/>
                </a:lnTo>
                <a:lnTo>
                  <a:pt x="342" y="114"/>
                </a:lnTo>
                <a:lnTo>
                  <a:pt x="342" y="132"/>
                </a:lnTo>
                <a:lnTo>
                  <a:pt x="346" y="151"/>
                </a:lnTo>
                <a:lnTo>
                  <a:pt x="352" y="171"/>
                </a:lnTo>
                <a:lnTo>
                  <a:pt x="362" y="191"/>
                </a:lnTo>
                <a:lnTo>
                  <a:pt x="362" y="191"/>
                </a:lnTo>
                <a:close/>
                <a:moveTo>
                  <a:pt x="370" y="185"/>
                </a:moveTo>
                <a:lnTo>
                  <a:pt x="370" y="185"/>
                </a:lnTo>
                <a:lnTo>
                  <a:pt x="364" y="169"/>
                </a:lnTo>
                <a:lnTo>
                  <a:pt x="358" y="155"/>
                </a:lnTo>
                <a:lnTo>
                  <a:pt x="356" y="140"/>
                </a:lnTo>
                <a:lnTo>
                  <a:pt x="354" y="126"/>
                </a:lnTo>
                <a:lnTo>
                  <a:pt x="354" y="114"/>
                </a:lnTo>
                <a:lnTo>
                  <a:pt x="356" y="102"/>
                </a:lnTo>
                <a:lnTo>
                  <a:pt x="360" y="90"/>
                </a:lnTo>
                <a:lnTo>
                  <a:pt x="364" y="79"/>
                </a:lnTo>
                <a:lnTo>
                  <a:pt x="370" y="69"/>
                </a:lnTo>
                <a:lnTo>
                  <a:pt x="377" y="61"/>
                </a:lnTo>
                <a:lnTo>
                  <a:pt x="393" y="45"/>
                </a:lnTo>
                <a:lnTo>
                  <a:pt x="413" y="31"/>
                </a:lnTo>
                <a:lnTo>
                  <a:pt x="435" y="16"/>
                </a:lnTo>
                <a:lnTo>
                  <a:pt x="435" y="16"/>
                </a:lnTo>
                <a:lnTo>
                  <a:pt x="415" y="35"/>
                </a:lnTo>
                <a:lnTo>
                  <a:pt x="401" y="53"/>
                </a:lnTo>
                <a:lnTo>
                  <a:pt x="389" y="71"/>
                </a:lnTo>
                <a:lnTo>
                  <a:pt x="379" y="92"/>
                </a:lnTo>
                <a:lnTo>
                  <a:pt x="375" y="114"/>
                </a:lnTo>
                <a:lnTo>
                  <a:pt x="372" y="138"/>
                </a:lnTo>
                <a:lnTo>
                  <a:pt x="375" y="163"/>
                </a:lnTo>
                <a:lnTo>
                  <a:pt x="381" y="189"/>
                </a:lnTo>
                <a:lnTo>
                  <a:pt x="381" y="189"/>
                </a:lnTo>
                <a:lnTo>
                  <a:pt x="370" y="185"/>
                </a:lnTo>
                <a:lnTo>
                  <a:pt x="370" y="185"/>
                </a:lnTo>
                <a:close/>
                <a:moveTo>
                  <a:pt x="283" y="358"/>
                </a:moveTo>
                <a:lnTo>
                  <a:pt x="368" y="387"/>
                </a:lnTo>
                <a:lnTo>
                  <a:pt x="403" y="216"/>
                </a:lnTo>
                <a:lnTo>
                  <a:pt x="358" y="201"/>
                </a:lnTo>
                <a:lnTo>
                  <a:pt x="283" y="358"/>
                </a:lnTo>
                <a:lnTo>
                  <a:pt x="283" y="358"/>
                </a:lnTo>
                <a:close/>
                <a:moveTo>
                  <a:pt x="301" y="350"/>
                </a:moveTo>
                <a:lnTo>
                  <a:pt x="328" y="360"/>
                </a:lnTo>
                <a:lnTo>
                  <a:pt x="377" y="218"/>
                </a:lnTo>
                <a:lnTo>
                  <a:pt x="362" y="212"/>
                </a:lnTo>
                <a:lnTo>
                  <a:pt x="301" y="350"/>
                </a:lnTo>
                <a:lnTo>
                  <a:pt x="301" y="350"/>
                </a:lnTo>
                <a:close/>
                <a:moveTo>
                  <a:pt x="204" y="669"/>
                </a:moveTo>
                <a:lnTo>
                  <a:pt x="204" y="669"/>
                </a:lnTo>
                <a:lnTo>
                  <a:pt x="187" y="669"/>
                </a:lnTo>
                <a:lnTo>
                  <a:pt x="175" y="671"/>
                </a:lnTo>
                <a:lnTo>
                  <a:pt x="163" y="675"/>
                </a:lnTo>
                <a:lnTo>
                  <a:pt x="151" y="679"/>
                </a:lnTo>
                <a:lnTo>
                  <a:pt x="143" y="685"/>
                </a:lnTo>
                <a:lnTo>
                  <a:pt x="137" y="691"/>
                </a:lnTo>
                <a:lnTo>
                  <a:pt x="133" y="700"/>
                </a:lnTo>
                <a:lnTo>
                  <a:pt x="131" y="708"/>
                </a:lnTo>
                <a:lnTo>
                  <a:pt x="131" y="708"/>
                </a:lnTo>
                <a:lnTo>
                  <a:pt x="133" y="714"/>
                </a:lnTo>
                <a:lnTo>
                  <a:pt x="137" y="722"/>
                </a:lnTo>
                <a:lnTo>
                  <a:pt x="143" y="728"/>
                </a:lnTo>
                <a:lnTo>
                  <a:pt x="151" y="734"/>
                </a:lnTo>
                <a:lnTo>
                  <a:pt x="163" y="738"/>
                </a:lnTo>
                <a:lnTo>
                  <a:pt x="175" y="742"/>
                </a:lnTo>
                <a:lnTo>
                  <a:pt x="187" y="744"/>
                </a:lnTo>
                <a:lnTo>
                  <a:pt x="204" y="744"/>
                </a:lnTo>
                <a:lnTo>
                  <a:pt x="204" y="744"/>
                </a:lnTo>
                <a:lnTo>
                  <a:pt x="218" y="744"/>
                </a:lnTo>
                <a:lnTo>
                  <a:pt x="230" y="742"/>
                </a:lnTo>
                <a:lnTo>
                  <a:pt x="242" y="738"/>
                </a:lnTo>
                <a:lnTo>
                  <a:pt x="255" y="734"/>
                </a:lnTo>
                <a:lnTo>
                  <a:pt x="263" y="728"/>
                </a:lnTo>
                <a:lnTo>
                  <a:pt x="269" y="722"/>
                </a:lnTo>
                <a:lnTo>
                  <a:pt x="273" y="714"/>
                </a:lnTo>
                <a:lnTo>
                  <a:pt x="275" y="708"/>
                </a:lnTo>
                <a:lnTo>
                  <a:pt x="275" y="708"/>
                </a:lnTo>
                <a:lnTo>
                  <a:pt x="273" y="700"/>
                </a:lnTo>
                <a:lnTo>
                  <a:pt x="269" y="691"/>
                </a:lnTo>
                <a:lnTo>
                  <a:pt x="263" y="685"/>
                </a:lnTo>
                <a:lnTo>
                  <a:pt x="255" y="679"/>
                </a:lnTo>
                <a:lnTo>
                  <a:pt x="242" y="675"/>
                </a:lnTo>
                <a:lnTo>
                  <a:pt x="230" y="671"/>
                </a:lnTo>
                <a:lnTo>
                  <a:pt x="218" y="669"/>
                </a:lnTo>
                <a:lnTo>
                  <a:pt x="204" y="669"/>
                </a:lnTo>
                <a:lnTo>
                  <a:pt x="204" y="669"/>
                </a:lnTo>
                <a:close/>
                <a:moveTo>
                  <a:pt x="722" y="472"/>
                </a:moveTo>
                <a:lnTo>
                  <a:pt x="722" y="472"/>
                </a:lnTo>
                <a:lnTo>
                  <a:pt x="708" y="474"/>
                </a:lnTo>
                <a:lnTo>
                  <a:pt x="694" y="476"/>
                </a:lnTo>
                <a:lnTo>
                  <a:pt x="681" y="478"/>
                </a:lnTo>
                <a:lnTo>
                  <a:pt x="671" y="484"/>
                </a:lnTo>
                <a:lnTo>
                  <a:pt x="663" y="490"/>
                </a:lnTo>
                <a:lnTo>
                  <a:pt x="655" y="496"/>
                </a:lnTo>
                <a:lnTo>
                  <a:pt x="651" y="502"/>
                </a:lnTo>
                <a:lnTo>
                  <a:pt x="651" y="511"/>
                </a:lnTo>
                <a:lnTo>
                  <a:pt x="651" y="511"/>
                </a:lnTo>
                <a:lnTo>
                  <a:pt x="651" y="519"/>
                </a:lnTo>
                <a:lnTo>
                  <a:pt x="655" y="525"/>
                </a:lnTo>
                <a:lnTo>
                  <a:pt x="663" y="531"/>
                </a:lnTo>
                <a:lnTo>
                  <a:pt x="671" y="537"/>
                </a:lnTo>
                <a:lnTo>
                  <a:pt x="681" y="541"/>
                </a:lnTo>
                <a:lnTo>
                  <a:pt x="694" y="545"/>
                </a:lnTo>
                <a:lnTo>
                  <a:pt x="708" y="547"/>
                </a:lnTo>
                <a:lnTo>
                  <a:pt x="722" y="549"/>
                </a:lnTo>
                <a:lnTo>
                  <a:pt x="722" y="549"/>
                </a:lnTo>
                <a:lnTo>
                  <a:pt x="736" y="547"/>
                </a:lnTo>
                <a:lnTo>
                  <a:pt x="751" y="545"/>
                </a:lnTo>
                <a:lnTo>
                  <a:pt x="763" y="541"/>
                </a:lnTo>
                <a:lnTo>
                  <a:pt x="773" y="537"/>
                </a:lnTo>
                <a:lnTo>
                  <a:pt x="783" y="531"/>
                </a:lnTo>
                <a:lnTo>
                  <a:pt x="789" y="525"/>
                </a:lnTo>
                <a:lnTo>
                  <a:pt x="793" y="519"/>
                </a:lnTo>
                <a:lnTo>
                  <a:pt x="795" y="511"/>
                </a:lnTo>
                <a:lnTo>
                  <a:pt x="795" y="511"/>
                </a:lnTo>
                <a:lnTo>
                  <a:pt x="793" y="502"/>
                </a:lnTo>
                <a:lnTo>
                  <a:pt x="789" y="496"/>
                </a:lnTo>
                <a:lnTo>
                  <a:pt x="783" y="490"/>
                </a:lnTo>
                <a:lnTo>
                  <a:pt x="773" y="484"/>
                </a:lnTo>
                <a:lnTo>
                  <a:pt x="763" y="478"/>
                </a:lnTo>
                <a:lnTo>
                  <a:pt x="751" y="476"/>
                </a:lnTo>
                <a:lnTo>
                  <a:pt x="736" y="474"/>
                </a:lnTo>
                <a:lnTo>
                  <a:pt x="722" y="472"/>
                </a:lnTo>
                <a:lnTo>
                  <a:pt x="722" y="472"/>
                </a:lnTo>
                <a:close/>
                <a:moveTo>
                  <a:pt x="708" y="592"/>
                </a:moveTo>
                <a:lnTo>
                  <a:pt x="708" y="592"/>
                </a:lnTo>
                <a:lnTo>
                  <a:pt x="694" y="594"/>
                </a:lnTo>
                <a:lnTo>
                  <a:pt x="679" y="596"/>
                </a:lnTo>
                <a:lnTo>
                  <a:pt x="667" y="600"/>
                </a:lnTo>
                <a:lnTo>
                  <a:pt x="657" y="604"/>
                </a:lnTo>
                <a:lnTo>
                  <a:pt x="647" y="610"/>
                </a:lnTo>
                <a:lnTo>
                  <a:pt x="641" y="616"/>
                </a:lnTo>
                <a:lnTo>
                  <a:pt x="637" y="622"/>
                </a:lnTo>
                <a:lnTo>
                  <a:pt x="635" y="631"/>
                </a:lnTo>
                <a:lnTo>
                  <a:pt x="635" y="631"/>
                </a:lnTo>
                <a:lnTo>
                  <a:pt x="637" y="639"/>
                </a:lnTo>
                <a:lnTo>
                  <a:pt x="641" y="645"/>
                </a:lnTo>
                <a:lnTo>
                  <a:pt x="647" y="651"/>
                </a:lnTo>
                <a:lnTo>
                  <a:pt x="657" y="657"/>
                </a:lnTo>
                <a:lnTo>
                  <a:pt x="667" y="661"/>
                </a:lnTo>
                <a:lnTo>
                  <a:pt x="679" y="665"/>
                </a:lnTo>
                <a:lnTo>
                  <a:pt x="694" y="667"/>
                </a:lnTo>
                <a:lnTo>
                  <a:pt x="708" y="669"/>
                </a:lnTo>
                <a:lnTo>
                  <a:pt x="708" y="669"/>
                </a:lnTo>
                <a:lnTo>
                  <a:pt x="722" y="667"/>
                </a:lnTo>
                <a:lnTo>
                  <a:pt x="736" y="665"/>
                </a:lnTo>
                <a:lnTo>
                  <a:pt x="749" y="661"/>
                </a:lnTo>
                <a:lnTo>
                  <a:pt x="759" y="657"/>
                </a:lnTo>
                <a:lnTo>
                  <a:pt x="767" y="651"/>
                </a:lnTo>
                <a:lnTo>
                  <a:pt x="775" y="645"/>
                </a:lnTo>
                <a:lnTo>
                  <a:pt x="779" y="639"/>
                </a:lnTo>
                <a:lnTo>
                  <a:pt x="779" y="631"/>
                </a:lnTo>
                <a:lnTo>
                  <a:pt x="779" y="631"/>
                </a:lnTo>
                <a:lnTo>
                  <a:pt x="779" y="622"/>
                </a:lnTo>
                <a:lnTo>
                  <a:pt x="775" y="616"/>
                </a:lnTo>
                <a:lnTo>
                  <a:pt x="767" y="610"/>
                </a:lnTo>
                <a:lnTo>
                  <a:pt x="759" y="604"/>
                </a:lnTo>
                <a:lnTo>
                  <a:pt x="749" y="600"/>
                </a:lnTo>
                <a:lnTo>
                  <a:pt x="736" y="596"/>
                </a:lnTo>
                <a:lnTo>
                  <a:pt x="722" y="594"/>
                </a:lnTo>
                <a:lnTo>
                  <a:pt x="708" y="592"/>
                </a:lnTo>
                <a:lnTo>
                  <a:pt x="708" y="592"/>
                </a:lnTo>
                <a:close/>
                <a:moveTo>
                  <a:pt x="586" y="689"/>
                </a:moveTo>
                <a:lnTo>
                  <a:pt x="586" y="689"/>
                </a:lnTo>
                <a:lnTo>
                  <a:pt x="570" y="691"/>
                </a:lnTo>
                <a:lnTo>
                  <a:pt x="557" y="694"/>
                </a:lnTo>
                <a:lnTo>
                  <a:pt x="545" y="696"/>
                </a:lnTo>
                <a:lnTo>
                  <a:pt x="533" y="702"/>
                </a:lnTo>
                <a:lnTo>
                  <a:pt x="525" y="706"/>
                </a:lnTo>
                <a:lnTo>
                  <a:pt x="519" y="714"/>
                </a:lnTo>
                <a:lnTo>
                  <a:pt x="515" y="720"/>
                </a:lnTo>
                <a:lnTo>
                  <a:pt x="513" y="728"/>
                </a:lnTo>
                <a:lnTo>
                  <a:pt x="513" y="728"/>
                </a:lnTo>
                <a:lnTo>
                  <a:pt x="515" y="736"/>
                </a:lnTo>
                <a:lnTo>
                  <a:pt x="519" y="742"/>
                </a:lnTo>
                <a:lnTo>
                  <a:pt x="525" y="748"/>
                </a:lnTo>
                <a:lnTo>
                  <a:pt x="533" y="755"/>
                </a:lnTo>
                <a:lnTo>
                  <a:pt x="545" y="759"/>
                </a:lnTo>
                <a:lnTo>
                  <a:pt x="557" y="763"/>
                </a:lnTo>
                <a:lnTo>
                  <a:pt x="570" y="765"/>
                </a:lnTo>
                <a:lnTo>
                  <a:pt x="586" y="767"/>
                </a:lnTo>
                <a:lnTo>
                  <a:pt x="586" y="767"/>
                </a:lnTo>
                <a:lnTo>
                  <a:pt x="600" y="765"/>
                </a:lnTo>
                <a:lnTo>
                  <a:pt x="614" y="763"/>
                </a:lnTo>
                <a:lnTo>
                  <a:pt x="627" y="759"/>
                </a:lnTo>
                <a:lnTo>
                  <a:pt x="637" y="755"/>
                </a:lnTo>
                <a:lnTo>
                  <a:pt x="645" y="748"/>
                </a:lnTo>
                <a:lnTo>
                  <a:pt x="651" y="742"/>
                </a:lnTo>
                <a:lnTo>
                  <a:pt x="657" y="736"/>
                </a:lnTo>
                <a:lnTo>
                  <a:pt x="657" y="728"/>
                </a:lnTo>
                <a:lnTo>
                  <a:pt x="657" y="728"/>
                </a:lnTo>
                <a:lnTo>
                  <a:pt x="657" y="720"/>
                </a:lnTo>
                <a:lnTo>
                  <a:pt x="651" y="714"/>
                </a:lnTo>
                <a:lnTo>
                  <a:pt x="645" y="706"/>
                </a:lnTo>
                <a:lnTo>
                  <a:pt x="637" y="702"/>
                </a:lnTo>
                <a:lnTo>
                  <a:pt x="627" y="696"/>
                </a:lnTo>
                <a:lnTo>
                  <a:pt x="614" y="694"/>
                </a:lnTo>
                <a:lnTo>
                  <a:pt x="600" y="691"/>
                </a:lnTo>
                <a:lnTo>
                  <a:pt x="586" y="689"/>
                </a:lnTo>
                <a:lnTo>
                  <a:pt x="586" y="689"/>
                </a:lnTo>
                <a:close/>
                <a:moveTo>
                  <a:pt x="385" y="730"/>
                </a:moveTo>
                <a:lnTo>
                  <a:pt x="385" y="730"/>
                </a:lnTo>
                <a:lnTo>
                  <a:pt x="368" y="730"/>
                </a:lnTo>
                <a:lnTo>
                  <a:pt x="356" y="732"/>
                </a:lnTo>
                <a:lnTo>
                  <a:pt x="344" y="736"/>
                </a:lnTo>
                <a:lnTo>
                  <a:pt x="332" y="740"/>
                </a:lnTo>
                <a:lnTo>
                  <a:pt x="324" y="746"/>
                </a:lnTo>
                <a:lnTo>
                  <a:pt x="318" y="752"/>
                </a:lnTo>
                <a:lnTo>
                  <a:pt x="314" y="759"/>
                </a:lnTo>
                <a:lnTo>
                  <a:pt x="311" y="767"/>
                </a:lnTo>
                <a:lnTo>
                  <a:pt x="311" y="767"/>
                </a:lnTo>
                <a:lnTo>
                  <a:pt x="314" y="775"/>
                </a:lnTo>
                <a:lnTo>
                  <a:pt x="318" y="781"/>
                </a:lnTo>
                <a:lnTo>
                  <a:pt x="324" y="789"/>
                </a:lnTo>
                <a:lnTo>
                  <a:pt x="332" y="793"/>
                </a:lnTo>
                <a:lnTo>
                  <a:pt x="344" y="799"/>
                </a:lnTo>
                <a:lnTo>
                  <a:pt x="356" y="801"/>
                </a:lnTo>
                <a:lnTo>
                  <a:pt x="368" y="803"/>
                </a:lnTo>
                <a:lnTo>
                  <a:pt x="385" y="805"/>
                </a:lnTo>
                <a:lnTo>
                  <a:pt x="385" y="805"/>
                </a:lnTo>
                <a:lnTo>
                  <a:pt x="399" y="803"/>
                </a:lnTo>
                <a:lnTo>
                  <a:pt x="411" y="801"/>
                </a:lnTo>
                <a:lnTo>
                  <a:pt x="423" y="799"/>
                </a:lnTo>
                <a:lnTo>
                  <a:pt x="435" y="793"/>
                </a:lnTo>
                <a:lnTo>
                  <a:pt x="444" y="789"/>
                </a:lnTo>
                <a:lnTo>
                  <a:pt x="450" y="781"/>
                </a:lnTo>
                <a:lnTo>
                  <a:pt x="454" y="775"/>
                </a:lnTo>
                <a:lnTo>
                  <a:pt x="456" y="767"/>
                </a:lnTo>
                <a:lnTo>
                  <a:pt x="456" y="767"/>
                </a:lnTo>
                <a:lnTo>
                  <a:pt x="454" y="759"/>
                </a:lnTo>
                <a:lnTo>
                  <a:pt x="450" y="752"/>
                </a:lnTo>
                <a:lnTo>
                  <a:pt x="444" y="746"/>
                </a:lnTo>
                <a:lnTo>
                  <a:pt x="435" y="740"/>
                </a:lnTo>
                <a:lnTo>
                  <a:pt x="423" y="736"/>
                </a:lnTo>
                <a:lnTo>
                  <a:pt x="411" y="732"/>
                </a:lnTo>
                <a:lnTo>
                  <a:pt x="399" y="730"/>
                </a:lnTo>
                <a:lnTo>
                  <a:pt x="385" y="730"/>
                </a:lnTo>
                <a:lnTo>
                  <a:pt x="385" y="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0" name="Freeform 7"/>
          <p:cNvSpPr>
            <a:spLocks noEditPoints="1" noChangeArrowheads="1"/>
          </p:cNvSpPr>
          <p:nvPr/>
        </p:nvSpPr>
        <p:spPr bwMode="auto">
          <a:xfrm>
            <a:off x="5573713" y="1058863"/>
            <a:ext cx="271462" cy="301625"/>
          </a:xfrm>
          <a:custGeom>
            <a:avLst/>
            <a:gdLst>
              <a:gd name="T0" fmla="*/ 59 w 819"/>
              <a:gd name="T1" fmla="*/ 86 h 905"/>
              <a:gd name="T2" fmla="*/ 47 w 819"/>
              <a:gd name="T3" fmla="*/ 94 h 905"/>
              <a:gd name="T4" fmla="*/ 45 w 819"/>
              <a:gd name="T5" fmla="*/ 114 h 905"/>
              <a:gd name="T6" fmla="*/ 63 w 819"/>
              <a:gd name="T7" fmla="*/ 126 h 905"/>
              <a:gd name="T8" fmla="*/ 83 w 819"/>
              <a:gd name="T9" fmla="*/ 106 h 905"/>
              <a:gd name="T10" fmla="*/ 75 w 819"/>
              <a:gd name="T11" fmla="*/ 90 h 905"/>
              <a:gd name="T12" fmla="*/ 69 w 819"/>
              <a:gd name="T13" fmla="*/ 0 h 905"/>
              <a:gd name="T14" fmla="*/ 77 w 819"/>
              <a:gd name="T15" fmla="*/ 29 h 905"/>
              <a:gd name="T16" fmla="*/ 93 w 819"/>
              <a:gd name="T17" fmla="*/ 236 h 905"/>
              <a:gd name="T18" fmla="*/ 16 w 819"/>
              <a:gd name="T19" fmla="*/ 102 h 905"/>
              <a:gd name="T20" fmla="*/ 49 w 819"/>
              <a:gd name="T21" fmla="*/ 29 h 905"/>
              <a:gd name="T22" fmla="*/ 494 w 819"/>
              <a:gd name="T23" fmla="*/ 65 h 905"/>
              <a:gd name="T24" fmla="*/ 776 w 819"/>
              <a:gd name="T25" fmla="*/ 65 h 905"/>
              <a:gd name="T26" fmla="*/ 819 w 819"/>
              <a:gd name="T27" fmla="*/ 295 h 905"/>
              <a:gd name="T28" fmla="*/ 610 w 819"/>
              <a:gd name="T29" fmla="*/ 494 h 905"/>
              <a:gd name="T30" fmla="*/ 738 w 819"/>
              <a:gd name="T31" fmla="*/ 791 h 905"/>
              <a:gd name="T32" fmla="*/ 730 w 819"/>
              <a:gd name="T33" fmla="*/ 834 h 905"/>
              <a:gd name="T34" fmla="*/ 681 w 819"/>
              <a:gd name="T35" fmla="*/ 877 h 905"/>
              <a:gd name="T36" fmla="*/ 638 w 819"/>
              <a:gd name="T37" fmla="*/ 877 h 905"/>
              <a:gd name="T38" fmla="*/ 587 w 819"/>
              <a:gd name="T39" fmla="*/ 834 h 905"/>
              <a:gd name="T40" fmla="*/ 610 w 819"/>
              <a:gd name="T41" fmla="*/ 494 h 905"/>
              <a:gd name="T42" fmla="*/ 648 w 819"/>
              <a:gd name="T43" fmla="*/ 787 h 905"/>
              <a:gd name="T44" fmla="*/ 634 w 819"/>
              <a:gd name="T45" fmla="*/ 810 h 905"/>
              <a:gd name="T46" fmla="*/ 659 w 819"/>
              <a:gd name="T47" fmla="*/ 832 h 905"/>
              <a:gd name="T48" fmla="*/ 679 w 819"/>
              <a:gd name="T49" fmla="*/ 818 h 905"/>
              <a:gd name="T50" fmla="*/ 675 w 819"/>
              <a:gd name="T51" fmla="*/ 793 h 905"/>
              <a:gd name="T52" fmla="*/ 496 w 819"/>
              <a:gd name="T53" fmla="*/ 316 h 905"/>
              <a:gd name="T54" fmla="*/ 795 w 819"/>
              <a:gd name="T55" fmla="*/ 387 h 905"/>
              <a:gd name="T56" fmla="*/ 734 w 819"/>
              <a:gd name="T57" fmla="*/ 431 h 905"/>
              <a:gd name="T58" fmla="*/ 655 w 819"/>
              <a:gd name="T59" fmla="*/ 482 h 905"/>
              <a:gd name="T60" fmla="*/ 598 w 819"/>
              <a:gd name="T61" fmla="*/ 456 h 905"/>
              <a:gd name="T62" fmla="*/ 543 w 819"/>
              <a:gd name="T63" fmla="*/ 401 h 905"/>
              <a:gd name="T64" fmla="*/ 496 w 819"/>
              <a:gd name="T65" fmla="*/ 316 h 905"/>
              <a:gd name="T66" fmla="*/ 345 w 819"/>
              <a:gd name="T67" fmla="*/ 340 h 905"/>
              <a:gd name="T68" fmla="*/ 321 w 819"/>
              <a:gd name="T69" fmla="*/ 106 h 905"/>
              <a:gd name="T70" fmla="*/ 287 w 819"/>
              <a:gd name="T71" fmla="*/ 106 h 905"/>
              <a:gd name="T72" fmla="*/ 276 w 819"/>
              <a:gd name="T73" fmla="*/ 110 h 905"/>
              <a:gd name="T74" fmla="*/ 315 w 819"/>
              <a:gd name="T75" fmla="*/ 67 h 905"/>
              <a:gd name="T76" fmla="*/ 331 w 819"/>
              <a:gd name="T77" fmla="*/ 114 h 905"/>
              <a:gd name="T78" fmla="*/ 274 w 819"/>
              <a:gd name="T79" fmla="*/ 126 h 905"/>
              <a:gd name="T80" fmla="*/ 392 w 819"/>
              <a:gd name="T81" fmla="*/ 316 h 905"/>
              <a:gd name="T82" fmla="*/ 362 w 819"/>
              <a:gd name="T83" fmla="*/ 328 h 905"/>
              <a:gd name="T84" fmla="*/ 333 w 819"/>
              <a:gd name="T85" fmla="*/ 316 h 905"/>
              <a:gd name="T86" fmla="*/ 303 w 819"/>
              <a:gd name="T87" fmla="*/ 328 h 905"/>
              <a:gd name="T88" fmla="*/ 276 w 819"/>
              <a:gd name="T89" fmla="*/ 316 h 905"/>
              <a:gd name="T90" fmla="*/ 246 w 819"/>
              <a:gd name="T91" fmla="*/ 328 h 905"/>
              <a:gd name="T92" fmla="*/ 223 w 819"/>
              <a:gd name="T93" fmla="*/ 316 h 905"/>
              <a:gd name="T94" fmla="*/ 221 w 819"/>
              <a:gd name="T95" fmla="*/ 873 h 905"/>
              <a:gd name="T96" fmla="*/ 333 w 819"/>
              <a:gd name="T97" fmla="*/ 340 h 905"/>
              <a:gd name="T98" fmla="*/ 333 w 819"/>
              <a:gd name="T99" fmla="*/ 340 h 905"/>
              <a:gd name="T100" fmla="*/ 91 w 819"/>
              <a:gd name="T101" fmla="*/ 246 h 905"/>
              <a:gd name="T102" fmla="*/ 26 w 819"/>
              <a:gd name="T103" fmla="*/ 409 h 905"/>
              <a:gd name="T104" fmla="*/ 26 w 819"/>
              <a:gd name="T105" fmla="*/ 409 h 905"/>
              <a:gd name="T106" fmla="*/ 120 w 819"/>
              <a:gd name="T107" fmla="*/ 431 h 905"/>
              <a:gd name="T108" fmla="*/ 126 w 819"/>
              <a:gd name="T109" fmla="*/ 614 h 905"/>
              <a:gd name="T110" fmla="*/ 87 w 819"/>
              <a:gd name="T111" fmla="*/ 848 h 905"/>
              <a:gd name="T112" fmla="*/ 32 w 819"/>
              <a:gd name="T113" fmla="*/ 793 h 905"/>
              <a:gd name="T114" fmla="*/ 0 w 819"/>
              <a:gd name="T115" fmla="*/ 557 h 9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9"/>
              <a:gd name="T175" fmla="*/ 0 h 905"/>
              <a:gd name="T176" fmla="*/ 819 w 819"/>
              <a:gd name="T177" fmla="*/ 905 h 9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9" h="905">
                <a:moveTo>
                  <a:pt x="53" y="0"/>
                </a:moveTo>
                <a:lnTo>
                  <a:pt x="59" y="0"/>
                </a:lnTo>
                <a:lnTo>
                  <a:pt x="59" y="86"/>
                </a:lnTo>
                <a:lnTo>
                  <a:pt x="59" y="86"/>
                </a:lnTo>
                <a:lnTo>
                  <a:pt x="57" y="88"/>
                </a:lnTo>
                <a:lnTo>
                  <a:pt x="57" y="88"/>
                </a:lnTo>
                <a:lnTo>
                  <a:pt x="51" y="90"/>
                </a:lnTo>
                <a:lnTo>
                  <a:pt x="47" y="94"/>
                </a:lnTo>
                <a:lnTo>
                  <a:pt x="45" y="100"/>
                </a:lnTo>
                <a:lnTo>
                  <a:pt x="45" y="106"/>
                </a:lnTo>
                <a:lnTo>
                  <a:pt x="45" y="106"/>
                </a:lnTo>
                <a:lnTo>
                  <a:pt x="45" y="114"/>
                </a:lnTo>
                <a:lnTo>
                  <a:pt x="49" y="120"/>
                </a:lnTo>
                <a:lnTo>
                  <a:pt x="55" y="124"/>
                </a:lnTo>
                <a:lnTo>
                  <a:pt x="63" y="126"/>
                </a:lnTo>
                <a:lnTo>
                  <a:pt x="63" y="126"/>
                </a:lnTo>
                <a:lnTo>
                  <a:pt x="71" y="124"/>
                </a:lnTo>
                <a:lnTo>
                  <a:pt x="77" y="120"/>
                </a:lnTo>
                <a:lnTo>
                  <a:pt x="81" y="114"/>
                </a:lnTo>
                <a:lnTo>
                  <a:pt x="83" y="106"/>
                </a:lnTo>
                <a:lnTo>
                  <a:pt x="83" y="106"/>
                </a:lnTo>
                <a:lnTo>
                  <a:pt x="81" y="100"/>
                </a:lnTo>
                <a:lnTo>
                  <a:pt x="79" y="94"/>
                </a:lnTo>
                <a:lnTo>
                  <a:pt x="75" y="90"/>
                </a:lnTo>
                <a:lnTo>
                  <a:pt x="69" y="88"/>
                </a:lnTo>
                <a:lnTo>
                  <a:pt x="69" y="88"/>
                </a:lnTo>
                <a:lnTo>
                  <a:pt x="69" y="86"/>
                </a:lnTo>
                <a:lnTo>
                  <a:pt x="69" y="0"/>
                </a:lnTo>
                <a:lnTo>
                  <a:pt x="73" y="0"/>
                </a:lnTo>
                <a:lnTo>
                  <a:pt x="73" y="0"/>
                </a:lnTo>
                <a:lnTo>
                  <a:pt x="75" y="15"/>
                </a:lnTo>
                <a:lnTo>
                  <a:pt x="77" y="29"/>
                </a:lnTo>
                <a:lnTo>
                  <a:pt x="85" y="55"/>
                </a:lnTo>
                <a:lnTo>
                  <a:pt x="97" y="80"/>
                </a:lnTo>
                <a:lnTo>
                  <a:pt x="112" y="102"/>
                </a:lnTo>
                <a:lnTo>
                  <a:pt x="93" y="236"/>
                </a:lnTo>
                <a:lnTo>
                  <a:pt x="63" y="236"/>
                </a:lnTo>
                <a:lnTo>
                  <a:pt x="63" y="236"/>
                </a:lnTo>
                <a:lnTo>
                  <a:pt x="32" y="236"/>
                </a:lnTo>
                <a:lnTo>
                  <a:pt x="16" y="102"/>
                </a:lnTo>
                <a:lnTo>
                  <a:pt x="16" y="102"/>
                </a:lnTo>
                <a:lnTo>
                  <a:pt x="30" y="80"/>
                </a:lnTo>
                <a:lnTo>
                  <a:pt x="41" y="55"/>
                </a:lnTo>
                <a:lnTo>
                  <a:pt x="49" y="29"/>
                </a:lnTo>
                <a:lnTo>
                  <a:pt x="51" y="15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494" y="65"/>
                </a:moveTo>
                <a:lnTo>
                  <a:pt x="766" y="65"/>
                </a:lnTo>
                <a:lnTo>
                  <a:pt x="766" y="65"/>
                </a:lnTo>
                <a:lnTo>
                  <a:pt x="770" y="102"/>
                </a:lnTo>
                <a:lnTo>
                  <a:pt x="776" y="65"/>
                </a:lnTo>
                <a:lnTo>
                  <a:pt x="789" y="202"/>
                </a:lnTo>
                <a:lnTo>
                  <a:pt x="803" y="65"/>
                </a:lnTo>
                <a:lnTo>
                  <a:pt x="819" y="65"/>
                </a:lnTo>
                <a:lnTo>
                  <a:pt x="819" y="295"/>
                </a:lnTo>
                <a:lnTo>
                  <a:pt x="494" y="295"/>
                </a:lnTo>
                <a:lnTo>
                  <a:pt x="494" y="65"/>
                </a:lnTo>
                <a:lnTo>
                  <a:pt x="494" y="65"/>
                </a:lnTo>
                <a:close/>
                <a:moveTo>
                  <a:pt x="610" y="494"/>
                </a:moveTo>
                <a:lnTo>
                  <a:pt x="659" y="494"/>
                </a:lnTo>
                <a:lnTo>
                  <a:pt x="659" y="494"/>
                </a:lnTo>
                <a:lnTo>
                  <a:pt x="707" y="494"/>
                </a:lnTo>
                <a:lnTo>
                  <a:pt x="738" y="791"/>
                </a:lnTo>
                <a:lnTo>
                  <a:pt x="738" y="791"/>
                </a:lnTo>
                <a:lnTo>
                  <a:pt x="738" y="808"/>
                </a:lnTo>
                <a:lnTo>
                  <a:pt x="734" y="820"/>
                </a:lnTo>
                <a:lnTo>
                  <a:pt x="730" y="834"/>
                </a:lnTo>
                <a:lnTo>
                  <a:pt x="722" y="846"/>
                </a:lnTo>
                <a:lnTo>
                  <a:pt x="711" y="856"/>
                </a:lnTo>
                <a:lnTo>
                  <a:pt x="697" y="867"/>
                </a:lnTo>
                <a:lnTo>
                  <a:pt x="681" y="877"/>
                </a:lnTo>
                <a:lnTo>
                  <a:pt x="659" y="885"/>
                </a:lnTo>
                <a:lnTo>
                  <a:pt x="659" y="885"/>
                </a:lnTo>
                <a:lnTo>
                  <a:pt x="659" y="885"/>
                </a:lnTo>
                <a:lnTo>
                  <a:pt x="638" y="877"/>
                </a:lnTo>
                <a:lnTo>
                  <a:pt x="620" y="867"/>
                </a:lnTo>
                <a:lnTo>
                  <a:pt x="606" y="856"/>
                </a:lnTo>
                <a:lnTo>
                  <a:pt x="596" y="846"/>
                </a:lnTo>
                <a:lnTo>
                  <a:pt x="587" y="834"/>
                </a:lnTo>
                <a:lnTo>
                  <a:pt x="583" y="820"/>
                </a:lnTo>
                <a:lnTo>
                  <a:pt x="579" y="808"/>
                </a:lnTo>
                <a:lnTo>
                  <a:pt x="579" y="791"/>
                </a:lnTo>
                <a:lnTo>
                  <a:pt x="610" y="494"/>
                </a:lnTo>
                <a:lnTo>
                  <a:pt x="610" y="494"/>
                </a:lnTo>
                <a:close/>
                <a:moveTo>
                  <a:pt x="659" y="785"/>
                </a:moveTo>
                <a:lnTo>
                  <a:pt x="659" y="785"/>
                </a:lnTo>
                <a:lnTo>
                  <a:pt x="648" y="787"/>
                </a:lnTo>
                <a:lnTo>
                  <a:pt x="642" y="793"/>
                </a:lnTo>
                <a:lnTo>
                  <a:pt x="636" y="799"/>
                </a:lnTo>
                <a:lnTo>
                  <a:pt x="634" y="810"/>
                </a:lnTo>
                <a:lnTo>
                  <a:pt x="634" y="810"/>
                </a:lnTo>
                <a:lnTo>
                  <a:pt x="636" y="818"/>
                </a:lnTo>
                <a:lnTo>
                  <a:pt x="642" y="826"/>
                </a:lnTo>
                <a:lnTo>
                  <a:pt x="648" y="830"/>
                </a:lnTo>
                <a:lnTo>
                  <a:pt x="659" y="832"/>
                </a:lnTo>
                <a:lnTo>
                  <a:pt x="659" y="832"/>
                </a:lnTo>
                <a:lnTo>
                  <a:pt x="667" y="830"/>
                </a:lnTo>
                <a:lnTo>
                  <a:pt x="675" y="826"/>
                </a:lnTo>
                <a:lnTo>
                  <a:pt x="679" y="818"/>
                </a:lnTo>
                <a:lnTo>
                  <a:pt x="681" y="810"/>
                </a:lnTo>
                <a:lnTo>
                  <a:pt x="681" y="810"/>
                </a:lnTo>
                <a:lnTo>
                  <a:pt x="679" y="799"/>
                </a:lnTo>
                <a:lnTo>
                  <a:pt x="675" y="793"/>
                </a:lnTo>
                <a:lnTo>
                  <a:pt x="667" y="787"/>
                </a:lnTo>
                <a:lnTo>
                  <a:pt x="659" y="785"/>
                </a:lnTo>
                <a:lnTo>
                  <a:pt x="659" y="785"/>
                </a:lnTo>
                <a:close/>
                <a:moveTo>
                  <a:pt x="496" y="316"/>
                </a:moveTo>
                <a:lnTo>
                  <a:pt x="813" y="316"/>
                </a:lnTo>
                <a:lnTo>
                  <a:pt x="813" y="379"/>
                </a:lnTo>
                <a:lnTo>
                  <a:pt x="813" y="379"/>
                </a:lnTo>
                <a:lnTo>
                  <a:pt x="795" y="387"/>
                </a:lnTo>
                <a:lnTo>
                  <a:pt x="779" y="397"/>
                </a:lnTo>
                <a:lnTo>
                  <a:pt x="760" y="407"/>
                </a:lnTo>
                <a:lnTo>
                  <a:pt x="746" y="419"/>
                </a:lnTo>
                <a:lnTo>
                  <a:pt x="734" y="431"/>
                </a:lnTo>
                <a:lnTo>
                  <a:pt x="722" y="448"/>
                </a:lnTo>
                <a:lnTo>
                  <a:pt x="713" y="464"/>
                </a:lnTo>
                <a:lnTo>
                  <a:pt x="707" y="482"/>
                </a:lnTo>
                <a:lnTo>
                  <a:pt x="655" y="482"/>
                </a:lnTo>
                <a:lnTo>
                  <a:pt x="610" y="482"/>
                </a:lnTo>
                <a:lnTo>
                  <a:pt x="610" y="482"/>
                </a:lnTo>
                <a:lnTo>
                  <a:pt x="606" y="470"/>
                </a:lnTo>
                <a:lnTo>
                  <a:pt x="598" y="456"/>
                </a:lnTo>
                <a:lnTo>
                  <a:pt x="589" y="442"/>
                </a:lnTo>
                <a:lnTo>
                  <a:pt x="575" y="427"/>
                </a:lnTo>
                <a:lnTo>
                  <a:pt x="561" y="415"/>
                </a:lnTo>
                <a:lnTo>
                  <a:pt x="543" y="401"/>
                </a:lnTo>
                <a:lnTo>
                  <a:pt x="520" y="389"/>
                </a:lnTo>
                <a:lnTo>
                  <a:pt x="496" y="379"/>
                </a:lnTo>
                <a:lnTo>
                  <a:pt x="496" y="316"/>
                </a:lnTo>
                <a:lnTo>
                  <a:pt x="496" y="316"/>
                </a:lnTo>
                <a:close/>
                <a:moveTo>
                  <a:pt x="394" y="340"/>
                </a:moveTo>
                <a:lnTo>
                  <a:pt x="394" y="873"/>
                </a:lnTo>
                <a:lnTo>
                  <a:pt x="345" y="873"/>
                </a:lnTo>
                <a:lnTo>
                  <a:pt x="345" y="340"/>
                </a:lnTo>
                <a:lnTo>
                  <a:pt x="394" y="340"/>
                </a:lnTo>
                <a:lnTo>
                  <a:pt x="394" y="340"/>
                </a:lnTo>
                <a:close/>
                <a:moveTo>
                  <a:pt x="287" y="106"/>
                </a:moveTo>
                <a:lnTo>
                  <a:pt x="321" y="106"/>
                </a:lnTo>
                <a:lnTo>
                  <a:pt x="313" y="76"/>
                </a:lnTo>
                <a:lnTo>
                  <a:pt x="293" y="76"/>
                </a:lnTo>
                <a:lnTo>
                  <a:pt x="287" y="106"/>
                </a:lnTo>
                <a:lnTo>
                  <a:pt x="287" y="106"/>
                </a:lnTo>
                <a:close/>
                <a:moveTo>
                  <a:pt x="327" y="114"/>
                </a:moveTo>
                <a:lnTo>
                  <a:pt x="280" y="114"/>
                </a:lnTo>
                <a:lnTo>
                  <a:pt x="274" y="114"/>
                </a:lnTo>
                <a:lnTo>
                  <a:pt x="276" y="110"/>
                </a:lnTo>
                <a:lnTo>
                  <a:pt x="287" y="72"/>
                </a:lnTo>
                <a:lnTo>
                  <a:pt x="287" y="67"/>
                </a:lnTo>
                <a:lnTo>
                  <a:pt x="291" y="67"/>
                </a:lnTo>
                <a:lnTo>
                  <a:pt x="315" y="67"/>
                </a:lnTo>
                <a:lnTo>
                  <a:pt x="319" y="67"/>
                </a:lnTo>
                <a:lnTo>
                  <a:pt x="319" y="72"/>
                </a:lnTo>
                <a:lnTo>
                  <a:pt x="331" y="110"/>
                </a:lnTo>
                <a:lnTo>
                  <a:pt x="331" y="114"/>
                </a:lnTo>
                <a:lnTo>
                  <a:pt x="327" y="114"/>
                </a:lnTo>
                <a:lnTo>
                  <a:pt x="327" y="114"/>
                </a:lnTo>
                <a:close/>
                <a:moveTo>
                  <a:pt x="223" y="316"/>
                </a:moveTo>
                <a:lnTo>
                  <a:pt x="274" y="126"/>
                </a:lnTo>
                <a:lnTo>
                  <a:pt x="333" y="126"/>
                </a:lnTo>
                <a:lnTo>
                  <a:pt x="333" y="126"/>
                </a:lnTo>
                <a:lnTo>
                  <a:pt x="392" y="316"/>
                </a:lnTo>
                <a:lnTo>
                  <a:pt x="392" y="316"/>
                </a:lnTo>
                <a:lnTo>
                  <a:pt x="384" y="320"/>
                </a:lnTo>
                <a:lnTo>
                  <a:pt x="376" y="324"/>
                </a:lnTo>
                <a:lnTo>
                  <a:pt x="370" y="326"/>
                </a:lnTo>
                <a:lnTo>
                  <a:pt x="362" y="328"/>
                </a:lnTo>
                <a:lnTo>
                  <a:pt x="356" y="326"/>
                </a:lnTo>
                <a:lnTo>
                  <a:pt x="348" y="324"/>
                </a:lnTo>
                <a:lnTo>
                  <a:pt x="333" y="316"/>
                </a:lnTo>
                <a:lnTo>
                  <a:pt x="333" y="316"/>
                </a:lnTo>
                <a:lnTo>
                  <a:pt x="325" y="322"/>
                </a:lnTo>
                <a:lnTo>
                  <a:pt x="319" y="326"/>
                </a:lnTo>
                <a:lnTo>
                  <a:pt x="311" y="328"/>
                </a:lnTo>
                <a:lnTo>
                  <a:pt x="303" y="328"/>
                </a:lnTo>
                <a:lnTo>
                  <a:pt x="297" y="328"/>
                </a:lnTo>
                <a:lnTo>
                  <a:pt x="291" y="326"/>
                </a:lnTo>
                <a:lnTo>
                  <a:pt x="282" y="322"/>
                </a:lnTo>
                <a:lnTo>
                  <a:pt x="276" y="316"/>
                </a:lnTo>
                <a:lnTo>
                  <a:pt x="276" y="316"/>
                </a:lnTo>
                <a:lnTo>
                  <a:pt x="260" y="324"/>
                </a:lnTo>
                <a:lnTo>
                  <a:pt x="252" y="326"/>
                </a:lnTo>
                <a:lnTo>
                  <a:pt x="246" y="328"/>
                </a:lnTo>
                <a:lnTo>
                  <a:pt x="238" y="326"/>
                </a:lnTo>
                <a:lnTo>
                  <a:pt x="234" y="324"/>
                </a:lnTo>
                <a:lnTo>
                  <a:pt x="228" y="320"/>
                </a:lnTo>
                <a:lnTo>
                  <a:pt x="223" y="316"/>
                </a:lnTo>
                <a:lnTo>
                  <a:pt x="223" y="316"/>
                </a:lnTo>
                <a:close/>
                <a:moveTo>
                  <a:pt x="270" y="340"/>
                </a:moveTo>
                <a:lnTo>
                  <a:pt x="270" y="873"/>
                </a:lnTo>
                <a:lnTo>
                  <a:pt x="221" y="873"/>
                </a:lnTo>
                <a:lnTo>
                  <a:pt x="221" y="340"/>
                </a:lnTo>
                <a:lnTo>
                  <a:pt x="270" y="340"/>
                </a:lnTo>
                <a:lnTo>
                  <a:pt x="270" y="340"/>
                </a:lnTo>
                <a:close/>
                <a:moveTo>
                  <a:pt x="333" y="340"/>
                </a:moveTo>
                <a:lnTo>
                  <a:pt x="333" y="873"/>
                </a:lnTo>
                <a:lnTo>
                  <a:pt x="282" y="873"/>
                </a:lnTo>
                <a:lnTo>
                  <a:pt x="282" y="340"/>
                </a:lnTo>
                <a:lnTo>
                  <a:pt x="333" y="340"/>
                </a:lnTo>
                <a:lnTo>
                  <a:pt x="333" y="340"/>
                </a:lnTo>
                <a:close/>
                <a:moveTo>
                  <a:pt x="10" y="421"/>
                </a:moveTo>
                <a:lnTo>
                  <a:pt x="118" y="421"/>
                </a:lnTo>
                <a:lnTo>
                  <a:pt x="91" y="246"/>
                </a:lnTo>
                <a:lnTo>
                  <a:pt x="34" y="246"/>
                </a:lnTo>
                <a:lnTo>
                  <a:pt x="10" y="421"/>
                </a:lnTo>
                <a:lnTo>
                  <a:pt x="10" y="421"/>
                </a:lnTo>
                <a:close/>
                <a:moveTo>
                  <a:pt x="26" y="409"/>
                </a:moveTo>
                <a:lnTo>
                  <a:pt x="43" y="257"/>
                </a:lnTo>
                <a:lnTo>
                  <a:pt x="61" y="257"/>
                </a:lnTo>
                <a:lnTo>
                  <a:pt x="61" y="409"/>
                </a:lnTo>
                <a:lnTo>
                  <a:pt x="26" y="409"/>
                </a:lnTo>
                <a:lnTo>
                  <a:pt x="26" y="409"/>
                </a:lnTo>
                <a:close/>
                <a:moveTo>
                  <a:pt x="6" y="431"/>
                </a:moveTo>
                <a:lnTo>
                  <a:pt x="6" y="431"/>
                </a:lnTo>
                <a:lnTo>
                  <a:pt x="120" y="431"/>
                </a:lnTo>
                <a:lnTo>
                  <a:pt x="120" y="431"/>
                </a:lnTo>
                <a:lnTo>
                  <a:pt x="126" y="492"/>
                </a:lnTo>
                <a:lnTo>
                  <a:pt x="128" y="553"/>
                </a:lnTo>
                <a:lnTo>
                  <a:pt x="126" y="614"/>
                </a:lnTo>
                <a:lnTo>
                  <a:pt x="122" y="673"/>
                </a:lnTo>
                <a:lnTo>
                  <a:pt x="114" y="732"/>
                </a:lnTo>
                <a:lnTo>
                  <a:pt x="104" y="791"/>
                </a:lnTo>
                <a:lnTo>
                  <a:pt x="87" y="848"/>
                </a:lnTo>
                <a:lnTo>
                  <a:pt x="69" y="905"/>
                </a:lnTo>
                <a:lnTo>
                  <a:pt x="69" y="905"/>
                </a:lnTo>
                <a:lnTo>
                  <a:pt x="49" y="850"/>
                </a:lnTo>
                <a:lnTo>
                  <a:pt x="32" y="793"/>
                </a:lnTo>
                <a:lnTo>
                  <a:pt x="18" y="736"/>
                </a:lnTo>
                <a:lnTo>
                  <a:pt x="8" y="677"/>
                </a:lnTo>
                <a:lnTo>
                  <a:pt x="2" y="618"/>
                </a:lnTo>
                <a:lnTo>
                  <a:pt x="0" y="557"/>
                </a:lnTo>
                <a:lnTo>
                  <a:pt x="0" y="496"/>
                </a:lnTo>
                <a:lnTo>
                  <a:pt x="6" y="431"/>
                </a:lnTo>
                <a:lnTo>
                  <a:pt x="6" y="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1" name="Freeform 8"/>
          <p:cNvSpPr>
            <a:spLocks noEditPoints="1" noChangeArrowheads="1"/>
          </p:cNvSpPr>
          <p:nvPr/>
        </p:nvSpPr>
        <p:spPr bwMode="auto">
          <a:xfrm>
            <a:off x="2601913" y="1058863"/>
            <a:ext cx="330200" cy="327025"/>
          </a:xfrm>
          <a:custGeom>
            <a:avLst/>
            <a:gdLst>
              <a:gd name="T0" fmla="*/ 382 w 994"/>
              <a:gd name="T1" fmla="*/ 230 h 984"/>
              <a:gd name="T2" fmla="*/ 506 w 994"/>
              <a:gd name="T3" fmla="*/ 116 h 984"/>
              <a:gd name="T4" fmla="*/ 547 w 994"/>
              <a:gd name="T5" fmla="*/ 165 h 984"/>
              <a:gd name="T6" fmla="*/ 603 w 994"/>
              <a:gd name="T7" fmla="*/ 230 h 984"/>
              <a:gd name="T8" fmla="*/ 640 w 994"/>
              <a:gd name="T9" fmla="*/ 297 h 984"/>
              <a:gd name="T10" fmla="*/ 673 w 994"/>
              <a:gd name="T11" fmla="*/ 362 h 984"/>
              <a:gd name="T12" fmla="*/ 697 w 994"/>
              <a:gd name="T13" fmla="*/ 389 h 984"/>
              <a:gd name="T14" fmla="*/ 740 w 994"/>
              <a:gd name="T15" fmla="*/ 413 h 984"/>
              <a:gd name="T16" fmla="*/ 774 w 994"/>
              <a:gd name="T17" fmla="*/ 419 h 984"/>
              <a:gd name="T18" fmla="*/ 581 w 994"/>
              <a:gd name="T19" fmla="*/ 0 h 984"/>
              <a:gd name="T20" fmla="*/ 557 w 994"/>
              <a:gd name="T21" fmla="*/ 8 h 984"/>
              <a:gd name="T22" fmla="*/ 516 w 994"/>
              <a:gd name="T23" fmla="*/ 35 h 984"/>
              <a:gd name="T24" fmla="*/ 506 w 994"/>
              <a:gd name="T25" fmla="*/ 59 h 984"/>
              <a:gd name="T26" fmla="*/ 506 w 994"/>
              <a:gd name="T27" fmla="*/ 78 h 984"/>
              <a:gd name="T28" fmla="*/ 538 w 994"/>
              <a:gd name="T29" fmla="*/ 130 h 984"/>
              <a:gd name="T30" fmla="*/ 626 w 994"/>
              <a:gd name="T31" fmla="*/ 230 h 984"/>
              <a:gd name="T32" fmla="*/ 652 w 994"/>
              <a:gd name="T33" fmla="*/ 279 h 984"/>
              <a:gd name="T34" fmla="*/ 677 w 994"/>
              <a:gd name="T35" fmla="*/ 334 h 984"/>
              <a:gd name="T36" fmla="*/ 705 w 994"/>
              <a:gd name="T37" fmla="*/ 372 h 984"/>
              <a:gd name="T38" fmla="*/ 736 w 994"/>
              <a:gd name="T39" fmla="*/ 393 h 984"/>
              <a:gd name="T40" fmla="*/ 768 w 994"/>
              <a:gd name="T41" fmla="*/ 403 h 984"/>
              <a:gd name="T42" fmla="*/ 821 w 994"/>
              <a:gd name="T43" fmla="*/ 393 h 984"/>
              <a:gd name="T44" fmla="*/ 872 w 994"/>
              <a:gd name="T45" fmla="*/ 352 h 984"/>
              <a:gd name="T46" fmla="*/ 902 w 994"/>
              <a:gd name="T47" fmla="*/ 301 h 984"/>
              <a:gd name="T48" fmla="*/ 581 w 994"/>
              <a:gd name="T49" fmla="*/ 0 h 984"/>
              <a:gd name="T50" fmla="*/ 923 w 994"/>
              <a:gd name="T51" fmla="*/ 303 h 984"/>
              <a:gd name="T52" fmla="*/ 969 w 994"/>
              <a:gd name="T53" fmla="*/ 360 h 984"/>
              <a:gd name="T54" fmla="*/ 990 w 994"/>
              <a:gd name="T55" fmla="*/ 403 h 984"/>
              <a:gd name="T56" fmla="*/ 994 w 994"/>
              <a:gd name="T57" fmla="*/ 450 h 984"/>
              <a:gd name="T58" fmla="*/ 978 w 994"/>
              <a:gd name="T59" fmla="*/ 488 h 984"/>
              <a:gd name="T60" fmla="*/ 953 w 994"/>
              <a:gd name="T61" fmla="*/ 502 h 984"/>
              <a:gd name="T62" fmla="*/ 910 w 994"/>
              <a:gd name="T63" fmla="*/ 507 h 984"/>
              <a:gd name="T64" fmla="*/ 874 w 994"/>
              <a:gd name="T65" fmla="*/ 494 h 984"/>
              <a:gd name="T66" fmla="*/ 849 w 994"/>
              <a:gd name="T67" fmla="*/ 472 h 984"/>
              <a:gd name="T68" fmla="*/ 841 w 994"/>
              <a:gd name="T69" fmla="*/ 441 h 984"/>
              <a:gd name="T70" fmla="*/ 853 w 994"/>
              <a:gd name="T71" fmla="*/ 405 h 984"/>
              <a:gd name="T72" fmla="*/ 874 w 994"/>
              <a:gd name="T73" fmla="*/ 383 h 984"/>
              <a:gd name="T74" fmla="*/ 908 w 994"/>
              <a:gd name="T75" fmla="*/ 317 h 984"/>
              <a:gd name="T76" fmla="*/ 951 w 994"/>
              <a:gd name="T77" fmla="*/ 358 h 984"/>
              <a:gd name="T78" fmla="*/ 957 w 994"/>
              <a:gd name="T79" fmla="*/ 395 h 984"/>
              <a:gd name="T80" fmla="*/ 949 w 994"/>
              <a:gd name="T81" fmla="*/ 448 h 984"/>
              <a:gd name="T82" fmla="*/ 910 w 994"/>
              <a:gd name="T83" fmla="*/ 496 h 984"/>
              <a:gd name="T84" fmla="*/ 939 w 994"/>
              <a:gd name="T85" fmla="*/ 490 h 984"/>
              <a:gd name="T86" fmla="*/ 967 w 994"/>
              <a:gd name="T87" fmla="*/ 474 h 984"/>
              <a:gd name="T88" fmla="*/ 980 w 994"/>
              <a:gd name="T89" fmla="*/ 446 h 984"/>
              <a:gd name="T90" fmla="*/ 980 w 994"/>
              <a:gd name="T91" fmla="*/ 413 h 984"/>
              <a:gd name="T92" fmla="*/ 951 w 994"/>
              <a:gd name="T93" fmla="*/ 358 h 984"/>
              <a:gd name="T94" fmla="*/ 372 w 994"/>
              <a:gd name="T95" fmla="*/ 572 h 984"/>
              <a:gd name="T96" fmla="*/ 191 w 994"/>
              <a:gd name="T97" fmla="*/ 940 h 984"/>
              <a:gd name="T98" fmla="*/ 150 w 994"/>
              <a:gd name="T99" fmla="*/ 972 h 984"/>
              <a:gd name="T100" fmla="*/ 87 w 994"/>
              <a:gd name="T101" fmla="*/ 984 h 984"/>
              <a:gd name="T102" fmla="*/ 34 w 994"/>
              <a:gd name="T103" fmla="*/ 960 h 984"/>
              <a:gd name="T104" fmla="*/ 4 w 994"/>
              <a:gd name="T105" fmla="*/ 911 h 984"/>
              <a:gd name="T106" fmla="*/ 6 w 994"/>
              <a:gd name="T107" fmla="*/ 846 h 984"/>
              <a:gd name="T108" fmla="*/ 323 w 994"/>
              <a:gd name="T109" fmla="*/ 529 h 984"/>
              <a:gd name="T110" fmla="*/ 311 w 994"/>
              <a:gd name="T111" fmla="*/ 315 h 984"/>
              <a:gd name="T112" fmla="*/ 335 w 994"/>
              <a:gd name="T113" fmla="*/ 376 h 984"/>
              <a:gd name="T114" fmla="*/ 347 w 994"/>
              <a:gd name="T115" fmla="*/ 458 h 984"/>
              <a:gd name="T116" fmla="*/ 333 w 994"/>
              <a:gd name="T117" fmla="*/ 519 h 984"/>
              <a:gd name="T118" fmla="*/ 431 w 994"/>
              <a:gd name="T119" fmla="*/ 604 h 984"/>
              <a:gd name="T120" fmla="*/ 500 w 994"/>
              <a:gd name="T121" fmla="*/ 576 h 984"/>
              <a:gd name="T122" fmla="*/ 577 w 994"/>
              <a:gd name="T123" fmla="*/ 578 h 984"/>
              <a:gd name="T124" fmla="*/ 683 w 994"/>
              <a:gd name="T125" fmla="*/ 527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4"/>
              <a:gd name="T190" fmla="*/ 0 h 984"/>
              <a:gd name="T191" fmla="*/ 994 w 994"/>
              <a:gd name="T192" fmla="*/ 984 h 98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4" h="984">
                <a:moveTo>
                  <a:pt x="786" y="419"/>
                </a:moveTo>
                <a:lnTo>
                  <a:pt x="705" y="513"/>
                </a:lnTo>
                <a:lnTo>
                  <a:pt x="382" y="230"/>
                </a:lnTo>
                <a:lnTo>
                  <a:pt x="496" y="98"/>
                </a:lnTo>
                <a:lnTo>
                  <a:pt x="496" y="98"/>
                </a:lnTo>
                <a:lnTo>
                  <a:pt x="506" y="116"/>
                </a:lnTo>
                <a:lnTo>
                  <a:pt x="518" y="132"/>
                </a:lnTo>
                <a:lnTo>
                  <a:pt x="518" y="132"/>
                </a:lnTo>
                <a:lnTo>
                  <a:pt x="547" y="165"/>
                </a:lnTo>
                <a:lnTo>
                  <a:pt x="575" y="198"/>
                </a:lnTo>
                <a:lnTo>
                  <a:pt x="575" y="198"/>
                </a:lnTo>
                <a:lnTo>
                  <a:pt x="603" y="230"/>
                </a:lnTo>
                <a:lnTo>
                  <a:pt x="628" y="263"/>
                </a:lnTo>
                <a:lnTo>
                  <a:pt x="628" y="263"/>
                </a:lnTo>
                <a:lnTo>
                  <a:pt x="640" y="297"/>
                </a:lnTo>
                <a:lnTo>
                  <a:pt x="654" y="330"/>
                </a:lnTo>
                <a:lnTo>
                  <a:pt x="664" y="346"/>
                </a:lnTo>
                <a:lnTo>
                  <a:pt x="673" y="362"/>
                </a:lnTo>
                <a:lnTo>
                  <a:pt x="685" y="374"/>
                </a:lnTo>
                <a:lnTo>
                  <a:pt x="697" y="389"/>
                </a:lnTo>
                <a:lnTo>
                  <a:pt x="697" y="389"/>
                </a:lnTo>
                <a:lnTo>
                  <a:pt x="717" y="403"/>
                </a:lnTo>
                <a:lnTo>
                  <a:pt x="727" y="409"/>
                </a:lnTo>
                <a:lnTo>
                  <a:pt x="740" y="413"/>
                </a:lnTo>
                <a:lnTo>
                  <a:pt x="750" y="417"/>
                </a:lnTo>
                <a:lnTo>
                  <a:pt x="762" y="419"/>
                </a:lnTo>
                <a:lnTo>
                  <a:pt x="774" y="419"/>
                </a:lnTo>
                <a:lnTo>
                  <a:pt x="786" y="419"/>
                </a:lnTo>
                <a:lnTo>
                  <a:pt x="786" y="419"/>
                </a:lnTo>
                <a:close/>
                <a:moveTo>
                  <a:pt x="581" y="0"/>
                </a:moveTo>
                <a:lnTo>
                  <a:pt x="581" y="0"/>
                </a:lnTo>
                <a:lnTo>
                  <a:pt x="569" y="2"/>
                </a:lnTo>
                <a:lnTo>
                  <a:pt x="557" y="8"/>
                </a:lnTo>
                <a:lnTo>
                  <a:pt x="542" y="15"/>
                </a:lnTo>
                <a:lnTo>
                  <a:pt x="528" y="23"/>
                </a:lnTo>
                <a:lnTo>
                  <a:pt x="516" y="35"/>
                </a:lnTo>
                <a:lnTo>
                  <a:pt x="510" y="43"/>
                </a:lnTo>
                <a:lnTo>
                  <a:pt x="508" y="51"/>
                </a:lnTo>
                <a:lnTo>
                  <a:pt x="506" y="59"/>
                </a:lnTo>
                <a:lnTo>
                  <a:pt x="504" y="69"/>
                </a:lnTo>
                <a:lnTo>
                  <a:pt x="504" y="69"/>
                </a:lnTo>
                <a:lnTo>
                  <a:pt x="506" y="78"/>
                </a:lnTo>
                <a:lnTo>
                  <a:pt x="510" y="88"/>
                </a:lnTo>
                <a:lnTo>
                  <a:pt x="522" y="108"/>
                </a:lnTo>
                <a:lnTo>
                  <a:pt x="538" y="130"/>
                </a:lnTo>
                <a:lnTo>
                  <a:pt x="559" y="155"/>
                </a:lnTo>
                <a:lnTo>
                  <a:pt x="605" y="206"/>
                </a:lnTo>
                <a:lnTo>
                  <a:pt x="626" y="230"/>
                </a:lnTo>
                <a:lnTo>
                  <a:pt x="644" y="254"/>
                </a:lnTo>
                <a:lnTo>
                  <a:pt x="644" y="254"/>
                </a:lnTo>
                <a:lnTo>
                  <a:pt x="652" y="279"/>
                </a:lnTo>
                <a:lnTo>
                  <a:pt x="660" y="299"/>
                </a:lnTo>
                <a:lnTo>
                  <a:pt x="668" y="317"/>
                </a:lnTo>
                <a:lnTo>
                  <a:pt x="677" y="334"/>
                </a:lnTo>
                <a:lnTo>
                  <a:pt x="685" y="348"/>
                </a:lnTo>
                <a:lnTo>
                  <a:pt x="695" y="360"/>
                </a:lnTo>
                <a:lnTo>
                  <a:pt x="705" y="372"/>
                </a:lnTo>
                <a:lnTo>
                  <a:pt x="715" y="380"/>
                </a:lnTo>
                <a:lnTo>
                  <a:pt x="725" y="389"/>
                </a:lnTo>
                <a:lnTo>
                  <a:pt x="736" y="393"/>
                </a:lnTo>
                <a:lnTo>
                  <a:pt x="748" y="399"/>
                </a:lnTo>
                <a:lnTo>
                  <a:pt x="758" y="401"/>
                </a:lnTo>
                <a:lnTo>
                  <a:pt x="768" y="403"/>
                </a:lnTo>
                <a:lnTo>
                  <a:pt x="778" y="403"/>
                </a:lnTo>
                <a:lnTo>
                  <a:pt x="801" y="399"/>
                </a:lnTo>
                <a:lnTo>
                  <a:pt x="821" y="393"/>
                </a:lnTo>
                <a:lnTo>
                  <a:pt x="839" y="383"/>
                </a:lnTo>
                <a:lnTo>
                  <a:pt x="858" y="368"/>
                </a:lnTo>
                <a:lnTo>
                  <a:pt x="872" y="352"/>
                </a:lnTo>
                <a:lnTo>
                  <a:pt x="886" y="336"/>
                </a:lnTo>
                <a:lnTo>
                  <a:pt x="896" y="317"/>
                </a:lnTo>
                <a:lnTo>
                  <a:pt x="902" y="301"/>
                </a:lnTo>
                <a:lnTo>
                  <a:pt x="906" y="283"/>
                </a:lnTo>
                <a:lnTo>
                  <a:pt x="581" y="0"/>
                </a:lnTo>
                <a:lnTo>
                  <a:pt x="581" y="0"/>
                </a:lnTo>
                <a:close/>
                <a:moveTo>
                  <a:pt x="914" y="295"/>
                </a:moveTo>
                <a:lnTo>
                  <a:pt x="914" y="295"/>
                </a:lnTo>
                <a:lnTo>
                  <a:pt x="923" y="303"/>
                </a:lnTo>
                <a:lnTo>
                  <a:pt x="945" y="326"/>
                </a:lnTo>
                <a:lnTo>
                  <a:pt x="957" y="342"/>
                </a:lnTo>
                <a:lnTo>
                  <a:pt x="969" y="360"/>
                </a:lnTo>
                <a:lnTo>
                  <a:pt x="980" y="380"/>
                </a:lnTo>
                <a:lnTo>
                  <a:pt x="990" y="403"/>
                </a:lnTo>
                <a:lnTo>
                  <a:pt x="990" y="403"/>
                </a:lnTo>
                <a:lnTo>
                  <a:pt x="994" y="419"/>
                </a:lnTo>
                <a:lnTo>
                  <a:pt x="994" y="435"/>
                </a:lnTo>
                <a:lnTo>
                  <a:pt x="994" y="450"/>
                </a:lnTo>
                <a:lnTo>
                  <a:pt x="990" y="464"/>
                </a:lnTo>
                <a:lnTo>
                  <a:pt x="984" y="478"/>
                </a:lnTo>
                <a:lnTo>
                  <a:pt x="978" y="488"/>
                </a:lnTo>
                <a:lnTo>
                  <a:pt x="967" y="496"/>
                </a:lnTo>
                <a:lnTo>
                  <a:pt x="953" y="502"/>
                </a:lnTo>
                <a:lnTo>
                  <a:pt x="953" y="502"/>
                </a:lnTo>
                <a:lnTo>
                  <a:pt x="939" y="505"/>
                </a:lnTo>
                <a:lnTo>
                  <a:pt x="925" y="507"/>
                </a:lnTo>
                <a:lnTo>
                  <a:pt x="910" y="507"/>
                </a:lnTo>
                <a:lnTo>
                  <a:pt x="896" y="505"/>
                </a:lnTo>
                <a:lnTo>
                  <a:pt x="884" y="500"/>
                </a:lnTo>
                <a:lnTo>
                  <a:pt x="874" y="494"/>
                </a:lnTo>
                <a:lnTo>
                  <a:pt x="864" y="488"/>
                </a:lnTo>
                <a:lnTo>
                  <a:pt x="856" y="480"/>
                </a:lnTo>
                <a:lnTo>
                  <a:pt x="849" y="472"/>
                </a:lnTo>
                <a:lnTo>
                  <a:pt x="843" y="462"/>
                </a:lnTo>
                <a:lnTo>
                  <a:pt x="841" y="452"/>
                </a:lnTo>
                <a:lnTo>
                  <a:pt x="841" y="441"/>
                </a:lnTo>
                <a:lnTo>
                  <a:pt x="843" y="429"/>
                </a:lnTo>
                <a:lnTo>
                  <a:pt x="847" y="417"/>
                </a:lnTo>
                <a:lnTo>
                  <a:pt x="853" y="405"/>
                </a:lnTo>
                <a:lnTo>
                  <a:pt x="864" y="395"/>
                </a:lnTo>
                <a:lnTo>
                  <a:pt x="864" y="395"/>
                </a:lnTo>
                <a:lnTo>
                  <a:pt x="874" y="383"/>
                </a:lnTo>
                <a:lnTo>
                  <a:pt x="884" y="368"/>
                </a:lnTo>
                <a:lnTo>
                  <a:pt x="898" y="344"/>
                </a:lnTo>
                <a:lnTo>
                  <a:pt x="908" y="317"/>
                </a:lnTo>
                <a:lnTo>
                  <a:pt x="914" y="295"/>
                </a:lnTo>
                <a:lnTo>
                  <a:pt x="914" y="295"/>
                </a:lnTo>
                <a:close/>
                <a:moveTo>
                  <a:pt x="951" y="358"/>
                </a:moveTo>
                <a:lnTo>
                  <a:pt x="951" y="358"/>
                </a:lnTo>
                <a:lnTo>
                  <a:pt x="955" y="376"/>
                </a:lnTo>
                <a:lnTo>
                  <a:pt x="957" y="395"/>
                </a:lnTo>
                <a:lnTo>
                  <a:pt x="957" y="413"/>
                </a:lnTo>
                <a:lnTo>
                  <a:pt x="955" y="429"/>
                </a:lnTo>
                <a:lnTo>
                  <a:pt x="949" y="448"/>
                </a:lnTo>
                <a:lnTo>
                  <a:pt x="941" y="464"/>
                </a:lnTo>
                <a:lnTo>
                  <a:pt x="927" y="480"/>
                </a:lnTo>
                <a:lnTo>
                  <a:pt x="910" y="496"/>
                </a:lnTo>
                <a:lnTo>
                  <a:pt x="910" y="496"/>
                </a:lnTo>
                <a:lnTo>
                  <a:pt x="925" y="494"/>
                </a:lnTo>
                <a:lnTo>
                  <a:pt x="939" y="490"/>
                </a:lnTo>
                <a:lnTo>
                  <a:pt x="949" y="486"/>
                </a:lnTo>
                <a:lnTo>
                  <a:pt x="959" y="480"/>
                </a:lnTo>
                <a:lnTo>
                  <a:pt x="967" y="474"/>
                </a:lnTo>
                <a:lnTo>
                  <a:pt x="973" y="466"/>
                </a:lnTo>
                <a:lnTo>
                  <a:pt x="978" y="456"/>
                </a:lnTo>
                <a:lnTo>
                  <a:pt x="980" y="446"/>
                </a:lnTo>
                <a:lnTo>
                  <a:pt x="982" y="435"/>
                </a:lnTo>
                <a:lnTo>
                  <a:pt x="982" y="425"/>
                </a:lnTo>
                <a:lnTo>
                  <a:pt x="980" y="413"/>
                </a:lnTo>
                <a:lnTo>
                  <a:pt x="975" y="403"/>
                </a:lnTo>
                <a:lnTo>
                  <a:pt x="965" y="380"/>
                </a:lnTo>
                <a:lnTo>
                  <a:pt x="951" y="358"/>
                </a:lnTo>
                <a:lnTo>
                  <a:pt x="951" y="358"/>
                </a:lnTo>
                <a:close/>
                <a:moveTo>
                  <a:pt x="323" y="529"/>
                </a:moveTo>
                <a:lnTo>
                  <a:pt x="372" y="572"/>
                </a:lnTo>
                <a:lnTo>
                  <a:pt x="372" y="572"/>
                </a:lnTo>
                <a:lnTo>
                  <a:pt x="422" y="614"/>
                </a:lnTo>
                <a:lnTo>
                  <a:pt x="191" y="940"/>
                </a:lnTo>
                <a:lnTo>
                  <a:pt x="191" y="940"/>
                </a:lnTo>
                <a:lnTo>
                  <a:pt x="170" y="958"/>
                </a:lnTo>
                <a:lnTo>
                  <a:pt x="150" y="972"/>
                </a:lnTo>
                <a:lnTo>
                  <a:pt x="128" y="980"/>
                </a:lnTo>
                <a:lnTo>
                  <a:pt x="107" y="984"/>
                </a:lnTo>
                <a:lnTo>
                  <a:pt x="87" y="984"/>
                </a:lnTo>
                <a:lnTo>
                  <a:pt x="67" y="978"/>
                </a:lnTo>
                <a:lnTo>
                  <a:pt x="50" y="970"/>
                </a:lnTo>
                <a:lnTo>
                  <a:pt x="34" y="960"/>
                </a:lnTo>
                <a:lnTo>
                  <a:pt x="20" y="946"/>
                </a:lnTo>
                <a:lnTo>
                  <a:pt x="10" y="929"/>
                </a:lnTo>
                <a:lnTo>
                  <a:pt x="4" y="911"/>
                </a:lnTo>
                <a:lnTo>
                  <a:pt x="0" y="891"/>
                </a:lnTo>
                <a:lnTo>
                  <a:pt x="0" y="868"/>
                </a:lnTo>
                <a:lnTo>
                  <a:pt x="6" y="846"/>
                </a:lnTo>
                <a:lnTo>
                  <a:pt x="16" y="824"/>
                </a:lnTo>
                <a:lnTo>
                  <a:pt x="32" y="799"/>
                </a:lnTo>
                <a:lnTo>
                  <a:pt x="323" y="529"/>
                </a:lnTo>
                <a:lnTo>
                  <a:pt x="323" y="529"/>
                </a:lnTo>
                <a:close/>
                <a:moveTo>
                  <a:pt x="366" y="250"/>
                </a:moveTo>
                <a:lnTo>
                  <a:pt x="311" y="315"/>
                </a:lnTo>
                <a:lnTo>
                  <a:pt x="311" y="315"/>
                </a:lnTo>
                <a:lnTo>
                  <a:pt x="325" y="346"/>
                </a:lnTo>
                <a:lnTo>
                  <a:pt x="335" y="376"/>
                </a:lnTo>
                <a:lnTo>
                  <a:pt x="343" y="407"/>
                </a:lnTo>
                <a:lnTo>
                  <a:pt x="347" y="433"/>
                </a:lnTo>
                <a:lnTo>
                  <a:pt x="347" y="458"/>
                </a:lnTo>
                <a:lnTo>
                  <a:pt x="345" y="480"/>
                </a:lnTo>
                <a:lnTo>
                  <a:pt x="339" y="500"/>
                </a:lnTo>
                <a:lnTo>
                  <a:pt x="333" y="519"/>
                </a:lnTo>
                <a:lnTo>
                  <a:pt x="378" y="557"/>
                </a:lnTo>
                <a:lnTo>
                  <a:pt x="431" y="604"/>
                </a:lnTo>
                <a:lnTo>
                  <a:pt x="431" y="604"/>
                </a:lnTo>
                <a:lnTo>
                  <a:pt x="453" y="590"/>
                </a:lnTo>
                <a:lnTo>
                  <a:pt x="475" y="580"/>
                </a:lnTo>
                <a:lnTo>
                  <a:pt x="500" y="576"/>
                </a:lnTo>
                <a:lnTo>
                  <a:pt x="526" y="572"/>
                </a:lnTo>
                <a:lnTo>
                  <a:pt x="551" y="574"/>
                </a:lnTo>
                <a:lnTo>
                  <a:pt x="577" y="578"/>
                </a:lnTo>
                <a:lnTo>
                  <a:pt x="601" y="584"/>
                </a:lnTo>
                <a:lnTo>
                  <a:pt x="626" y="592"/>
                </a:lnTo>
                <a:lnTo>
                  <a:pt x="683" y="527"/>
                </a:lnTo>
                <a:lnTo>
                  <a:pt x="366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2" name="Freeform 9"/>
          <p:cNvSpPr>
            <a:spLocks noEditPoints="1" noChangeArrowheads="1"/>
          </p:cNvSpPr>
          <p:nvPr/>
        </p:nvSpPr>
        <p:spPr bwMode="auto">
          <a:xfrm>
            <a:off x="1039813" y="1058863"/>
            <a:ext cx="349250" cy="338137"/>
          </a:xfrm>
          <a:custGeom>
            <a:avLst/>
            <a:gdLst>
              <a:gd name="T0" fmla="*/ 75 w 1051"/>
              <a:gd name="T1" fmla="*/ 402 h 1014"/>
              <a:gd name="T2" fmla="*/ 108 w 1051"/>
              <a:gd name="T3" fmla="*/ 408 h 1014"/>
              <a:gd name="T4" fmla="*/ 157 w 1051"/>
              <a:gd name="T5" fmla="*/ 410 h 1014"/>
              <a:gd name="T6" fmla="*/ 205 w 1051"/>
              <a:gd name="T7" fmla="*/ 400 h 1014"/>
              <a:gd name="T8" fmla="*/ 250 w 1051"/>
              <a:gd name="T9" fmla="*/ 380 h 1014"/>
              <a:gd name="T10" fmla="*/ 291 w 1051"/>
              <a:gd name="T11" fmla="*/ 347 h 1014"/>
              <a:gd name="T12" fmla="*/ 313 w 1051"/>
              <a:gd name="T13" fmla="*/ 321 h 1014"/>
              <a:gd name="T14" fmla="*/ 350 w 1051"/>
              <a:gd name="T15" fmla="*/ 244 h 1014"/>
              <a:gd name="T16" fmla="*/ 819 w 1051"/>
              <a:gd name="T17" fmla="*/ 553 h 1014"/>
              <a:gd name="T18" fmla="*/ 346 w 1051"/>
              <a:gd name="T19" fmla="*/ 126 h 1014"/>
              <a:gd name="T20" fmla="*/ 317 w 1051"/>
              <a:gd name="T21" fmla="*/ 67 h 1014"/>
              <a:gd name="T22" fmla="*/ 868 w 1051"/>
              <a:gd name="T23" fmla="*/ 724 h 1014"/>
              <a:gd name="T24" fmla="*/ 890 w 1051"/>
              <a:gd name="T25" fmla="*/ 758 h 1014"/>
              <a:gd name="T26" fmla="*/ 897 w 1051"/>
              <a:gd name="T27" fmla="*/ 787 h 1014"/>
              <a:gd name="T28" fmla="*/ 886 w 1051"/>
              <a:gd name="T29" fmla="*/ 815 h 1014"/>
              <a:gd name="T30" fmla="*/ 846 w 1051"/>
              <a:gd name="T31" fmla="*/ 843 h 1014"/>
              <a:gd name="T32" fmla="*/ 777 w 1051"/>
              <a:gd name="T33" fmla="*/ 878 h 1014"/>
              <a:gd name="T34" fmla="*/ 746 w 1051"/>
              <a:gd name="T35" fmla="*/ 907 h 1014"/>
              <a:gd name="T36" fmla="*/ 740 w 1051"/>
              <a:gd name="T37" fmla="*/ 929 h 1014"/>
              <a:gd name="T38" fmla="*/ 744 w 1051"/>
              <a:gd name="T39" fmla="*/ 947 h 1014"/>
              <a:gd name="T40" fmla="*/ 766 w 1051"/>
              <a:gd name="T41" fmla="*/ 978 h 1014"/>
              <a:gd name="T42" fmla="*/ 836 w 1051"/>
              <a:gd name="T43" fmla="*/ 1008 h 1014"/>
              <a:gd name="T44" fmla="*/ 895 w 1051"/>
              <a:gd name="T45" fmla="*/ 1014 h 1014"/>
              <a:gd name="T46" fmla="*/ 982 w 1051"/>
              <a:gd name="T47" fmla="*/ 1000 h 1014"/>
              <a:gd name="T48" fmla="*/ 1039 w 1051"/>
              <a:gd name="T49" fmla="*/ 963 h 1014"/>
              <a:gd name="T50" fmla="*/ 1049 w 1051"/>
              <a:gd name="T51" fmla="*/ 937 h 1014"/>
              <a:gd name="T52" fmla="*/ 1049 w 1051"/>
              <a:gd name="T53" fmla="*/ 921 h 1014"/>
              <a:gd name="T54" fmla="*/ 998 w 1051"/>
              <a:gd name="T55" fmla="*/ 841 h 1014"/>
              <a:gd name="T56" fmla="*/ 890 w 1051"/>
              <a:gd name="T57" fmla="*/ 711 h 1014"/>
              <a:gd name="T58" fmla="*/ 868 w 1051"/>
              <a:gd name="T59" fmla="*/ 724 h 1014"/>
              <a:gd name="T60" fmla="*/ 783 w 1051"/>
              <a:gd name="T61" fmla="*/ 900 h 1014"/>
              <a:gd name="T62" fmla="*/ 785 w 1051"/>
              <a:gd name="T63" fmla="*/ 937 h 1014"/>
              <a:gd name="T64" fmla="*/ 797 w 1051"/>
              <a:gd name="T65" fmla="*/ 955 h 1014"/>
              <a:gd name="T66" fmla="*/ 825 w 1051"/>
              <a:gd name="T67" fmla="*/ 974 h 1014"/>
              <a:gd name="T68" fmla="*/ 888 w 1051"/>
              <a:gd name="T69" fmla="*/ 988 h 1014"/>
              <a:gd name="T70" fmla="*/ 958 w 1051"/>
              <a:gd name="T71" fmla="*/ 990 h 1014"/>
              <a:gd name="T72" fmla="*/ 880 w 1051"/>
              <a:gd name="T73" fmla="*/ 996 h 1014"/>
              <a:gd name="T74" fmla="*/ 813 w 1051"/>
              <a:gd name="T75" fmla="*/ 984 h 1014"/>
              <a:gd name="T76" fmla="*/ 781 w 1051"/>
              <a:gd name="T77" fmla="*/ 963 h 1014"/>
              <a:gd name="T78" fmla="*/ 766 w 1051"/>
              <a:gd name="T79" fmla="*/ 945 h 1014"/>
              <a:gd name="T80" fmla="*/ 762 w 1051"/>
              <a:gd name="T81" fmla="*/ 921 h 1014"/>
              <a:gd name="T82" fmla="*/ 773 w 1051"/>
              <a:gd name="T83" fmla="*/ 900 h 1014"/>
              <a:gd name="T84" fmla="*/ 775 w 1051"/>
              <a:gd name="T85" fmla="*/ 685 h 1014"/>
              <a:gd name="T86" fmla="*/ 817 w 1051"/>
              <a:gd name="T87" fmla="*/ 626 h 1014"/>
              <a:gd name="T88" fmla="*/ 329 w 1051"/>
              <a:gd name="T89" fmla="*/ 30 h 1014"/>
              <a:gd name="T90" fmla="*/ 43 w 1051"/>
              <a:gd name="T91" fmla="*/ 423 h 10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1"/>
              <a:gd name="T139" fmla="*/ 0 h 1014"/>
              <a:gd name="T140" fmla="*/ 1051 w 1051"/>
              <a:gd name="T141" fmla="*/ 1014 h 101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1" h="1014">
                <a:moveTo>
                  <a:pt x="858" y="547"/>
                </a:moveTo>
                <a:lnTo>
                  <a:pt x="705" y="754"/>
                </a:lnTo>
                <a:lnTo>
                  <a:pt x="75" y="402"/>
                </a:lnTo>
                <a:lnTo>
                  <a:pt x="75" y="402"/>
                </a:lnTo>
                <a:lnTo>
                  <a:pt x="92" y="406"/>
                </a:lnTo>
                <a:lnTo>
                  <a:pt x="108" y="408"/>
                </a:lnTo>
                <a:lnTo>
                  <a:pt x="124" y="410"/>
                </a:lnTo>
                <a:lnTo>
                  <a:pt x="140" y="410"/>
                </a:lnTo>
                <a:lnTo>
                  <a:pt x="157" y="410"/>
                </a:lnTo>
                <a:lnTo>
                  <a:pt x="173" y="408"/>
                </a:lnTo>
                <a:lnTo>
                  <a:pt x="189" y="404"/>
                </a:lnTo>
                <a:lnTo>
                  <a:pt x="205" y="400"/>
                </a:lnTo>
                <a:lnTo>
                  <a:pt x="222" y="394"/>
                </a:lnTo>
                <a:lnTo>
                  <a:pt x="236" y="388"/>
                </a:lnTo>
                <a:lnTo>
                  <a:pt x="250" y="380"/>
                </a:lnTo>
                <a:lnTo>
                  <a:pt x="264" y="370"/>
                </a:lnTo>
                <a:lnTo>
                  <a:pt x="279" y="360"/>
                </a:lnTo>
                <a:lnTo>
                  <a:pt x="291" y="347"/>
                </a:lnTo>
                <a:lnTo>
                  <a:pt x="303" y="335"/>
                </a:lnTo>
                <a:lnTo>
                  <a:pt x="313" y="321"/>
                </a:lnTo>
                <a:lnTo>
                  <a:pt x="313" y="321"/>
                </a:lnTo>
                <a:lnTo>
                  <a:pt x="329" y="297"/>
                </a:lnTo>
                <a:lnTo>
                  <a:pt x="342" y="270"/>
                </a:lnTo>
                <a:lnTo>
                  <a:pt x="350" y="244"/>
                </a:lnTo>
                <a:lnTo>
                  <a:pt x="354" y="217"/>
                </a:lnTo>
                <a:lnTo>
                  <a:pt x="791" y="595"/>
                </a:lnTo>
                <a:lnTo>
                  <a:pt x="819" y="553"/>
                </a:lnTo>
                <a:lnTo>
                  <a:pt x="352" y="148"/>
                </a:lnTo>
                <a:lnTo>
                  <a:pt x="352" y="148"/>
                </a:lnTo>
                <a:lnTo>
                  <a:pt x="346" y="126"/>
                </a:lnTo>
                <a:lnTo>
                  <a:pt x="338" y="105"/>
                </a:lnTo>
                <a:lnTo>
                  <a:pt x="327" y="87"/>
                </a:lnTo>
                <a:lnTo>
                  <a:pt x="317" y="67"/>
                </a:lnTo>
                <a:lnTo>
                  <a:pt x="858" y="547"/>
                </a:lnTo>
                <a:lnTo>
                  <a:pt x="858" y="547"/>
                </a:lnTo>
                <a:close/>
                <a:moveTo>
                  <a:pt x="868" y="724"/>
                </a:moveTo>
                <a:lnTo>
                  <a:pt x="868" y="724"/>
                </a:lnTo>
                <a:lnTo>
                  <a:pt x="884" y="748"/>
                </a:lnTo>
                <a:lnTo>
                  <a:pt x="890" y="758"/>
                </a:lnTo>
                <a:lnTo>
                  <a:pt x="895" y="768"/>
                </a:lnTo>
                <a:lnTo>
                  <a:pt x="897" y="778"/>
                </a:lnTo>
                <a:lnTo>
                  <a:pt x="897" y="787"/>
                </a:lnTo>
                <a:lnTo>
                  <a:pt x="897" y="795"/>
                </a:lnTo>
                <a:lnTo>
                  <a:pt x="895" y="801"/>
                </a:lnTo>
                <a:lnTo>
                  <a:pt x="886" y="815"/>
                </a:lnTo>
                <a:lnTo>
                  <a:pt x="876" y="825"/>
                </a:lnTo>
                <a:lnTo>
                  <a:pt x="862" y="835"/>
                </a:lnTo>
                <a:lnTo>
                  <a:pt x="846" y="843"/>
                </a:lnTo>
                <a:lnTo>
                  <a:pt x="809" y="860"/>
                </a:lnTo>
                <a:lnTo>
                  <a:pt x="793" y="868"/>
                </a:lnTo>
                <a:lnTo>
                  <a:pt x="777" y="878"/>
                </a:lnTo>
                <a:lnTo>
                  <a:pt x="762" y="888"/>
                </a:lnTo>
                <a:lnTo>
                  <a:pt x="750" y="898"/>
                </a:lnTo>
                <a:lnTo>
                  <a:pt x="746" y="907"/>
                </a:lnTo>
                <a:lnTo>
                  <a:pt x="744" y="913"/>
                </a:lnTo>
                <a:lnTo>
                  <a:pt x="742" y="921"/>
                </a:lnTo>
                <a:lnTo>
                  <a:pt x="740" y="929"/>
                </a:lnTo>
                <a:lnTo>
                  <a:pt x="740" y="929"/>
                </a:lnTo>
                <a:lnTo>
                  <a:pt x="742" y="937"/>
                </a:lnTo>
                <a:lnTo>
                  <a:pt x="744" y="947"/>
                </a:lnTo>
                <a:lnTo>
                  <a:pt x="748" y="955"/>
                </a:lnTo>
                <a:lnTo>
                  <a:pt x="752" y="963"/>
                </a:lnTo>
                <a:lnTo>
                  <a:pt x="766" y="978"/>
                </a:lnTo>
                <a:lnTo>
                  <a:pt x="787" y="990"/>
                </a:lnTo>
                <a:lnTo>
                  <a:pt x="809" y="1000"/>
                </a:lnTo>
                <a:lnTo>
                  <a:pt x="836" y="1008"/>
                </a:lnTo>
                <a:lnTo>
                  <a:pt x="864" y="1012"/>
                </a:lnTo>
                <a:lnTo>
                  <a:pt x="895" y="1014"/>
                </a:lnTo>
                <a:lnTo>
                  <a:pt x="895" y="1014"/>
                </a:lnTo>
                <a:lnTo>
                  <a:pt x="927" y="1012"/>
                </a:lnTo>
                <a:lnTo>
                  <a:pt x="956" y="1008"/>
                </a:lnTo>
                <a:lnTo>
                  <a:pt x="982" y="1000"/>
                </a:lnTo>
                <a:lnTo>
                  <a:pt x="1004" y="990"/>
                </a:lnTo>
                <a:lnTo>
                  <a:pt x="1025" y="978"/>
                </a:lnTo>
                <a:lnTo>
                  <a:pt x="1039" y="963"/>
                </a:lnTo>
                <a:lnTo>
                  <a:pt x="1043" y="955"/>
                </a:lnTo>
                <a:lnTo>
                  <a:pt x="1047" y="947"/>
                </a:lnTo>
                <a:lnTo>
                  <a:pt x="1049" y="937"/>
                </a:lnTo>
                <a:lnTo>
                  <a:pt x="1051" y="929"/>
                </a:lnTo>
                <a:lnTo>
                  <a:pt x="1051" y="929"/>
                </a:lnTo>
                <a:lnTo>
                  <a:pt x="1049" y="921"/>
                </a:lnTo>
                <a:lnTo>
                  <a:pt x="1043" y="909"/>
                </a:lnTo>
                <a:lnTo>
                  <a:pt x="1025" y="878"/>
                </a:lnTo>
                <a:lnTo>
                  <a:pt x="998" y="841"/>
                </a:lnTo>
                <a:lnTo>
                  <a:pt x="968" y="801"/>
                </a:lnTo>
                <a:lnTo>
                  <a:pt x="909" y="734"/>
                </a:lnTo>
                <a:lnTo>
                  <a:pt x="890" y="711"/>
                </a:lnTo>
                <a:lnTo>
                  <a:pt x="882" y="705"/>
                </a:lnTo>
                <a:lnTo>
                  <a:pt x="868" y="724"/>
                </a:lnTo>
                <a:lnTo>
                  <a:pt x="868" y="724"/>
                </a:lnTo>
                <a:close/>
                <a:moveTo>
                  <a:pt x="789" y="888"/>
                </a:moveTo>
                <a:lnTo>
                  <a:pt x="789" y="888"/>
                </a:lnTo>
                <a:lnTo>
                  <a:pt x="783" y="900"/>
                </a:lnTo>
                <a:lnTo>
                  <a:pt x="781" y="913"/>
                </a:lnTo>
                <a:lnTo>
                  <a:pt x="781" y="925"/>
                </a:lnTo>
                <a:lnTo>
                  <a:pt x="785" y="937"/>
                </a:lnTo>
                <a:lnTo>
                  <a:pt x="785" y="937"/>
                </a:lnTo>
                <a:lnTo>
                  <a:pt x="789" y="947"/>
                </a:lnTo>
                <a:lnTo>
                  <a:pt x="797" y="955"/>
                </a:lnTo>
                <a:lnTo>
                  <a:pt x="805" y="961"/>
                </a:lnTo>
                <a:lnTo>
                  <a:pt x="813" y="968"/>
                </a:lnTo>
                <a:lnTo>
                  <a:pt x="825" y="974"/>
                </a:lnTo>
                <a:lnTo>
                  <a:pt x="836" y="978"/>
                </a:lnTo>
                <a:lnTo>
                  <a:pt x="862" y="984"/>
                </a:lnTo>
                <a:lnTo>
                  <a:pt x="888" y="988"/>
                </a:lnTo>
                <a:lnTo>
                  <a:pt x="913" y="988"/>
                </a:lnTo>
                <a:lnTo>
                  <a:pt x="958" y="990"/>
                </a:lnTo>
                <a:lnTo>
                  <a:pt x="958" y="990"/>
                </a:lnTo>
                <a:lnTo>
                  <a:pt x="935" y="992"/>
                </a:lnTo>
                <a:lnTo>
                  <a:pt x="909" y="994"/>
                </a:lnTo>
                <a:lnTo>
                  <a:pt x="880" y="996"/>
                </a:lnTo>
                <a:lnTo>
                  <a:pt x="854" y="992"/>
                </a:lnTo>
                <a:lnTo>
                  <a:pt x="825" y="988"/>
                </a:lnTo>
                <a:lnTo>
                  <a:pt x="813" y="984"/>
                </a:lnTo>
                <a:lnTo>
                  <a:pt x="803" y="978"/>
                </a:lnTo>
                <a:lnTo>
                  <a:pt x="791" y="972"/>
                </a:lnTo>
                <a:lnTo>
                  <a:pt x="781" y="963"/>
                </a:lnTo>
                <a:lnTo>
                  <a:pt x="773" y="955"/>
                </a:lnTo>
                <a:lnTo>
                  <a:pt x="766" y="945"/>
                </a:lnTo>
                <a:lnTo>
                  <a:pt x="766" y="945"/>
                </a:lnTo>
                <a:lnTo>
                  <a:pt x="762" y="937"/>
                </a:lnTo>
                <a:lnTo>
                  <a:pt x="760" y="929"/>
                </a:lnTo>
                <a:lnTo>
                  <a:pt x="762" y="921"/>
                </a:lnTo>
                <a:lnTo>
                  <a:pt x="764" y="915"/>
                </a:lnTo>
                <a:lnTo>
                  <a:pt x="769" y="907"/>
                </a:lnTo>
                <a:lnTo>
                  <a:pt x="773" y="900"/>
                </a:lnTo>
                <a:lnTo>
                  <a:pt x="789" y="888"/>
                </a:lnTo>
                <a:lnTo>
                  <a:pt x="789" y="888"/>
                </a:lnTo>
                <a:close/>
                <a:moveTo>
                  <a:pt x="775" y="685"/>
                </a:moveTo>
                <a:lnTo>
                  <a:pt x="848" y="724"/>
                </a:lnTo>
                <a:lnTo>
                  <a:pt x="876" y="683"/>
                </a:lnTo>
                <a:lnTo>
                  <a:pt x="817" y="626"/>
                </a:lnTo>
                <a:lnTo>
                  <a:pt x="775" y="685"/>
                </a:lnTo>
                <a:lnTo>
                  <a:pt x="775" y="685"/>
                </a:lnTo>
                <a:close/>
                <a:moveTo>
                  <a:pt x="329" y="30"/>
                </a:moveTo>
                <a:lnTo>
                  <a:pt x="287" y="0"/>
                </a:lnTo>
                <a:lnTo>
                  <a:pt x="0" y="392"/>
                </a:lnTo>
                <a:lnTo>
                  <a:pt x="43" y="423"/>
                </a:lnTo>
                <a:lnTo>
                  <a:pt x="3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3" name="Freeform 10"/>
          <p:cNvSpPr>
            <a:spLocks noEditPoints="1" noChangeArrowheads="1"/>
          </p:cNvSpPr>
          <p:nvPr/>
        </p:nvSpPr>
        <p:spPr bwMode="auto">
          <a:xfrm>
            <a:off x="6980238" y="1058863"/>
            <a:ext cx="246062" cy="307975"/>
          </a:xfrm>
          <a:custGeom>
            <a:avLst/>
            <a:gdLst>
              <a:gd name="T0" fmla="*/ 668 w 740"/>
              <a:gd name="T1" fmla="*/ 355 h 927"/>
              <a:gd name="T2" fmla="*/ 703 w 740"/>
              <a:gd name="T3" fmla="*/ 323 h 927"/>
              <a:gd name="T4" fmla="*/ 674 w 740"/>
              <a:gd name="T5" fmla="*/ 231 h 927"/>
              <a:gd name="T6" fmla="*/ 624 w 740"/>
              <a:gd name="T7" fmla="*/ 154 h 927"/>
              <a:gd name="T8" fmla="*/ 555 w 740"/>
              <a:gd name="T9" fmla="*/ 95 h 927"/>
              <a:gd name="T10" fmla="*/ 469 w 740"/>
              <a:gd name="T11" fmla="*/ 54 h 927"/>
              <a:gd name="T12" fmla="*/ 374 w 740"/>
              <a:gd name="T13" fmla="*/ 40 h 927"/>
              <a:gd name="T14" fmla="*/ 309 w 740"/>
              <a:gd name="T15" fmla="*/ 48 h 927"/>
              <a:gd name="T16" fmla="*/ 221 w 740"/>
              <a:gd name="T17" fmla="*/ 79 h 927"/>
              <a:gd name="T18" fmla="*/ 146 w 740"/>
              <a:gd name="T19" fmla="*/ 132 h 927"/>
              <a:gd name="T20" fmla="*/ 89 w 740"/>
              <a:gd name="T21" fmla="*/ 205 h 927"/>
              <a:gd name="T22" fmla="*/ 52 w 740"/>
              <a:gd name="T23" fmla="*/ 290 h 927"/>
              <a:gd name="T24" fmla="*/ 71 w 740"/>
              <a:gd name="T25" fmla="*/ 355 h 927"/>
              <a:gd name="T26" fmla="*/ 79 w 740"/>
              <a:gd name="T27" fmla="*/ 394 h 927"/>
              <a:gd name="T28" fmla="*/ 664 w 740"/>
              <a:gd name="T29" fmla="*/ 402 h 927"/>
              <a:gd name="T30" fmla="*/ 662 w 740"/>
              <a:gd name="T31" fmla="*/ 445 h 927"/>
              <a:gd name="T32" fmla="*/ 648 w 740"/>
              <a:gd name="T33" fmla="*/ 461 h 927"/>
              <a:gd name="T34" fmla="*/ 622 w 740"/>
              <a:gd name="T35" fmla="*/ 459 h 927"/>
              <a:gd name="T36" fmla="*/ 579 w 740"/>
              <a:gd name="T37" fmla="*/ 441 h 927"/>
              <a:gd name="T38" fmla="*/ 555 w 740"/>
              <a:gd name="T39" fmla="*/ 443 h 927"/>
              <a:gd name="T40" fmla="*/ 546 w 740"/>
              <a:gd name="T41" fmla="*/ 455 h 927"/>
              <a:gd name="T42" fmla="*/ 538 w 740"/>
              <a:gd name="T43" fmla="*/ 524 h 927"/>
              <a:gd name="T44" fmla="*/ 526 w 740"/>
              <a:gd name="T45" fmla="*/ 707 h 927"/>
              <a:gd name="T46" fmla="*/ 512 w 740"/>
              <a:gd name="T47" fmla="*/ 756 h 927"/>
              <a:gd name="T48" fmla="*/ 502 w 740"/>
              <a:gd name="T49" fmla="*/ 762 h 927"/>
              <a:gd name="T50" fmla="*/ 494 w 740"/>
              <a:gd name="T51" fmla="*/ 758 h 927"/>
              <a:gd name="T52" fmla="*/ 479 w 740"/>
              <a:gd name="T53" fmla="*/ 725 h 927"/>
              <a:gd name="T54" fmla="*/ 471 w 740"/>
              <a:gd name="T55" fmla="*/ 608 h 927"/>
              <a:gd name="T56" fmla="*/ 463 w 740"/>
              <a:gd name="T57" fmla="*/ 510 h 927"/>
              <a:gd name="T58" fmla="*/ 447 w 740"/>
              <a:gd name="T59" fmla="*/ 469 h 927"/>
              <a:gd name="T60" fmla="*/ 431 w 740"/>
              <a:gd name="T61" fmla="*/ 461 h 927"/>
              <a:gd name="T62" fmla="*/ 410 w 740"/>
              <a:gd name="T63" fmla="*/ 463 h 927"/>
              <a:gd name="T64" fmla="*/ 388 w 740"/>
              <a:gd name="T65" fmla="*/ 490 h 927"/>
              <a:gd name="T66" fmla="*/ 353 w 740"/>
              <a:gd name="T67" fmla="*/ 557 h 927"/>
              <a:gd name="T68" fmla="*/ 325 w 740"/>
              <a:gd name="T69" fmla="*/ 589 h 927"/>
              <a:gd name="T70" fmla="*/ 276 w 740"/>
              <a:gd name="T71" fmla="*/ 599 h 927"/>
              <a:gd name="T72" fmla="*/ 237 w 740"/>
              <a:gd name="T73" fmla="*/ 589 h 927"/>
              <a:gd name="T74" fmla="*/ 185 w 740"/>
              <a:gd name="T75" fmla="*/ 549 h 927"/>
              <a:gd name="T76" fmla="*/ 138 w 740"/>
              <a:gd name="T77" fmla="*/ 494 h 927"/>
              <a:gd name="T78" fmla="*/ 79 w 740"/>
              <a:gd name="T79" fmla="*/ 394 h 927"/>
              <a:gd name="T80" fmla="*/ 26 w 740"/>
              <a:gd name="T81" fmla="*/ 355 h 927"/>
              <a:gd name="T82" fmla="*/ 28 w 740"/>
              <a:gd name="T83" fmla="*/ 309 h 927"/>
              <a:gd name="T84" fmla="*/ 52 w 740"/>
              <a:gd name="T85" fmla="*/ 209 h 927"/>
              <a:gd name="T86" fmla="*/ 105 w 740"/>
              <a:gd name="T87" fmla="*/ 124 h 927"/>
              <a:gd name="T88" fmla="*/ 178 w 740"/>
              <a:gd name="T89" fmla="*/ 59 h 927"/>
              <a:gd name="T90" fmla="*/ 268 w 740"/>
              <a:gd name="T91" fmla="*/ 14 h 927"/>
              <a:gd name="T92" fmla="*/ 372 w 740"/>
              <a:gd name="T93" fmla="*/ 0 h 927"/>
              <a:gd name="T94" fmla="*/ 441 w 740"/>
              <a:gd name="T95" fmla="*/ 6 h 927"/>
              <a:gd name="T96" fmla="*/ 536 w 740"/>
              <a:gd name="T97" fmla="*/ 40 h 927"/>
              <a:gd name="T98" fmla="*/ 616 w 740"/>
              <a:gd name="T99" fmla="*/ 99 h 927"/>
              <a:gd name="T100" fmla="*/ 674 w 740"/>
              <a:gd name="T101" fmla="*/ 181 h 927"/>
              <a:gd name="T102" fmla="*/ 709 w 740"/>
              <a:gd name="T103" fmla="*/ 274 h 927"/>
              <a:gd name="T104" fmla="*/ 717 w 740"/>
              <a:gd name="T105" fmla="*/ 343 h 927"/>
              <a:gd name="T106" fmla="*/ 740 w 740"/>
              <a:gd name="T107" fmla="*/ 431 h 927"/>
              <a:gd name="T108" fmla="*/ 121 w 740"/>
              <a:gd name="T109" fmla="*/ 927 h 927"/>
              <a:gd name="T110" fmla="*/ 0 w 740"/>
              <a:gd name="T111" fmla="*/ 355 h 92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40"/>
              <a:gd name="T169" fmla="*/ 0 h 927"/>
              <a:gd name="T170" fmla="*/ 740 w 740"/>
              <a:gd name="T171" fmla="*/ 927 h 92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40" h="927">
                <a:moveTo>
                  <a:pt x="71" y="376"/>
                </a:moveTo>
                <a:lnTo>
                  <a:pt x="668" y="376"/>
                </a:lnTo>
                <a:lnTo>
                  <a:pt x="668" y="355"/>
                </a:lnTo>
                <a:lnTo>
                  <a:pt x="705" y="355"/>
                </a:lnTo>
                <a:lnTo>
                  <a:pt x="705" y="355"/>
                </a:lnTo>
                <a:lnTo>
                  <a:pt x="703" y="323"/>
                </a:lnTo>
                <a:lnTo>
                  <a:pt x="695" y="290"/>
                </a:lnTo>
                <a:lnTo>
                  <a:pt x="687" y="260"/>
                </a:lnTo>
                <a:lnTo>
                  <a:pt x="674" y="231"/>
                </a:lnTo>
                <a:lnTo>
                  <a:pt x="660" y="205"/>
                </a:lnTo>
                <a:lnTo>
                  <a:pt x="642" y="179"/>
                </a:lnTo>
                <a:lnTo>
                  <a:pt x="624" y="154"/>
                </a:lnTo>
                <a:lnTo>
                  <a:pt x="603" y="132"/>
                </a:lnTo>
                <a:lnTo>
                  <a:pt x="579" y="111"/>
                </a:lnTo>
                <a:lnTo>
                  <a:pt x="555" y="95"/>
                </a:lnTo>
                <a:lnTo>
                  <a:pt x="528" y="79"/>
                </a:lnTo>
                <a:lnTo>
                  <a:pt x="500" y="65"/>
                </a:lnTo>
                <a:lnTo>
                  <a:pt x="469" y="54"/>
                </a:lnTo>
                <a:lnTo>
                  <a:pt x="439" y="48"/>
                </a:lnTo>
                <a:lnTo>
                  <a:pt x="406" y="42"/>
                </a:lnTo>
                <a:lnTo>
                  <a:pt x="374" y="40"/>
                </a:lnTo>
                <a:lnTo>
                  <a:pt x="374" y="40"/>
                </a:lnTo>
                <a:lnTo>
                  <a:pt x="341" y="42"/>
                </a:lnTo>
                <a:lnTo>
                  <a:pt x="309" y="48"/>
                </a:lnTo>
                <a:lnTo>
                  <a:pt x="278" y="54"/>
                </a:lnTo>
                <a:lnTo>
                  <a:pt x="250" y="65"/>
                </a:lnTo>
                <a:lnTo>
                  <a:pt x="221" y="79"/>
                </a:lnTo>
                <a:lnTo>
                  <a:pt x="195" y="95"/>
                </a:lnTo>
                <a:lnTo>
                  <a:pt x="168" y="111"/>
                </a:lnTo>
                <a:lnTo>
                  <a:pt x="146" y="132"/>
                </a:lnTo>
                <a:lnTo>
                  <a:pt x="124" y="154"/>
                </a:lnTo>
                <a:lnTo>
                  <a:pt x="105" y="179"/>
                </a:lnTo>
                <a:lnTo>
                  <a:pt x="89" y="205"/>
                </a:lnTo>
                <a:lnTo>
                  <a:pt x="75" y="231"/>
                </a:lnTo>
                <a:lnTo>
                  <a:pt x="63" y="260"/>
                </a:lnTo>
                <a:lnTo>
                  <a:pt x="52" y="290"/>
                </a:lnTo>
                <a:lnTo>
                  <a:pt x="46" y="323"/>
                </a:lnTo>
                <a:lnTo>
                  <a:pt x="42" y="355"/>
                </a:lnTo>
                <a:lnTo>
                  <a:pt x="71" y="355"/>
                </a:lnTo>
                <a:lnTo>
                  <a:pt x="71" y="376"/>
                </a:lnTo>
                <a:lnTo>
                  <a:pt x="71" y="376"/>
                </a:lnTo>
                <a:close/>
                <a:moveTo>
                  <a:pt x="79" y="394"/>
                </a:moveTo>
                <a:lnTo>
                  <a:pt x="662" y="394"/>
                </a:lnTo>
                <a:lnTo>
                  <a:pt x="662" y="394"/>
                </a:lnTo>
                <a:lnTo>
                  <a:pt x="664" y="402"/>
                </a:lnTo>
                <a:lnTo>
                  <a:pt x="666" y="423"/>
                </a:lnTo>
                <a:lnTo>
                  <a:pt x="666" y="433"/>
                </a:lnTo>
                <a:lnTo>
                  <a:pt x="662" y="445"/>
                </a:lnTo>
                <a:lnTo>
                  <a:pt x="656" y="453"/>
                </a:lnTo>
                <a:lnTo>
                  <a:pt x="648" y="461"/>
                </a:lnTo>
                <a:lnTo>
                  <a:pt x="648" y="461"/>
                </a:lnTo>
                <a:lnTo>
                  <a:pt x="642" y="463"/>
                </a:lnTo>
                <a:lnTo>
                  <a:pt x="636" y="463"/>
                </a:lnTo>
                <a:lnTo>
                  <a:pt x="622" y="459"/>
                </a:lnTo>
                <a:lnTo>
                  <a:pt x="607" y="453"/>
                </a:lnTo>
                <a:lnTo>
                  <a:pt x="593" y="447"/>
                </a:lnTo>
                <a:lnTo>
                  <a:pt x="579" y="441"/>
                </a:lnTo>
                <a:lnTo>
                  <a:pt x="565" y="439"/>
                </a:lnTo>
                <a:lnTo>
                  <a:pt x="561" y="441"/>
                </a:lnTo>
                <a:lnTo>
                  <a:pt x="555" y="443"/>
                </a:lnTo>
                <a:lnTo>
                  <a:pt x="550" y="447"/>
                </a:lnTo>
                <a:lnTo>
                  <a:pt x="546" y="455"/>
                </a:lnTo>
                <a:lnTo>
                  <a:pt x="546" y="455"/>
                </a:lnTo>
                <a:lnTo>
                  <a:pt x="544" y="465"/>
                </a:lnTo>
                <a:lnTo>
                  <a:pt x="540" y="481"/>
                </a:lnTo>
                <a:lnTo>
                  <a:pt x="538" y="524"/>
                </a:lnTo>
                <a:lnTo>
                  <a:pt x="532" y="632"/>
                </a:lnTo>
                <a:lnTo>
                  <a:pt x="528" y="685"/>
                </a:lnTo>
                <a:lnTo>
                  <a:pt x="526" y="707"/>
                </a:lnTo>
                <a:lnTo>
                  <a:pt x="522" y="727"/>
                </a:lnTo>
                <a:lnTo>
                  <a:pt x="518" y="744"/>
                </a:lnTo>
                <a:lnTo>
                  <a:pt x="512" y="756"/>
                </a:lnTo>
                <a:lnTo>
                  <a:pt x="510" y="758"/>
                </a:lnTo>
                <a:lnTo>
                  <a:pt x="506" y="760"/>
                </a:lnTo>
                <a:lnTo>
                  <a:pt x="502" y="762"/>
                </a:lnTo>
                <a:lnTo>
                  <a:pt x="498" y="760"/>
                </a:lnTo>
                <a:lnTo>
                  <a:pt x="498" y="760"/>
                </a:lnTo>
                <a:lnTo>
                  <a:pt x="494" y="758"/>
                </a:lnTo>
                <a:lnTo>
                  <a:pt x="489" y="754"/>
                </a:lnTo>
                <a:lnTo>
                  <a:pt x="483" y="742"/>
                </a:lnTo>
                <a:lnTo>
                  <a:pt x="479" y="725"/>
                </a:lnTo>
                <a:lnTo>
                  <a:pt x="475" y="707"/>
                </a:lnTo>
                <a:lnTo>
                  <a:pt x="473" y="660"/>
                </a:lnTo>
                <a:lnTo>
                  <a:pt x="471" y="608"/>
                </a:lnTo>
                <a:lnTo>
                  <a:pt x="469" y="555"/>
                </a:lnTo>
                <a:lnTo>
                  <a:pt x="467" y="530"/>
                </a:lnTo>
                <a:lnTo>
                  <a:pt x="463" y="510"/>
                </a:lnTo>
                <a:lnTo>
                  <a:pt x="457" y="490"/>
                </a:lnTo>
                <a:lnTo>
                  <a:pt x="451" y="475"/>
                </a:lnTo>
                <a:lnTo>
                  <a:pt x="447" y="469"/>
                </a:lnTo>
                <a:lnTo>
                  <a:pt x="443" y="465"/>
                </a:lnTo>
                <a:lnTo>
                  <a:pt x="437" y="461"/>
                </a:lnTo>
                <a:lnTo>
                  <a:pt x="431" y="461"/>
                </a:lnTo>
                <a:lnTo>
                  <a:pt x="431" y="461"/>
                </a:lnTo>
                <a:lnTo>
                  <a:pt x="420" y="461"/>
                </a:lnTo>
                <a:lnTo>
                  <a:pt x="410" y="463"/>
                </a:lnTo>
                <a:lnTo>
                  <a:pt x="402" y="469"/>
                </a:lnTo>
                <a:lnTo>
                  <a:pt x="394" y="479"/>
                </a:lnTo>
                <a:lnTo>
                  <a:pt x="388" y="490"/>
                </a:lnTo>
                <a:lnTo>
                  <a:pt x="382" y="502"/>
                </a:lnTo>
                <a:lnTo>
                  <a:pt x="370" y="530"/>
                </a:lnTo>
                <a:lnTo>
                  <a:pt x="353" y="557"/>
                </a:lnTo>
                <a:lnTo>
                  <a:pt x="345" y="571"/>
                </a:lnTo>
                <a:lnTo>
                  <a:pt x="335" y="581"/>
                </a:lnTo>
                <a:lnTo>
                  <a:pt x="325" y="589"/>
                </a:lnTo>
                <a:lnTo>
                  <a:pt x="311" y="597"/>
                </a:lnTo>
                <a:lnTo>
                  <a:pt x="294" y="599"/>
                </a:lnTo>
                <a:lnTo>
                  <a:pt x="276" y="599"/>
                </a:lnTo>
                <a:lnTo>
                  <a:pt x="276" y="599"/>
                </a:lnTo>
                <a:lnTo>
                  <a:pt x="258" y="597"/>
                </a:lnTo>
                <a:lnTo>
                  <a:pt x="237" y="589"/>
                </a:lnTo>
                <a:lnTo>
                  <a:pt x="219" y="577"/>
                </a:lnTo>
                <a:lnTo>
                  <a:pt x="201" y="565"/>
                </a:lnTo>
                <a:lnTo>
                  <a:pt x="185" y="549"/>
                </a:lnTo>
                <a:lnTo>
                  <a:pt x="168" y="530"/>
                </a:lnTo>
                <a:lnTo>
                  <a:pt x="152" y="512"/>
                </a:lnTo>
                <a:lnTo>
                  <a:pt x="138" y="494"/>
                </a:lnTo>
                <a:lnTo>
                  <a:pt x="113" y="457"/>
                </a:lnTo>
                <a:lnTo>
                  <a:pt x="95" y="425"/>
                </a:lnTo>
                <a:lnTo>
                  <a:pt x="79" y="394"/>
                </a:lnTo>
                <a:lnTo>
                  <a:pt x="79" y="394"/>
                </a:lnTo>
                <a:close/>
                <a:moveTo>
                  <a:pt x="26" y="355"/>
                </a:moveTo>
                <a:lnTo>
                  <a:pt x="26" y="355"/>
                </a:lnTo>
                <a:lnTo>
                  <a:pt x="26" y="343"/>
                </a:lnTo>
                <a:lnTo>
                  <a:pt x="26" y="343"/>
                </a:lnTo>
                <a:lnTo>
                  <a:pt x="28" y="309"/>
                </a:lnTo>
                <a:lnTo>
                  <a:pt x="32" y="274"/>
                </a:lnTo>
                <a:lnTo>
                  <a:pt x="42" y="242"/>
                </a:lnTo>
                <a:lnTo>
                  <a:pt x="52" y="209"/>
                </a:lnTo>
                <a:lnTo>
                  <a:pt x="67" y="181"/>
                </a:lnTo>
                <a:lnTo>
                  <a:pt x="85" y="150"/>
                </a:lnTo>
                <a:lnTo>
                  <a:pt x="105" y="124"/>
                </a:lnTo>
                <a:lnTo>
                  <a:pt x="128" y="99"/>
                </a:lnTo>
                <a:lnTo>
                  <a:pt x="152" y="77"/>
                </a:lnTo>
                <a:lnTo>
                  <a:pt x="178" y="59"/>
                </a:lnTo>
                <a:lnTo>
                  <a:pt x="207" y="40"/>
                </a:lnTo>
                <a:lnTo>
                  <a:pt x="237" y="26"/>
                </a:lnTo>
                <a:lnTo>
                  <a:pt x="268" y="14"/>
                </a:lnTo>
                <a:lnTo>
                  <a:pt x="302" y="6"/>
                </a:lnTo>
                <a:lnTo>
                  <a:pt x="335" y="0"/>
                </a:lnTo>
                <a:lnTo>
                  <a:pt x="372" y="0"/>
                </a:lnTo>
                <a:lnTo>
                  <a:pt x="372" y="0"/>
                </a:lnTo>
                <a:lnTo>
                  <a:pt x="406" y="0"/>
                </a:lnTo>
                <a:lnTo>
                  <a:pt x="441" y="6"/>
                </a:lnTo>
                <a:lnTo>
                  <a:pt x="473" y="14"/>
                </a:lnTo>
                <a:lnTo>
                  <a:pt x="506" y="26"/>
                </a:lnTo>
                <a:lnTo>
                  <a:pt x="536" y="40"/>
                </a:lnTo>
                <a:lnTo>
                  <a:pt x="565" y="59"/>
                </a:lnTo>
                <a:lnTo>
                  <a:pt x="591" y="77"/>
                </a:lnTo>
                <a:lnTo>
                  <a:pt x="616" y="99"/>
                </a:lnTo>
                <a:lnTo>
                  <a:pt x="638" y="124"/>
                </a:lnTo>
                <a:lnTo>
                  <a:pt x="658" y="150"/>
                </a:lnTo>
                <a:lnTo>
                  <a:pt x="674" y="181"/>
                </a:lnTo>
                <a:lnTo>
                  <a:pt x="689" y="209"/>
                </a:lnTo>
                <a:lnTo>
                  <a:pt x="701" y="242"/>
                </a:lnTo>
                <a:lnTo>
                  <a:pt x="709" y="274"/>
                </a:lnTo>
                <a:lnTo>
                  <a:pt x="715" y="309"/>
                </a:lnTo>
                <a:lnTo>
                  <a:pt x="717" y="343"/>
                </a:lnTo>
                <a:lnTo>
                  <a:pt x="717" y="343"/>
                </a:lnTo>
                <a:lnTo>
                  <a:pt x="717" y="355"/>
                </a:lnTo>
                <a:lnTo>
                  <a:pt x="740" y="355"/>
                </a:lnTo>
                <a:lnTo>
                  <a:pt x="740" y="431"/>
                </a:lnTo>
                <a:lnTo>
                  <a:pt x="691" y="431"/>
                </a:lnTo>
                <a:lnTo>
                  <a:pt x="620" y="927"/>
                </a:lnTo>
                <a:lnTo>
                  <a:pt x="121" y="927"/>
                </a:lnTo>
                <a:lnTo>
                  <a:pt x="54" y="431"/>
                </a:lnTo>
                <a:lnTo>
                  <a:pt x="0" y="431"/>
                </a:lnTo>
                <a:lnTo>
                  <a:pt x="0" y="355"/>
                </a:lnTo>
                <a:lnTo>
                  <a:pt x="26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4" name="Freeform 11"/>
          <p:cNvSpPr>
            <a:spLocks noEditPoints="1" noChangeArrowheads="1"/>
          </p:cNvSpPr>
          <p:nvPr/>
        </p:nvSpPr>
        <p:spPr bwMode="auto">
          <a:xfrm>
            <a:off x="10899775" y="1058863"/>
            <a:ext cx="371475" cy="285750"/>
          </a:xfrm>
          <a:custGeom>
            <a:avLst/>
            <a:gdLst>
              <a:gd name="T0" fmla="*/ 39 w 1118"/>
              <a:gd name="T1" fmla="*/ 163 h 858"/>
              <a:gd name="T2" fmla="*/ 138 w 1118"/>
              <a:gd name="T3" fmla="*/ 41 h 858"/>
              <a:gd name="T4" fmla="*/ 185 w 1118"/>
              <a:gd name="T5" fmla="*/ 0 h 858"/>
              <a:gd name="T6" fmla="*/ 197 w 1118"/>
              <a:gd name="T7" fmla="*/ 4 h 858"/>
              <a:gd name="T8" fmla="*/ 199 w 1118"/>
              <a:gd name="T9" fmla="*/ 27 h 858"/>
              <a:gd name="T10" fmla="*/ 179 w 1118"/>
              <a:gd name="T11" fmla="*/ 94 h 858"/>
              <a:gd name="T12" fmla="*/ 124 w 1118"/>
              <a:gd name="T13" fmla="*/ 222 h 858"/>
              <a:gd name="T14" fmla="*/ 67 w 1118"/>
              <a:gd name="T15" fmla="*/ 354 h 858"/>
              <a:gd name="T16" fmla="*/ 75 w 1118"/>
              <a:gd name="T17" fmla="*/ 352 h 858"/>
              <a:gd name="T18" fmla="*/ 136 w 1118"/>
              <a:gd name="T19" fmla="*/ 289 h 858"/>
              <a:gd name="T20" fmla="*/ 256 w 1118"/>
              <a:gd name="T21" fmla="*/ 147 h 858"/>
              <a:gd name="T22" fmla="*/ 301 w 1118"/>
              <a:gd name="T23" fmla="*/ 94 h 858"/>
              <a:gd name="T24" fmla="*/ 358 w 1118"/>
              <a:gd name="T25" fmla="*/ 41 h 858"/>
              <a:gd name="T26" fmla="*/ 399 w 1118"/>
              <a:gd name="T27" fmla="*/ 21 h 858"/>
              <a:gd name="T28" fmla="*/ 423 w 1118"/>
              <a:gd name="T29" fmla="*/ 27 h 858"/>
              <a:gd name="T30" fmla="*/ 433 w 1118"/>
              <a:gd name="T31" fmla="*/ 51 h 858"/>
              <a:gd name="T32" fmla="*/ 431 w 1118"/>
              <a:gd name="T33" fmla="*/ 78 h 858"/>
              <a:gd name="T34" fmla="*/ 390 w 1118"/>
              <a:gd name="T35" fmla="*/ 175 h 858"/>
              <a:gd name="T36" fmla="*/ 289 w 1118"/>
              <a:gd name="T37" fmla="*/ 350 h 858"/>
              <a:gd name="T38" fmla="*/ 254 w 1118"/>
              <a:gd name="T39" fmla="*/ 411 h 858"/>
              <a:gd name="T40" fmla="*/ 266 w 1118"/>
              <a:gd name="T41" fmla="*/ 403 h 858"/>
              <a:gd name="T42" fmla="*/ 372 w 1118"/>
              <a:gd name="T43" fmla="*/ 285 h 858"/>
              <a:gd name="T44" fmla="*/ 433 w 1118"/>
              <a:gd name="T45" fmla="*/ 228 h 858"/>
              <a:gd name="T46" fmla="*/ 498 w 1118"/>
              <a:gd name="T47" fmla="*/ 305 h 858"/>
              <a:gd name="T48" fmla="*/ 411 w 1118"/>
              <a:gd name="T49" fmla="*/ 393 h 858"/>
              <a:gd name="T50" fmla="*/ 262 w 1118"/>
              <a:gd name="T51" fmla="*/ 517 h 858"/>
              <a:gd name="T52" fmla="*/ 183 w 1118"/>
              <a:gd name="T53" fmla="*/ 570 h 858"/>
              <a:gd name="T54" fmla="*/ 161 w 1118"/>
              <a:gd name="T55" fmla="*/ 576 h 858"/>
              <a:gd name="T56" fmla="*/ 147 w 1118"/>
              <a:gd name="T57" fmla="*/ 568 h 858"/>
              <a:gd name="T58" fmla="*/ 142 w 1118"/>
              <a:gd name="T59" fmla="*/ 553 h 858"/>
              <a:gd name="T60" fmla="*/ 169 w 1118"/>
              <a:gd name="T61" fmla="*/ 480 h 858"/>
              <a:gd name="T62" fmla="*/ 250 w 1118"/>
              <a:gd name="T63" fmla="*/ 328 h 858"/>
              <a:gd name="T64" fmla="*/ 342 w 1118"/>
              <a:gd name="T65" fmla="*/ 165 h 858"/>
              <a:gd name="T66" fmla="*/ 372 w 1118"/>
              <a:gd name="T67" fmla="*/ 94 h 858"/>
              <a:gd name="T68" fmla="*/ 370 w 1118"/>
              <a:gd name="T69" fmla="*/ 90 h 858"/>
              <a:gd name="T70" fmla="*/ 340 w 1118"/>
              <a:gd name="T71" fmla="*/ 116 h 858"/>
              <a:gd name="T72" fmla="*/ 271 w 1118"/>
              <a:gd name="T73" fmla="*/ 200 h 858"/>
              <a:gd name="T74" fmla="*/ 114 w 1118"/>
              <a:gd name="T75" fmla="*/ 348 h 858"/>
              <a:gd name="T76" fmla="*/ 81 w 1118"/>
              <a:gd name="T77" fmla="*/ 374 h 858"/>
              <a:gd name="T78" fmla="*/ 59 w 1118"/>
              <a:gd name="T79" fmla="*/ 382 h 858"/>
              <a:gd name="T80" fmla="*/ 49 w 1118"/>
              <a:gd name="T81" fmla="*/ 376 h 858"/>
              <a:gd name="T82" fmla="*/ 45 w 1118"/>
              <a:gd name="T83" fmla="*/ 354 h 858"/>
              <a:gd name="T84" fmla="*/ 75 w 1118"/>
              <a:gd name="T85" fmla="*/ 267 h 858"/>
              <a:gd name="T86" fmla="*/ 138 w 1118"/>
              <a:gd name="T87" fmla="*/ 124 h 858"/>
              <a:gd name="T88" fmla="*/ 167 w 1118"/>
              <a:gd name="T89" fmla="*/ 51 h 858"/>
              <a:gd name="T90" fmla="*/ 165 w 1118"/>
              <a:gd name="T91" fmla="*/ 41 h 858"/>
              <a:gd name="T92" fmla="*/ 124 w 1118"/>
              <a:gd name="T93" fmla="*/ 80 h 858"/>
              <a:gd name="T94" fmla="*/ 10 w 1118"/>
              <a:gd name="T95" fmla="*/ 222 h 858"/>
              <a:gd name="T96" fmla="*/ 565 w 1118"/>
              <a:gd name="T97" fmla="*/ 423 h 858"/>
              <a:gd name="T98" fmla="*/ 712 w 1118"/>
              <a:gd name="T99" fmla="*/ 287 h 858"/>
              <a:gd name="T100" fmla="*/ 736 w 1118"/>
              <a:gd name="T101" fmla="*/ 291 h 858"/>
              <a:gd name="T102" fmla="*/ 1100 w 1118"/>
              <a:gd name="T103" fmla="*/ 681 h 858"/>
              <a:gd name="T104" fmla="*/ 1094 w 1118"/>
              <a:gd name="T105" fmla="*/ 706 h 858"/>
              <a:gd name="T106" fmla="*/ 946 w 1118"/>
              <a:gd name="T107" fmla="*/ 842 h 858"/>
              <a:gd name="T108" fmla="*/ 923 w 1118"/>
              <a:gd name="T109" fmla="*/ 838 h 858"/>
              <a:gd name="T110" fmla="*/ 559 w 1118"/>
              <a:gd name="T111" fmla="*/ 448 h 858"/>
              <a:gd name="T112" fmla="*/ 565 w 1118"/>
              <a:gd name="T113" fmla="*/ 423 h 858"/>
              <a:gd name="T114" fmla="*/ 476 w 1118"/>
              <a:gd name="T115" fmla="*/ 238 h 858"/>
              <a:gd name="T116" fmla="*/ 565 w 1118"/>
              <a:gd name="T117" fmla="*/ 397 h 858"/>
              <a:gd name="T118" fmla="*/ 590 w 1118"/>
              <a:gd name="T119" fmla="*/ 263 h 858"/>
              <a:gd name="T120" fmla="*/ 968 w 1118"/>
              <a:gd name="T121" fmla="*/ 844 h 858"/>
              <a:gd name="T122" fmla="*/ 1104 w 1118"/>
              <a:gd name="T123" fmla="*/ 716 h 8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858"/>
              <a:gd name="T188" fmla="*/ 1118 w 1118"/>
              <a:gd name="T189" fmla="*/ 858 h 85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858">
                <a:moveTo>
                  <a:pt x="0" y="214"/>
                </a:moveTo>
                <a:lnTo>
                  <a:pt x="0" y="214"/>
                </a:lnTo>
                <a:lnTo>
                  <a:pt x="39" y="163"/>
                </a:lnTo>
                <a:lnTo>
                  <a:pt x="75" y="114"/>
                </a:lnTo>
                <a:lnTo>
                  <a:pt x="118" y="63"/>
                </a:lnTo>
                <a:lnTo>
                  <a:pt x="138" y="41"/>
                </a:lnTo>
                <a:lnTo>
                  <a:pt x="157" y="23"/>
                </a:lnTo>
                <a:lnTo>
                  <a:pt x="173" y="8"/>
                </a:lnTo>
                <a:lnTo>
                  <a:pt x="185" y="0"/>
                </a:lnTo>
                <a:lnTo>
                  <a:pt x="191" y="0"/>
                </a:lnTo>
                <a:lnTo>
                  <a:pt x="195" y="0"/>
                </a:lnTo>
                <a:lnTo>
                  <a:pt x="197" y="4"/>
                </a:lnTo>
                <a:lnTo>
                  <a:pt x="199" y="8"/>
                </a:lnTo>
                <a:lnTo>
                  <a:pt x="199" y="17"/>
                </a:lnTo>
                <a:lnTo>
                  <a:pt x="199" y="27"/>
                </a:lnTo>
                <a:lnTo>
                  <a:pt x="191" y="57"/>
                </a:lnTo>
                <a:lnTo>
                  <a:pt x="191" y="57"/>
                </a:lnTo>
                <a:lnTo>
                  <a:pt x="179" y="94"/>
                </a:lnTo>
                <a:lnTo>
                  <a:pt x="163" y="134"/>
                </a:lnTo>
                <a:lnTo>
                  <a:pt x="124" y="222"/>
                </a:lnTo>
                <a:lnTo>
                  <a:pt x="124" y="222"/>
                </a:lnTo>
                <a:lnTo>
                  <a:pt x="81" y="313"/>
                </a:lnTo>
                <a:lnTo>
                  <a:pt x="71" y="346"/>
                </a:lnTo>
                <a:lnTo>
                  <a:pt x="67" y="354"/>
                </a:lnTo>
                <a:lnTo>
                  <a:pt x="67" y="358"/>
                </a:lnTo>
                <a:lnTo>
                  <a:pt x="67" y="358"/>
                </a:lnTo>
                <a:lnTo>
                  <a:pt x="75" y="352"/>
                </a:lnTo>
                <a:lnTo>
                  <a:pt x="98" y="330"/>
                </a:lnTo>
                <a:lnTo>
                  <a:pt x="98" y="330"/>
                </a:lnTo>
                <a:lnTo>
                  <a:pt x="136" y="289"/>
                </a:lnTo>
                <a:lnTo>
                  <a:pt x="177" y="244"/>
                </a:lnTo>
                <a:lnTo>
                  <a:pt x="218" y="195"/>
                </a:lnTo>
                <a:lnTo>
                  <a:pt x="256" y="147"/>
                </a:lnTo>
                <a:lnTo>
                  <a:pt x="256" y="147"/>
                </a:lnTo>
                <a:lnTo>
                  <a:pt x="281" y="118"/>
                </a:lnTo>
                <a:lnTo>
                  <a:pt x="301" y="94"/>
                </a:lnTo>
                <a:lnTo>
                  <a:pt x="321" y="71"/>
                </a:lnTo>
                <a:lnTo>
                  <a:pt x="342" y="55"/>
                </a:lnTo>
                <a:lnTo>
                  <a:pt x="358" y="41"/>
                </a:lnTo>
                <a:lnTo>
                  <a:pt x="372" y="31"/>
                </a:lnTo>
                <a:lnTo>
                  <a:pt x="386" y="25"/>
                </a:lnTo>
                <a:lnTo>
                  <a:pt x="399" y="21"/>
                </a:lnTo>
                <a:lnTo>
                  <a:pt x="409" y="21"/>
                </a:lnTo>
                <a:lnTo>
                  <a:pt x="417" y="23"/>
                </a:lnTo>
                <a:lnTo>
                  <a:pt x="423" y="27"/>
                </a:lnTo>
                <a:lnTo>
                  <a:pt x="429" y="33"/>
                </a:lnTo>
                <a:lnTo>
                  <a:pt x="431" y="41"/>
                </a:lnTo>
                <a:lnTo>
                  <a:pt x="433" y="51"/>
                </a:lnTo>
                <a:lnTo>
                  <a:pt x="433" y="63"/>
                </a:lnTo>
                <a:lnTo>
                  <a:pt x="431" y="78"/>
                </a:lnTo>
                <a:lnTo>
                  <a:pt x="431" y="78"/>
                </a:lnTo>
                <a:lnTo>
                  <a:pt x="423" y="106"/>
                </a:lnTo>
                <a:lnTo>
                  <a:pt x="409" y="141"/>
                </a:lnTo>
                <a:lnTo>
                  <a:pt x="390" y="175"/>
                </a:lnTo>
                <a:lnTo>
                  <a:pt x="370" y="212"/>
                </a:lnTo>
                <a:lnTo>
                  <a:pt x="327" y="285"/>
                </a:lnTo>
                <a:lnTo>
                  <a:pt x="289" y="350"/>
                </a:lnTo>
                <a:lnTo>
                  <a:pt x="289" y="350"/>
                </a:lnTo>
                <a:lnTo>
                  <a:pt x="260" y="401"/>
                </a:lnTo>
                <a:lnTo>
                  <a:pt x="254" y="411"/>
                </a:lnTo>
                <a:lnTo>
                  <a:pt x="254" y="415"/>
                </a:lnTo>
                <a:lnTo>
                  <a:pt x="258" y="413"/>
                </a:lnTo>
                <a:lnTo>
                  <a:pt x="266" y="403"/>
                </a:lnTo>
                <a:lnTo>
                  <a:pt x="295" y="372"/>
                </a:lnTo>
                <a:lnTo>
                  <a:pt x="332" y="330"/>
                </a:lnTo>
                <a:lnTo>
                  <a:pt x="372" y="285"/>
                </a:lnTo>
                <a:lnTo>
                  <a:pt x="395" y="263"/>
                </a:lnTo>
                <a:lnTo>
                  <a:pt x="413" y="244"/>
                </a:lnTo>
                <a:lnTo>
                  <a:pt x="433" y="228"/>
                </a:lnTo>
                <a:lnTo>
                  <a:pt x="449" y="218"/>
                </a:lnTo>
                <a:lnTo>
                  <a:pt x="449" y="254"/>
                </a:lnTo>
                <a:lnTo>
                  <a:pt x="498" y="305"/>
                </a:lnTo>
                <a:lnTo>
                  <a:pt x="498" y="305"/>
                </a:lnTo>
                <a:lnTo>
                  <a:pt x="474" y="330"/>
                </a:lnTo>
                <a:lnTo>
                  <a:pt x="411" y="393"/>
                </a:lnTo>
                <a:lnTo>
                  <a:pt x="368" y="431"/>
                </a:lnTo>
                <a:lnTo>
                  <a:pt x="317" y="474"/>
                </a:lnTo>
                <a:lnTo>
                  <a:pt x="262" y="517"/>
                </a:lnTo>
                <a:lnTo>
                  <a:pt x="203" y="559"/>
                </a:lnTo>
                <a:lnTo>
                  <a:pt x="203" y="559"/>
                </a:lnTo>
                <a:lnTo>
                  <a:pt x="183" y="570"/>
                </a:lnTo>
                <a:lnTo>
                  <a:pt x="175" y="574"/>
                </a:lnTo>
                <a:lnTo>
                  <a:pt x="167" y="576"/>
                </a:lnTo>
                <a:lnTo>
                  <a:pt x="161" y="576"/>
                </a:lnTo>
                <a:lnTo>
                  <a:pt x="155" y="574"/>
                </a:lnTo>
                <a:lnTo>
                  <a:pt x="149" y="572"/>
                </a:lnTo>
                <a:lnTo>
                  <a:pt x="147" y="568"/>
                </a:lnTo>
                <a:lnTo>
                  <a:pt x="147" y="568"/>
                </a:lnTo>
                <a:lnTo>
                  <a:pt x="142" y="561"/>
                </a:lnTo>
                <a:lnTo>
                  <a:pt x="142" y="553"/>
                </a:lnTo>
                <a:lnTo>
                  <a:pt x="147" y="535"/>
                </a:lnTo>
                <a:lnTo>
                  <a:pt x="155" y="509"/>
                </a:lnTo>
                <a:lnTo>
                  <a:pt x="169" y="480"/>
                </a:lnTo>
                <a:lnTo>
                  <a:pt x="185" y="446"/>
                </a:lnTo>
                <a:lnTo>
                  <a:pt x="205" y="409"/>
                </a:lnTo>
                <a:lnTo>
                  <a:pt x="250" y="328"/>
                </a:lnTo>
                <a:lnTo>
                  <a:pt x="250" y="328"/>
                </a:lnTo>
                <a:lnTo>
                  <a:pt x="313" y="218"/>
                </a:lnTo>
                <a:lnTo>
                  <a:pt x="342" y="165"/>
                </a:lnTo>
                <a:lnTo>
                  <a:pt x="364" y="122"/>
                </a:lnTo>
                <a:lnTo>
                  <a:pt x="370" y="106"/>
                </a:lnTo>
                <a:lnTo>
                  <a:pt x="372" y="94"/>
                </a:lnTo>
                <a:lnTo>
                  <a:pt x="372" y="92"/>
                </a:lnTo>
                <a:lnTo>
                  <a:pt x="372" y="90"/>
                </a:lnTo>
                <a:lnTo>
                  <a:pt x="370" y="90"/>
                </a:lnTo>
                <a:lnTo>
                  <a:pt x="366" y="90"/>
                </a:lnTo>
                <a:lnTo>
                  <a:pt x="356" y="100"/>
                </a:lnTo>
                <a:lnTo>
                  <a:pt x="340" y="116"/>
                </a:lnTo>
                <a:lnTo>
                  <a:pt x="289" y="177"/>
                </a:lnTo>
                <a:lnTo>
                  <a:pt x="289" y="177"/>
                </a:lnTo>
                <a:lnTo>
                  <a:pt x="271" y="200"/>
                </a:lnTo>
                <a:lnTo>
                  <a:pt x="248" y="224"/>
                </a:lnTo>
                <a:lnTo>
                  <a:pt x="203" y="269"/>
                </a:lnTo>
                <a:lnTo>
                  <a:pt x="114" y="348"/>
                </a:lnTo>
                <a:lnTo>
                  <a:pt x="114" y="348"/>
                </a:lnTo>
                <a:lnTo>
                  <a:pt x="92" y="368"/>
                </a:lnTo>
                <a:lnTo>
                  <a:pt x="81" y="374"/>
                </a:lnTo>
                <a:lnTo>
                  <a:pt x="73" y="378"/>
                </a:lnTo>
                <a:lnTo>
                  <a:pt x="65" y="380"/>
                </a:lnTo>
                <a:lnTo>
                  <a:pt x="59" y="382"/>
                </a:lnTo>
                <a:lnTo>
                  <a:pt x="53" y="380"/>
                </a:lnTo>
                <a:lnTo>
                  <a:pt x="49" y="376"/>
                </a:lnTo>
                <a:lnTo>
                  <a:pt x="49" y="376"/>
                </a:lnTo>
                <a:lnTo>
                  <a:pt x="45" y="372"/>
                </a:lnTo>
                <a:lnTo>
                  <a:pt x="45" y="368"/>
                </a:lnTo>
                <a:lnTo>
                  <a:pt x="45" y="354"/>
                </a:lnTo>
                <a:lnTo>
                  <a:pt x="49" y="338"/>
                </a:lnTo>
                <a:lnTo>
                  <a:pt x="55" y="315"/>
                </a:lnTo>
                <a:lnTo>
                  <a:pt x="75" y="267"/>
                </a:lnTo>
                <a:lnTo>
                  <a:pt x="100" y="210"/>
                </a:lnTo>
                <a:lnTo>
                  <a:pt x="100" y="210"/>
                </a:lnTo>
                <a:lnTo>
                  <a:pt x="138" y="124"/>
                </a:lnTo>
                <a:lnTo>
                  <a:pt x="155" y="86"/>
                </a:lnTo>
                <a:lnTo>
                  <a:pt x="167" y="51"/>
                </a:lnTo>
                <a:lnTo>
                  <a:pt x="167" y="51"/>
                </a:lnTo>
                <a:lnTo>
                  <a:pt x="167" y="43"/>
                </a:lnTo>
                <a:lnTo>
                  <a:pt x="167" y="41"/>
                </a:lnTo>
                <a:lnTo>
                  <a:pt x="165" y="41"/>
                </a:lnTo>
                <a:lnTo>
                  <a:pt x="159" y="45"/>
                </a:lnTo>
                <a:lnTo>
                  <a:pt x="149" y="53"/>
                </a:lnTo>
                <a:lnTo>
                  <a:pt x="124" y="80"/>
                </a:lnTo>
                <a:lnTo>
                  <a:pt x="96" y="116"/>
                </a:lnTo>
                <a:lnTo>
                  <a:pt x="39" y="187"/>
                </a:lnTo>
                <a:lnTo>
                  <a:pt x="10" y="222"/>
                </a:lnTo>
                <a:lnTo>
                  <a:pt x="0" y="214"/>
                </a:lnTo>
                <a:lnTo>
                  <a:pt x="0" y="214"/>
                </a:lnTo>
                <a:close/>
                <a:moveTo>
                  <a:pt x="565" y="423"/>
                </a:moveTo>
                <a:lnTo>
                  <a:pt x="706" y="291"/>
                </a:lnTo>
                <a:lnTo>
                  <a:pt x="706" y="291"/>
                </a:lnTo>
                <a:lnTo>
                  <a:pt x="712" y="287"/>
                </a:lnTo>
                <a:lnTo>
                  <a:pt x="720" y="285"/>
                </a:lnTo>
                <a:lnTo>
                  <a:pt x="730" y="287"/>
                </a:lnTo>
                <a:lnTo>
                  <a:pt x="736" y="291"/>
                </a:lnTo>
                <a:lnTo>
                  <a:pt x="1096" y="673"/>
                </a:lnTo>
                <a:lnTo>
                  <a:pt x="1096" y="673"/>
                </a:lnTo>
                <a:lnTo>
                  <a:pt x="1100" y="681"/>
                </a:lnTo>
                <a:lnTo>
                  <a:pt x="1102" y="690"/>
                </a:lnTo>
                <a:lnTo>
                  <a:pt x="1098" y="698"/>
                </a:lnTo>
                <a:lnTo>
                  <a:pt x="1094" y="706"/>
                </a:lnTo>
                <a:lnTo>
                  <a:pt x="954" y="836"/>
                </a:lnTo>
                <a:lnTo>
                  <a:pt x="954" y="836"/>
                </a:lnTo>
                <a:lnTo>
                  <a:pt x="946" y="842"/>
                </a:lnTo>
                <a:lnTo>
                  <a:pt x="937" y="844"/>
                </a:lnTo>
                <a:lnTo>
                  <a:pt x="929" y="842"/>
                </a:lnTo>
                <a:lnTo>
                  <a:pt x="923" y="838"/>
                </a:lnTo>
                <a:lnTo>
                  <a:pt x="563" y="454"/>
                </a:lnTo>
                <a:lnTo>
                  <a:pt x="563" y="454"/>
                </a:lnTo>
                <a:lnTo>
                  <a:pt x="559" y="448"/>
                </a:lnTo>
                <a:lnTo>
                  <a:pt x="557" y="439"/>
                </a:lnTo>
                <a:lnTo>
                  <a:pt x="559" y="429"/>
                </a:lnTo>
                <a:lnTo>
                  <a:pt x="565" y="423"/>
                </a:lnTo>
                <a:lnTo>
                  <a:pt x="565" y="423"/>
                </a:lnTo>
                <a:close/>
                <a:moveTo>
                  <a:pt x="494" y="159"/>
                </a:moveTo>
                <a:lnTo>
                  <a:pt x="476" y="238"/>
                </a:lnTo>
                <a:lnTo>
                  <a:pt x="541" y="309"/>
                </a:lnTo>
                <a:lnTo>
                  <a:pt x="508" y="338"/>
                </a:lnTo>
                <a:lnTo>
                  <a:pt x="565" y="397"/>
                </a:lnTo>
                <a:lnTo>
                  <a:pt x="679" y="289"/>
                </a:lnTo>
                <a:lnTo>
                  <a:pt x="624" y="230"/>
                </a:lnTo>
                <a:lnTo>
                  <a:pt x="590" y="263"/>
                </a:lnTo>
                <a:lnTo>
                  <a:pt x="494" y="159"/>
                </a:lnTo>
                <a:lnTo>
                  <a:pt x="494" y="159"/>
                </a:lnTo>
                <a:close/>
                <a:moveTo>
                  <a:pt x="968" y="844"/>
                </a:moveTo>
                <a:lnTo>
                  <a:pt x="980" y="858"/>
                </a:lnTo>
                <a:lnTo>
                  <a:pt x="1118" y="730"/>
                </a:lnTo>
                <a:lnTo>
                  <a:pt x="1104" y="716"/>
                </a:lnTo>
                <a:lnTo>
                  <a:pt x="968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5" name="Freeform 12"/>
          <p:cNvSpPr>
            <a:spLocks noEditPoints="1" noChangeArrowheads="1"/>
          </p:cNvSpPr>
          <p:nvPr/>
        </p:nvSpPr>
        <p:spPr bwMode="auto">
          <a:xfrm>
            <a:off x="3368675" y="1058863"/>
            <a:ext cx="323850" cy="292100"/>
          </a:xfrm>
          <a:custGeom>
            <a:avLst/>
            <a:gdLst>
              <a:gd name="T0" fmla="*/ 541 w 978"/>
              <a:gd name="T1" fmla="*/ 525 h 879"/>
              <a:gd name="T2" fmla="*/ 545 w 978"/>
              <a:gd name="T3" fmla="*/ 726 h 879"/>
              <a:gd name="T4" fmla="*/ 484 w 978"/>
              <a:gd name="T5" fmla="*/ 834 h 879"/>
              <a:gd name="T6" fmla="*/ 331 w 978"/>
              <a:gd name="T7" fmla="*/ 879 h 879"/>
              <a:gd name="T8" fmla="*/ 197 w 978"/>
              <a:gd name="T9" fmla="*/ 814 h 879"/>
              <a:gd name="T10" fmla="*/ 146 w 978"/>
              <a:gd name="T11" fmla="*/ 728 h 879"/>
              <a:gd name="T12" fmla="*/ 151 w 978"/>
              <a:gd name="T13" fmla="*/ 667 h 879"/>
              <a:gd name="T14" fmla="*/ 279 w 978"/>
              <a:gd name="T15" fmla="*/ 590 h 879"/>
              <a:gd name="T16" fmla="*/ 433 w 978"/>
              <a:gd name="T17" fmla="*/ 533 h 879"/>
              <a:gd name="T18" fmla="*/ 458 w 978"/>
              <a:gd name="T19" fmla="*/ 474 h 879"/>
              <a:gd name="T20" fmla="*/ 368 w 978"/>
              <a:gd name="T21" fmla="*/ 452 h 879"/>
              <a:gd name="T22" fmla="*/ 161 w 978"/>
              <a:gd name="T23" fmla="*/ 490 h 879"/>
              <a:gd name="T24" fmla="*/ 51 w 978"/>
              <a:gd name="T25" fmla="*/ 474 h 879"/>
              <a:gd name="T26" fmla="*/ 8 w 978"/>
              <a:gd name="T27" fmla="*/ 415 h 879"/>
              <a:gd name="T28" fmla="*/ 2 w 978"/>
              <a:gd name="T29" fmla="*/ 334 h 879"/>
              <a:gd name="T30" fmla="*/ 33 w 978"/>
              <a:gd name="T31" fmla="*/ 277 h 879"/>
              <a:gd name="T32" fmla="*/ 144 w 978"/>
              <a:gd name="T33" fmla="*/ 263 h 879"/>
              <a:gd name="T34" fmla="*/ 352 w 978"/>
              <a:gd name="T35" fmla="*/ 309 h 879"/>
              <a:gd name="T36" fmla="*/ 419 w 978"/>
              <a:gd name="T37" fmla="*/ 285 h 879"/>
              <a:gd name="T38" fmla="*/ 411 w 978"/>
              <a:gd name="T39" fmla="*/ 220 h 879"/>
              <a:gd name="T40" fmla="*/ 340 w 978"/>
              <a:gd name="T41" fmla="*/ 134 h 879"/>
              <a:gd name="T42" fmla="*/ 342 w 978"/>
              <a:gd name="T43" fmla="*/ 65 h 879"/>
              <a:gd name="T44" fmla="*/ 431 w 978"/>
              <a:gd name="T45" fmla="*/ 4 h 879"/>
              <a:gd name="T46" fmla="*/ 553 w 978"/>
              <a:gd name="T47" fmla="*/ 17 h 879"/>
              <a:gd name="T48" fmla="*/ 598 w 978"/>
              <a:gd name="T49" fmla="*/ 80 h 879"/>
              <a:gd name="T50" fmla="*/ 547 w 978"/>
              <a:gd name="T51" fmla="*/ 228 h 879"/>
              <a:gd name="T52" fmla="*/ 557 w 978"/>
              <a:gd name="T53" fmla="*/ 293 h 879"/>
              <a:gd name="T54" fmla="*/ 622 w 978"/>
              <a:gd name="T55" fmla="*/ 297 h 879"/>
              <a:gd name="T56" fmla="*/ 704 w 978"/>
              <a:gd name="T57" fmla="*/ 222 h 879"/>
              <a:gd name="T58" fmla="*/ 758 w 978"/>
              <a:gd name="T59" fmla="*/ 173 h 879"/>
              <a:gd name="T60" fmla="*/ 846 w 978"/>
              <a:gd name="T61" fmla="*/ 177 h 879"/>
              <a:gd name="T62" fmla="*/ 954 w 978"/>
              <a:gd name="T63" fmla="*/ 283 h 879"/>
              <a:gd name="T64" fmla="*/ 976 w 978"/>
              <a:gd name="T65" fmla="*/ 368 h 879"/>
              <a:gd name="T66" fmla="*/ 937 w 978"/>
              <a:gd name="T67" fmla="*/ 427 h 879"/>
              <a:gd name="T68" fmla="*/ 858 w 978"/>
              <a:gd name="T69" fmla="*/ 450 h 879"/>
              <a:gd name="T70" fmla="*/ 767 w 978"/>
              <a:gd name="T71" fmla="*/ 419 h 879"/>
              <a:gd name="T72" fmla="*/ 691 w 978"/>
              <a:gd name="T73" fmla="*/ 423 h 879"/>
              <a:gd name="T74" fmla="*/ 742 w 978"/>
              <a:gd name="T75" fmla="*/ 476 h 879"/>
              <a:gd name="T76" fmla="*/ 880 w 978"/>
              <a:gd name="T77" fmla="*/ 521 h 879"/>
              <a:gd name="T78" fmla="*/ 954 w 978"/>
              <a:gd name="T79" fmla="*/ 574 h 879"/>
              <a:gd name="T80" fmla="*/ 948 w 978"/>
              <a:gd name="T81" fmla="*/ 633 h 879"/>
              <a:gd name="T82" fmla="*/ 834 w 978"/>
              <a:gd name="T83" fmla="*/ 696 h 879"/>
              <a:gd name="T84" fmla="*/ 724 w 978"/>
              <a:gd name="T85" fmla="*/ 694 h 879"/>
              <a:gd name="T86" fmla="*/ 632 w 978"/>
              <a:gd name="T87" fmla="*/ 620 h 879"/>
              <a:gd name="T88" fmla="*/ 588 w 978"/>
              <a:gd name="T89" fmla="*/ 496 h 879"/>
              <a:gd name="T90" fmla="*/ 498 w 978"/>
              <a:gd name="T91" fmla="*/ 685 h 879"/>
              <a:gd name="T92" fmla="*/ 431 w 978"/>
              <a:gd name="T93" fmla="*/ 791 h 879"/>
              <a:gd name="T94" fmla="*/ 325 w 978"/>
              <a:gd name="T95" fmla="*/ 816 h 879"/>
              <a:gd name="T96" fmla="*/ 331 w 978"/>
              <a:gd name="T97" fmla="*/ 832 h 879"/>
              <a:gd name="T98" fmla="*/ 431 w 978"/>
              <a:gd name="T99" fmla="*/ 820 h 879"/>
              <a:gd name="T100" fmla="*/ 492 w 978"/>
              <a:gd name="T101" fmla="*/ 714 h 879"/>
              <a:gd name="T102" fmla="*/ 891 w 978"/>
              <a:gd name="T103" fmla="*/ 641 h 879"/>
              <a:gd name="T104" fmla="*/ 919 w 978"/>
              <a:gd name="T105" fmla="*/ 602 h 879"/>
              <a:gd name="T106" fmla="*/ 876 w 978"/>
              <a:gd name="T107" fmla="*/ 551 h 879"/>
              <a:gd name="T108" fmla="*/ 850 w 978"/>
              <a:gd name="T109" fmla="*/ 547 h 879"/>
              <a:gd name="T110" fmla="*/ 880 w 978"/>
              <a:gd name="T111" fmla="*/ 596 h 879"/>
              <a:gd name="T112" fmla="*/ 852 w 978"/>
              <a:gd name="T113" fmla="*/ 653 h 8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78"/>
              <a:gd name="T172" fmla="*/ 0 h 879"/>
              <a:gd name="T173" fmla="*/ 978 w 978"/>
              <a:gd name="T174" fmla="*/ 879 h 8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78" h="879">
                <a:moveTo>
                  <a:pt x="569" y="492"/>
                </a:moveTo>
                <a:lnTo>
                  <a:pt x="569" y="492"/>
                </a:lnTo>
                <a:lnTo>
                  <a:pt x="559" y="498"/>
                </a:lnTo>
                <a:lnTo>
                  <a:pt x="551" y="507"/>
                </a:lnTo>
                <a:lnTo>
                  <a:pt x="545" y="515"/>
                </a:lnTo>
                <a:lnTo>
                  <a:pt x="541" y="525"/>
                </a:lnTo>
                <a:lnTo>
                  <a:pt x="539" y="537"/>
                </a:lnTo>
                <a:lnTo>
                  <a:pt x="537" y="551"/>
                </a:lnTo>
                <a:lnTo>
                  <a:pt x="537" y="582"/>
                </a:lnTo>
                <a:lnTo>
                  <a:pt x="543" y="651"/>
                </a:lnTo>
                <a:lnTo>
                  <a:pt x="545" y="690"/>
                </a:lnTo>
                <a:lnTo>
                  <a:pt x="545" y="726"/>
                </a:lnTo>
                <a:lnTo>
                  <a:pt x="545" y="726"/>
                </a:lnTo>
                <a:lnTo>
                  <a:pt x="541" y="751"/>
                </a:lnTo>
                <a:lnTo>
                  <a:pt x="533" y="775"/>
                </a:lnTo>
                <a:lnTo>
                  <a:pt x="519" y="795"/>
                </a:lnTo>
                <a:lnTo>
                  <a:pt x="504" y="816"/>
                </a:lnTo>
                <a:lnTo>
                  <a:pt x="484" y="834"/>
                </a:lnTo>
                <a:lnTo>
                  <a:pt x="464" y="848"/>
                </a:lnTo>
                <a:lnTo>
                  <a:pt x="439" y="860"/>
                </a:lnTo>
                <a:lnTo>
                  <a:pt x="415" y="870"/>
                </a:lnTo>
                <a:lnTo>
                  <a:pt x="386" y="877"/>
                </a:lnTo>
                <a:lnTo>
                  <a:pt x="360" y="879"/>
                </a:lnTo>
                <a:lnTo>
                  <a:pt x="331" y="879"/>
                </a:lnTo>
                <a:lnTo>
                  <a:pt x="303" y="873"/>
                </a:lnTo>
                <a:lnTo>
                  <a:pt x="275" y="864"/>
                </a:lnTo>
                <a:lnTo>
                  <a:pt x="248" y="852"/>
                </a:lnTo>
                <a:lnTo>
                  <a:pt x="222" y="834"/>
                </a:lnTo>
                <a:lnTo>
                  <a:pt x="210" y="824"/>
                </a:lnTo>
                <a:lnTo>
                  <a:pt x="197" y="814"/>
                </a:lnTo>
                <a:lnTo>
                  <a:pt x="197" y="814"/>
                </a:lnTo>
                <a:lnTo>
                  <a:pt x="185" y="797"/>
                </a:lnTo>
                <a:lnTo>
                  <a:pt x="173" y="779"/>
                </a:lnTo>
                <a:lnTo>
                  <a:pt x="173" y="779"/>
                </a:lnTo>
                <a:lnTo>
                  <a:pt x="157" y="753"/>
                </a:lnTo>
                <a:lnTo>
                  <a:pt x="146" y="728"/>
                </a:lnTo>
                <a:lnTo>
                  <a:pt x="144" y="716"/>
                </a:lnTo>
                <a:lnTo>
                  <a:pt x="142" y="706"/>
                </a:lnTo>
                <a:lnTo>
                  <a:pt x="142" y="696"/>
                </a:lnTo>
                <a:lnTo>
                  <a:pt x="144" y="685"/>
                </a:lnTo>
                <a:lnTo>
                  <a:pt x="146" y="675"/>
                </a:lnTo>
                <a:lnTo>
                  <a:pt x="151" y="667"/>
                </a:lnTo>
                <a:lnTo>
                  <a:pt x="159" y="653"/>
                </a:lnTo>
                <a:lnTo>
                  <a:pt x="173" y="639"/>
                </a:lnTo>
                <a:lnTo>
                  <a:pt x="191" y="626"/>
                </a:lnTo>
                <a:lnTo>
                  <a:pt x="210" y="616"/>
                </a:lnTo>
                <a:lnTo>
                  <a:pt x="232" y="606"/>
                </a:lnTo>
                <a:lnTo>
                  <a:pt x="279" y="590"/>
                </a:lnTo>
                <a:lnTo>
                  <a:pt x="376" y="563"/>
                </a:lnTo>
                <a:lnTo>
                  <a:pt x="376" y="563"/>
                </a:lnTo>
                <a:lnTo>
                  <a:pt x="392" y="557"/>
                </a:lnTo>
                <a:lnTo>
                  <a:pt x="407" y="549"/>
                </a:lnTo>
                <a:lnTo>
                  <a:pt x="421" y="541"/>
                </a:lnTo>
                <a:lnTo>
                  <a:pt x="433" y="533"/>
                </a:lnTo>
                <a:lnTo>
                  <a:pt x="443" y="523"/>
                </a:lnTo>
                <a:lnTo>
                  <a:pt x="451" y="513"/>
                </a:lnTo>
                <a:lnTo>
                  <a:pt x="458" y="502"/>
                </a:lnTo>
                <a:lnTo>
                  <a:pt x="460" y="492"/>
                </a:lnTo>
                <a:lnTo>
                  <a:pt x="460" y="482"/>
                </a:lnTo>
                <a:lnTo>
                  <a:pt x="458" y="474"/>
                </a:lnTo>
                <a:lnTo>
                  <a:pt x="451" y="466"/>
                </a:lnTo>
                <a:lnTo>
                  <a:pt x="441" y="460"/>
                </a:lnTo>
                <a:lnTo>
                  <a:pt x="429" y="454"/>
                </a:lnTo>
                <a:lnTo>
                  <a:pt x="413" y="452"/>
                </a:lnTo>
                <a:lnTo>
                  <a:pt x="392" y="450"/>
                </a:lnTo>
                <a:lnTo>
                  <a:pt x="368" y="452"/>
                </a:lnTo>
                <a:lnTo>
                  <a:pt x="368" y="452"/>
                </a:lnTo>
                <a:lnTo>
                  <a:pt x="340" y="456"/>
                </a:lnTo>
                <a:lnTo>
                  <a:pt x="311" y="460"/>
                </a:lnTo>
                <a:lnTo>
                  <a:pt x="250" y="474"/>
                </a:lnTo>
                <a:lnTo>
                  <a:pt x="189" y="486"/>
                </a:lnTo>
                <a:lnTo>
                  <a:pt x="161" y="490"/>
                </a:lnTo>
                <a:lnTo>
                  <a:pt x="132" y="492"/>
                </a:lnTo>
                <a:lnTo>
                  <a:pt x="106" y="492"/>
                </a:lnTo>
                <a:lnTo>
                  <a:pt x="81" y="488"/>
                </a:lnTo>
                <a:lnTo>
                  <a:pt x="71" y="484"/>
                </a:lnTo>
                <a:lnTo>
                  <a:pt x="61" y="480"/>
                </a:lnTo>
                <a:lnTo>
                  <a:pt x="51" y="474"/>
                </a:lnTo>
                <a:lnTo>
                  <a:pt x="41" y="468"/>
                </a:lnTo>
                <a:lnTo>
                  <a:pt x="33" y="460"/>
                </a:lnTo>
                <a:lnTo>
                  <a:pt x="24" y="452"/>
                </a:lnTo>
                <a:lnTo>
                  <a:pt x="18" y="439"/>
                </a:lnTo>
                <a:lnTo>
                  <a:pt x="12" y="427"/>
                </a:lnTo>
                <a:lnTo>
                  <a:pt x="8" y="415"/>
                </a:lnTo>
                <a:lnTo>
                  <a:pt x="4" y="399"/>
                </a:lnTo>
                <a:lnTo>
                  <a:pt x="2" y="383"/>
                </a:lnTo>
                <a:lnTo>
                  <a:pt x="0" y="362"/>
                </a:lnTo>
                <a:lnTo>
                  <a:pt x="0" y="362"/>
                </a:lnTo>
                <a:lnTo>
                  <a:pt x="2" y="348"/>
                </a:lnTo>
                <a:lnTo>
                  <a:pt x="2" y="334"/>
                </a:lnTo>
                <a:lnTo>
                  <a:pt x="4" y="322"/>
                </a:lnTo>
                <a:lnTo>
                  <a:pt x="8" y="309"/>
                </a:lnTo>
                <a:lnTo>
                  <a:pt x="12" y="299"/>
                </a:lnTo>
                <a:lnTo>
                  <a:pt x="18" y="291"/>
                </a:lnTo>
                <a:lnTo>
                  <a:pt x="24" y="283"/>
                </a:lnTo>
                <a:lnTo>
                  <a:pt x="33" y="277"/>
                </a:lnTo>
                <a:lnTo>
                  <a:pt x="41" y="273"/>
                </a:lnTo>
                <a:lnTo>
                  <a:pt x="51" y="269"/>
                </a:lnTo>
                <a:lnTo>
                  <a:pt x="69" y="263"/>
                </a:lnTo>
                <a:lnTo>
                  <a:pt x="94" y="261"/>
                </a:lnTo>
                <a:lnTo>
                  <a:pt x="118" y="261"/>
                </a:lnTo>
                <a:lnTo>
                  <a:pt x="144" y="263"/>
                </a:lnTo>
                <a:lnTo>
                  <a:pt x="171" y="269"/>
                </a:lnTo>
                <a:lnTo>
                  <a:pt x="226" y="281"/>
                </a:lnTo>
                <a:lnTo>
                  <a:pt x="281" y="295"/>
                </a:lnTo>
                <a:lnTo>
                  <a:pt x="331" y="305"/>
                </a:lnTo>
                <a:lnTo>
                  <a:pt x="331" y="305"/>
                </a:lnTo>
                <a:lnTo>
                  <a:pt x="352" y="309"/>
                </a:lnTo>
                <a:lnTo>
                  <a:pt x="370" y="309"/>
                </a:lnTo>
                <a:lnTo>
                  <a:pt x="384" y="307"/>
                </a:lnTo>
                <a:lnTo>
                  <a:pt x="397" y="303"/>
                </a:lnTo>
                <a:lnTo>
                  <a:pt x="407" y="299"/>
                </a:lnTo>
                <a:lnTo>
                  <a:pt x="413" y="291"/>
                </a:lnTo>
                <a:lnTo>
                  <a:pt x="419" y="285"/>
                </a:lnTo>
                <a:lnTo>
                  <a:pt x="421" y="275"/>
                </a:lnTo>
                <a:lnTo>
                  <a:pt x="423" y="265"/>
                </a:lnTo>
                <a:lnTo>
                  <a:pt x="421" y="254"/>
                </a:lnTo>
                <a:lnTo>
                  <a:pt x="419" y="242"/>
                </a:lnTo>
                <a:lnTo>
                  <a:pt x="415" y="232"/>
                </a:lnTo>
                <a:lnTo>
                  <a:pt x="411" y="220"/>
                </a:lnTo>
                <a:lnTo>
                  <a:pt x="403" y="210"/>
                </a:lnTo>
                <a:lnTo>
                  <a:pt x="386" y="187"/>
                </a:lnTo>
                <a:lnTo>
                  <a:pt x="386" y="187"/>
                </a:lnTo>
                <a:lnTo>
                  <a:pt x="366" y="167"/>
                </a:lnTo>
                <a:lnTo>
                  <a:pt x="346" y="145"/>
                </a:lnTo>
                <a:lnTo>
                  <a:pt x="340" y="134"/>
                </a:lnTo>
                <a:lnTo>
                  <a:pt x="334" y="124"/>
                </a:lnTo>
                <a:lnTo>
                  <a:pt x="331" y="112"/>
                </a:lnTo>
                <a:lnTo>
                  <a:pt x="331" y="100"/>
                </a:lnTo>
                <a:lnTo>
                  <a:pt x="331" y="100"/>
                </a:lnTo>
                <a:lnTo>
                  <a:pt x="334" y="82"/>
                </a:lnTo>
                <a:lnTo>
                  <a:pt x="342" y="65"/>
                </a:lnTo>
                <a:lnTo>
                  <a:pt x="352" y="51"/>
                </a:lnTo>
                <a:lnTo>
                  <a:pt x="364" y="39"/>
                </a:lnTo>
                <a:lnTo>
                  <a:pt x="378" y="27"/>
                </a:lnTo>
                <a:lnTo>
                  <a:pt x="395" y="19"/>
                </a:lnTo>
                <a:lnTo>
                  <a:pt x="413" y="10"/>
                </a:lnTo>
                <a:lnTo>
                  <a:pt x="431" y="4"/>
                </a:lnTo>
                <a:lnTo>
                  <a:pt x="451" y="2"/>
                </a:lnTo>
                <a:lnTo>
                  <a:pt x="472" y="0"/>
                </a:lnTo>
                <a:lnTo>
                  <a:pt x="494" y="0"/>
                </a:lnTo>
                <a:lnTo>
                  <a:pt x="514" y="4"/>
                </a:lnTo>
                <a:lnTo>
                  <a:pt x="533" y="10"/>
                </a:lnTo>
                <a:lnTo>
                  <a:pt x="553" y="17"/>
                </a:lnTo>
                <a:lnTo>
                  <a:pt x="569" y="27"/>
                </a:lnTo>
                <a:lnTo>
                  <a:pt x="586" y="41"/>
                </a:lnTo>
                <a:lnTo>
                  <a:pt x="586" y="41"/>
                </a:lnTo>
                <a:lnTo>
                  <a:pt x="592" y="53"/>
                </a:lnTo>
                <a:lnTo>
                  <a:pt x="596" y="67"/>
                </a:lnTo>
                <a:lnTo>
                  <a:pt x="598" y="80"/>
                </a:lnTo>
                <a:lnTo>
                  <a:pt x="596" y="94"/>
                </a:lnTo>
                <a:lnTo>
                  <a:pt x="594" y="108"/>
                </a:lnTo>
                <a:lnTo>
                  <a:pt x="590" y="120"/>
                </a:lnTo>
                <a:lnTo>
                  <a:pt x="580" y="149"/>
                </a:lnTo>
                <a:lnTo>
                  <a:pt x="557" y="202"/>
                </a:lnTo>
                <a:lnTo>
                  <a:pt x="547" y="228"/>
                </a:lnTo>
                <a:lnTo>
                  <a:pt x="545" y="240"/>
                </a:lnTo>
                <a:lnTo>
                  <a:pt x="545" y="252"/>
                </a:lnTo>
                <a:lnTo>
                  <a:pt x="545" y="252"/>
                </a:lnTo>
                <a:lnTo>
                  <a:pt x="547" y="271"/>
                </a:lnTo>
                <a:lnTo>
                  <a:pt x="551" y="283"/>
                </a:lnTo>
                <a:lnTo>
                  <a:pt x="557" y="293"/>
                </a:lnTo>
                <a:lnTo>
                  <a:pt x="565" y="301"/>
                </a:lnTo>
                <a:lnTo>
                  <a:pt x="575" y="305"/>
                </a:lnTo>
                <a:lnTo>
                  <a:pt x="586" y="307"/>
                </a:lnTo>
                <a:lnTo>
                  <a:pt x="598" y="307"/>
                </a:lnTo>
                <a:lnTo>
                  <a:pt x="610" y="303"/>
                </a:lnTo>
                <a:lnTo>
                  <a:pt x="622" y="297"/>
                </a:lnTo>
                <a:lnTo>
                  <a:pt x="636" y="289"/>
                </a:lnTo>
                <a:lnTo>
                  <a:pt x="651" y="279"/>
                </a:lnTo>
                <a:lnTo>
                  <a:pt x="665" y="267"/>
                </a:lnTo>
                <a:lnTo>
                  <a:pt x="677" y="254"/>
                </a:lnTo>
                <a:lnTo>
                  <a:pt x="691" y="238"/>
                </a:lnTo>
                <a:lnTo>
                  <a:pt x="704" y="222"/>
                </a:lnTo>
                <a:lnTo>
                  <a:pt x="716" y="204"/>
                </a:lnTo>
                <a:lnTo>
                  <a:pt x="716" y="204"/>
                </a:lnTo>
                <a:lnTo>
                  <a:pt x="722" y="195"/>
                </a:lnTo>
                <a:lnTo>
                  <a:pt x="732" y="185"/>
                </a:lnTo>
                <a:lnTo>
                  <a:pt x="744" y="179"/>
                </a:lnTo>
                <a:lnTo>
                  <a:pt x="758" y="173"/>
                </a:lnTo>
                <a:lnTo>
                  <a:pt x="775" y="167"/>
                </a:lnTo>
                <a:lnTo>
                  <a:pt x="793" y="165"/>
                </a:lnTo>
                <a:lnTo>
                  <a:pt x="813" y="167"/>
                </a:lnTo>
                <a:lnTo>
                  <a:pt x="832" y="171"/>
                </a:lnTo>
                <a:lnTo>
                  <a:pt x="832" y="171"/>
                </a:lnTo>
                <a:lnTo>
                  <a:pt x="846" y="177"/>
                </a:lnTo>
                <a:lnTo>
                  <a:pt x="860" y="185"/>
                </a:lnTo>
                <a:lnTo>
                  <a:pt x="872" y="193"/>
                </a:lnTo>
                <a:lnTo>
                  <a:pt x="887" y="204"/>
                </a:lnTo>
                <a:lnTo>
                  <a:pt x="911" y="228"/>
                </a:lnTo>
                <a:lnTo>
                  <a:pt x="933" y="254"/>
                </a:lnTo>
                <a:lnTo>
                  <a:pt x="954" y="283"/>
                </a:lnTo>
                <a:lnTo>
                  <a:pt x="968" y="311"/>
                </a:lnTo>
                <a:lnTo>
                  <a:pt x="976" y="336"/>
                </a:lnTo>
                <a:lnTo>
                  <a:pt x="978" y="348"/>
                </a:lnTo>
                <a:lnTo>
                  <a:pt x="978" y="358"/>
                </a:lnTo>
                <a:lnTo>
                  <a:pt x="978" y="358"/>
                </a:lnTo>
                <a:lnTo>
                  <a:pt x="976" y="368"/>
                </a:lnTo>
                <a:lnTo>
                  <a:pt x="974" y="378"/>
                </a:lnTo>
                <a:lnTo>
                  <a:pt x="968" y="391"/>
                </a:lnTo>
                <a:lnTo>
                  <a:pt x="962" y="401"/>
                </a:lnTo>
                <a:lnTo>
                  <a:pt x="956" y="409"/>
                </a:lnTo>
                <a:lnTo>
                  <a:pt x="945" y="419"/>
                </a:lnTo>
                <a:lnTo>
                  <a:pt x="937" y="427"/>
                </a:lnTo>
                <a:lnTo>
                  <a:pt x="925" y="433"/>
                </a:lnTo>
                <a:lnTo>
                  <a:pt x="913" y="439"/>
                </a:lnTo>
                <a:lnTo>
                  <a:pt x="901" y="446"/>
                </a:lnTo>
                <a:lnTo>
                  <a:pt x="889" y="448"/>
                </a:lnTo>
                <a:lnTo>
                  <a:pt x="874" y="450"/>
                </a:lnTo>
                <a:lnTo>
                  <a:pt x="858" y="450"/>
                </a:lnTo>
                <a:lnTo>
                  <a:pt x="844" y="448"/>
                </a:lnTo>
                <a:lnTo>
                  <a:pt x="828" y="444"/>
                </a:lnTo>
                <a:lnTo>
                  <a:pt x="813" y="437"/>
                </a:lnTo>
                <a:lnTo>
                  <a:pt x="813" y="437"/>
                </a:lnTo>
                <a:lnTo>
                  <a:pt x="787" y="425"/>
                </a:lnTo>
                <a:lnTo>
                  <a:pt x="767" y="419"/>
                </a:lnTo>
                <a:lnTo>
                  <a:pt x="746" y="413"/>
                </a:lnTo>
                <a:lnTo>
                  <a:pt x="728" y="411"/>
                </a:lnTo>
                <a:lnTo>
                  <a:pt x="714" y="411"/>
                </a:lnTo>
                <a:lnTo>
                  <a:pt x="704" y="415"/>
                </a:lnTo>
                <a:lnTo>
                  <a:pt x="695" y="419"/>
                </a:lnTo>
                <a:lnTo>
                  <a:pt x="691" y="423"/>
                </a:lnTo>
                <a:lnTo>
                  <a:pt x="689" y="431"/>
                </a:lnTo>
                <a:lnTo>
                  <a:pt x="691" y="439"/>
                </a:lnTo>
                <a:lnTo>
                  <a:pt x="697" y="448"/>
                </a:lnTo>
                <a:lnTo>
                  <a:pt x="708" y="458"/>
                </a:lnTo>
                <a:lnTo>
                  <a:pt x="724" y="468"/>
                </a:lnTo>
                <a:lnTo>
                  <a:pt x="742" y="476"/>
                </a:lnTo>
                <a:lnTo>
                  <a:pt x="765" y="486"/>
                </a:lnTo>
                <a:lnTo>
                  <a:pt x="793" y="494"/>
                </a:lnTo>
                <a:lnTo>
                  <a:pt x="793" y="494"/>
                </a:lnTo>
                <a:lnTo>
                  <a:pt x="828" y="502"/>
                </a:lnTo>
                <a:lnTo>
                  <a:pt x="856" y="513"/>
                </a:lnTo>
                <a:lnTo>
                  <a:pt x="880" y="521"/>
                </a:lnTo>
                <a:lnTo>
                  <a:pt x="903" y="531"/>
                </a:lnTo>
                <a:lnTo>
                  <a:pt x="903" y="531"/>
                </a:lnTo>
                <a:lnTo>
                  <a:pt x="925" y="543"/>
                </a:lnTo>
                <a:lnTo>
                  <a:pt x="943" y="559"/>
                </a:lnTo>
                <a:lnTo>
                  <a:pt x="950" y="565"/>
                </a:lnTo>
                <a:lnTo>
                  <a:pt x="954" y="574"/>
                </a:lnTo>
                <a:lnTo>
                  <a:pt x="958" y="582"/>
                </a:lnTo>
                <a:lnTo>
                  <a:pt x="960" y="588"/>
                </a:lnTo>
                <a:lnTo>
                  <a:pt x="960" y="596"/>
                </a:lnTo>
                <a:lnTo>
                  <a:pt x="960" y="604"/>
                </a:lnTo>
                <a:lnTo>
                  <a:pt x="956" y="618"/>
                </a:lnTo>
                <a:lnTo>
                  <a:pt x="948" y="633"/>
                </a:lnTo>
                <a:lnTo>
                  <a:pt x="935" y="647"/>
                </a:lnTo>
                <a:lnTo>
                  <a:pt x="919" y="659"/>
                </a:lnTo>
                <a:lnTo>
                  <a:pt x="901" y="671"/>
                </a:lnTo>
                <a:lnTo>
                  <a:pt x="880" y="681"/>
                </a:lnTo>
                <a:lnTo>
                  <a:pt x="858" y="690"/>
                </a:lnTo>
                <a:lnTo>
                  <a:pt x="834" y="696"/>
                </a:lnTo>
                <a:lnTo>
                  <a:pt x="807" y="700"/>
                </a:lnTo>
                <a:lnTo>
                  <a:pt x="781" y="700"/>
                </a:lnTo>
                <a:lnTo>
                  <a:pt x="754" y="698"/>
                </a:lnTo>
                <a:lnTo>
                  <a:pt x="754" y="698"/>
                </a:lnTo>
                <a:lnTo>
                  <a:pt x="738" y="696"/>
                </a:lnTo>
                <a:lnTo>
                  <a:pt x="724" y="694"/>
                </a:lnTo>
                <a:lnTo>
                  <a:pt x="710" y="687"/>
                </a:lnTo>
                <a:lnTo>
                  <a:pt x="697" y="683"/>
                </a:lnTo>
                <a:lnTo>
                  <a:pt x="675" y="671"/>
                </a:lnTo>
                <a:lnTo>
                  <a:pt x="659" y="655"/>
                </a:lnTo>
                <a:lnTo>
                  <a:pt x="645" y="639"/>
                </a:lnTo>
                <a:lnTo>
                  <a:pt x="632" y="620"/>
                </a:lnTo>
                <a:lnTo>
                  <a:pt x="624" y="600"/>
                </a:lnTo>
                <a:lnTo>
                  <a:pt x="618" y="582"/>
                </a:lnTo>
                <a:lnTo>
                  <a:pt x="608" y="545"/>
                </a:lnTo>
                <a:lnTo>
                  <a:pt x="600" y="515"/>
                </a:lnTo>
                <a:lnTo>
                  <a:pt x="594" y="504"/>
                </a:lnTo>
                <a:lnTo>
                  <a:pt x="588" y="496"/>
                </a:lnTo>
                <a:lnTo>
                  <a:pt x="584" y="494"/>
                </a:lnTo>
                <a:lnTo>
                  <a:pt x="580" y="492"/>
                </a:lnTo>
                <a:lnTo>
                  <a:pt x="569" y="492"/>
                </a:lnTo>
                <a:lnTo>
                  <a:pt x="569" y="492"/>
                </a:lnTo>
                <a:close/>
                <a:moveTo>
                  <a:pt x="498" y="685"/>
                </a:moveTo>
                <a:lnTo>
                  <a:pt x="498" y="685"/>
                </a:lnTo>
                <a:lnTo>
                  <a:pt x="486" y="716"/>
                </a:lnTo>
                <a:lnTo>
                  <a:pt x="472" y="744"/>
                </a:lnTo>
                <a:lnTo>
                  <a:pt x="464" y="757"/>
                </a:lnTo>
                <a:lnTo>
                  <a:pt x="453" y="769"/>
                </a:lnTo>
                <a:lnTo>
                  <a:pt x="443" y="781"/>
                </a:lnTo>
                <a:lnTo>
                  <a:pt x="431" y="791"/>
                </a:lnTo>
                <a:lnTo>
                  <a:pt x="419" y="799"/>
                </a:lnTo>
                <a:lnTo>
                  <a:pt x="405" y="805"/>
                </a:lnTo>
                <a:lnTo>
                  <a:pt x="386" y="812"/>
                </a:lnTo>
                <a:lnTo>
                  <a:pt x="368" y="814"/>
                </a:lnTo>
                <a:lnTo>
                  <a:pt x="348" y="816"/>
                </a:lnTo>
                <a:lnTo>
                  <a:pt x="325" y="816"/>
                </a:lnTo>
                <a:lnTo>
                  <a:pt x="299" y="812"/>
                </a:lnTo>
                <a:lnTo>
                  <a:pt x="273" y="807"/>
                </a:lnTo>
                <a:lnTo>
                  <a:pt x="273" y="807"/>
                </a:lnTo>
                <a:lnTo>
                  <a:pt x="293" y="818"/>
                </a:lnTo>
                <a:lnTo>
                  <a:pt x="313" y="826"/>
                </a:lnTo>
                <a:lnTo>
                  <a:pt x="331" y="832"/>
                </a:lnTo>
                <a:lnTo>
                  <a:pt x="350" y="836"/>
                </a:lnTo>
                <a:lnTo>
                  <a:pt x="368" y="838"/>
                </a:lnTo>
                <a:lnTo>
                  <a:pt x="386" y="836"/>
                </a:lnTo>
                <a:lnTo>
                  <a:pt x="403" y="834"/>
                </a:lnTo>
                <a:lnTo>
                  <a:pt x="417" y="828"/>
                </a:lnTo>
                <a:lnTo>
                  <a:pt x="431" y="820"/>
                </a:lnTo>
                <a:lnTo>
                  <a:pt x="445" y="809"/>
                </a:lnTo>
                <a:lnTo>
                  <a:pt x="458" y="795"/>
                </a:lnTo>
                <a:lnTo>
                  <a:pt x="468" y="779"/>
                </a:lnTo>
                <a:lnTo>
                  <a:pt x="478" y="761"/>
                </a:lnTo>
                <a:lnTo>
                  <a:pt x="486" y="738"/>
                </a:lnTo>
                <a:lnTo>
                  <a:pt x="492" y="714"/>
                </a:lnTo>
                <a:lnTo>
                  <a:pt x="498" y="685"/>
                </a:lnTo>
                <a:lnTo>
                  <a:pt x="498" y="685"/>
                </a:lnTo>
                <a:close/>
                <a:moveTo>
                  <a:pt x="852" y="653"/>
                </a:moveTo>
                <a:lnTo>
                  <a:pt x="852" y="653"/>
                </a:lnTo>
                <a:lnTo>
                  <a:pt x="878" y="647"/>
                </a:lnTo>
                <a:lnTo>
                  <a:pt x="891" y="641"/>
                </a:lnTo>
                <a:lnTo>
                  <a:pt x="901" y="635"/>
                </a:lnTo>
                <a:lnTo>
                  <a:pt x="907" y="629"/>
                </a:lnTo>
                <a:lnTo>
                  <a:pt x="913" y="620"/>
                </a:lnTo>
                <a:lnTo>
                  <a:pt x="917" y="612"/>
                </a:lnTo>
                <a:lnTo>
                  <a:pt x="919" y="602"/>
                </a:lnTo>
                <a:lnTo>
                  <a:pt x="919" y="602"/>
                </a:lnTo>
                <a:lnTo>
                  <a:pt x="917" y="594"/>
                </a:lnTo>
                <a:lnTo>
                  <a:pt x="915" y="586"/>
                </a:lnTo>
                <a:lnTo>
                  <a:pt x="911" y="578"/>
                </a:lnTo>
                <a:lnTo>
                  <a:pt x="907" y="572"/>
                </a:lnTo>
                <a:lnTo>
                  <a:pt x="893" y="561"/>
                </a:lnTo>
                <a:lnTo>
                  <a:pt x="876" y="551"/>
                </a:lnTo>
                <a:lnTo>
                  <a:pt x="858" y="545"/>
                </a:lnTo>
                <a:lnTo>
                  <a:pt x="840" y="539"/>
                </a:lnTo>
                <a:lnTo>
                  <a:pt x="807" y="531"/>
                </a:lnTo>
                <a:lnTo>
                  <a:pt x="807" y="531"/>
                </a:lnTo>
                <a:lnTo>
                  <a:pt x="830" y="539"/>
                </a:lnTo>
                <a:lnTo>
                  <a:pt x="850" y="547"/>
                </a:lnTo>
                <a:lnTo>
                  <a:pt x="866" y="559"/>
                </a:lnTo>
                <a:lnTo>
                  <a:pt x="872" y="565"/>
                </a:lnTo>
                <a:lnTo>
                  <a:pt x="876" y="572"/>
                </a:lnTo>
                <a:lnTo>
                  <a:pt x="880" y="580"/>
                </a:lnTo>
                <a:lnTo>
                  <a:pt x="880" y="588"/>
                </a:lnTo>
                <a:lnTo>
                  <a:pt x="880" y="596"/>
                </a:lnTo>
                <a:lnTo>
                  <a:pt x="880" y="606"/>
                </a:lnTo>
                <a:lnTo>
                  <a:pt x="876" y="616"/>
                </a:lnTo>
                <a:lnTo>
                  <a:pt x="870" y="629"/>
                </a:lnTo>
                <a:lnTo>
                  <a:pt x="862" y="641"/>
                </a:lnTo>
                <a:lnTo>
                  <a:pt x="852" y="653"/>
                </a:lnTo>
                <a:lnTo>
                  <a:pt x="852" y="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6" name="Freeform 13"/>
          <p:cNvSpPr>
            <a:spLocks noEditPoints="1" noChangeArrowheads="1"/>
          </p:cNvSpPr>
          <p:nvPr/>
        </p:nvSpPr>
        <p:spPr bwMode="auto">
          <a:xfrm>
            <a:off x="7662863" y="1058863"/>
            <a:ext cx="225425" cy="307975"/>
          </a:xfrm>
          <a:custGeom>
            <a:avLst/>
            <a:gdLst>
              <a:gd name="T0" fmla="*/ 327 w 677"/>
              <a:gd name="T1" fmla="*/ 216 h 927"/>
              <a:gd name="T2" fmla="*/ 410 w 677"/>
              <a:gd name="T3" fmla="*/ 250 h 927"/>
              <a:gd name="T4" fmla="*/ 402 w 677"/>
              <a:gd name="T5" fmla="*/ 307 h 927"/>
              <a:gd name="T6" fmla="*/ 372 w 677"/>
              <a:gd name="T7" fmla="*/ 372 h 927"/>
              <a:gd name="T8" fmla="*/ 335 w 677"/>
              <a:gd name="T9" fmla="*/ 407 h 927"/>
              <a:gd name="T10" fmla="*/ 278 w 677"/>
              <a:gd name="T11" fmla="*/ 435 h 927"/>
              <a:gd name="T12" fmla="*/ 246 w 677"/>
              <a:gd name="T13" fmla="*/ 387 h 927"/>
              <a:gd name="T14" fmla="*/ 266 w 677"/>
              <a:gd name="T15" fmla="*/ 362 h 927"/>
              <a:gd name="T16" fmla="*/ 272 w 677"/>
              <a:gd name="T17" fmla="*/ 297 h 927"/>
              <a:gd name="T18" fmla="*/ 252 w 677"/>
              <a:gd name="T19" fmla="*/ 256 h 927"/>
              <a:gd name="T20" fmla="*/ 205 w 677"/>
              <a:gd name="T21" fmla="*/ 116 h 927"/>
              <a:gd name="T22" fmla="*/ 215 w 677"/>
              <a:gd name="T23" fmla="*/ 63 h 927"/>
              <a:gd name="T24" fmla="*/ 246 w 677"/>
              <a:gd name="T25" fmla="*/ 27 h 927"/>
              <a:gd name="T26" fmla="*/ 293 w 677"/>
              <a:gd name="T27" fmla="*/ 19 h 927"/>
              <a:gd name="T28" fmla="*/ 370 w 677"/>
              <a:gd name="T29" fmla="*/ 39 h 927"/>
              <a:gd name="T30" fmla="*/ 486 w 677"/>
              <a:gd name="T31" fmla="*/ 84 h 927"/>
              <a:gd name="T32" fmla="*/ 553 w 677"/>
              <a:gd name="T33" fmla="*/ 92 h 927"/>
              <a:gd name="T34" fmla="*/ 571 w 677"/>
              <a:gd name="T35" fmla="*/ 88 h 927"/>
              <a:gd name="T36" fmla="*/ 604 w 677"/>
              <a:gd name="T37" fmla="*/ 63 h 927"/>
              <a:gd name="T38" fmla="*/ 628 w 677"/>
              <a:gd name="T39" fmla="*/ 12 h 927"/>
              <a:gd name="T40" fmla="*/ 677 w 677"/>
              <a:gd name="T41" fmla="*/ 14 h 927"/>
              <a:gd name="T42" fmla="*/ 658 w 677"/>
              <a:gd name="T43" fmla="*/ 65 h 927"/>
              <a:gd name="T44" fmla="*/ 616 w 677"/>
              <a:gd name="T45" fmla="*/ 118 h 927"/>
              <a:gd name="T46" fmla="*/ 577 w 677"/>
              <a:gd name="T47" fmla="*/ 136 h 927"/>
              <a:gd name="T48" fmla="*/ 504 w 677"/>
              <a:gd name="T49" fmla="*/ 136 h 927"/>
              <a:gd name="T50" fmla="*/ 429 w 677"/>
              <a:gd name="T51" fmla="*/ 114 h 927"/>
              <a:gd name="T52" fmla="*/ 386 w 677"/>
              <a:gd name="T53" fmla="*/ 98 h 927"/>
              <a:gd name="T54" fmla="*/ 303 w 677"/>
              <a:gd name="T55" fmla="*/ 67 h 927"/>
              <a:gd name="T56" fmla="*/ 274 w 677"/>
              <a:gd name="T57" fmla="*/ 67 h 927"/>
              <a:gd name="T58" fmla="*/ 260 w 677"/>
              <a:gd name="T59" fmla="*/ 80 h 927"/>
              <a:gd name="T60" fmla="*/ 280 w 677"/>
              <a:gd name="T61" fmla="*/ 193 h 927"/>
              <a:gd name="T62" fmla="*/ 205 w 677"/>
              <a:gd name="T63" fmla="*/ 116 h 927"/>
              <a:gd name="T64" fmla="*/ 445 w 677"/>
              <a:gd name="T65" fmla="*/ 234 h 927"/>
              <a:gd name="T66" fmla="*/ 441 w 677"/>
              <a:gd name="T67" fmla="*/ 299 h 927"/>
              <a:gd name="T68" fmla="*/ 408 w 677"/>
              <a:gd name="T69" fmla="*/ 383 h 927"/>
              <a:gd name="T70" fmla="*/ 368 w 677"/>
              <a:gd name="T71" fmla="*/ 431 h 927"/>
              <a:gd name="T72" fmla="*/ 297 w 677"/>
              <a:gd name="T73" fmla="*/ 474 h 927"/>
              <a:gd name="T74" fmla="*/ 232 w 677"/>
              <a:gd name="T75" fmla="*/ 484 h 927"/>
              <a:gd name="T76" fmla="*/ 150 w 677"/>
              <a:gd name="T77" fmla="*/ 466 h 927"/>
              <a:gd name="T78" fmla="*/ 81 w 677"/>
              <a:gd name="T79" fmla="*/ 417 h 927"/>
              <a:gd name="T80" fmla="*/ 45 w 677"/>
              <a:gd name="T81" fmla="*/ 362 h 927"/>
              <a:gd name="T82" fmla="*/ 20 w 677"/>
              <a:gd name="T83" fmla="*/ 277 h 927"/>
              <a:gd name="T84" fmla="*/ 20 w 677"/>
              <a:gd name="T85" fmla="*/ 232 h 927"/>
              <a:gd name="T86" fmla="*/ 0 w 677"/>
              <a:gd name="T87" fmla="*/ 718 h 927"/>
              <a:gd name="T88" fmla="*/ 28 w 677"/>
              <a:gd name="T89" fmla="*/ 805 h 927"/>
              <a:gd name="T90" fmla="*/ 85 w 677"/>
              <a:gd name="T91" fmla="*/ 873 h 927"/>
              <a:gd name="T92" fmla="*/ 164 w 677"/>
              <a:gd name="T93" fmla="*/ 917 h 927"/>
              <a:gd name="T94" fmla="*/ 234 w 677"/>
              <a:gd name="T95" fmla="*/ 927 h 927"/>
              <a:gd name="T96" fmla="*/ 303 w 677"/>
              <a:gd name="T97" fmla="*/ 917 h 927"/>
              <a:gd name="T98" fmla="*/ 382 w 677"/>
              <a:gd name="T99" fmla="*/ 873 h 927"/>
              <a:gd name="T100" fmla="*/ 439 w 677"/>
              <a:gd name="T101" fmla="*/ 805 h 927"/>
              <a:gd name="T102" fmla="*/ 465 w 677"/>
              <a:gd name="T103" fmla="*/ 718 h 927"/>
              <a:gd name="T104" fmla="*/ 59 w 677"/>
              <a:gd name="T105" fmla="*/ 228 h 927"/>
              <a:gd name="T106" fmla="*/ 177 w 677"/>
              <a:gd name="T107" fmla="*/ 212 h 927"/>
              <a:gd name="T108" fmla="*/ 209 w 677"/>
              <a:gd name="T109" fmla="*/ 256 h 927"/>
              <a:gd name="T110" fmla="*/ 189 w 677"/>
              <a:gd name="T111" fmla="*/ 297 h 927"/>
              <a:gd name="T112" fmla="*/ 195 w 677"/>
              <a:gd name="T113" fmla="*/ 362 h 927"/>
              <a:gd name="T114" fmla="*/ 215 w 677"/>
              <a:gd name="T115" fmla="*/ 389 h 927"/>
              <a:gd name="T116" fmla="*/ 185 w 677"/>
              <a:gd name="T117" fmla="*/ 433 h 927"/>
              <a:gd name="T118" fmla="*/ 132 w 677"/>
              <a:gd name="T119" fmla="*/ 407 h 927"/>
              <a:gd name="T120" fmla="*/ 97 w 677"/>
              <a:gd name="T121" fmla="*/ 372 h 927"/>
              <a:gd name="T122" fmla="*/ 65 w 677"/>
              <a:gd name="T123" fmla="*/ 307 h 927"/>
              <a:gd name="T124" fmla="*/ 59 w 677"/>
              <a:gd name="T125" fmla="*/ 250 h 92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77"/>
              <a:gd name="T190" fmla="*/ 0 h 927"/>
              <a:gd name="T191" fmla="*/ 677 w 677"/>
              <a:gd name="T192" fmla="*/ 927 h 92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77" h="927">
                <a:moveTo>
                  <a:pt x="246" y="212"/>
                </a:moveTo>
                <a:lnTo>
                  <a:pt x="246" y="212"/>
                </a:lnTo>
                <a:lnTo>
                  <a:pt x="286" y="214"/>
                </a:lnTo>
                <a:lnTo>
                  <a:pt x="327" y="216"/>
                </a:lnTo>
                <a:lnTo>
                  <a:pt x="368" y="222"/>
                </a:lnTo>
                <a:lnTo>
                  <a:pt x="408" y="230"/>
                </a:lnTo>
                <a:lnTo>
                  <a:pt x="408" y="230"/>
                </a:lnTo>
                <a:lnTo>
                  <a:pt x="410" y="250"/>
                </a:lnTo>
                <a:lnTo>
                  <a:pt x="410" y="250"/>
                </a:lnTo>
                <a:lnTo>
                  <a:pt x="410" y="271"/>
                </a:lnTo>
                <a:lnTo>
                  <a:pt x="406" y="289"/>
                </a:lnTo>
                <a:lnTo>
                  <a:pt x="402" y="307"/>
                </a:lnTo>
                <a:lnTo>
                  <a:pt x="396" y="326"/>
                </a:lnTo>
                <a:lnTo>
                  <a:pt x="390" y="342"/>
                </a:lnTo>
                <a:lnTo>
                  <a:pt x="380" y="358"/>
                </a:lnTo>
                <a:lnTo>
                  <a:pt x="372" y="372"/>
                </a:lnTo>
                <a:lnTo>
                  <a:pt x="360" y="385"/>
                </a:lnTo>
                <a:lnTo>
                  <a:pt x="360" y="385"/>
                </a:lnTo>
                <a:lnTo>
                  <a:pt x="347" y="397"/>
                </a:lnTo>
                <a:lnTo>
                  <a:pt x="335" y="407"/>
                </a:lnTo>
                <a:lnTo>
                  <a:pt x="323" y="417"/>
                </a:lnTo>
                <a:lnTo>
                  <a:pt x="309" y="425"/>
                </a:lnTo>
                <a:lnTo>
                  <a:pt x="295" y="431"/>
                </a:lnTo>
                <a:lnTo>
                  <a:pt x="278" y="435"/>
                </a:lnTo>
                <a:lnTo>
                  <a:pt x="262" y="439"/>
                </a:lnTo>
                <a:lnTo>
                  <a:pt x="246" y="439"/>
                </a:lnTo>
                <a:lnTo>
                  <a:pt x="246" y="387"/>
                </a:lnTo>
                <a:lnTo>
                  <a:pt x="246" y="387"/>
                </a:lnTo>
                <a:lnTo>
                  <a:pt x="252" y="383"/>
                </a:lnTo>
                <a:lnTo>
                  <a:pt x="258" y="378"/>
                </a:lnTo>
                <a:lnTo>
                  <a:pt x="262" y="370"/>
                </a:lnTo>
                <a:lnTo>
                  <a:pt x="266" y="362"/>
                </a:lnTo>
                <a:lnTo>
                  <a:pt x="272" y="342"/>
                </a:lnTo>
                <a:lnTo>
                  <a:pt x="274" y="319"/>
                </a:lnTo>
                <a:lnTo>
                  <a:pt x="274" y="319"/>
                </a:lnTo>
                <a:lnTo>
                  <a:pt x="272" y="297"/>
                </a:lnTo>
                <a:lnTo>
                  <a:pt x="266" y="277"/>
                </a:lnTo>
                <a:lnTo>
                  <a:pt x="262" y="269"/>
                </a:lnTo>
                <a:lnTo>
                  <a:pt x="258" y="263"/>
                </a:lnTo>
                <a:lnTo>
                  <a:pt x="252" y="256"/>
                </a:lnTo>
                <a:lnTo>
                  <a:pt x="246" y="252"/>
                </a:lnTo>
                <a:lnTo>
                  <a:pt x="246" y="212"/>
                </a:lnTo>
                <a:lnTo>
                  <a:pt x="246" y="212"/>
                </a:lnTo>
                <a:close/>
                <a:moveTo>
                  <a:pt x="205" y="116"/>
                </a:moveTo>
                <a:lnTo>
                  <a:pt x="205" y="116"/>
                </a:lnTo>
                <a:lnTo>
                  <a:pt x="207" y="96"/>
                </a:lnTo>
                <a:lnTo>
                  <a:pt x="209" y="78"/>
                </a:lnTo>
                <a:lnTo>
                  <a:pt x="215" y="63"/>
                </a:lnTo>
                <a:lnTo>
                  <a:pt x="221" y="51"/>
                </a:lnTo>
                <a:lnTo>
                  <a:pt x="221" y="51"/>
                </a:lnTo>
                <a:lnTo>
                  <a:pt x="232" y="37"/>
                </a:lnTo>
                <a:lnTo>
                  <a:pt x="246" y="27"/>
                </a:lnTo>
                <a:lnTo>
                  <a:pt x="260" y="21"/>
                </a:lnTo>
                <a:lnTo>
                  <a:pt x="278" y="19"/>
                </a:lnTo>
                <a:lnTo>
                  <a:pt x="278" y="19"/>
                </a:lnTo>
                <a:lnTo>
                  <a:pt x="293" y="19"/>
                </a:lnTo>
                <a:lnTo>
                  <a:pt x="307" y="21"/>
                </a:lnTo>
                <a:lnTo>
                  <a:pt x="339" y="29"/>
                </a:lnTo>
                <a:lnTo>
                  <a:pt x="339" y="29"/>
                </a:lnTo>
                <a:lnTo>
                  <a:pt x="370" y="39"/>
                </a:lnTo>
                <a:lnTo>
                  <a:pt x="404" y="53"/>
                </a:lnTo>
                <a:lnTo>
                  <a:pt x="404" y="53"/>
                </a:lnTo>
                <a:lnTo>
                  <a:pt x="445" y="69"/>
                </a:lnTo>
                <a:lnTo>
                  <a:pt x="486" y="84"/>
                </a:lnTo>
                <a:lnTo>
                  <a:pt x="486" y="84"/>
                </a:lnTo>
                <a:lnTo>
                  <a:pt x="508" y="88"/>
                </a:lnTo>
                <a:lnTo>
                  <a:pt x="530" y="92"/>
                </a:lnTo>
                <a:lnTo>
                  <a:pt x="553" y="92"/>
                </a:lnTo>
                <a:lnTo>
                  <a:pt x="563" y="90"/>
                </a:lnTo>
                <a:lnTo>
                  <a:pt x="571" y="88"/>
                </a:lnTo>
                <a:lnTo>
                  <a:pt x="571" y="88"/>
                </a:lnTo>
                <a:lnTo>
                  <a:pt x="571" y="88"/>
                </a:lnTo>
                <a:lnTo>
                  <a:pt x="581" y="84"/>
                </a:lnTo>
                <a:lnTo>
                  <a:pt x="589" y="78"/>
                </a:lnTo>
                <a:lnTo>
                  <a:pt x="597" y="71"/>
                </a:lnTo>
                <a:lnTo>
                  <a:pt x="604" y="63"/>
                </a:lnTo>
                <a:lnTo>
                  <a:pt x="612" y="53"/>
                </a:lnTo>
                <a:lnTo>
                  <a:pt x="618" y="41"/>
                </a:lnTo>
                <a:lnTo>
                  <a:pt x="624" y="27"/>
                </a:lnTo>
                <a:lnTo>
                  <a:pt x="628" y="12"/>
                </a:lnTo>
                <a:lnTo>
                  <a:pt x="632" y="0"/>
                </a:lnTo>
                <a:lnTo>
                  <a:pt x="644" y="4"/>
                </a:lnTo>
                <a:lnTo>
                  <a:pt x="667" y="10"/>
                </a:lnTo>
                <a:lnTo>
                  <a:pt x="677" y="14"/>
                </a:lnTo>
                <a:lnTo>
                  <a:pt x="675" y="25"/>
                </a:lnTo>
                <a:lnTo>
                  <a:pt x="675" y="25"/>
                </a:lnTo>
                <a:lnTo>
                  <a:pt x="667" y="47"/>
                </a:lnTo>
                <a:lnTo>
                  <a:pt x="658" y="65"/>
                </a:lnTo>
                <a:lnTo>
                  <a:pt x="648" y="82"/>
                </a:lnTo>
                <a:lnTo>
                  <a:pt x="638" y="96"/>
                </a:lnTo>
                <a:lnTo>
                  <a:pt x="628" y="108"/>
                </a:lnTo>
                <a:lnTo>
                  <a:pt x="616" y="118"/>
                </a:lnTo>
                <a:lnTo>
                  <a:pt x="604" y="126"/>
                </a:lnTo>
                <a:lnTo>
                  <a:pt x="589" y="132"/>
                </a:lnTo>
                <a:lnTo>
                  <a:pt x="589" y="132"/>
                </a:lnTo>
                <a:lnTo>
                  <a:pt x="577" y="136"/>
                </a:lnTo>
                <a:lnTo>
                  <a:pt x="563" y="139"/>
                </a:lnTo>
                <a:lnTo>
                  <a:pt x="549" y="141"/>
                </a:lnTo>
                <a:lnTo>
                  <a:pt x="532" y="141"/>
                </a:lnTo>
                <a:lnTo>
                  <a:pt x="504" y="136"/>
                </a:lnTo>
                <a:lnTo>
                  <a:pt x="471" y="128"/>
                </a:lnTo>
                <a:lnTo>
                  <a:pt x="471" y="128"/>
                </a:lnTo>
                <a:lnTo>
                  <a:pt x="429" y="114"/>
                </a:lnTo>
                <a:lnTo>
                  <a:pt x="429" y="114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56" y="84"/>
                </a:lnTo>
                <a:lnTo>
                  <a:pt x="327" y="73"/>
                </a:lnTo>
                <a:lnTo>
                  <a:pt x="303" y="67"/>
                </a:lnTo>
                <a:lnTo>
                  <a:pt x="291" y="65"/>
                </a:lnTo>
                <a:lnTo>
                  <a:pt x="280" y="65"/>
                </a:lnTo>
                <a:lnTo>
                  <a:pt x="280" y="65"/>
                </a:lnTo>
                <a:lnTo>
                  <a:pt x="274" y="67"/>
                </a:lnTo>
                <a:lnTo>
                  <a:pt x="268" y="69"/>
                </a:lnTo>
                <a:lnTo>
                  <a:pt x="264" y="73"/>
                </a:lnTo>
                <a:lnTo>
                  <a:pt x="260" y="80"/>
                </a:lnTo>
                <a:lnTo>
                  <a:pt x="260" y="80"/>
                </a:lnTo>
                <a:lnTo>
                  <a:pt x="254" y="96"/>
                </a:lnTo>
                <a:lnTo>
                  <a:pt x="252" y="116"/>
                </a:lnTo>
                <a:lnTo>
                  <a:pt x="264" y="116"/>
                </a:lnTo>
                <a:lnTo>
                  <a:pt x="280" y="193"/>
                </a:lnTo>
                <a:lnTo>
                  <a:pt x="179" y="193"/>
                </a:lnTo>
                <a:lnTo>
                  <a:pt x="193" y="116"/>
                </a:lnTo>
                <a:lnTo>
                  <a:pt x="205" y="116"/>
                </a:lnTo>
                <a:lnTo>
                  <a:pt x="205" y="116"/>
                </a:lnTo>
                <a:close/>
                <a:moveTo>
                  <a:pt x="465" y="238"/>
                </a:moveTo>
                <a:lnTo>
                  <a:pt x="465" y="238"/>
                </a:lnTo>
                <a:lnTo>
                  <a:pt x="445" y="234"/>
                </a:lnTo>
                <a:lnTo>
                  <a:pt x="445" y="234"/>
                </a:lnTo>
                <a:lnTo>
                  <a:pt x="445" y="252"/>
                </a:lnTo>
                <a:lnTo>
                  <a:pt x="445" y="252"/>
                </a:lnTo>
                <a:lnTo>
                  <a:pt x="445" y="277"/>
                </a:lnTo>
                <a:lnTo>
                  <a:pt x="441" y="299"/>
                </a:lnTo>
                <a:lnTo>
                  <a:pt x="437" y="322"/>
                </a:lnTo>
                <a:lnTo>
                  <a:pt x="429" y="342"/>
                </a:lnTo>
                <a:lnTo>
                  <a:pt x="421" y="362"/>
                </a:lnTo>
                <a:lnTo>
                  <a:pt x="408" y="383"/>
                </a:lnTo>
                <a:lnTo>
                  <a:pt x="396" y="401"/>
                </a:lnTo>
                <a:lnTo>
                  <a:pt x="384" y="417"/>
                </a:lnTo>
                <a:lnTo>
                  <a:pt x="384" y="417"/>
                </a:lnTo>
                <a:lnTo>
                  <a:pt x="368" y="431"/>
                </a:lnTo>
                <a:lnTo>
                  <a:pt x="351" y="446"/>
                </a:lnTo>
                <a:lnTo>
                  <a:pt x="335" y="458"/>
                </a:lnTo>
                <a:lnTo>
                  <a:pt x="315" y="466"/>
                </a:lnTo>
                <a:lnTo>
                  <a:pt x="297" y="474"/>
                </a:lnTo>
                <a:lnTo>
                  <a:pt x="276" y="480"/>
                </a:lnTo>
                <a:lnTo>
                  <a:pt x="254" y="484"/>
                </a:lnTo>
                <a:lnTo>
                  <a:pt x="232" y="484"/>
                </a:lnTo>
                <a:lnTo>
                  <a:pt x="232" y="484"/>
                </a:lnTo>
                <a:lnTo>
                  <a:pt x="211" y="484"/>
                </a:lnTo>
                <a:lnTo>
                  <a:pt x="189" y="480"/>
                </a:lnTo>
                <a:lnTo>
                  <a:pt x="169" y="474"/>
                </a:lnTo>
                <a:lnTo>
                  <a:pt x="150" y="466"/>
                </a:lnTo>
                <a:lnTo>
                  <a:pt x="130" y="458"/>
                </a:lnTo>
                <a:lnTo>
                  <a:pt x="114" y="446"/>
                </a:lnTo>
                <a:lnTo>
                  <a:pt x="97" y="431"/>
                </a:lnTo>
                <a:lnTo>
                  <a:pt x="81" y="417"/>
                </a:lnTo>
                <a:lnTo>
                  <a:pt x="81" y="417"/>
                </a:lnTo>
                <a:lnTo>
                  <a:pt x="69" y="401"/>
                </a:lnTo>
                <a:lnTo>
                  <a:pt x="57" y="383"/>
                </a:lnTo>
                <a:lnTo>
                  <a:pt x="45" y="362"/>
                </a:lnTo>
                <a:lnTo>
                  <a:pt x="36" y="342"/>
                </a:lnTo>
                <a:lnTo>
                  <a:pt x="28" y="322"/>
                </a:lnTo>
                <a:lnTo>
                  <a:pt x="24" y="299"/>
                </a:lnTo>
                <a:lnTo>
                  <a:pt x="20" y="277"/>
                </a:lnTo>
                <a:lnTo>
                  <a:pt x="20" y="252"/>
                </a:lnTo>
                <a:lnTo>
                  <a:pt x="20" y="252"/>
                </a:lnTo>
                <a:lnTo>
                  <a:pt x="20" y="232"/>
                </a:lnTo>
                <a:lnTo>
                  <a:pt x="20" y="232"/>
                </a:lnTo>
                <a:lnTo>
                  <a:pt x="0" y="238"/>
                </a:lnTo>
                <a:lnTo>
                  <a:pt x="0" y="694"/>
                </a:lnTo>
                <a:lnTo>
                  <a:pt x="0" y="694"/>
                </a:lnTo>
                <a:lnTo>
                  <a:pt x="0" y="718"/>
                </a:lnTo>
                <a:lnTo>
                  <a:pt x="4" y="740"/>
                </a:lnTo>
                <a:lnTo>
                  <a:pt x="10" y="763"/>
                </a:lnTo>
                <a:lnTo>
                  <a:pt x="18" y="785"/>
                </a:lnTo>
                <a:lnTo>
                  <a:pt x="28" y="805"/>
                </a:lnTo>
                <a:lnTo>
                  <a:pt x="38" y="824"/>
                </a:lnTo>
                <a:lnTo>
                  <a:pt x="53" y="842"/>
                </a:lnTo>
                <a:lnTo>
                  <a:pt x="67" y="858"/>
                </a:lnTo>
                <a:lnTo>
                  <a:pt x="85" y="873"/>
                </a:lnTo>
                <a:lnTo>
                  <a:pt x="101" y="887"/>
                </a:lnTo>
                <a:lnTo>
                  <a:pt x="122" y="899"/>
                </a:lnTo>
                <a:lnTo>
                  <a:pt x="142" y="909"/>
                </a:lnTo>
                <a:lnTo>
                  <a:pt x="164" y="917"/>
                </a:lnTo>
                <a:lnTo>
                  <a:pt x="187" y="921"/>
                </a:lnTo>
                <a:lnTo>
                  <a:pt x="209" y="925"/>
                </a:lnTo>
                <a:lnTo>
                  <a:pt x="234" y="927"/>
                </a:lnTo>
                <a:lnTo>
                  <a:pt x="234" y="927"/>
                </a:lnTo>
                <a:lnTo>
                  <a:pt x="234" y="927"/>
                </a:lnTo>
                <a:lnTo>
                  <a:pt x="256" y="925"/>
                </a:lnTo>
                <a:lnTo>
                  <a:pt x="280" y="921"/>
                </a:lnTo>
                <a:lnTo>
                  <a:pt x="303" y="917"/>
                </a:lnTo>
                <a:lnTo>
                  <a:pt x="323" y="909"/>
                </a:lnTo>
                <a:lnTo>
                  <a:pt x="343" y="899"/>
                </a:lnTo>
                <a:lnTo>
                  <a:pt x="364" y="887"/>
                </a:lnTo>
                <a:lnTo>
                  <a:pt x="382" y="873"/>
                </a:lnTo>
                <a:lnTo>
                  <a:pt x="398" y="858"/>
                </a:lnTo>
                <a:lnTo>
                  <a:pt x="412" y="842"/>
                </a:lnTo>
                <a:lnTo>
                  <a:pt x="427" y="824"/>
                </a:lnTo>
                <a:lnTo>
                  <a:pt x="439" y="805"/>
                </a:lnTo>
                <a:lnTo>
                  <a:pt x="447" y="785"/>
                </a:lnTo>
                <a:lnTo>
                  <a:pt x="455" y="763"/>
                </a:lnTo>
                <a:lnTo>
                  <a:pt x="461" y="740"/>
                </a:lnTo>
                <a:lnTo>
                  <a:pt x="465" y="718"/>
                </a:lnTo>
                <a:lnTo>
                  <a:pt x="465" y="694"/>
                </a:lnTo>
                <a:lnTo>
                  <a:pt x="465" y="238"/>
                </a:lnTo>
                <a:lnTo>
                  <a:pt x="465" y="238"/>
                </a:lnTo>
                <a:close/>
                <a:moveTo>
                  <a:pt x="59" y="228"/>
                </a:moveTo>
                <a:lnTo>
                  <a:pt x="59" y="228"/>
                </a:lnTo>
                <a:lnTo>
                  <a:pt x="99" y="222"/>
                </a:lnTo>
                <a:lnTo>
                  <a:pt x="138" y="216"/>
                </a:lnTo>
                <a:lnTo>
                  <a:pt x="177" y="212"/>
                </a:lnTo>
                <a:lnTo>
                  <a:pt x="215" y="212"/>
                </a:lnTo>
                <a:lnTo>
                  <a:pt x="215" y="252"/>
                </a:lnTo>
                <a:lnTo>
                  <a:pt x="215" y="252"/>
                </a:lnTo>
                <a:lnTo>
                  <a:pt x="209" y="256"/>
                </a:lnTo>
                <a:lnTo>
                  <a:pt x="205" y="261"/>
                </a:lnTo>
                <a:lnTo>
                  <a:pt x="199" y="269"/>
                </a:lnTo>
                <a:lnTo>
                  <a:pt x="195" y="277"/>
                </a:lnTo>
                <a:lnTo>
                  <a:pt x="189" y="297"/>
                </a:lnTo>
                <a:lnTo>
                  <a:pt x="187" y="319"/>
                </a:lnTo>
                <a:lnTo>
                  <a:pt x="187" y="319"/>
                </a:lnTo>
                <a:lnTo>
                  <a:pt x="189" y="344"/>
                </a:lnTo>
                <a:lnTo>
                  <a:pt x="195" y="362"/>
                </a:lnTo>
                <a:lnTo>
                  <a:pt x="199" y="370"/>
                </a:lnTo>
                <a:lnTo>
                  <a:pt x="205" y="378"/>
                </a:lnTo>
                <a:lnTo>
                  <a:pt x="209" y="385"/>
                </a:lnTo>
                <a:lnTo>
                  <a:pt x="215" y="389"/>
                </a:lnTo>
                <a:lnTo>
                  <a:pt x="215" y="439"/>
                </a:lnTo>
                <a:lnTo>
                  <a:pt x="215" y="439"/>
                </a:lnTo>
                <a:lnTo>
                  <a:pt x="201" y="437"/>
                </a:lnTo>
                <a:lnTo>
                  <a:pt x="185" y="433"/>
                </a:lnTo>
                <a:lnTo>
                  <a:pt x="171" y="429"/>
                </a:lnTo>
                <a:lnTo>
                  <a:pt x="156" y="423"/>
                </a:lnTo>
                <a:lnTo>
                  <a:pt x="144" y="415"/>
                </a:lnTo>
                <a:lnTo>
                  <a:pt x="132" y="407"/>
                </a:lnTo>
                <a:lnTo>
                  <a:pt x="120" y="397"/>
                </a:lnTo>
                <a:lnTo>
                  <a:pt x="108" y="385"/>
                </a:lnTo>
                <a:lnTo>
                  <a:pt x="108" y="385"/>
                </a:lnTo>
                <a:lnTo>
                  <a:pt x="97" y="372"/>
                </a:lnTo>
                <a:lnTo>
                  <a:pt x="87" y="358"/>
                </a:lnTo>
                <a:lnTo>
                  <a:pt x="79" y="342"/>
                </a:lnTo>
                <a:lnTo>
                  <a:pt x="71" y="326"/>
                </a:lnTo>
                <a:lnTo>
                  <a:pt x="65" y="307"/>
                </a:lnTo>
                <a:lnTo>
                  <a:pt x="61" y="289"/>
                </a:lnTo>
                <a:lnTo>
                  <a:pt x="59" y="271"/>
                </a:lnTo>
                <a:lnTo>
                  <a:pt x="59" y="250"/>
                </a:lnTo>
                <a:lnTo>
                  <a:pt x="59" y="250"/>
                </a:lnTo>
                <a:lnTo>
                  <a:pt x="59" y="228"/>
                </a:lnTo>
                <a:lnTo>
                  <a:pt x="59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7" name="Freeform 14"/>
          <p:cNvSpPr>
            <a:spLocks noEditPoints="1" noChangeArrowheads="1"/>
          </p:cNvSpPr>
          <p:nvPr/>
        </p:nvSpPr>
        <p:spPr bwMode="auto">
          <a:xfrm>
            <a:off x="1827213" y="1058863"/>
            <a:ext cx="336550" cy="246062"/>
          </a:xfrm>
          <a:custGeom>
            <a:avLst/>
            <a:gdLst>
              <a:gd name="T0" fmla="*/ 852 w 1012"/>
              <a:gd name="T1" fmla="*/ 0 h 738"/>
              <a:gd name="T2" fmla="*/ 892 w 1012"/>
              <a:gd name="T3" fmla="*/ 14 h 738"/>
              <a:gd name="T4" fmla="*/ 921 w 1012"/>
              <a:gd name="T5" fmla="*/ 46 h 738"/>
              <a:gd name="T6" fmla="*/ 927 w 1012"/>
              <a:gd name="T7" fmla="*/ 494 h 738"/>
              <a:gd name="T8" fmla="*/ 921 w 1012"/>
              <a:gd name="T9" fmla="*/ 520 h 738"/>
              <a:gd name="T10" fmla="*/ 900 w 1012"/>
              <a:gd name="T11" fmla="*/ 551 h 738"/>
              <a:gd name="T12" fmla="*/ 868 w 1012"/>
              <a:gd name="T13" fmla="*/ 567 h 738"/>
              <a:gd name="T14" fmla="*/ 0 w 1012"/>
              <a:gd name="T15" fmla="*/ 738 h 738"/>
              <a:gd name="T16" fmla="*/ 134 w 1012"/>
              <a:gd name="T17" fmla="*/ 567 h 738"/>
              <a:gd name="T18" fmla="*/ 112 w 1012"/>
              <a:gd name="T19" fmla="*/ 557 h 738"/>
              <a:gd name="T20" fmla="*/ 89 w 1012"/>
              <a:gd name="T21" fmla="*/ 530 h 738"/>
              <a:gd name="T22" fmla="*/ 79 w 1012"/>
              <a:gd name="T23" fmla="*/ 494 h 738"/>
              <a:gd name="T24" fmla="*/ 81 w 1012"/>
              <a:gd name="T25" fmla="*/ 61 h 738"/>
              <a:gd name="T26" fmla="*/ 101 w 1012"/>
              <a:gd name="T27" fmla="*/ 22 h 738"/>
              <a:gd name="T28" fmla="*/ 140 w 1012"/>
              <a:gd name="T29" fmla="*/ 2 h 738"/>
              <a:gd name="T30" fmla="*/ 583 w 1012"/>
              <a:gd name="T31" fmla="*/ 152 h 738"/>
              <a:gd name="T32" fmla="*/ 583 w 1012"/>
              <a:gd name="T33" fmla="*/ 185 h 738"/>
              <a:gd name="T34" fmla="*/ 583 w 1012"/>
              <a:gd name="T35" fmla="*/ 233 h 738"/>
              <a:gd name="T36" fmla="*/ 602 w 1012"/>
              <a:gd name="T37" fmla="*/ 233 h 738"/>
              <a:gd name="T38" fmla="*/ 602 w 1012"/>
              <a:gd name="T39" fmla="*/ 185 h 738"/>
              <a:gd name="T40" fmla="*/ 602 w 1012"/>
              <a:gd name="T41" fmla="*/ 152 h 738"/>
              <a:gd name="T42" fmla="*/ 634 w 1012"/>
              <a:gd name="T43" fmla="*/ 168 h 738"/>
              <a:gd name="T44" fmla="*/ 634 w 1012"/>
              <a:gd name="T45" fmla="*/ 201 h 738"/>
              <a:gd name="T46" fmla="*/ 650 w 1012"/>
              <a:gd name="T47" fmla="*/ 256 h 738"/>
              <a:gd name="T48" fmla="*/ 667 w 1012"/>
              <a:gd name="T49" fmla="*/ 201 h 738"/>
              <a:gd name="T50" fmla="*/ 683 w 1012"/>
              <a:gd name="T51" fmla="*/ 233 h 738"/>
              <a:gd name="T52" fmla="*/ 699 w 1012"/>
              <a:gd name="T53" fmla="*/ 233 h 738"/>
              <a:gd name="T54" fmla="*/ 732 w 1012"/>
              <a:gd name="T55" fmla="*/ 217 h 738"/>
              <a:gd name="T56" fmla="*/ 732 w 1012"/>
              <a:gd name="T57" fmla="*/ 274 h 738"/>
              <a:gd name="T58" fmla="*/ 748 w 1012"/>
              <a:gd name="T59" fmla="*/ 233 h 738"/>
              <a:gd name="T60" fmla="*/ 780 w 1012"/>
              <a:gd name="T61" fmla="*/ 250 h 738"/>
              <a:gd name="T62" fmla="*/ 764 w 1012"/>
              <a:gd name="T63" fmla="*/ 217 h 738"/>
              <a:gd name="T64" fmla="*/ 732 w 1012"/>
              <a:gd name="T65" fmla="*/ 201 h 738"/>
              <a:gd name="T66" fmla="*/ 683 w 1012"/>
              <a:gd name="T67" fmla="*/ 201 h 738"/>
              <a:gd name="T68" fmla="*/ 650 w 1012"/>
              <a:gd name="T69" fmla="*/ 185 h 738"/>
              <a:gd name="T70" fmla="*/ 650 w 1012"/>
              <a:gd name="T71" fmla="*/ 152 h 738"/>
              <a:gd name="T72" fmla="*/ 618 w 1012"/>
              <a:gd name="T73" fmla="*/ 136 h 738"/>
              <a:gd name="T74" fmla="*/ 583 w 1012"/>
              <a:gd name="T75" fmla="*/ 152 h 738"/>
              <a:gd name="T76" fmla="*/ 764 w 1012"/>
              <a:gd name="T77" fmla="*/ 435 h 738"/>
              <a:gd name="T78" fmla="*/ 780 w 1012"/>
              <a:gd name="T79" fmla="*/ 341 h 738"/>
              <a:gd name="T80" fmla="*/ 780 w 1012"/>
              <a:gd name="T81" fmla="*/ 250 h 738"/>
              <a:gd name="T82" fmla="*/ 764 w 1012"/>
              <a:gd name="T83" fmla="*/ 384 h 738"/>
              <a:gd name="T84" fmla="*/ 624 w 1012"/>
              <a:gd name="T85" fmla="*/ 435 h 738"/>
              <a:gd name="T86" fmla="*/ 608 w 1012"/>
              <a:gd name="T87" fmla="*/ 368 h 738"/>
              <a:gd name="T88" fmla="*/ 575 w 1012"/>
              <a:gd name="T89" fmla="*/ 333 h 738"/>
              <a:gd name="T90" fmla="*/ 559 w 1012"/>
              <a:gd name="T91" fmla="*/ 301 h 738"/>
              <a:gd name="T92" fmla="*/ 567 w 1012"/>
              <a:gd name="T93" fmla="*/ 264 h 738"/>
              <a:gd name="T94" fmla="*/ 526 w 1012"/>
              <a:gd name="T95" fmla="*/ 264 h 738"/>
              <a:gd name="T96" fmla="*/ 543 w 1012"/>
              <a:gd name="T97" fmla="*/ 317 h 738"/>
              <a:gd name="T98" fmla="*/ 575 w 1012"/>
              <a:gd name="T99" fmla="*/ 333 h 738"/>
              <a:gd name="T100" fmla="*/ 591 w 1012"/>
              <a:gd name="T101" fmla="*/ 402 h 738"/>
              <a:gd name="T102" fmla="*/ 624 w 1012"/>
              <a:gd name="T103" fmla="*/ 435 h 738"/>
              <a:gd name="T104" fmla="*/ 748 w 1012"/>
              <a:gd name="T105" fmla="*/ 435 h 738"/>
              <a:gd name="T106" fmla="*/ 567 w 1012"/>
              <a:gd name="T107" fmla="*/ 280 h 738"/>
              <a:gd name="T108" fmla="*/ 602 w 1012"/>
              <a:gd name="T109" fmla="*/ 303 h 738"/>
              <a:gd name="T110" fmla="*/ 583 w 1012"/>
              <a:gd name="T111" fmla="*/ 264 h 738"/>
              <a:gd name="T112" fmla="*/ 449 w 1012"/>
              <a:gd name="T113" fmla="*/ 620 h 738"/>
              <a:gd name="T114" fmla="*/ 557 w 1012"/>
              <a:gd name="T115" fmla="*/ 620 h 738"/>
              <a:gd name="T116" fmla="*/ 150 w 1012"/>
              <a:gd name="T117" fmla="*/ 79 h 738"/>
              <a:gd name="T118" fmla="*/ 856 w 1012"/>
              <a:gd name="T119" fmla="*/ 79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2"/>
              <a:gd name="T181" fmla="*/ 0 h 738"/>
              <a:gd name="T182" fmla="*/ 1012 w 1012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2" h="738">
                <a:moveTo>
                  <a:pt x="154" y="0"/>
                </a:moveTo>
                <a:lnTo>
                  <a:pt x="852" y="0"/>
                </a:lnTo>
                <a:lnTo>
                  <a:pt x="852" y="0"/>
                </a:lnTo>
                <a:lnTo>
                  <a:pt x="866" y="2"/>
                </a:lnTo>
                <a:lnTo>
                  <a:pt x="880" y="6"/>
                </a:lnTo>
                <a:lnTo>
                  <a:pt x="892" y="14"/>
                </a:lnTo>
                <a:lnTo>
                  <a:pt x="904" y="22"/>
                </a:lnTo>
                <a:lnTo>
                  <a:pt x="913" y="34"/>
                </a:lnTo>
                <a:lnTo>
                  <a:pt x="921" y="46"/>
                </a:lnTo>
                <a:lnTo>
                  <a:pt x="925" y="61"/>
                </a:lnTo>
                <a:lnTo>
                  <a:pt x="927" y="75"/>
                </a:lnTo>
                <a:lnTo>
                  <a:pt x="927" y="494"/>
                </a:lnTo>
                <a:lnTo>
                  <a:pt x="927" y="494"/>
                </a:lnTo>
                <a:lnTo>
                  <a:pt x="925" y="508"/>
                </a:lnTo>
                <a:lnTo>
                  <a:pt x="921" y="520"/>
                </a:lnTo>
                <a:lnTo>
                  <a:pt x="917" y="532"/>
                </a:lnTo>
                <a:lnTo>
                  <a:pt x="908" y="543"/>
                </a:lnTo>
                <a:lnTo>
                  <a:pt x="900" y="551"/>
                </a:lnTo>
                <a:lnTo>
                  <a:pt x="890" y="559"/>
                </a:lnTo>
                <a:lnTo>
                  <a:pt x="880" y="565"/>
                </a:lnTo>
                <a:lnTo>
                  <a:pt x="868" y="567"/>
                </a:lnTo>
                <a:lnTo>
                  <a:pt x="1012" y="673"/>
                </a:lnTo>
                <a:lnTo>
                  <a:pt x="1012" y="738"/>
                </a:lnTo>
                <a:lnTo>
                  <a:pt x="0" y="738"/>
                </a:lnTo>
                <a:lnTo>
                  <a:pt x="0" y="673"/>
                </a:lnTo>
                <a:lnTo>
                  <a:pt x="134" y="567"/>
                </a:lnTo>
                <a:lnTo>
                  <a:pt x="134" y="567"/>
                </a:lnTo>
                <a:lnTo>
                  <a:pt x="134" y="567"/>
                </a:lnTo>
                <a:lnTo>
                  <a:pt x="124" y="563"/>
                </a:lnTo>
                <a:lnTo>
                  <a:pt x="112" y="557"/>
                </a:lnTo>
                <a:lnTo>
                  <a:pt x="103" y="549"/>
                </a:lnTo>
                <a:lnTo>
                  <a:pt x="95" y="540"/>
                </a:lnTo>
                <a:lnTo>
                  <a:pt x="89" y="530"/>
                </a:lnTo>
                <a:lnTo>
                  <a:pt x="83" y="518"/>
                </a:lnTo>
                <a:lnTo>
                  <a:pt x="81" y="508"/>
                </a:lnTo>
                <a:lnTo>
                  <a:pt x="79" y="494"/>
                </a:lnTo>
                <a:lnTo>
                  <a:pt x="79" y="75"/>
                </a:lnTo>
                <a:lnTo>
                  <a:pt x="79" y="75"/>
                </a:lnTo>
                <a:lnTo>
                  <a:pt x="81" y="61"/>
                </a:lnTo>
                <a:lnTo>
                  <a:pt x="85" y="46"/>
                </a:lnTo>
                <a:lnTo>
                  <a:pt x="93" y="34"/>
                </a:lnTo>
                <a:lnTo>
                  <a:pt x="101" y="22"/>
                </a:lnTo>
                <a:lnTo>
                  <a:pt x="114" y="14"/>
                </a:lnTo>
                <a:lnTo>
                  <a:pt x="126" y="6"/>
                </a:lnTo>
                <a:lnTo>
                  <a:pt x="140" y="2"/>
                </a:lnTo>
                <a:lnTo>
                  <a:pt x="154" y="0"/>
                </a:lnTo>
                <a:lnTo>
                  <a:pt x="154" y="0"/>
                </a:lnTo>
                <a:close/>
                <a:moveTo>
                  <a:pt x="583" y="152"/>
                </a:moveTo>
                <a:lnTo>
                  <a:pt x="583" y="168"/>
                </a:lnTo>
                <a:lnTo>
                  <a:pt x="583" y="168"/>
                </a:lnTo>
                <a:lnTo>
                  <a:pt x="583" y="185"/>
                </a:lnTo>
                <a:lnTo>
                  <a:pt x="583" y="201"/>
                </a:lnTo>
                <a:lnTo>
                  <a:pt x="583" y="217"/>
                </a:lnTo>
                <a:lnTo>
                  <a:pt x="583" y="233"/>
                </a:lnTo>
                <a:lnTo>
                  <a:pt x="583" y="250"/>
                </a:lnTo>
                <a:lnTo>
                  <a:pt x="602" y="250"/>
                </a:lnTo>
                <a:lnTo>
                  <a:pt x="602" y="233"/>
                </a:lnTo>
                <a:lnTo>
                  <a:pt x="602" y="217"/>
                </a:lnTo>
                <a:lnTo>
                  <a:pt x="602" y="201"/>
                </a:lnTo>
                <a:lnTo>
                  <a:pt x="602" y="185"/>
                </a:lnTo>
                <a:lnTo>
                  <a:pt x="602" y="168"/>
                </a:lnTo>
                <a:lnTo>
                  <a:pt x="602" y="168"/>
                </a:lnTo>
                <a:lnTo>
                  <a:pt x="602" y="152"/>
                </a:lnTo>
                <a:lnTo>
                  <a:pt x="618" y="152"/>
                </a:lnTo>
                <a:lnTo>
                  <a:pt x="634" y="152"/>
                </a:lnTo>
                <a:lnTo>
                  <a:pt x="634" y="168"/>
                </a:lnTo>
                <a:lnTo>
                  <a:pt x="634" y="168"/>
                </a:lnTo>
                <a:lnTo>
                  <a:pt x="634" y="185"/>
                </a:lnTo>
                <a:lnTo>
                  <a:pt x="634" y="201"/>
                </a:lnTo>
                <a:lnTo>
                  <a:pt x="634" y="217"/>
                </a:lnTo>
                <a:lnTo>
                  <a:pt x="634" y="256"/>
                </a:lnTo>
                <a:lnTo>
                  <a:pt x="650" y="256"/>
                </a:lnTo>
                <a:lnTo>
                  <a:pt x="650" y="217"/>
                </a:lnTo>
                <a:lnTo>
                  <a:pt x="650" y="201"/>
                </a:lnTo>
                <a:lnTo>
                  <a:pt x="667" y="201"/>
                </a:lnTo>
                <a:lnTo>
                  <a:pt x="683" y="201"/>
                </a:lnTo>
                <a:lnTo>
                  <a:pt x="683" y="217"/>
                </a:lnTo>
                <a:lnTo>
                  <a:pt x="683" y="233"/>
                </a:lnTo>
                <a:lnTo>
                  <a:pt x="683" y="262"/>
                </a:lnTo>
                <a:lnTo>
                  <a:pt x="699" y="262"/>
                </a:lnTo>
                <a:lnTo>
                  <a:pt x="699" y="233"/>
                </a:lnTo>
                <a:lnTo>
                  <a:pt x="699" y="217"/>
                </a:lnTo>
                <a:lnTo>
                  <a:pt x="715" y="217"/>
                </a:lnTo>
                <a:lnTo>
                  <a:pt x="732" y="217"/>
                </a:lnTo>
                <a:lnTo>
                  <a:pt x="732" y="233"/>
                </a:lnTo>
                <a:lnTo>
                  <a:pt x="732" y="250"/>
                </a:lnTo>
                <a:lnTo>
                  <a:pt x="732" y="274"/>
                </a:lnTo>
                <a:lnTo>
                  <a:pt x="748" y="274"/>
                </a:lnTo>
                <a:lnTo>
                  <a:pt x="748" y="250"/>
                </a:lnTo>
                <a:lnTo>
                  <a:pt x="748" y="233"/>
                </a:lnTo>
                <a:lnTo>
                  <a:pt x="764" y="233"/>
                </a:lnTo>
                <a:lnTo>
                  <a:pt x="764" y="250"/>
                </a:lnTo>
                <a:lnTo>
                  <a:pt x="780" y="250"/>
                </a:lnTo>
                <a:lnTo>
                  <a:pt x="780" y="233"/>
                </a:lnTo>
                <a:lnTo>
                  <a:pt x="764" y="233"/>
                </a:lnTo>
                <a:lnTo>
                  <a:pt x="764" y="217"/>
                </a:lnTo>
                <a:lnTo>
                  <a:pt x="748" y="217"/>
                </a:lnTo>
                <a:lnTo>
                  <a:pt x="732" y="217"/>
                </a:lnTo>
                <a:lnTo>
                  <a:pt x="732" y="201"/>
                </a:lnTo>
                <a:lnTo>
                  <a:pt x="715" y="201"/>
                </a:lnTo>
                <a:lnTo>
                  <a:pt x="699" y="201"/>
                </a:lnTo>
                <a:lnTo>
                  <a:pt x="683" y="201"/>
                </a:lnTo>
                <a:lnTo>
                  <a:pt x="683" y="185"/>
                </a:lnTo>
                <a:lnTo>
                  <a:pt x="667" y="185"/>
                </a:lnTo>
                <a:lnTo>
                  <a:pt x="650" y="185"/>
                </a:lnTo>
                <a:lnTo>
                  <a:pt x="650" y="168"/>
                </a:lnTo>
                <a:lnTo>
                  <a:pt x="650" y="168"/>
                </a:lnTo>
                <a:lnTo>
                  <a:pt x="650" y="152"/>
                </a:lnTo>
                <a:lnTo>
                  <a:pt x="634" y="152"/>
                </a:lnTo>
                <a:lnTo>
                  <a:pt x="634" y="136"/>
                </a:lnTo>
                <a:lnTo>
                  <a:pt x="618" y="136"/>
                </a:lnTo>
                <a:lnTo>
                  <a:pt x="602" y="136"/>
                </a:lnTo>
                <a:lnTo>
                  <a:pt x="602" y="152"/>
                </a:lnTo>
                <a:lnTo>
                  <a:pt x="583" y="152"/>
                </a:lnTo>
                <a:lnTo>
                  <a:pt x="583" y="152"/>
                </a:lnTo>
                <a:close/>
                <a:moveTo>
                  <a:pt x="748" y="435"/>
                </a:moveTo>
                <a:lnTo>
                  <a:pt x="764" y="435"/>
                </a:lnTo>
                <a:lnTo>
                  <a:pt x="764" y="384"/>
                </a:lnTo>
                <a:lnTo>
                  <a:pt x="780" y="384"/>
                </a:lnTo>
                <a:lnTo>
                  <a:pt x="780" y="341"/>
                </a:lnTo>
                <a:lnTo>
                  <a:pt x="797" y="341"/>
                </a:lnTo>
                <a:lnTo>
                  <a:pt x="797" y="250"/>
                </a:lnTo>
                <a:lnTo>
                  <a:pt x="780" y="250"/>
                </a:lnTo>
                <a:lnTo>
                  <a:pt x="780" y="341"/>
                </a:lnTo>
                <a:lnTo>
                  <a:pt x="764" y="341"/>
                </a:lnTo>
                <a:lnTo>
                  <a:pt x="764" y="384"/>
                </a:lnTo>
                <a:lnTo>
                  <a:pt x="748" y="384"/>
                </a:lnTo>
                <a:lnTo>
                  <a:pt x="748" y="435"/>
                </a:lnTo>
                <a:lnTo>
                  <a:pt x="624" y="435"/>
                </a:lnTo>
                <a:lnTo>
                  <a:pt x="624" y="402"/>
                </a:lnTo>
                <a:lnTo>
                  <a:pt x="608" y="402"/>
                </a:lnTo>
                <a:lnTo>
                  <a:pt x="608" y="368"/>
                </a:lnTo>
                <a:lnTo>
                  <a:pt x="591" y="368"/>
                </a:lnTo>
                <a:lnTo>
                  <a:pt x="591" y="333"/>
                </a:lnTo>
                <a:lnTo>
                  <a:pt x="575" y="333"/>
                </a:lnTo>
                <a:lnTo>
                  <a:pt x="575" y="317"/>
                </a:lnTo>
                <a:lnTo>
                  <a:pt x="559" y="317"/>
                </a:lnTo>
                <a:lnTo>
                  <a:pt x="559" y="301"/>
                </a:lnTo>
                <a:lnTo>
                  <a:pt x="543" y="301"/>
                </a:lnTo>
                <a:lnTo>
                  <a:pt x="543" y="264"/>
                </a:lnTo>
                <a:lnTo>
                  <a:pt x="567" y="264"/>
                </a:lnTo>
                <a:lnTo>
                  <a:pt x="567" y="248"/>
                </a:lnTo>
                <a:lnTo>
                  <a:pt x="526" y="248"/>
                </a:lnTo>
                <a:lnTo>
                  <a:pt x="526" y="264"/>
                </a:lnTo>
                <a:lnTo>
                  <a:pt x="526" y="301"/>
                </a:lnTo>
                <a:lnTo>
                  <a:pt x="543" y="301"/>
                </a:lnTo>
                <a:lnTo>
                  <a:pt x="543" y="317"/>
                </a:lnTo>
                <a:lnTo>
                  <a:pt x="559" y="317"/>
                </a:lnTo>
                <a:lnTo>
                  <a:pt x="559" y="333"/>
                </a:lnTo>
                <a:lnTo>
                  <a:pt x="575" y="333"/>
                </a:lnTo>
                <a:lnTo>
                  <a:pt x="575" y="368"/>
                </a:lnTo>
                <a:lnTo>
                  <a:pt x="591" y="368"/>
                </a:lnTo>
                <a:lnTo>
                  <a:pt x="591" y="402"/>
                </a:lnTo>
                <a:lnTo>
                  <a:pt x="608" y="402"/>
                </a:lnTo>
                <a:lnTo>
                  <a:pt x="608" y="435"/>
                </a:lnTo>
                <a:lnTo>
                  <a:pt x="624" y="435"/>
                </a:lnTo>
                <a:lnTo>
                  <a:pt x="624" y="451"/>
                </a:lnTo>
                <a:lnTo>
                  <a:pt x="748" y="451"/>
                </a:lnTo>
                <a:lnTo>
                  <a:pt x="748" y="435"/>
                </a:lnTo>
                <a:lnTo>
                  <a:pt x="748" y="435"/>
                </a:lnTo>
                <a:close/>
                <a:moveTo>
                  <a:pt x="567" y="264"/>
                </a:moveTo>
                <a:lnTo>
                  <a:pt x="567" y="280"/>
                </a:lnTo>
                <a:lnTo>
                  <a:pt x="583" y="280"/>
                </a:lnTo>
                <a:lnTo>
                  <a:pt x="583" y="303"/>
                </a:lnTo>
                <a:lnTo>
                  <a:pt x="602" y="303"/>
                </a:lnTo>
                <a:lnTo>
                  <a:pt x="602" y="250"/>
                </a:lnTo>
                <a:lnTo>
                  <a:pt x="583" y="250"/>
                </a:lnTo>
                <a:lnTo>
                  <a:pt x="583" y="264"/>
                </a:lnTo>
                <a:lnTo>
                  <a:pt x="567" y="264"/>
                </a:lnTo>
                <a:lnTo>
                  <a:pt x="567" y="264"/>
                </a:lnTo>
                <a:close/>
                <a:moveTo>
                  <a:pt x="449" y="620"/>
                </a:moveTo>
                <a:lnTo>
                  <a:pt x="416" y="683"/>
                </a:lnTo>
                <a:lnTo>
                  <a:pt x="593" y="683"/>
                </a:lnTo>
                <a:lnTo>
                  <a:pt x="557" y="620"/>
                </a:lnTo>
                <a:lnTo>
                  <a:pt x="449" y="620"/>
                </a:lnTo>
                <a:lnTo>
                  <a:pt x="449" y="620"/>
                </a:lnTo>
                <a:close/>
                <a:moveTo>
                  <a:pt x="150" y="79"/>
                </a:moveTo>
                <a:lnTo>
                  <a:pt x="150" y="506"/>
                </a:lnTo>
                <a:lnTo>
                  <a:pt x="856" y="506"/>
                </a:lnTo>
                <a:lnTo>
                  <a:pt x="856" y="79"/>
                </a:lnTo>
                <a:lnTo>
                  <a:pt x="15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8" name="Freeform 15"/>
          <p:cNvSpPr>
            <a:spLocks noEditPoints="1" noChangeArrowheads="1"/>
          </p:cNvSpPr>
          <p:nvPr/>
        </p:nvSpPr>
        <p:spPr bwMode="auto">
          <a:xfrm>
            <a:off x="8980488" y="1058863"/>
            <a:ext cx="206375" cy="319087"/>
          </a:xfrm>
          <a:custGeom>
            <a:avLst/>
            <a:gdLst>
              <a:gd name="T0" fmla="*/ 171 w 627"/>
              <a:gd name="T1" fmla="*/ 277 h 960"/>
              <a:gd name="T2" fmla="*/ 250 w 627"/>
              <a:gd name="T3" fmla="*/ 317 h 960"/>
              <a:gd name="T4" fmla="*/ 338 w 627"/>
              <a:gd name="T5" fmla="*/ 260 h 960"/>
              <a:gd name="T6" fmla="*/ 320 w 627"/>
              <a:gd name="T7" fmla="*/ 205 h 960"/>
              <a:gd name="T8" fmla="*/ 259 w 627"/>
              <a:gd name="T9" fmla="*/ 207 h 960"/>
              <a:gd name="T10" fmla="*/ 177 w 627"/>
              <a:gd name="T11" fmla="*/ 222 h 960"/>
              <a:gd name="T12" fmla="*/ 509 w 627"/>
              <a:gd name="T13" fmla="*/ 909 h 960"/>
              <a:gd name="T14" fmla="*/ 362 w 627"/>
              <a:gd name="T15" fmla="*/ 496 h 960"/>
              <a:gd name="T16" fmla="*/ 379 w 627"/>
              <a:gd name="T17" fmla="*/ 569 h 960"/>
              <a:gd name="T18" fmla="*/ 421 w 627"/>
              <a:gd name="T19" fmla="*/ 608 h 960"/>
              <a:gd name="T20" fmla="*/ 470 w 627"/>
              <a:gd name="T21" fmla="*/ 600 h 960"/>
              <a:gd name="T22" fmla="*/ 494 w 627"/>
              <a:gd name="T23" fmla="*/ 647 h 960"/>
              <a:gd name="T24" fmla="*/ 448 w 627"/>
              <a:gd name="T25" fmla="*/ 838 h 960"/>
              <a:gd name="T26" fmla="*/ 273 w 627"/>
              <a:gd name="T27" fmla="*/ 781 h 960"/>
              <a:gd name="T28" fmla="*/ 285 w 627"/>
              <a:gd name="T29" fmla="*/ 557 h 960"/>
              <a:gd name="T30" fmla="*/ 303 w 627"/>
              <a:gd name="T31" fmla="*/ 468 h 960"/>
              <a:gd name="T32" fmla="*/ 627 w 627"/>
              <a:gd name="T33" fmla="*/ 718 h 960"/>
              <a:gd name="T34" fmla="*/ 610 w 627"/>
              <a:gd name="T35" fmla="*/ 805 h 960"/>
              <a:gd name="T36" fmla="*/ 503 w 627"/>
              <a:gd name="T37" fmla="*/ 821 h 960"/>
              <a:gd name="T38" fmla="*/ 570 w 627"/>
              <a:gd name="T39" fmla="*/ 691 h 960"/>
              <a:gd name="T40" fmla="*/ 218 w 627"/>
              <a:gd name="T41" fmla="*/ 720 h 960"/>
              <a:gd name="T42" fmla="*/ 57 w 627"/>
              <a:gd name="T43" fmla="*/ 821 h 960"/>
              <a:gd name="T44" fmla="*/ 11 w 627"/>
              <a:gd name="T45" fmla="*/ 795 h 960"/>
              <a:gd name="T46" fmla="*/ 0 w 627"/>
              <a:gd name="T47" fmla="*/ 45 h 960"/>
              <a:gd name="T48" fmla="*/ 45 w 627"/>
              <a:gd name="T49" fmla="*/ 0 h 960"/>
              <a:gd name="T50" fmla="*/ 602 w 627"/>
              <a:gd name="T51" fmla="*/ 10 h 960"/>
              <a:gd name="T52" fmla="*/ 627 w 627"/>
              <a:gd name="T53" fmla="*/ 114 h 960"/>
              <a:gd name="T54" fmla="*/ 287 w 627"/>
              <a:gd name="T55" fmla="*/ 230 h 960"/>
              <a:gd name="T56" fmla="*/ 299 w 627"/>
              <a:gd name="T57" fmla="*/ 242 h 960"/>
              <a:gd name="T58" fmla="*/ 281 w 627"/>
              <a:gd name="T59" fmla="*/ 254 h 960"/>
              <a:gd name="T60" fmla="*/ 277 w 627"/>
              <a:gd name="T61" fmla="*/ 234 h 960"/>
              <a:gd name="T62" fmla="*/ 216 w 627"/>
              <a:gd name="T63" fmla="*/ 232 h 960"/>
              <a:gd name="T64" fmla="*/ 220 w 627"/>
              <a:gd name="T65" fmla="*/ 252 h 960"/>
              <a:gd name="T66" fmla="*/ 198 w 627"/>
              <a:gd name="T67" fmla="*/ 248 h 960"/>
              <a:gd name="T68" fmla="*/ 210 w 627"/>
              <a:gd name="T69" fmla="*/ 230 h 960"/>
              <a:gd name="T70" fmla="*/ 305 w 627"/>
              <a:gd name="T71" fmla="*/ 110 h 960"/>
              <a:gd name="T72" fmla="*/ 311 w 627"/>
              <a:gd name="T73" fmla="*/ 114 h 960"/>
              <a:gd name="T74" fmla="*/ 316 w 627"/>
              <a:gd name="T75" fmla="*/ 116 h 960"/>
              <a:gd name="T76" fmla="*/ 320 w 627"/>
              <a:gd name="T77" fmla="*/ 120 h 960"/>
              <a:gd name="T78" fmla="*/ 324 w 627"/>
              <a:gd name="T79" fmla="*/ 122 h 960"/>
              <a:gd name="T80" fmla="*/ 328 w 627"/>
              <a:gd name="T81" fmla="*/ 126 h 960"/>
              <a:gd name="T82" fmla="*/ 332 w 627"/>
              <a:gd name="T83" fmla="*/ 128 h 960"/>
              <a:gd name="T84" fmla="*/ 336 w 627"/>
              <a:gd name="T85" fmla="*/ 132 h 960"/>
              <a:gd name="T86" fmla="*/ 368 w 627"/>
              <a:gd name="T87" fmla="*/ 183 h 960"/>
              <a:gd name="T88" fmla="*/ 375 w 627"/>
              <a:gd name="T89" fmla="*/ 234 h 960"/>
              <a:gd name="T90" fmla="*/ 344 w 627"/>
              <a:gd name="T91" fmla="*/ 366 h 960"/>
              <a:gd name="T92" fmla="*/ 255 w 627"/>
              <a:gd name="T93" fmla="*/ 333 h 960"/>
              <a:gd name="T94" fmla="*/ 163 w 627"/>
              <a:gd name="T95" fmla="*/ 360 h 960"/>
              <a:gd name="T96" fmla="*/ 126 w 627"/>
              <a:gd name="T97" fmla="*/ 218 h 960"/>
              <a:gd name="T98" fmla="*/ 139 w 627"/>
              <a:gd name="T99" fmla="*/ 171 h 960"/>
              <a:gd name="T100" fmla="*/ 238 w 627"/>
              <a:gd name="T101" fmla="*/ 98 h 960"/>
              <a:gd name="T102" fmla="*/ 299 w 627"/>
              <a:gd name="T103" fmla="*/ 108 h 960"/>
              <a:gd name="T104" fmla="*/ 163 w 627"/>
              <a:gd name="T105" fmla="*/ 382 h 960"/>
              <a:gd name="T106" fmla="*/ 110 w 627"/>
              <a:gd name="T107" fmla="*/ 488 h 9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7"/>
              <a:gd name="T163" fmla="*/ 0 h 960"/>
              <a:gd name="T164" fmla="*/ 627 w 627"/>
              <a:gd name="T165" fmla="*/ 960 h 9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7" h="960">
                <a:moveTo>
                  <a:pt x="155" y="222"/>
                </a:moveTo>
                <a:lnTo>
                  <a:pt x="155" y="222"/>
                </a:lnTo>
                <a:lnTo>
                  <a:pt x="155" y="222"/>
                </a:lnTo>
                <a:lnTo>
                  <a:pt x="157" y="242"/>
                </a:lnTo>
                <a:lnTo>
                  <a:pt x="163" y="260"/>
                </a:lnTo>
                <a:lnTo>
                  <a:pt x="171" y="277"/>
                </a:lnTo>
                <a:lnTo>
                  <a:pt x="183" y="291"/>
                </a:lnTo>
                <a:lnTo>
                  <a:pt x="198" y="301"/>
                </a:lnTo>
                <a:lnTo>
                  <a:pt x="214" y="311"/>
                </a:lnTo>
                <a:lnTo>
                  <a:pt x="230" y="315"/>
                </a:lnTo>
                <a:lnTo>
                  <a:pt x="250" y="317"/>
                </a:lnTo>
                <a:lnTo>
                  <a:pt x="250" y="317"/>
                </a:lnTo>
                <a:lnTo>
                  <a:pt x="269" y="315"/>
                </a:lnTo>
                <a:lnTo>
                  <a:pt x="287" y="311"/>
                </a:lnTo>
                <a:lnTo>
                  <a:pt x="303" y="301"/>
                </a:lnTo>
                <a:lnTo>
                  <a:pt x="318" y="291"/>
                </a:lnTo>
                <a:lnTo>
                  <a:pt x="330" y="277"/>
                </a:lnTo>
                <a:lnTo>
                  <a:pt x="338" y="260"/>
                </a:lnTo>
                <a:lnTo>
                  <a:pt x="344" y="242"/>
                </a:lnTo>
                <a:lnTo>
                  <a:pt x="346" y="222"/>
                </a:lnTo>
                <a:lnTo>
                  <a:pt x="346" y="222"/>
                </a:lnTo>
                <a:lnTo>
                  <a:pt x="346" y="222"/>
                </a:lnTo>
                <a:lnTo>
                  <a:pt x="332" y="213"/>
                </a:lnTo>
                <a:lnTo>
                  <a:pt x="320" y="205"/>
                </a:lnTo>
                <a:lnTo>
                  <a:pt x="307" y="195"/>
                </a:lnTo>
                <a:lnTo>
                  <a:pt x="297" y="185"/>
                </a:lnTo>
                <a:lnTo>
                  <a:pt x="297" y="185"/>
                </a:lnTo>
                <a:lnTo>
                  <a:pt x="287" y="193"/>
                </a:lnTo>
                <a:lnTo>
                  <a:pt x="273" y="201"/>
                </a:lnTo>
                <a:lnTo>
                  <a:pt x="259" y="207"/>
                </a:lnTo>
                <a:lnTo>
                  <a:pt x="244" y="213"/>
                </a:lnTo>
                <a:lnTo>
                  <a:pt x="228" y="218"/>
                </a:lnTo>
                <a:lnTo>
                  <a:pt x="212" y="220"/>
                </a:lnTo>
                <a:lnTo>
                  <a:pt x="196" y="222"/>
                </a:lnTo>
                <a:lnTo>
                  <a:pt x="177" y="222"/>
                </a:lnTo>
                <a:lnTo>
                  <a:pt x="177" y="222"/>
                </a:lnTo>
                <a:lnTo>
                  <a:pt x="155" y="222"/>
                </a:lnTo>
                <a:lnTo>
                  <a:pt x="155" y="222"/>
                </a:lnTo>
                <a:close/>
                <a:moveTo>
                  <a:pt x="492" y="844"/>
                </a:moveTo>
                <a:lnTo>
                  <a:pt x="283" y="895"/>
                </a:lnTo>
                <a:lnTo>
                  <a:pt x="297" y="960"/>
                </a:lnTo>
                <a:lnTo>
                  <a:pt x="509" y="909"/>
                </a:lnTo>
                <a:lnTo>
                  <a:pt x="492" y="844"/>
                </a:lnTo>
                <a:lnTo>
                  <a:pt x="492" y="844"/>
                </a:lnTo>
                <a:close/>
                <a:moveTo>
                  <a:pt x="352" y="417"/>
                </a:moveTo>
                <a:lnTo>
                  <a:pt x="352" y="417"/>
                </a:lnTo>
                <a:lnTo>
                  <a:pt x="358" y="457"/>
                </a:lnTo>
                <a:lnTo>
                  <a:pt x="362" y="496"/>
                </a:lnTo>
                <a:lnTo>
                  <a:pt x="364" y="537"/>
                </a:lnTo>
                <a:lnTo>
                  <a:pt x="360" y="577"/>
                </a:lnTo>
                <a:lnTo>
                  <a:pt x="360" y="577"/>
                </a:lnTo>
                <a:lnTo>
                  <a:pt x="372" y="584"/>
                </a:lnTo>
                <a:lnTo>
                  <a:pt x="372" y="584"/>
                </a:lnTo>
                <a:lnTo>
                  <a:pt x="379" y="569"/>
                </a:lnTo>
                <a:lnTo>
                  <a:pt x="387" y="555"/>
                </a:lnTo>
                <a:lnTo>
                  <a:pt x="387" y="555"/>
                </a:lnTo>
                <a:lnTo>
                  <a:pt x="417" y="561"/>
                </a:lnTo>
                <a:lnTo>
                  <a:pt x="417" y="561"/>
                </a:lnTo>
                <a:lnTo>
                  <a:pt x="421" y="586"/>
                </a:lnTo>
                <a:lnTo>
                  <a:pt x="421" y="608"/>
                </a:lnTo>
                <a:lnTo>
                  <a:pt x="427" y="610"/>
                </a:lnTo>
                <a:lnTo>
                  <a:pt x="427" y="610"/>
                </a:lnTo>
                <a:lnTo>
                  <a:pt x="431" y="602"/>
                </a:lnTo>
                <a:lnTo>
                  <a:pt x="438" y="592"/>
                </a:lnTo>
                <a:lnTo>
                  <a:pt x="438" y="592"/>
                </a:lnTo>
                <a:lnTo>
                  <a:pt x="470" y="600"/>
                </a:lnTo>
                <a:lnTo>
                  <a:pt x="470" y="600"/>
                </a:lnTo>
                <a:lnTo>
                  <a:pt x="472" y="618"/>
                </a:lnTo>
                <a:lnTo>
                  <a:pt x="472" y="634"/>
                </a:lnTo>
                <a:lnTo>
                  <a:pt x="472" y="634"/>
                </a:lnTo>
                <a:lnTo>
                  <a:pt x="494" y="647"/>
                </a:lnTo>
                <a:lnTo>
                  <a:pt x="494" y="647"/>
                </a:lnTo>
                <a:lnTo>
                  <a:pt x="492" y="677"/>
                </a:lnTo>
                <a:lnTo>
                  <a:pt x="486" y="706"/>
                </a:lnTo>
                <a:lnTo>
                  <a:pt x="476" y="756"/>
                </a:lnTo>
                <a:lnTo>
                  <a:pt x="462" y="799"/>
                </a:lnTo>
                <a:lnTo>
                  <a:pt x="448" y="838"/>
                </a:lnTo>
                <a:lnTo>
                  <a:pt x="448" y="838"/>
                </a:lnTo>
                <a:lnTo>
                  <a:pt x="311" y="856"/>
                </a:lnTo>
                <a:lnTo>
                  <a:pt x="311" y="856"/>
                </a:lnTo>
                <a:lnTo>
                  <a:pt x="303" y="846"/>
                </a:lnTo>
                <a:lnTo>
                  <a:pt x="297" y="836"/>
                </a:lnTo>
                <a:lnTo>
                  <a:pt x="283" y="811"/>
                </a:lnTo>
                <a:lnTo>
                  <a:pt x="273" y="781"/>
                </a:lnTo>
                <a:lnTo>
                  <a:pt x="263" y="748"/>
                </a:lnTo>
                <a:lnTo>
                  <a:pt x="257" y="714"/>
                </a:lnTo>
                <a:lnTo>
                  <a:pt x="250" y="675"/>
                </a:lnTo>
                <a:lnTo>
                  <a:pt x="246" y="636"/>
                </a:lnTo>
                <a:lnTo>
                  <a:pt x="246" y="596"/>
                </a:lnTo>
                <a:lnTo>
                  <a:pt x="285" y="557"/>
                </a:lnTo>
                <a:lnTo>
                  <a:pt x="287" y="638"/>
                </a:lnTo>
                <a:lnTo>
                  <a:pt x="303" y="630"/>
                </a:lnTo>
                <a:lnTo>
                  <a:pt x="303" y="630"/>
                </a:lnTo>
                <a:lnTo>
                  <a:pt x="299" y="577"/>
                </a:lnTo>
                <a:lnTo>
                  <a:pt x="299" y="523"/>
                </a:lnTo>
                <a:lnTo>
                  <a:pt x="303" y="468"/>
                </a:lnTo>
                <a:lnTo>
                  <a:pt x="307" y="441"/>
                </a:lnTo>
                <a:lnTo>
                  <a:pt x="314" y="417"/>
                </a:lnTo>
                <a:lnTo>
                  <a:pt x="314" y="417"/>
                </a:lnTo>
                <a:lnTo>
                  <a:pt x="352" y="417"/>
                </a:lnTo>
                <a:lnTo>
                  <a:pt x="352" y="417"/>
                </a:lnTo>
                <a:close/>
                <a:moveTo>
                  <a:pt x="627" y="718"/>
                </a:moveTo>
                <a:lnTo>
                  <a:pt x="627" y="764"/>
                </a:lnTo>
                <a:lnTo>
                  <a:pt x="627" y="764"/>
                </a:lnTo>
                <a:lnTo>
                  <a:pt x="627" y="775"/>
                </a:lnTo>
                <a:lnTo>
                  <a:pt x="623" y="787"/>
                </a:lnTo>
                <a:lnTo>
                  <a:pt x="616" y="795"/>
                </a:lnTo>
                <a:lnTo>
                  <a:pt x="610" y="805"/>
                </a:lnTo>
                <a:lnTo>
                  <a:pt x="602" y="811"/>
                </a:lnTo>
                <a:lnTo>
                  <a:pt x="592" y="817"/>
                </a:lnTo>
                <a:lnTo>
                  <a:pt x="580" y="819"/>
                </a:lnTo>
                <a:lnTo>
                  <a:pt x="570" y="821"/>
                </a:lnTo>
                <a:lnTo>
                  <a:pt x="503" y="821"/>
                </a:lnTo>
                <a:lnTo>
                  <a:pt x="503" y="821"/>
                </a:lnTo>
                <a:lnTo>
                  <a:pt x="519" y="771"/>
                </a:lnTo>
                <a:lnTo>
                  <a:pt x="525" y="746"/>
                </a:lnTo>
                <a:lnTo>
                  <a:pt x="531" y="720"/>
                </a:lnTo>
                <a:lnTo>
                  <a:pt x="570" y="720"/>
                </a:lnTo>
                <a:lnTo>
                  <a:pt x="570" y="703"/>
                </a:lnTo>
                <a:lnTo>
                  <a:pt x="570" y="691"/>
                </a:lnTo>
                <a:lnTo>
                  <a:pt x="570" y="152"/>
                </a:lnTo>
                <a:lnTo>
                  <a:pt x="570" y="114"/>
                </a:lnTo>
                <a:lnTo>
                  <a:pt x="570" y="75"/>
                </a:lnTo>
                <a:lnTo>
                  <a:pt x="59" y="75"/>
                </a:lnTo>
                <a:lnTo>
                  <a:pt x="59" y="720"/>
                </a:lnTo>
                <a:lnTo>
                  <a:pt x="218" y="720"/>
                </a:lnTo>
                <a:lnTo>
                  <a:pt x="218" y="720"/>
                </a:lnTo>
                <a:lnTo>
                  <a:pt x="222" y="746"/>
                </a:lnTo>
                <a:lnTo>
                  <a:pt x="228" y="773"/>
                </a:lnTo>
                <a:lnTo>
                  <a:pt x="236" y="797"/>
                </a:lnTo>
                <a:lnTo>
                  <a:pt x="244" y="821"/>
                </a:lnTo>
                <a:lnTo>
                  <a:pt x="57" y="821"/>
                </a:lnTo>
                <a:lnTo>
                  <a:pt x="57" y="821"/>
                </a:lnTo>
                <a:lnTo>
                  <a:pt x="45" y="819"/>
                </a:lnTo>
                <a:lnTo>
                  <a:pt x="35" y="817"/>
                </a:lnTo>
                <a:lnTo>
                  <a:pt x="25" y="811"/>
                </a:lnTo>
                <a:lnTo>
                  <a:pt x="17" y="805"/>
                </a:lnTo>
                <a:lnTo>
                  <a:pt x="11" y="795"/>
                </a:lnTo>
                <a:lnTo>
                  <a:pt x="4" y="787"/>
                </a:lnTo>
                <a:lnTo>
                  <a:pt x="0" y="775"/>
                </a:lnTo>
                <a:lnTo>
                  <a:pt x="0" y="764"/>
                </a:lnTo>
                <a:lnTo>
                  <a:pt x="0" y="57"/>
                </a:lnTo>
                <a:lnTo>
                  <a:pt x="0" y="57"/>
                </a:lnTo>
                <a:lnTo>
                  <a:pt x="0" y="45"/>
                </a:lnTo>
                <a:lnTo>
                  <a:pt x="4" y="35"/>
                </a:lnTo>
                <a:lnTo>
                  <a:pt x="11" y="24"/>
                </a:lnTo>
                <a:lnTo>
                  <a:pt x="17" y="16"/>
                </a:lnTo>
                <a:lnTo>
                  <a:pt x="25" y="10"/>
                </a:lnTo>
                <a:lnTo>
                  <a:pt x="35" y="4"/>
                </a:lnTo>
                <a:lnTo>
                  <a:pt x="45" y="0"/>
                </a:lnTo>
                <a:lnTo>
                  <a:pt x="57" y="0"/>
                </a:lnTo>
                <a:lnTo>
                  <a:pt x="570" y="0"/>
                </a:lnTo>
                <a:lnTo>
                  <a:pt x="570" y="0"/>
                </a:lnTo>
                <a:lnTo>
                  <a:pt x="580" y="0"/>
                </a:lnTo>
                <a:lnTo>
                  <a:pt x="592" y="4"/>
                </a:lnTo>
                <a:lnTo>
                  <a:pt x="602" y="10"/>
                </a:lnTo>
                <a:lnTo>
                  <a:pt x="610" y="16"/>
                </a:lnTo>
                <a:lnTo>
                  <a:pt x="616" y="24"/>
                </a:lnTo>
                <a:lnTo>
                  <a:pt x="623" y="35"/>
                </a:lnTo>
                <a:lnTo>
                  <a:pt x="627" y="45"/>
                </a:lnTo>
                <a:lnTo>
                  <a:pt x="627" y="57"/>
                </a:lnTo>
                <a:lnTo>
                  <a:pt x="627" y="114"/>
                </a:lnTo>
                <a:lnTo>
                  <a:pt x="627" y="152"/>
                </a:lnTo>
                <a:lnTo>
                  <a:pt x="627" y="691"/>
                </a:lnTo>
                <a:lnTo>
                  <a:pt x="627" y="703"/>
                </a:lnTo>
                <a:lnTo>
                  <a:pt x="627" y="718"/>
                </a:lnTo>
                <a:lnTo>
                  <a:pt x="627" y="718"/>
                </a:lnTo>
                <a:close/>
                <a:moveTo>
                  <a:pt x="287" y="230"/>
                </a:moveTo>
                <a:lnTo>
                  <a:pt x="287" y="230"/>
                </a:lnTo>
                <a:lnTo>
                  <a:pt x="291" y="232"/>
                </a:lnTo>
                <a:lnTo>
                  <a:pt x="295" y="234"/>
                </a:lnTo>
                <a:lnTo>
                  <a:pt x="299" y="238"/>
                </a:lnTo>
                <a:lnTo>
                  <a:pt x="299" y="242"/>
                </a:lnTo>
                <a:lnTo>
                  <a:pt x="299" y="242"/>
                </a:lnTo>
                <a:lnTo>
                  <a:pt x="299" y="248"/>
                </a:lnTo>
                <a:lnTo>
                  <a:pt x="295" y="252"/>
                </a:lnTo>
                <a:lnTo>
                  <a:pt x="291" y="254"/>
                </a:lnTo>
                <a:lnTo>
                  <a:pt x="287" y="256"/>
                </a:lnTo>
                <a:lnTo>
                  <a:pt x="287" y="256"/>
                </a:lnTo>
                <a:lnTo>
                  <a:pt x="281" y="254"/>
                </a:lnTo>
                <a:lnTo>
                  <a:pt x="277" y="252"/>
                </a:lnTo>
                <a:lnTo>
                  <a:pt x="275" y="248"/>
                </a:lnTo>
                <a:lnTo>
                  <a:pt x="275" y="242"/>
                </a:lnTo>
                <a:lnTo>
                  <a:pt x="275" y="242"/>
                </a:lnTo>
                <a:lnTo>
                  <a:pt x="275" y="238"/>
                </a:lnTo>
                <a:lnTo>
                  <a:pt x="277" y="234"/>
                </a:lnTo>
                <a:lnTo>
                  <a:pt x="281" y="232"/>
                </a:lnTo>
                <a:lnTo>
                  <a:pt x="287" y="230"/>
                </a:lnTo>
                <a:lnTo>
                  <a:pt x="287" y="230"/>
                </a:lnTo>
                <a:close/>
                <a:moveTo>
                  <a:pt x="210" y="230"/>
                </a:moveTo>
                <a:lnTo>
                  <a:pt x="210" y="230"/>
                </a:lnTo>
                <a:lnTo>
                  <a:pt x="216" y="232"/>
                </a:lnTo>
                <a:lnTo>
                  <a:pt x="220" y="234"/>
                </a:lnTo>
                <a:lnTo>
                  <a:pt x="222" y="238"/>
                </a:lnTo>
                <a:lnTo>
                  <a:pt x="222" y="242"/>
                </a:lnTo>
                <a:lnTo>
                  <a:pt x="222" y="242"/>
                </a:lnTo>
                <a:lnTo>
                  <a:pt x="222" y="248"/>
                </a:lnTo>
                <a:lnTo>
                  <a:pt x="220" y="252"/>
                </a:lnTo>
                <a:lnTo>
                  <a:pt x="216" y="254"/>
                </a:lnTo>
                <a:lnTo>
                  <a:pt x="210" y="256"/>
                </a:lnTo>
                <a:lnTo>
                  <a:pt x="210" y="256"/>
                </a:lnTo>
                <a:lnTo>
                  <a:pt x="206" y="254"/>
                </a:lnTo>
                <a:lnTo>
                  <a:pt x="202" y="252"/>
                </a:lnTo>
                <a:lnTo>
                  <a:pt x="198" y="248"/>
                </a:lnTo>
                <a:lnTo>
                  <a:pt x="198" y="242"/>
                </a:lnTo>
                <a:lnTo>
                  <a:pt x="198" y="242"/>
                </a:lnTo>
                <a:lnTo>
                  <a:pt x="198" y="238"/>
                </a:lnTo>
                <a:lnTo>
                  <a:pt x="202" y="234"/>
                </a:lnTo>
                <a:lnTo>
                  <a:pt x="206" y="232"/>
                </a:lnTo>
                <a:lnTo>
                  <a:pt x="210" y="230"/>
                </a:lnTo>
                <a:lnTo>
                  <a:pt x="210" y="230"/>
                </a:lnTo>
                <a:close/>
                <a:moveTo>
                  <a:pt x="299" y="108"/>
                </a:moveTo>
                <a:lnTo>
                  <a:pt x="299" y="108"/>
                </a:lnTo>
                <a:lnTo>
                  <a:pt x="299" y="108"/>
                </a:lnTo>
                <a:lnTo>
                  <a:pt x="305" y="110"/>
                </a:lnTo>
                <a:lnTo>
                  <a:pt x="305" y="110"/>
                </a:lnTo>
                <a:lnTo>
                  <a:pt x="305" y="110"/>
                </a:lnTo>
                <a:lnTo>
                  <a:pt x="307" y="112"/>
                </a:lnTo>
                <a:lnTo>
                  <a:pt x="307" y="112"/>
                </a:lnTo>
                <a:lnTo>
                  <a:pt x="307" y="112"/>
                </a:lnTo>
                <a:lnTo>
                  <a:pt x="311" y="114"/>
                </a:lnTo>
                <a:lnTo>
                  <a:pt x="311" y="114"/>
                </a:lnTo>
                <a:lnTo>
                  <a:pt x="311" y="114"/>
                </a:lnTo>
                <a:lnTo>
                  <a:pt x="314" y="114"/>
                </a:lnTo>
                <a:lnTo>
                  <a:pt x="314" y="116"/>
                </a:lnTo>
                <a:lnTo>
                  <a:pt x="314" y="116"/>
                </a:lnTo>
                <a:lnTo>
                  <a:pt x="316" y="116"/>
                </a:lnTo>
                <a:lnTo>
                  <a:pt x="316" y="116"/>
                </a:lnTo>
                <a:lnTo>
                  <a:pt x="316" y="116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20" y="118"/>
                </a:lnTo>
                <a:lnTo>
                  <a:pt x="320" y="120"/>
                </a:lnTo>
                <a:lnTo>
                  <a:pt x="320" y="120"/>
                </a:lnTo>
                <a:lnTo>
                  <a:pt x="322" y="120"/>
                </a:lnTo>
                <a:lnTo>
                  <a:pt x="322" y="120"/>
                </a:lnTo>
                <a:lnTo>
                  <a:pt x="322" y="120"/>
                </a:lnTo>
                <a:lnTo>
                  <a:pt x="324" y="122"/>
                </a:lnTo>
                <a:lnTo>
                  <a:pt x="324" y="122"/>
                </a:lnTo>
                <a:lnTo>
                  <a:pt x="324" y="122"/>
                </a:lnTo>
                <a:lnTo>
                  <a:pt x="326" y="122"/>
                </a:lnTo>
                <a:lnTo>
                  <a:pt x="326" y="124"/>
                </a:lnTo>
                <a:lnTo>
                  <a:pt x="326" y="124"/>
                </a:lnTo>
                <a:lnTo>
                  <a:pt x="328" y="124"/>
                </a:lnTo>
                <a:lnTo>
                  <a:pt x="328" y="126"/>
                </a:lnTo>
                <a:lnTo>
                  <a:pt x="328" y="126"/>
                </a:lnTo>
                <a:lnTo>
                  <a:pt x="330" y="126"/>
                </a:lnTo>
                <a:lnTo>
                  <a:pt x="330" y="126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4" y="130"/>
                </a:lnTo>
                <a:lnTo>
                  <a:pt x="334" y="130"/>
                </a:lnTo>
                <a:lnTo>
                  <a:pt x="334" y="130"/>
                </a:lnTo>
                <a:lnTo>
                  <a:pt x="336" y="130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52" y="150"/>
                </a:lnTo>
                <a:lnTo>
                  <a:pt x="358" y="161"/>
                </a:lnTo>
                <a:lnTo>
                  <a:pt x="364" y="173"/>
                </a:lnTo>
                <a:lnTo>
                  <a:pt x="368" y="183"/>
                </a:lnTo>
                <a:lnTo>
                  <a:pt x="372" y="195"/>
                </a:lnTo>
                <a:lnTo>
                  <a:pt x="375" y="207"/>
                </a:lnTo>
                <a:lnTo>
                  <a:pt x="375" y="222"/>
                </a:lnTo>
                <a:lnTo>
                  <a:pt x="375" y="222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2" y="376"/>
                </a:lnTo>
                <a:lnTo>
                  <a:pt x="354" y="376"/>
                </a:lnTo>
                <a:lnTo>
                  <a:pt x="354" y="376"/>
                </a:lnTo>
                <a:lnTo>
                  <a:pt x="344" y="366"/>
                </a:lnTo>
                <a:lnTo>
                  <a:pt x="330" y="356"/>
                </a:lnTo>
                <a:lnTo>
                  <a:pt x="318" y="348"/>
                </a:lnTo>
                <a:lnTo>
                  <a:pt x="301" y="342"/>
                </a:lnTo>
                <a:lnTo>
                  <a:pt x="287" y="338"/>
                </a:lnTo>
                <a:lnTo>
                  <a:pt x="271" y="333"/>
                </a:lnTo>
                <a:lnTo>
                  <a:pt x="255" y="333"/>
                </a:lnTo>
                <a:lnTo>
                  <a:pt x="238" y="333"/>
                </a:lnTo>
                <a:lnTo>
                  <a:pt x="224" y="335"/>
                </a:lnTo>
                <a:lnTo>
                  <a:pt x="208" y="340"/>
                </a:lnTo>
                <a:lnTo>
                  <a:pt x="192" y="344"/>
                </a:lnTo>
                <a:lnTo>
                  <a:pt x="177" y="352"/>
                </a:lnTo>
                <a:lnTo>
                  <a:pt x="163" y="360"/>
                </a:lnTo>
                <a:lnTo>
                  <a:pt x="151" y="372"/>
                </a:lnTo>
                <a:lnTo>
                  <a:pt x="139" y="384"/>
                </a:lnTo>
                <a:lnTo>
                  <a:pt x="126" y="399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6"/>
                </a:lnTo>
                <a:lnTo>
                  <a:pt x="126" y="216"/>
                </a:lnTo>
                <a:lnTo>
                  <a:pt x="131" y="191"/>
                </a:lnTo>
                <a:lnTo>
                  <a:pt x="139" y="171"/>
                </a:lnTo>
                <a:lnTo>
                  <a:pt x="151" y="150"/>
                </a:lnTo>
                <a:lnTo>
                  <a:pt x="165" y="132"/>
                </a:lnTo>
                <a:lnTo>
                  <a:pt x="183" y="118"/>
                </a:lnTo>
                <a:lnTo>
                  <a:pt x="204" y="108"/>
                </a:lnTo>
                <a:lnTo>
                  <a:pt x="226" y="100"/>
                </a:lnTo>
                <a:lnTo>
                  <a:pt x="238" y="98"/>
                </a:lnTo>
                <a:lnTo>
                  <a:pt x="250" y="98"/>
                </a:lnTo>
                <a:lnTo>
                  <a:pt x="250" y="98"/>
                </a:lnTo>
                <a:lnTo>
                  <a:pt x="263" y="98"/>
                </a:lnTo>
                <a:lnTo>
                  <a:pt x="275" y="100"/>
                </a:lnTo>
                <a:lnTo>
                  <a:pt x="299" y="108"/>
                </a:lnTo>
                <a:lnTo>
                  <a:pt x="299" y="108"/>
                </a:lnTo>
                <a:close/>
                <a:moveTo>
                  <a:pt x="110" y="488"/>
                </a:moveTo>
                <a:lnTo>
                  <a:pt x="240" y="488"/>
                </a:lnTo>
                <a:lnTo>
                  <a:pt x="196" y="362"/>
                </a:lnTo>
                <a:lnTo>
                  <a:pt x="196" y="362"/>
                </a:lnTo>
                <a:lnTo>
                  <a:pt x="177" y="370"/>
                </a:lnTo>
                <a:lnTo>
                  <a:pt x="163" y="382"/>
                </a:lnTo>
                <a:lnTo>
                  <a:pt x="149" y="396"/>
                </a:lnTo>
                <a:lnTo>
                  <a:pt x="139" y="413"/>
                </a:lnTo>
                <a:lnTo>
                  <a:pt x="129" y="429"/>
                </a:lnTo>
                <a:lnTo>
                  <a:pt x="120" y="447"/>
                </a:lnTo>
                <a:lnTo>
                  <a:pt x="114" y="468"/>
                </a:lnTo>
                <a:lnTo>
                  <a:pt x="110" y="488"/>
                </a:lnTo>
                <a:lnTo>
                  <a:pt x="110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9" name="Freeform 16"/>
          <p:cNvSpPr>
            <a:spLocks noEditPoints="1" noChangeArrowheads="1"/>
          </p:cNvSpPr>
          <p:nvPr/>
        </p:nvSpPr>
        <p:spPr bwMode="auto">
          <a:xfrm>
            <a:off x="4852988" y="1058863"/>
            <a:ext cx="282575" cy="344487"/>
          </a:xfrm>
          <a:custGeom>
            <a:avLst/>
            <a:gdLst>
              <a:gd name="T0" fmla="*/ 697 w 850"/>
              <a:gd name="T1" fmla="*/ 191 h 1035"/>
              <a:gd name="T2" fmla="*/ 191 w 850"/>
              <a:gd name="T3" fmla="*/ 321 h 1035"/>
              <a:gd name="T4" fmla="*/ 356 w 850"/>
              <a:gd name="T5" fmla="*/ 986 h 1035"/>
              <a:gd name="T6" fmla="*/ 390 w 850"/>
              <a:gd name="T7" fmla="*/ 974 h 1035"/>
              <a:gd name="T8" fmla="*/ 457 w 850"/>
              <a:gd name="T9" fmla="*/ 913 h 1035"/>
              <a:gd name="T10" fmla="*/ 486 w 850"/>
              <a:gd name="T11" fmla="*/ 893 h 1035"/>
              <a:gd name="T12" fmla="*/ 490 w 850"/>
              <a:gd name="T13" fmla="*/ 901 h 1035"/>
              <a:gd name="T14" fmla="*/ 482 w 850"/>
              <a:gd name="T15" fmla="*/ 962 h 1035"/>
              <a:gd name="T16" fmla="*/ 462 w 850"/>
              <a:gd name="T17" fmla="*/ 1007 h 1035"/>
              <a:gd name="T18" fmla="*/ 433 w 850"/>
              <a:gd name="T19" fmla="*/ 1031 h 1035"/>
              <a:gd name="T20" fmla="*/ 396 w 850"/>
              <a:gd name="T21" fmla="*/ 1031 h 1035"/>
              <a:gd name="T22" fmla="*/ 358 w 850"/>
              <a:gd name="T23" fmla="*/ 1000 h 1035"/>
              <a:gd name="T24" fmla="*/ 417 w 850"/>
              <a:gd name="T25" fmla="*/ 795 h 1035"/>
              <a:gd name="T26" fmla="*/ 443 w 850"/>
              <a:gd name="T27" fmla="*/ 828 h 1035"/>
              <a:gd name="T28" fmla="*/ 480 w 850"/>
              <a:gd name="T29" fmla="*/ 848 h 1035"/>
              <a:gd name="T30" fmla="*/ 514 w 850"/>
              <a:gd name="T31" fmla="*/ 838 h 1035"/>
              <a:gd name="T32" fmla="*/ 543 w 850"/>
              <a:gd name="T33" fmla="*/ 807 h 1035"/>
              <a:gd name="T34" fmla="*/ 557 w 850"/>
              <a:gd name="T35" fmla="*/ 756 h 1035"/>
              <a:gd name="T36" fmla="*/ 561 w 850"/>
              <a:gd name="T37" fmla="*/ 714 h 1035"/>
              <a:gd name="T38" fmla="*/ 553 w 850"/>
              <a:gd name="T39" fmla="*/ 708 h 1035"/>
              <a:gd name="T40" fmla="*/ 508 w 850"/>
              <a:gd name="T41" fmla="*/ 746 h 1035"/>
              <a:gd name="T42" fmla="*/ 449 w 850"/>
              <a:gd name="T43" fmla="*/ 793 h 1035"/>
              <a:gd name="T44" fmla="*/ 417 w 850"/>
              <a:gd name="T45" fmla="*/ 795 h 1035"/>
              <a:gd name="T46" fmla="*/ 234 w 850"/>
              <a:gd name="T47" fmla="*/ 878 h 1035"/>
              <a:gd name="T48" fmla="*/ 272 w 850"/>
              <a:gd name="T49" fmla="*/ 919 h 1035"/>
              <a:gd name="T50" fmla="*/ 309 w 850"/>
              <a:gd name="T51" fmla="*/ 929 h 1035"/>
              <a:gd name="T52" fmla="*/ 342 w 850"/>
              <a:gd name="T53" fmla="*/ 913 h 1035"/>
              <a:gd name="T54" fmla="*/ 366 w 850"/>
              <a:gd name="T55" fmla="*/ 874 h 1035"/>
              <a:gd name="T56" fmla="*/ 378 w 850"/>
              <a:gd name="T57" fmla="*/ 817 h 1035"/>
              <a:gd name="T58" fmla="*/ 376 w 850"/>
              <a:gd name="T59" fmla="*/ 791 h 1035"/>
              <a:gd name="T60" fmla="*/ 362 w 850"/>
              <a:gd name="T61" fmla="*/ 793 h 1035"/>
              <a:gd name="T62" fmla="*/ 303 w 850"/>
              <a:gd name="T63" fmla="*/ 850 h 1035"/>
              <a:gd name="T64" fmla="*/ 256 w 850"/>
              <a:gd name="T65" fmla="*/ 878 h 1035"/>
              <a:gd name="T66" fmla="*/ 234 w 850"/>
              <a:gd name="T67" fmla="*/ 878 h 1035"/>
              <a:gd name="T68" fmla="*/ 22 w 850"/>
              <a:gd name="T69" fmla="*/ 785 h 1035"/>
              <a:gd name="T70" fmla="*/ 53 w 850"/>
              <a:gd name="T71" fmla="*/ 805 h 1035"/>
              <a:gd name="T72" fmla="*/ 142 w 850"/>
              <a:gd name="T73" fmla="*/ 820 h 1035"/>
              <a:gd name="T74" fmla="*/ 175 w 850"/>
              <a:gd name="T75" fmla="*/ 828 h 1035"/>
              <a:gd name="T76" fmla="*/ 171 w 850"/>
              <a:gd name="T77" fmla="*/ 836 h 1035"/>
              <a:gd name="T78" fmla="*/ 120 w 850"/>
              <a:gd name="T79" fmla="*/ 868 h 1035"/>
              <a:gd name="T80" fmla="*/ 73 w 850"/>
              <a:gd name="T81" fmla="*/ 883 h 1035"/>
              <a:gd name="T82" fmla="*/ 35 w 850"/>
              <a:gd name="T83" fmla="*/ 874 h 1035"/>
              <a:gd name="T84" fmla="*/ 12 w 850"/>
              <a:gd name="T85" fmla="*/ 846 h 1035"/>
              <a:gd name="T86" fmla="*/ 12 w 850"/>
              <a:gd name="T87" fmla="*/ 797 h 1035"/>
              <a:gd name="T88" fmla="*/ 317 w 850"/>
              <a:gd name="T89" fmla="*/ 787 h 1035"/>
              <a:gd name="T90" fmla="*/ 0 w 850"/>
              <a:gd name="T91" fmla="*/ 600 h 1035"/>
              <a:gd name="T92" fmla="*/ 100 w 850"/>
              <a:gd name="T93" fmla="*/ 293 h 1035"/>
              <a:gd name="T94" fmla="*/ 537 w 850"/>
              <a:gd name="T95" fmla="*/ 12 h 1035"/>
              <a:gd name="T96" fmla="*/ 850 w 850"/>
              <a:gd name="T97" fmla="*/ 393 h 1035"/>
              <a:gd name="T98" fmla="*/ 274 w 850"/>
              <a:gd name="T99" fmla="*/ 675 h 1035"/>
              <a:gd name="T100" fmla="*/ 325 w 850"/>
              <a:gd name="T101" fmla="*/ 515 h 10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50"/>
              <a:gd name="T154" fmla="*/ 0 h 1035"/>
              <a:gd name="T155" fmla="*/ 850 w 850"/>
              <a:gd name="T156" fmla="*/ 1035 h 10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50" h="1035">
                <a:moveTo>
                  <a:pt x="191" y="321"/>
                </a:moveTo>
                <a:lnTo>
                  <a:pt x="368" y="427"/>
                </a:lnTo>
                <a:lnTo>
                  <a:pt x="697" y="191"/>
                </a:lnTo>
                <a:lnTo>
                  <a:pt x="520" y="90"/>
                </a:lnTo>
                <a:lnTo>
                  <a:pt x="191" y="321"/>
                </a:lnTo>
                <a:lnTo>
                  <a:pt x="191" y="321"/>
                </a:lnTo>
                <a:close/>
                <a:moveTo>
                  <a:pt x="346" y="984"/>
                </a:moveTo>
                <a:lnTo>
                  <a:pt x="346" y="984"/>
                </a:lnTo>
                <a:lnTo>
                  <a:pt x="356" y="986"/>
                </a:lnTo>
                <a:lnTo>
                  <a:pt x="368" y="984"/>
                </a:lnTo>
                <a:lnTo>
                  <a:pt x="378" y="980"/>
                </a:lnTo>
                <a:lnTo>
                  <a:pt x="390" y="974"/>
                </a:lnTo>
                <a:lnTo>
                  <a:pt x="415" y="956"/>
                </a:lnTo>
                <a:lnTo>
                  <a:pt x="437" y="933"/>
                </a:lnTo>
                <a:lnTo>
                  <a:pt x="457" y="913"/>
                </a:lnTo>
                <a:lnTo>
                  <a:pt x="474" y="899"/>
                </a:lnTo>
                <a:lnTo>
                  <a:pt x="480" y="895"/>
                </a:lnTo>
                <a:lnTo>
                  <a:pt x="486" y="893"/>
                </a:lnTo>
                <a:lnTo>
                  <a:pt x="488" y="895"/>
                </a:lnTo>
                <a:lnTo>
                  <a:pt x="490" y="901"/>
                </a:lnTo>
                <a:lnTo>
                  <a:pt x="490" y="901"/>
                </a:lnTo>
                <a:lnTo>
                  <a:pt x="490" y="923"/>
                </a:lnTo>
                <a:lnTo>
                  <a:pt x="486" y="944"/>
                </a:lnTo>
                <a:lnTo>
                  <a:pt x="482" y="962"/>
                </a:lnTo>
                <a:lnTo>
                  <a:pt x="478" y="980"/>
                </a:lnTo>
                <a:lnTo>
                  <a:pt x="470" y="994"/>
                </a:lnTo>
                <a:lnTo>
                  <a:pt x="462" y="1007"/>
                </a:lnTo>
                <a:lnTo>
                  <a:pt x="453" y="1019"/>
                </a:lnTo>
                <a:lnTo>
                  <a:pt x="443" y="1027"/>
                </a:lnTo>
                <a:lnTo>
                  <a:pt x="433" y="1031"/>
                </a:lnTo>
                <a:lnTo>
                  <a:pt x="421" y="1035"/>
                </a:lnTo>
                <a:lnTo>
                  <a:pt x="409" y="1035"/>
                </a:lnTo>
                <a:lnTo>
                  <a:pt x="396" y="1031"/>
                </a:lnTo>
                <a:lnTo>
                  <a:pt x="384" y="1025"/>
                </a:lnTo>
                <a:lnTo>
                  <a:pt x="372" y="1015"/>
                </a:lnTo>
                <a:lnTo>
                  <a:pt x="358" y="1000"/>
                </a:lnTo>
                <a:lnTo>
                  <a:pt x="346" y="984"/>
                </a:lnTo>
                <a:lnTo>
                  <a:pt x="346" y="984"/>
                </a:lnTo>
                <a:close/>
                <a:moveTo>
                  <a:pt x="417" y="795"/>
                </a:moveTo>
                <a:lnTo>
                  <a:pt x="417" y="795"/>
                </a:lnTo>
                <a:lnTo>
                  <a:pt x="429" y="813"/>
                </a:lnTo>
                <a:lnTo>
                  <a:pt x="443" y="828"/>
                </a:lnTo>
                <a:lnTo>
                  <a:pt x="455" y="838"/>
                </a:lnTo>
                <a:lnTo>
                  <a:pt x="468" y="844"/>
                </a:lnTo>
                <a:lnTo>
                  <a:pt x="480" y="848"/>
                </a:lnTo>
                <a:lnTo>
                  <a:pt x="492" y="848"/>
                </a:lnTo>
                <a:lnTo>
                  <a:pt x="504" y="844"/>
                </a:lnTo>
                <a:lnTo>
                  <a:pt x="514" y="838"/>
                </a:lnTo>
                <a:lnTo>
                  <a:pt x="525" y="830"/>
                </a:lnTo>
                <a:lnTo>
                  <a:pt x="535" y="820"/>
                </a:lnTo>
                <a:lnTo>
                  <a:pt x="543" y="807"/>
                </a:lnTo>
                <a:lnTo>
                  <a:pt x="549" y="791"/>
                </a:lnTo>
                <a:lnTo>
                  <a:pt x="555" y="775"/>
                </a:lnTo>
                <a:lnTo>
                  <a:pt x="557" y="756"/>
                </a:lnTo>
                <a:lnTo>
                  <a:pt x="561" y="736"/>
                </a:lnTo>
                <a:lnTo>
                  <a:pt x="561" y="714"/>
                </a:lnTo>
                <a:lnTo>
                  <a:pt x="561" y="714"/>
                </a:lnTo>
                <a:lnTo>
                  <a:pt x="559" y="708"/>
                </a:lnTo>
                <a:lnTo>
                  <a:pt x="557" y="706"/>
                </a:lnTo>
                <a:lnTo>
                  <a:pt x="553" y="708"/>
                </a:lnTo>
                <a:lnTo>
                  <a:pt x="545" y="712"/>
                </a:lnTo>
                <a:lnTo>
                  <a:pt x="529" y="726"/>
                </a:lnTo>
                <a:lnTo>
                  <a:pt x="508" y="746"/>
                </a:lnTo>
                <a:lnTo>
                  <a:pt x="486" y="769"/>
                </a:lnTo>
                <a:lnTo>
                  <a:pt x="462" y="787"/>
                </a:lnTo>
                <a:lnTo>
                  <a:pt x="449" y="793"/>
                </a:lnTo>
                <a:lnTo>
                  <a:pt x="439" y="797"/>
                </a:lnTo>
                <a:lnTo>
                  <a:pt x="427" y="797"/>
                </a:lnTo>
                <a:lnTo>
                  <a:pt x="417" y="795"/>
                </a:lnTo>
                <a:lnTo>
                  <a:pt x="417" y="795"/>
                </a:lnTo>
                <a:close/>
                <a:moveTo>
                  <a:pt x="234" y="878"/>
                </a:moveTo>
                <a:lnTo>
                  <a:pt x="234" y="878"/>
                </a:lnTo>
                <a:lnTo>
                  <a:pt x="246" y="897"/>
                </a:lnTo>
                <a:lnTo>
                  <a:pt x="260" y="909"/>
                </a:lnTo>
                <a:lnTo>
                  <a:pt x="272" y="919"/>
                </a:lnTo>
                <a:lnTo>
                  <a:pt x="285" y="927"/>
                </a:lnTo>
                <a:lnTo>
                  <a:pt x="297" y="929"/>
                </a:lnTo>
                <a:lnTo>
                  <a:pt x="309" y="929"/>
                </a:lnTo>
                <a:lnTo>
                  <a:pt x="321" y="927"/>
                </a:lnTo>
                <a:lnTo>
                  <a:pt x="331" y="921"/>
                </a:lnTo>
                <a:lnTo>
                  <a:pt x="342" y="913"/>
                </a:lnTo>
                <a:lnTo>
                  <a:pt x="352" y="903"/>
                </a:lnTo>
                <a:lnTo>
                  <a:pt x="358" y="889"/>
                </a:lnTo>
                <a:lnTo>
                  <a:pt x="366" y="874"/>
                </a:lnTo>
                <a:lnTo>
                  <a:pt x="372" y="858"/>
                </a:lnTo>
                <a:lnTo>
                  <a:pt x="374" y="838"/>
                </a:lnTo>
                <a:lnTo>
                  <a:pt x="378" y="817"/>
                </a:lnTo>
                <a:lnTo>
                  <a:pt x="378" y="797"/>
                </a:lnTo>
                <a:lnTo>
                  <a:pt x="378" y="797"/>
                </a:lnTo>
                <a:lnTo>
                  <a:pt x="376" y="791"/>
                </a:lnTo>
                <a:lnTo>
                  <a:pt x="374" y="789"/>
                </a:lnTo>
                <a:lnTo>
                  <a:pt x="368" y="789"/>
                </a:lnTo>
                <a:lnTo>
                  <a:pt x="362" y="793"/>
                </a:lnTo>
                <a:lnTo>
                  <a:pt x="346" y="809"/>
                </a:lnTo>
                <a:lnTo>
                  <a:pt x="325" y="830"/>
                </a:lnTo>
                <a:lnTo>
                  <a:pt x="303" y="850"/>
                </a:lnTo>
                <a:lnTo>
                  <a:pt x="279" y="868"/>
                </a:lnTo>
                <a:lnTo>
                  <a:pt x="266" y="874"/>
                </a:lnTo>
                <a:lnTo>
                  <a:pt x="256" y="878"/>
                </a:lnTo>
                <a:lnTo>
                  <a:pt x="244" y="881"/>
                </a:lnTo>
                <a:lnTo>
                  <a:pt x="234" y="878"/>
                </a:lnTo>
                <a:lnTo>
                  <a:pt x="234" y="878"/>
                </a:lnTo>
                <a:close/>
                <a:moveTo>
                  <a:pt x="18" y="777"/>
                </a:moveTo>
                <a:lnTo>
                  <a:pt x="18" y="777"/>
                </a:lnTo>
                <a:lnTo>
                  <a:pt x="22" y="785"/>
                </a:lnTo>
                <a:lnTo>
                  <a:pt x="30" y="793"/>
                </a:lnTo>
                <a:lnTo>
                  <a:pt x="41" y="799"/>
                </a:lnTo>
                <a:lnTo>
                  <a:pt x="53" y="805"/>
                </a:lnTo>
                <a:lnTo>
                  <a:pt x="83" y="811"/>
                </a:lnTo>
                <a:lnTo>
                  <a:pt x="114" y="815"/>
                </a:lnTo>
                <a:lnTo>
                  <a:pt x="142" y="820"/>
                </a:lnTo>
                <a:lnTo>
                  <a:pt x="165" y="824"/>
                </a:lnTo>
                <a:lnTo>
                  <a:pt x="171" y="826"/>
                </a:lnTo>
                <a:lnTo>
                  <a:pt x="175" y="828"/>
                </a:lnTo>
                <a:lnTo>
                  <a:pt x="175" y="832"/>
                </a:lnTo>
                <a:lnTo>
                  <a:pt x="171" y="836"/>
                </a:lnTo>
                <a:lnTo>
                  <a:pt x="171" y="836"/>
                </a:lnTo>
                <a:lnTo>
                  <a:pt x="155" y="850"/>
                </a:lnTo>
                <a:lnTo>
                  <a:pt x="136" y="860"/>
                </a:lnTo>
                <a:lnTo>
                  <a:pt x="120" y="868"/>
                </a:lnTo>
                <a:lnTo>
                  <a:pt x="104" y="876"/>
                </a:lnTo>
                <a:lnTo>
                  <a:pt x="87" y="881"/>
                </a:lnTo>
                <a:lnTo>
                  <a:pt x="73" y="883"/>
                </a:lnTo>
                <a:lnTo>
                  <a:pt x="59" y="881"/>
                </a:lnTo>
                <a:lnTo>
                  <a:pt x="45" y="878"/>
                </a:lnTo>
                <a:lnTo>
                  <a:pt x="35" y="874"/>
                </a:lnTo>
                <a:lnTo>
                  <a:pt x="24" y="866"/>
                </a:lnTo>
                <a:lnTo>
                  <a:pt x="18" y="858"/>
                </a:lnTo>
                <a:lnTo>
                  <a:pt x="12" y="846"/>
                </a:lnTo>
                <a:lnTo>
                  <a:pt x="10" y="832"/>
                </a:lnTo>
                <a:lnTo>
                  <a:pt x="8" y="815"/>
                </a:lnTo>
                <a:lnTo>
                  <a:pt x="12" y="797"/>
                </a:lnTo>
                <a:lnTo>
                  <a:pt x="18" y="777"/>
                </a:lnTo>
                <a:lnTo>
                  <a:pt x="18" y="777"/>
                </a:lnTo>
                <a:close/>
                <a:moveTo>
                  <a:pt x="317" y="787"/>
                </a:moveTo>
                <a:lnTo>
                  <a:pt x="276" y="763"/>
                </a:lnTo>
                <a:lnTo>
                  <a:pt x="26" y="614"/>
                </a:lnTo>
                <a:lnTo>
                  <a:pt x="0" y="600"/>
                </a:lnTo>
                <a:lnTo>
                  <a:pt x="10" y="571"/>
                </a:lnTo>
                <a:lnTo>
                  <a:pt x="85" y="338"/>
                </a:lnTo>
                <a:lnTo>
                  <a:pt x="100" y="293"/>
                </a:lnTo>
                <a:lnTo>
                  <a:pt x="496" y="14"/>
                </a:lnTo>
                <a:lnTo>
                  <a:pt x="516" y="0"/>
                </a:lnTo>
                <a:lnTo>
                  <a:pt x="537" y="12"/>
                </a:lnTo>
                <a:lnTo>
                  <a:pt x="785" y="155"/>
                </a:lnTo>
                <a:lnTo>
                  <a:pt x="836" y="183"/>
                </a:lnTo>
                <a:lnTo>
                  <a:pt x="850" y="393"/>
                </a:lnTo>
                <a:lnTo>
                  <a:pt x="317" y="787"/>
                </a:lnTo>
                <a:lnTo>
                  <a:pt x="317" y="787"/>
                </a:lnTo>
                <a:close/>
                <a:moveTo>
                  <a:pt x="274" y="675"/>
                </a:moveTo>
                <a:lnTo>
                  <a:pt x="89" y="565"/>
                </a:lnTo>
                <a:lnTo>
                  <a:pt x="142" y="405"/>
                </a:lnTo>
                <a:lnTo>
                  <a:pt x="325" y="515"/>
                </a:lnTo>
                <a:lnTo>
                  <a:pt x="274" y="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0" name="Freeform 17"/>
          <p:cNvSpPr>
            <a:spLocks noChangeArrowheads="1"/>
          </p:cNvSpPr>
          <p:nvPr/>
        </p:nvSpPr>
        <p:spPr bwMode="auto">
          <a:xfrm>
            <a:off x="9625013" y="1058863"/>
            <a:ext cx="201612" cy="319087"/>
          </a:xfrm>
          <a:custGeom>
            <a:avLst/>
            <a:gdLst>
              <a:gd name="T0" fmla="*/ 270 w 608"/>
              <a:gd name="T1" fmla="*/ 0 h 959"/>
              <a:gd name="T2" fmla="*/ 270 w 608"/>
              <a:gd name="T3" fmla="*/ 252 h 959"/>
              <a:gd name="T4" fmla="*/ 246 w 608"/>
              <a:gd name="T5" fmla="*/ 262 h 959"/>
              <a:gd name="T6" fmla="*/ 226 w 608"/>
              <a:gd name="T7" fmla="*/ 282 h 959"/>
              <a:gd name="T8" fmla="*/ 211 w 608"/>
              <a:gd name="T9" fmla="*/ 307 h 959"/>
              <a:gd name="T10" fmla="*/ 207 w 608"/>
              <a:gd name="T11" fmla="*/ 335 h 959"/>
              <a:gd name="T12" fmla="*/ 209 w 608"/>
              <a:gd name="T13" fmla="*/ 353 h 959"/>
              <a:gd name="T14" fmla="*/ 222 w 608"/>
              <a:gd name="T15" fmla="*/ 384 h 959"/>
              <a:gd name="T16" fmla="*/ 246 w 608"/>
              <a:gd name="T17" fmla="*/ 408 h 959"/>
              <a:gd name="T18" fmla="*/ 277 w 608"/>
              <a:gd name="T19" fmla="*/ 421 h 959"/>
              <a:gd name="T20" fmla="*/ 295 w 608"/>
              <a:gd name="T21" fmla="*/ 423 h 959"/>
              <a:gd name="T22" fmla="*/ 329 w 608"/>
              <a:gd name="T23" fmla="*/ 414 h 959"/>
              <a:gd name="T24" fmla="*/ 356 w 608"/>
              <a:gd name="T25" fmla="*/ 396 h 959"/>
              <a:gd name="T26" fmla="*/ 374 w 608"/>
              <a:gd name="T27" fmla="*/ 370 h 959"/>
              <a:gd name="T28" fmla="*/ 382 w 608"/>
              <a:gd name="T29" fmla="*/ 335 h 959"/>
              <a:gd name="T30" fmla="*/ 380 w 608"/>
              <a:gd name="T31" fmla="*/ 321 h 959"/>
              <a:gd name="T32" fmla="*/ 372 w 608"/>
              <a:gd name="T33" fmla="*/ 294 h 959"/>
              <a:gd name="T34" fmla="*/ 356 w 608"/>
              <a:gd name="T35" fmla="*/ 272 h 959"/>
              <a:gd name="T36" fmla="*/ 333 w 608"/>
              <a:gd name="T37" fmla="*/ 256 h 959"/>
              <a:gd name="T38" fmla="*/ 321 w 608"/>
              <a:gd name="T39" fmla="*/ 0 h 959"/>
              <a:gd name="T40" fmla="*/ 407 w 608"/>
              <a:gd name="T41" fmla="*/ 0 h 959"/>
              <a:gd name="T42" fmla="*/ 598 w 608"/>
              <a:gd name="T43" fmla="*/ 343 h 959"/>
              <a:gd name="T44" fmla="*/ 565 w 608"/>
              <a:gd name="T45" fmla="*/ 398 h 959"/>
              <a:gd name="T46" fmla="*/ 537 w 608"/>
              <a:gd name="T47" fmla="*/ 457 h 959"/>
              <a:gd name="T48" fmla="*/ 516 w 608"/>
              <a:gd name="T49" fmla="*/ 516 h 959"/>
              <a:gd name="T50" fmla="*/ 500 w 608"/>
              <a:gd name="T51" fmla="*/ 579 h 959"/>
              <a:gd name="T52" fmla="*/ 608 w 608"/>
              <a:gd name="T53" fmla="*/ 699 h 959"/>
              <a:gd name="T54" fmla="*/ 533 w 608"/>
              <a:gd name="T55" fmla="*/ 959 h 959"/>
              <a:gd name="T56" fmla="*/ 250 w 608"/>
              <a:gd name="T57" fmla="*/ 701 h 959"/>
              <a:gd name="T58" fmla="*/ 157 w 608"/>
              <a:gd name="T59" fmla="*/ 959 h 959"/>
              <a:gd name="T60" fmla="*/ 69 w 608"/>
              <a:gd name="T61" fmla="*/ 699 h 959"/>
              <a:gd name="T62" fmla="*/ 14 w 608"/>
              <a:gd name="T63" fmla="*/ 579 h 959"/>
              <a:gd name="T64" fmla="*/ 100 w 608"/>
              <a:gd name="T65" fmla="*/ 579 h 959"/>
              <a:gd name="T66" fmla="*/ 83 w 608"/>
              <a:gd name="T67" fmla="*/ 516 h 959"/>
              <a:gd name="T68" fmla="*/ 63 w 608"/>
              <a:gd name="T69" fmla="*/ 457 h 959"/>
              <a:gd name="T70" fmla="*/ 35 w 608"/>
              <a:gd name="T71" fmla="*/ 398 h 959"/>
              <a:gd name="T72" fmla="*/ 0 w 608"/>
              <a:gd name="T73" fmla="*/ 343 h 959"/>
              <a:gd name="T74" fmla="*/ 193 w 608"/>
              <a:gd name="T75" fmla="*/ 0 h 9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8"/>
              <a:gd name="T115" fmla="*/ 0 h 959"/>
              <a:gd name="T116" fmla="*/ 608 w 608"/>
              <a:gd name="T117" fmla="*/ 959 h 9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8" h="959">
                <a:moveTo>
                  <a:pt x="193" y="0"/>
                </a:moveTo>
                <a:lnTo>
                  <a:pt x="270" y="0"/>
                </a:lnTo>
                <a:lnTo>
                  <a:pt x="270" y="252"/>
                </a:lnTo>
                <a:lnTo>
                  <a:pt x="270" y="252"/>
                </a:lnTo>
                <a:lnTo>
                  <a:pt x="256" y="256"/>
                </a:lnTo>
                <a:lnTo>
                  <a:pt x="246" y="262"/>
                </a:lnTo>
                <a:lnTo>
                  <a:pt x="234" y="272"/>
                </a:lnTo>
                <a:lnTo>
                  <a:pt x="226" y="282"/>
                </a:lnTo>
                <a:lnTo>
                  <a:pt x="218" y="294"/>
                </a:lnTo>
                <a:lnTo>
                  <a:pt x="211" y="307"/>
                </a:lnTo>
                <a:lnTo>
                  <a:pt x="207" y="321"/>
                </a:lnTo>
                <a:lnTo>
                  <a:pt x="207" y="335"/>
                </a:lnTo>
                <a:lnTo>
                  <a:pt x="207" y="335"/>
                </a:lnTo>
                <a:lnTo>
                  <a:pt x="209" y="353"/>
                </a:lnTo>
                <a:lnTo>
                  <a:pt x="214" y="370"/>
                </a:lnTo>
                <a:lnTo>
                  <a:pt x="222" y="384"/>
                </a:lnTo>
                <a:lnTo>
                  <a:pt x="232" y="396"/>
                </a:lnTo>
                <a:lnTo>
                  <a:pt x="246" y="408"/>
                </a:lnTo>
                <a:lnTo>
                  <a:pt x="260" y="414"/>
                </a:lnTo>
                <a:lnTo>
                  <a:pt x="277" y="421"/>
                </a:lnTo>
                <a:lnTo>
                  <a:pt x="295" y="423"/>
                </a:lnTo>
                <a:lnTo>
                  <a:pt x="295" y="423"/>
                </a:lnTo>
                <a:lnTo>
                  <a:pt x="311" y="421"/>
                </a:lnTo>
                <a:lnTo>
                  <a:pt x="329" y="414"/>
                </a:lnTo>
                <a:lnTo>
                  <a:pt x="344" y="408"/>
                </a:lnTo>
                <a:lnTo>
                  <a:pt x="356" y="396"/>
                </a:lnTo>
                <a:lnTo>
                  <a:pt x="366" y="384"/>
                </a:lnTo>
                <a:lnTo>
                  <a:pt x="374" y="370"/>
                </a:lnTo>
                <a:lnTo>
                  <a:pt x="380" y="353"/>
                </a:lnTo>
                <a:lnTo>
                  <a:pt x="382" y="335"/>
                </a:lnTo>
                <a:lnTo>
                  <a:pt x="382" y="335"/>
                </a:lnTo>
                <a:lnTo>
                  <a:pt x="380" y="321"/>
                </a:lnTo>
                <a:lnTo>
                  <a:pt x="378" y="307"/>
                </a:lnTo>
                <a:lnTo>
                  <a:pt x="372" y="294"/>
                </a:lnTo>
                <a:lnTo>
                  <a:pt x="364" y="282"/>
                </a:lnTo>
                <a:lnTo>
                  <a:pt x="356" y="272"/>
                </a:lnTo>
                <a:lnTo>
                  <a:pt x="346" y="264"/>
                </a:lnTo>
                <a:lnTo>
                  <a:pt x="333" y="256"/>
                </a:lnTo>
                <a:lnTo>
                  <a:pt x="321" y="252"/>
                </a:lnTo>
                <a:lnTo>
                  <a:pt x="321" y="0"/>
                </a:lnTo>
                <a:lnTo>
                  <a:pt x="407" y="0"/>
                </a:lnTo>
                <a:lnTo>
                  <a:pt x="407" y="0"/>
                </a:lnTo>
                <a:lnTo>
                  <a:pt x="598" y="343"/>
                </a:lnTo>
                <a:lnTo>
                  <a:pt x="598" y="343"/>
                </a:lnTo>
                <a:lnTo>
                  <a:pt x="581" y="372"/>
                </a:lnTo>
                <a:lnTo>
                  <a:pt x="565" y="398"/>
                </a:lnTo>
                <a:lnTo>
                  <a:pt x="551" y="429"/>
                </a:lnTo>
                <a:lnTo>
                  <a:pt x="537" y="457"/>
                </a:lnTo>
                <a:lnTo>
                  <a:pt x="527" y="488"/>
                </a:lnTo>
                <a:lnTo>
                  <a:pt x="516" y="516"/>
                </a:lnTo>
                <a:lnTo>
                  <a:pt x="508" y="549"/>
                </a:lnTo>
                <a:lnTo>
                  <a:pt x="500" y="579"/>
                </a:lnTo>
                <a:lnTo>
                  <a:pt x="608" y="579"/>
                </a:lnTo>
                <a:lnTo>
                  <a:pt x="608" y="699"/>
                </a:lnTo>
                <a:lnTo>
                  <a:pt x="533" y="699"/>
                </a:lnTo>
                <a:lnTo>
                  <a:pt x="533" y="959"/>
                </a:lnTo>
                <a:lnTo>
                  <a:pt x="250" y="959"/>
                </a:lnTo>
                <a:lnTo>
                  <a:pt x="250" y="701"/>
                </a:lnTo>
                <a:lnTo>
                  <a:pt x="157" y="701"/>
                </a:lnTo>
                <a:lnTo>
                  <a:pt x="157" y="959"/>
                </a:lnTo>
                <a:lnTo>
                  <a:pt x="69" y="959"/>
                </a:lnTo>
                <a:lnTo>
                  <a:pt x="69" y="699"/>
                </a:lnTo>
                <a:lnTo>
                  <a:pt x="14" y="699"/>
                </a:lnTo>
                <a:lnTo>
                  <a:pt x="14" y="579"/>
                </a:lnTo>
                <a:lnTo>
                  <a:pt x="100" y="579"/>
                </a:lnTo>
                <a:lnTo>
                  <a:pt x="100" y="579"/>
                </a:lnTo>
                <a:lnTo>
                  <a:pt x="92" y="549"/>
                </a:lnTo>
                <a:lnTo>
                  <a:pt x="83" y="516"/>
                </a:lnTo>
                <a:lnTo>
                  <a:pt x="73" y="488"/>
                </a:lnTo>
                <a:lnTo>
                  <a:pt x="63" y="457"/>
                </a:lnTo>
                <a:lnTo>
                  <a:pt x="49" y="429"/>
                </a:lnTo>
                <a:lnTo>
                  <a:pt x="35" y="398"/>
                </a:lnTo>
                <a:lnTo>
                  <a:pt x="18" y="372"/>
                </a:lnTo>
                <a:lnTo>
                  <a:pt x="0" y="343"/>
                </a:lnTo>
                <a:lnTo>
                  <a:pt x="0" y="343"/>
                </a:lnTo>
                <a:lnTo>
                  <a:pt x="193" y="0"/>
                </a:ln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1" name="Freeform 18"/>
          <p:cNvSpPr>
            <a:spLocks noEditPoints="1" noChangeArrowheads="1"/>
          </p:cNvSpPr>
          <p:nvPr/>
        </p:nvSpPr>
        <p:spPr bwMode="auto">
          <a:xfrm>
            <a:off x="6283325" y="1058863"/>
            <a:ext cx="258763" cy="303212"/>
          </a:xfrm>
          <a:custGeom>
            <a:avLst/>
            <a:gdLst>
              <a:gd name="T0" fmla="*/ 339 w 778"/>
              <a:gd name="T1" fmla="*/ 885 h 911"/>
              <a:gd name="T2" fmla="*/ 299 w 778"/>
              <a:gd name="T3" fmla="*/ 852 h 911"/>
              <a:gd name="T4" fmla="*/ 254 w 778"/>
              <a:gd name="T5" fmla="*/ 838 h 911"/>
              <a:gd name="T6" fmla="*/ 207 w 778"/>
              <a:gd name="T7" fmla="*/ 842 h 911"/>
              <a:gd name="T8" fmla="*/ 158 w 778"/>
              <a:gd name="T9" fmla="*/ 862 h 911"/>
              <a:gd name="T10" fmla="*/ 0 w 778"/>
              <a:gd name="T11" fmla="*/ 911 h 911"/>
              <a:gd name="T12" fmla="*/ 28 w 778"/>
              <a:gd name="T13" fmla="*/ 752 h 911"/>
              <a:gd name="T14" fmla="*/ 63 w 778"/>
              <a:gd name="T15" fmla="*/ 675 h 911"/>
              <a:gd name="T16" fmla="*/ 73 w 778"/>
              <a:gd name="T17" fmla="*/ 622 h 911"/>
              <a:gd name="T18" fmla="*/ 67 w 778"/>
              <a:gd name="T19" fmla="*/ 572 h 911"/>
              <a:gd name="T20" fmla="*/ 40 w 778"/>
              <a:gd name="T21" fmla="*/ 525 h 911"/>
              <a:gd name="T22" fmla="*/ 26 w 778"/>
              <a:gd name="T23" fmla="*/ 413 h 911"/>
              <a:gd name="T24" fmla="*/ 61 w 778"/>
              <a:gd name="T25" fmla="*/ 366 h 911"/>
              <a:gd name="T26" fmla="*/ 73 w 778"/>
              <a:gd name="T27" fmla="*/ 315 h 911"/>
              <a:gd name="T28" fmla="*/ 69 w 778"/>
              <a:gd name="T29" fmla="*/ 262 h 911"/>
              <a:gd name="T30" fmla="*/ 49 w 778"/>
              <a:gd name="T31" fmla="*/ 208 h 911"/>
              <a:gd name="T32" fmla="*/ 0 w 778"/>
              <a:gd name="T33" fmla="*/ 0 h 911"/>
              <a:gd name="T34" fmla="*/ 124 w 778"/>
              <a:gd name="T35" fmla="*/ 27 h 911"/>
              <a:gd name="T36" fmla="*/ 191 w 778"/>
              <a:gd name="T37" fmla="*/ 63 h 911"/>
              <a:gd name="T38" fmla="*/ 240 w 778"/>
              <a:gd name="T39" fmla="*/ 73 h 911"/>
              <a:gd name="T40" fmla="*/ 284 w 778"/>
              <a:gd name="T41" fmla="*/ 67 h 911"/>
              <a:gd name="T42" fmla="*/ 327 w 778"/>
              <a:gd name="T43" fmla="*/ 39 h 911"/>
              <a:gd name="T44" fmla="*/ 427 w 778"/>
              <a:gd name="T45" fmla="*/ 27 h 911"/>
              <a:gd name="T46" fmla="*/ 467 w 778"/>
              <a:gd name="T47" fmla="*/ 59 h 911"/>
              <a:gd name="T48" fmla="*/ 512 w 778"/>
              <a:gd name="T49" fmla="*/ 73 h 911"/>
              <a:gd name="T50" fmla="*/ 559 w 778"/>
              <a:gd name="T51" fmla="*/ 69 h 911"/>
              <a:gd name="T52" fmla="*/ 610 w 778"/>
              <a:gd name="T53" fmla="*/ 49 h 911"/>
              <a:gd name="T54" fmla="*/ 778 w 778"/>
              <a:gd name="T55" fmla="*/ 2 h 911"/>
              <a:gd name="T56" fmla="*/ 752 w 778"/>
              <a:gd name="T57" fmla="*/ 169 h 911"/>
              <a:gd name="T58" fmla="*/ 717 w 778"/>
              <a:gd name="T59" fmla="*/ 244 h 911"/>
              <a:gd name="T60" fmla="*/ 707 w 778"/>
              <a:gd name="T61" fmla="*/ 299 h 911"/>
              <a:gd name="T62" fmla="*/ 713 w 778"/>
              <a:gd name="T63" fmla="*/ 350 h 911"/>
              <a:gd name="T64" fmla="*/ 740 w 778"/>
              <a:gd name="T65" fmla="*/ 397 h 911"/>
              <a:gd name="T66" fmla="*/ 754 w 778"/>
              <a:gd name="T67" fmla="*/ 508 h 911"/>
              <a:gd name="T68" fmla="*/ 719 w 778"/>
              <a:gd name="T69" fmla="*/ 555 h 911"/>
              <a:gd name="T70" fmla="*/ 707 w 778"/>
              <a:gd name="T71" fmla="*/ 604 h 911"/>
              <a:gd name="T72" fmla="*/ 711 w 778"/>
              <a:gd name="T73" fmla="*/ 657 h 911"/>
              <a:gd name="T74" fmla="*/ 732 w 778"/>
              <a:gd name="T75" fmla="*/ 714 h 911"/>
              <a:gd name="T76" fmla="*/ 778 w 778"/>
              <a:gd name="T77" fmla="*/ 909 h 911"/>
              <a:gd name="T78" fmla="*/ 644 w 778"/>
              <a:gd name="T79" fmla="*/ 885 h 911"/>
              <a:gd name="T80" fmla="*/ 575 w 778"/>
              <a:gd name="T81" fmla="*/ 848 h 911"/>
              <a:gd name="T82" fmla="*/ 528 w 778"/>
              <a:gd name="T83" fmla="*/ 838 h 911"/>
              <a:gd name="T84" fmla="*/ 482 w 778"/>
              <a:gd name="T85" fmla="*/ 844 h 911"/>
              <a:gd name="T86" fmla="*/ 439 w 778"/>
              <a:gd name="T87" fmla="*/ 870 h 911"/>
              <a:gd name="T88" fmla="*/ 634 w 778"/>
              <a:gd name="T89" fmla="*/ 151 h 911"/>
              <a:gd name="T90" fmla="*/ 146 w 778"/>
              <a:gd name="T91" fmla="*/ 151 h 911"/>
              <a:gd name="T92" fmla="*/ 634 w 778"/>
              <a:gd name="T93" fmla="*/ 761 h 911"/>
              <a:gd name="T94" fmla="*/ 634 w 778"/>
              <a:gd name="T95" fmla="*/ 151 h 9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911"/>
              <a:gd name="T146" fmla="*/ 778 w 778"/>
              <a:gd name="T147" fmla="*/ 911 h 91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911">
                <a:moveTo>
                  <a:pt x="427" y="885"/>
                </a:moveTo>
                <a:lnTo>
                  <a:pt x="339" y="885"/>
                </a:lnTo>
                <a:lnTo>
                  <a:pt x="339" y="885"/>
                </a:lnTo>
                <a:lnTo>
                  <a:pt x="327" y="870"/>
                </a:lnTo>
                <a:lnTo>
                  <a:pt x="313" y="860"/>
                </a:lnTo>
                <a:lnTo>
                  <a:pt x="299" y="852"/>
                </a:lnTo>
                <a:lnTo>
                  <a:pt x="284" y="844"/>
                </a:lnTo>
                <a:lnTo>
                  <a:pt x="270" y="840"/>
                </a:lnTo>
                <a:lnTo>
                  <a:pt x="254" y="838"/>
                </a:lnTo>
                <a:lnTo>
                  <a:pt x="240" y="838"/>
                </a:lnTo>
                <a:lnTo>
                  <a:pt x="223" y="840"/>
                </a:lnTo>
                <a:lnTo>
                  <a:pt x="207" y="842"/>
                </a:lnTo>
                <a:lnTo>
                  <a:pt x="191" y="848"/>
                </a:lnTo>
                <a:lnTo>
                  <a:pt x="175" y="854"/>
                </a:lnTo>
                <a:lnTo>
                  <a:pt x="158" y="862"/>
                </a:lnTo>
                <a:lnTo>
                  <a:pt x="124" y="885"/>
                </a:lnTo>
                <a:lnTo>
                  <a:pt x="87" y="911"/>
                </a:lnTo>
                <a:lnTo>
                  <a:pt x="0" y="911"/>
                </a:lnTo>
                <a:lnTo>
                  <a:pt x="2" y="793"/>
                </a:lnTo>
                <a:lnTo>
                  <a:pt x="2" y="793"/>
                </a:lnTo>
                <a:lnTo>
                  <a:pt x="28" y="752"/>
                </a:lnTo>
                <a:lnTo>
                  <a:pt x="49" y="714"/>
                </a:lnTo>
                <a:lnTo>
                  <a:pt x="57" y="694"/>
                </a:lnTo>
                <a:lnTo>
                  <a:pt x="63" y="675"/>
                </a:lnTo>
                <a:lnTo>
                  <a:pt x="69" y="657"/>
                </a:lnTo>
                <a:lnTo>
                  <a:pt x="73" y="641"/>
                </a:lnTo>
                <a:lnTo>
                  <a:pt x="73" y="622"/>
                </a:lnTo>
                <a:lnTo>
                  <a:pt x="73" y="604"/>
                </a:lnTo>
                <a:lnTo>
                  <a:pt x="71" y="588"/>
                </a:lnTo>
                <a:lnTo>
                  <a:pt x="67" y="572"/>
                </a:lnTo>
                <a:lnTo>
                  <a:pt x="61" y="555"/>
                </a:lnTo>
                <a:lnTo>
                  <a:pt x="51" y="539"/>
                </a:lnTo>
                <a:lnTo>
                  <a:pt x="40" y="525"/>
                </a:lnTo>
                <a:lnTo>
                  <a:pt x="26" y="508"/>
                </a:lnTo>
                <a:lnTo>
                  <a:pt x="26" y="413"/>
                </a:lnTo>
                <a:lnTo>
                  <a:pt x="26" y="413"/>
                </a:lnTo>
                <a:lnTo>
                  <a:pt x="40" y="397"/>
                </a:lnTo>
                <a:lnTo>
                  <a:pt x="51" y="382"/>
                </a:lnTo>
                <a:lnTo>
                  <a:pt x="61" y="366"/>
                </a:lnTo>
                <a:lnTo>
                  <a:pt x="67" y="350"/>
                </a:lnTo>
                <a:lnTo>
                  <a:pt x="71" y="334"/>
                </a:lnTo>
                <a:lnTo>
                  <a:pt x="73" y="315"/>
                </a:lnTo>
                <a:lnTo>
                  <a:pt x="73" y="299"/>
                </a:lnTo>
                <a:lnTo>
                  <a:pt x="73" y="281"/>
                </a:lnTo>
                <a:lnTo>
                  <a:pt x="69" y="262"/>
                </a:lnTo>
                <a:lnTo>
                  <a:pt x="63" y="244"/>
                </a:lnTo>
                <a:lnTo>
                  <a:pt x="57" y="226"/>
                </a:lnTo>
                <a:lnTo>
                  <a:pt x="49" y="208"/>
                </a:lnTo>
                <a:lnTo>
                  <a:pt x="28" y="169"/>
                </a:lnTo>
                <a:lnTo>
                  <a:pt x="2" y="128"/>
                </a:lnTo>
                <a:lnTo>
                  <a:pt x="0" y="0"/>
                </a:lnTo>
                <a:lnTo>
                  <a:pt x="87" y="0"/>
                </a:lnTo>
                <a:lnTo>
                  <a:pt x="87" y="0"/>
                </a:lnTo>
                <a:lnTo>
                  <a:pt x="124" y="27"/>
                </a:lnTo>
                <a:lnTo>
                  <a:pt x="158" y="49"/>
                </a:lnTo>
                <a:lnTo>
                  <a:pt x="175" y="57"/>
                </a:lnTo>
                <a:lnTo>
                  <a:pt x="191" y="63"/>
                </a:lnTo>
                <a:lnTo>
                  <a:pt x="207" y="69"/>
                </a:lnTo>
                <a:lnTo>
                  <a:pt x="223" y="71"/>
                </a:lnTo>
                <a:lnTo>
                  <a:pt x="240" y="73"/>
                </a:lnTo>
                <a:lnTo>
                  <a:pt x="254" y="73"/>
                </a:lnTo>
                <a:lnTo>
                  <a:pt x="270" y="71"/>
                </a:lnTo>
                <a:lnTo>
                  <a:pt x="284" y="67"/>
                </a:lnTo>
                <a:lnTo>
                  <a:pt x="299" y="59"/>
                </a:lnTo>
                <a:lnTo>
                  <a:pt x="313" y="51"/>
                </a:lnTo>
                <a:lnTo>
                  <a:pt x="327" y="39"/>
                </a:lnTo>
                <a:lnTo>
                  <a:pt x="339" y="27"/>
                </a:lnTo>
                <a:lnTo>
                  <a:pt x="427" y="27"/>
                </a:lnTo>
                <a:lnTo>
                  <a:pt x="427" y="27"/>
                </a:lnTo>
                <a:lnTo>
                  <a:pt x="439" y="39"/>
                </a:lnTo>
                <a:lnTo>
                  <a:pt x="453" y="51"/>
                </a:lnTo>
                <a:lnTo>
                  <a:pt x="467" y="59"/>
                </a:lnTo>
                <a:lnTo>
                  <a:pt x="482" y="67"/>
                </a:lnTo>
                <a:lnTo>
                  <a:pt x="498" y="71"/>
                </a:lnTo>
                <a:lnTo>
                  <a:pt x="512" y="73"/>
                </a:lnTo>
                <a:lnTo>
                  <a:pt x="528" y="73"/>
                </a:lnTo>
                <a:lnTo>
                  <a:pt x="543" y="71"/>
                </a:lnTo>
                <a:lnTo>
                  <a:pt x="559" y="69"/>
                </a:lnTo>
                <a:lnTo>
                  <a:pt x="575" y="63"/>
                </a:lnTo>
                <a:lnTo>
                  <a:pt x="591" y="57"/>
                </a:lnTo>
                <a:lnTo>
                  <a:pt x="610" y="49"/>
                </a:lnTo>
                <a:lnTo>
                  <a:pt x="644" y="27"/>
                </a:lnTo>
                <a:lnTo>
                  <a:pt x="679" y="0"/>
                </a:lnTo>
                <a:lnTo>
                  <a:pt x="778" y="2"/>
                </a:lnTo>
                <a:lnTo>
                  <a:pt x="778" y="128"/>
                </a:lnTo>
                <a:lnTo>
                  <a:pt x="778" y="128"/>
                </a:lnTo>
                <a:lnTo>
                  <a:pt x="752" y="169"/>
                </a:lnTo>
                <a:lnTo>
                  <a:pt x="732" y="208"/>
                </a:lnTo>
                <a:lnTo>
                  <a:pt x="724" y="226"/>
                </a:lnTo>
                <a:lnTo>
                  <a:pt x="717" y="244"/>
                </a:lnTo>
                <a:lnTo>
                  <a:pt x="711" y="262"/>
                </a:lnTo>
                <a:lnTo>
                  <a:pt x="707" y="281"/>
                </a:lnTo>
                <a:lnTo>
                  <a:pt x="707" y="299"/>
                </a:lnTo>
                <a:lnTo>
                  <a:pt x="707" y="315"/>
                </a:lnTo>
                <a:lnTo>
                  <a:pt x="709" y="334"/>
                </a:lnTo>
                <a:lnTo>
                  <a:pt x="713" y="350"/>
                </a:lnTo>
                <a:lnTo>
                  <a:pt x="719" y="366"/>
                </a:lnTo>
                <a:lnTo>
                  <a:pt x="730" y="382"/>
                </a:lnTo>
                <a:lnTo>
                  <a:pt x="740" y="397"/>
                </a:lnTo>
                <a:lnTo>
                  <a:pt x="754" y="413"/>
                </a:lnTo>
                <a:lnTo>
                  <a:pt x="754" y="508"/>
                </a:lnTo>
                <a:lnTo>
                  <a:pt x="754" y="508"/>
                </a:lnTo>
                <a:lnTo>
                  <a:pt x="740" y="525"/>
                </a:lnTo>
                <a:lnTo>
                  <a:pt x="730" y="539"/>
                </a:lnTo>
                <a:lnTo>
                  <a:pt x="719" y="555"/>
                </a:lnTo>
                <a:lnTo>
                  <a:pt x="713" y="572"/>
                </a:lnTo>
                <a:lnTo>
                  <a:pt x="709" y="588"/>
                </a:lnTo>
                <a:lnTo>
                  <a:pt x="707" y="604"/>
                </a:lnTo>
                <a:lnTo>
                  <a:pt x="707" y="622"/>
                </a:lnTo>
                <a:lnTo>
                  <a:pt x="707" y="641"/>
                </a:lnTo>
                <a:lnTo>
                  <a:pt x="711" y="657"/>
                </a:lnTo>
                <a:lnTo>
                  <a:pt x="717" y="675"/>
                </a:lnTo>
                <a:lnTo>
                  <a:pt x="724" y="694"/>
                </a:lnTo>
                <a:lnTo>
                  <a:pt x="732" y="714"/>
                </a:lnTo>
                <a:lnTo>
                  <a:pt x="752" y="752"/>
                </a:lnTo>
                <a:lnTo>
                  <a:pt x="778" y="793"/>
                </a:lnTo>
                <a:lnTo>
                  <a:pt x="778" y="909"/>
                </a:lnTo>
                <a:lnTo>
                  <a:pt x="679" y="911"/>
                </a:lnTo>
                <a:lnTo>
                  <a:pt x="679" y="911"/>
                </a:lnTo>
                <a:lnTo>
                  <a:pt x="644" y="885"/>
                </a:lnTo>
                <a:lnTo>
                  <a:pt x="610" y="862"/>
                </a:lnTo>
                <a:lnTo>
                  <a:pt x="591" y="854"/>
                </a:lnTo>
                <a:lnTo>
                  <a:pt x="575" y="848"/>
                </a:lnTo>
                <a:lnTo>
                  <a:pt x="559" y="842"/>
                </a:lnTo>
                <a:lnTo>
                  <a:pt x="543" y="840"/>
                </a:lnTo>
                <a:lnTo>
                  <a:pt x="528" y="838"/>
                </a:lnTo>
                <a:lnTo>
                  <a:pt x="512" y="838"/>
                </a:lnTo>
                <a:lnTo>
                  <a:pt x="498" y="840"/>
                </a:lnTo>
                <a:lnTo>
                  <a:pt x="482" y="844"/>
                </a:lnTo>
                <a:lnTo>
                  <a:pt x="467" y="852"/>
                </a:lnTo>
                <a:lnTo>
                  <a:pt x="453" y="860"/>
                </a:lnTo>
                <a:lnTo>
                  <a:pt x="439" y="870"/>
                </a:lnTo>
                <a:lnTo>
                  <a:pt x="427" y="885"/>
                </a:lnTo>
                <a:lnTo>
                  <a:pt x="427" y="885"/>
                </a:lnTo>
                <a:close/>
                <a:moveTo>
                  <a:pt x="634" y="151"/>
                </a:moveTo>
                <a:lnTo>
                  <a:pt x="634" y="151"/>
                </a:lnTo>
                <a:lnTo>
                  <a:pt x="146" y="151"/>
                </a:lnTo>
                <a:lnTo>
                  <a:pt x="146" y="151"/>
                </a:lnTo>
                <a:lnTo>
                  <a:pt x="146" y="761"/>
                </a:lnTo>
                <a:lnTo>
                  <a:pt x="146" y="761"/>
                </a:lnTo>
                <a:lnTo>
                  <a:pt x="634" y="761"/>
                </a:lnTo>
                <a:lnTo>
                  <a:pt x="634" y="761"/>
                </a:lnTo>
                <a:lnTo>
                  <a:pt x="634" y="151"/>
                </a:lnTo>
                <a:lnTo>
                  <a:pt x="634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2" name="Freeform 19"/>
          <p:cNvSpPr>
            <a:spLocks noEditPoints="1" noChangeArrowheads="1"/>
          </p:cNvSpPr>
          <p:nvPr/>
        </p:nvSpPr>
        <p:spPr bwMode="auto">
          <a:xfrm>
            <a:off x="8324850" y="1058863"/>
            <a:ext cx="217488" cy="331787"/>
          </a:xfrm>
          <a:custGeom>
            <a:avLst/>
            <a:gdLst>
              <a:gd name="T0" fmla="*/ 143 w 655"/>
              <a:gd name="T1" fmla="*/ 238 h 1000"/>
              <a:gd name="T2" fmla="*/ 143 w 655"/>
              <a:gd name="T3" fmla="*/ 238 h 1000"/>
              <a:gd name="T4" fmla="*/ 175 w 655"/>
              <a:gd name="T5" fmla="*/ 226 h 1000"/>
              <a:gd name="T6" fmla="*/ 208 w 655"/>
              <a:gd name="T7" fmla="*/ 215 h 1000"/>
              <a:gd name="T8" fmla="*/ 208 w 655"/>
              <a:gd name="T9" fmla="*/ 154 h 1000"/>
              <a:gd name="T10" fmla="*/ 240 w 655"/>
              <a:gd name="T11" fmla="*/ 154 h 1000"/>
              <a:gd name="T12" fmla="*/ 254 w 655"/>
              <a:gd name="T13" fmla="*/ 0 h 1000"/>
              <a:gd name="T14" fmla="*/ 405 w 655"/>
              <a:gd name="T15" fmla="*/ 0 h 1000"/>
              <a:gd name="T16" fmla="*/ 421 w 655"/>
              <a:gd name="T17" fmla="*/ 154 h 1000"/>
              <a:gd name="T18" fmla="*/ 454 w 655"/>
              <a:gd name="T19" fmla="*/ 154 h 1000"/>
              <a:gd name="T20" fmla="*/ 454 w 655"/>
              <a:gd name="T21" fmla="*/ 215 h 1000"/>
              <a:gd name="T22" fmla="*/ 454 w 655"/>
              <a:gd name="T23" fmla="*/ 215 h 1000"/>
              <a:gd name="T24" fmla="*/ 486 w 655"/>
              <a:gd name="T25" fmla="*/ 226 h 1000"/>
              <a:gd name="T26" fmla="*/ 519 w 655"/>
              <a:gd name="T27" fmla="*/ 238 h 1000"/>
              <a:gd name="T28" fmla="*/ 529 w 655"/>
              <a:gd name="T29" fmla="*/ 327 h 1000"/>
              <a:gd name="T30" fmla="*/ 256 w 655"/>
              <a:gd name="T31" fmla="*/ 327 h 1000"/>
              <a:gd name="T32" fmla="*/ 256 w 655"/>
              <a:gd name="T33" fmla="*/ 476 h 1000"/>
              <a:gd name="T34" fmla="*/ 543 w 655"/>
              <a:gd name="T35" fmla="*/ 476 h 1000"/>
              <a:gd name="T36" fmla="*/ 590 w 655"/>
              <a:gd name="T37" fmla="*/ 905 h 1000"/>
              <a:gd name="T38" fmla="*/ 655 w 655"/>
              <a:gd name="T39" fmla="*/ 905 h 1000"/>
              <a:gd name="T40" fmla="*/ 655 w 655"/>
              <a:gd name="T41" fmla="*/ 1000 h 1000"/>
              <a:gd name="T42" fmla="*/ 0 w 655"/>
              <a:gd name="T43" fmla="*/ 1000 h 1000"/>
              <a:gd name="T44" fmla="*/ 0 w 655"/>
              <a:gd name="T45" fmla="*/ 905 h 1000"/>
              <a:gd name="T46" fmla="*/ 69 w 655"/>
              <a:gd name="T47" fmla="*/ 905 h 1000"/>
              <a:gd name="T48" fmla="*/ 143 w 655"/>
              <a:gd name="T49" fmla="*/ 238 h 1000"/>
              <a:gd name="T50" fmla="*/ 143 w 655"/>
              <a:gd name="T51" fmla="*/ 238 h 1000"/>
              <a:gd name="T52" fmla="*/ 511 w 655"/>
              <a:gd name="T53" fmla="*/ 905 h 1000"/>
              <a:gd name="T54" fmla="*/ 511 w 655"/>
              <a:gd name="T55" fmla="*/ 905 h 1000"/>
              <a:gd name="T56" fmla="*/ 496 w 655"/>
              <a:gd name="T57" fmla="*/ 880 h 1000"/>
              <a:gd name="T58" fmla="*/ 478 w 655"/>
              <a:gd name="T59" fmla="*/ 860 h 1000"/>
              <a:gd name="T60" fmla="*/ 456 w 655"/>
              <a:gd name="T61" fmla="*/ 842 h 1000"/>
              <a:gd name="T62" fmla="*/ 433 w 655"/>
              <a:gd name="T63" fmla="*/ 827 h 1000"/>
              <a:gd name="T64" fmla="*/ 409 w 655"/>
              <a:gd name="T65" fmla="*/ 817 h 1000"/>
              <a:gd name="T66" fmla="*/ 383 w 655"/>
              <a:gd name="T67" fmla="*/ 809 h 1000"/>
              <a:gd name="T68" fmla="*/ 354 w 655"/>
              <a:gd name="T69" fmla="*/ 803 h 1000"/>
              <a:gd name="T70" fmla="*/ 328 w 655"/>
              <a:gd name="T71" fmla="*/ 801 h 1000"/>
              <a:gd name="T72" fmla="*/ 299 w 655"/>
              <a:gd name="T73" fmla="*/ 803 h 1000"/>
              <a:gd name="T74" fmla="*/ 273 w 655"/>
              <a:gd name="T75" fmla="*/ 807 h 1000"/>
              <a:gd name="T76" fmla="*/ 246 w 655"/>
              <a:gd name="T77" fmla="*/ 815 h 1000"/>
              <a:gd name="T78" fmla="*/ 222 w 655"/>
              <a:gd name="T79" fmla="*/ 825 h 1000"/>
              <a:gd name="T80" fmla="*/ 198 w 655"/>
              <a:gd name="T81" fmla="*/ 842 h 1000"/>
              <a:gd name="T82" fmla="*/ 177 w 655"/>
              <a:gd name="T83" fmla="*/ 858 h 1000"/>
              <a:gd name="T84" fmla="*/ 159 w 655"/>
              <a:gd name="T85" fmla="*/ 880 h 1000"/>
              <a:gd name="T86" fmla="*/ 145 w 655"/>
              <a:gd name="T87" fmla="*/ 905 h 1000"/>
              <a:gd name="T88" fmla="*/ 511 w 655"/>
              <a:gd name="T89" fmla="*/ 905 h 10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55"/>
              <a:gd name="T136" fmla="*/ 0 h 1000"/>
              <a:gd name="T137" fmla="*/ 655 w 655"/>
              <a:gd name="T138" fmla="*/ 1000 h 10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55" h="1000">
                <a:moveTo>
                  <a:pt x="143" y="238"/>
                </a:moveTo>
                <a:lnTo>
                  <a:pt x="143" y="238"/>
                </a:lnTo>
                <a:lnTo>
                  <a:pt x="175" y="226"/>
                </a:lnTo>
                <a:lnTo>
                  <a:pt x="208" y="215"/>
                </a:lnTo>
                <a:lnTo>
                  <a:pt x="208" y="154"/>
                </a:lnTo>
                <a:lnTo>
                  <a:pt x="240" y="154"/>
                </a:lnTo>
                <a:lnTo>
                  <a:pt x="254" y="0"/>
                </a:lnTo>
                <a:lnTo>
                  <a:pt x="405" y="0"/>
                </a:lnTo>
                <a:lnTo>
                  <a:pt x="421" y="154"/>
                </a:lnTo>
                <a:lnTo>
                  <a:pt x="454" y="154"/>
                </a:lnTo>
                <a:lnTo>
                  <a:pt x="454" y="215"/>
                </a:lnTo>
                <a:lnTo>
                  <a:pt x="454" y="215"/>
                </a:lnTo>
                <a:lnTo>
                  <a:pt x="486" y="226"/>
                </a:lnTo>
                <a:lnTo>
                  <a:pt x="519" y="238"/>
                </a:lnTo>
                <a:lnTo>
                  <a:pt x="529" y="327"/>
                </a:lnTo>
                <a:lnTo>
                  <a:pt x="256" y="327"/>
                </a:lnTo>
                <a:lnTo>
                  <a:pt x="256" y="476"/>
                </a:lnTo>
                <a:lnTo>
                  <a:pt x="543" y="476"/>
                </a:lnTo>
                <a:lnTo>
                  <a:pt x="590" y="905"/>
                </a:lnTo>
                <a:lnTo>
                  <a:pt x="655" y="905"/>
                </a:lnTo>
                <a:lnTo>
                  <a:pt x="655" y="1000"/>
                </a:lnTo>
                <a:lnTo>
                  <a:pt x="0" y="1000"/>
                </a:lnTo>
                <a:lnTo>
                  <a:pt x="0" y="905"/>
                </a:lnTo>
                <a:lnTo>
                  <a:pt x="69" y="905"/>
                </a:lnTo>
                <a:lnTo>
                  <a:pt x="143" y="238"/>
                </a:lnTo>
                <a:lnTo>
                  <a:pt x="143" y="238"/>
                </a:lnTo>
                <a:close/>
                <a:moveTo>
                  <a:pt x="511" y="905"/>
                </a:moveTo>
                <a:lnTo>
                  <a:pt x="511" y="905"/>
                </a:lnTo>
                <a:lnTo>
                  <a:pt x="496" y="880"/>
                </a:lnTo>
                <a:lnTo>
                  <a:pt x="478" y="860"/>
                </a:lnTo>
                <a:lnTo>
                  <a:pt x="456" y="842"/>
                </a:lnTo>
                <a:lnTo>
                  <a:pt x="433" y="827"/>
                </a:lnTo>
                <a:lnTo>
                  <a:pt x="409" y="817"/>
                </a:lnTo>
                <a:lnTo>
                  <a:pt x="383" y="809"/>
                </a:lnTo>
                <a:lnTo>
                  <a:pt x="354" y="803"/>
                </a:lnTo>
                <a:lnTo>
                  <a:pt x="328" y="801"/>
                </a:lnTo>
                <a:lnTo>
                  <a:pt x="299" y="803"/>
                </a:lnTo>
                <a:lnTo>
                  <a:pt x="273" y="807"/>
                </a:lnTo>
                <a:lnTo>
                  <a:pt x="246" y="815"/>
                </a:lnTo>
                <a:lnTo>
                  <a:pt x="222" y="825"/>
                </a:lnTo>
                <a:lnTo>
                  <a:pt x="198" y="842"/>
                </a:lnTo>
                <a:lnTo>
                  <a:pt x="177" y="858"/>
                </a:lnTo>
                <a:lnTo>
                  <a:pt x="159" y="880"/>
                </a:lnTo>
                <a:lnTo>
                  <a:pt x="145" y="905"/>
                </a:lnTo>
                <a:lnTo>
                  <a:pt x="511" y="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3" name="Freeform 5"/>
          <p:cNvSpPr>
            <a:spLocks noEditPoints="1" noChangeArrowheads="1"/>
          </p:cNvSpPr>
          <p:nvPr/>
        </p:nvSpPr>
        <p:spPr bwMode="auto">
          <a:xfrm>
            <a:off x="6918325" y="1654175"/>
            <a:ext cx="322263" cy="327025"/>
          </a:xfrm>
          <a:custGeom>
            <a:avLst/>
            <a:gdLst>
              <a:gd name="T0" fmla="*/ 803 w 901"/>
              <a:gd name="T1" fmla="*/ 514 h 913"/>
              <a:gd name="T2" fmla="*/ 860 w 901"/>
              <a:gd name="T3" fmla="*/ 431 h 913"/>
              <a:gd name="T4" fmla="*/ 484 w 901"/>
              <a:gd name="T5" fmla="*/ 490 h 913"/>
              <a:gd name="T6" fmla="*/ 445 w 901"/>
              <a:gd name="T7" fmla="*/ 441 h 913"/>
              <a:gd name="T8" fmla="*/ 500 w 901"/>
              <a:gd name="T9" fmla="*/ 399 h 913"/>
              <a:gd name="T10" fmla="*/ 476 w 901"/>
              <a:gd name="T11" fmla="*/ 385 h 913"/>
              <a:gd name="T12" fmla="*/ 397 w 901"/>
              <a:gd name="T13" fmla="*/ 462 h 913"/>
              <a:gd name="T14" fmla="*/ 484 w 901"/>
              <a:gd name="T15" fmla="*/ 522 h 913"/>
              <a:gd name="T16" fmla="*/ 585 w 901"/>
              <a:gd name="T17" fmla="*/ 478 h 913"/>
              <a:gd name="T18" fmla="*/ 617 w 901"/>
              <a:gd name="T19" fmla="*/ 375 h 913"/>
              <a:gd name="T20" fmla="*/ 512 w 901"/>
              <a:gd name="T21" fmla="*/ 279 h 913"/>
              <a:gd name="T22" fmla="*/ 370 w 901"/>
              <a:gd name="T23" fmla="*/ 308 h 913"/>
              <a:gd name="T24" fmla="*/ 277 w 901"/>
              <a:gd name="T25" fmla="*/ 470 h 913"/>
              <a:gd name="T26" fmla="*/ 342 w 901"/>
              <a:gd name="T27" fmla="*/ 589 h 913"/>
              <a:gd name="T28" fmla="*/ 492 w 901"/>
              <a:gd name="T29" fmla="*/ 630 h 913"/>
              <a:gd name="T30" fmla="*/ 528 w 901"/>
              <a:gd name="T31" fmla="*/ 686 h 913"/>
              <a:gd name="T32" fmla="*/ 413 w 901"/>
              <a:gd name="T33" fmla="*/ 698 h 913"/>
              <a:gd name="T34" fmla="*/ 212 w 901"/>
              <a:gd name="T35" fmla="*/ 528 h 913"/>
              <a:gd name="T36" fmla="*/ 216 w 901"/>
              <a:gd name="T37" fmla="*/ 377 h 913"/>
              <a:gd name="T38" fmla="*/ 433 w 901"/>
              <a:gd name="T39" fmla="*/ 207 h 913"/>
              <a:gd name="T40" fmla="*/ 567 w 901"/>
              <a:gd name="T41" fmla="*/ 219 h 913"/>
              <a:gd name="T42" fmla="*/ 694 w 901"/>
              <a:gd name="T43" fmla="*/ 381 h 913"/>
              <a:gd name="T44" fmla="*/ 664 w 901"/>
              <a:gd name="T45" fmla="*/ 498 h 913"/>
              <a:gd name="T46" fmla="*/ 490 w 901"/>
              <a:gd name="T47" fmla="*/ 597 h 913"/>
              <a:gd name="T48" fmla="*/ 388 w 901"/>
              <a:gd name="T49" fmla="*/ 573 h 913"/>
              <a:gd name="T50" fmla="*/ 322 w 901"/>
              <a:gd name="T51" fmla="*/ 468 h 913"/>
              <a:gd name="T52" fmla="*/ 362 w 901"/>
              <a:gd name="T53" fmla="*/ 360 h 913"/>
              <a:gd name="T54" fmla="*/ 469 w 901"/>
              <a:gd name="T55" fmla="*/ 310 h 913"/>
              <a:gd name="T56" fmla="*/ 573 w 901"/>
              <a:gd name="T57" fmla="*/ 393 h 913"/>
              <a:gd name="T58" fmla="*/ 534 w 901"/>
              <a:gd name="T59" fmla="*/ 472 h 913"/>
              <a:gd name="T60" fmla="*/ 749 w 901"/>
              <a:gd name="T61" fmla="*/ 354 h 913"/>
              <a:gd name="T62" fmla="*/ 868 w 901"/>
              <a:gd name="T63" fmla="*/ 257 h 913"/>
              <a:gd name="T64" fmla="*/ 712 w 901"/>
              <a:gd name="T65" fmla="*/ 255 h 913"/>
              <a:gd name="T66" fmla="*/ 668 w 901"/>
              <a:gd name="T67" fmla="*/ 209 h 913"/>
              <a:gd name="T68" fmla="*/ 712 w 901"/>
              <a:gd name="T69" fmla="*/ 77 h 913"/>
              <a:gd name="T70" fmla="*/ 573 w 901"/>
              <a:gd name="T71" fmla="*/ 170 h 913"/>
              <a:gd name="T72" fmla="*/ 516 w 901"/>
              <a:gd name="T73" fmla="*/ 122 h 913"/>
              <a:gd name="T74" fmla="*/ 465 w 901"/>
              <a:gd name="T75" fmla="*/ 12 h 913"/>
              <a:gd name="T76" fmla="*/ 419 w 901"/>
              <a:gd name="T77" fmla="*/ 168 h 913"/>
              <a:gd name="T78" fmla="*/ 334 w 901"/>
              <a:gd name="T79" fmla="*/ 126 h 913"/>
              <a:gd name="T80" fmla="*/ 233 w 901"/>
              <a:gd name="T81" fmla="*/ 89 h 913"/>
              <a:gd name="T82" fmla="*/ 279 w 901"/>
              <a:gd name="T83" fmla="*/ 225 h 913"/>
              <a:gd name="T84" fmla="*/ 174 w 901"/>
              <a:gd name="T85" fmla="*/ 227 h 913"/>
              <a:gd name="T86" fmla="*/ 83 w 901"/>
              <a:gd name="T87" fmla="*/ 271 h 913"/>
              <a:gd name="T88" fmla="*/ 166 w 901"/>
              <a:gd name="T89" fmla="*/ 494 h 913"/>
              <a:gd name="T90" fmla="*/ 87 w 901"/>
              <a:gd name="T91" fmla="*/ 403 h 913"/>
              <a:gd name="T92" fmla="*/ 48 w 901"/>
              <a:gd name="T93" fmla="*/ 490 h 913"/>
              <a:gd name="T94" fmla="*/ 225 w 901"/>
              <a:gd name="T95" fmla="*/ 634 h 913"/>
              <a:gd name="T96" fmla="*/ 97 w 901"/>
              <a:gd name="T97" fmla="*/ 609 h 913"/>
              <a:gd name="T98" fmla="*/ 131 w 901"/>
              <a:gd name="T99" fmla="*/ 688 h 913"/>
              <a:gd name="T100" fmla="*/ 324 w 901"/>
              <a:gd name="T101" fmla="*/ 717 h 913"/>
              <a:gd name="T102" fmla="*/ 220 w 901"/>
              <a:gd name="T103" fmla="*/ 785 h 913"/>
              <a:gd name="T104" fmla="*/ 299 w 901"/>
              <a:gd name="T105" fmla="*/ 814 h 913"/>
              <a:gd name="T106" fmla="*/ 447 w 901"/>
              <a:gd name="T107" fmla="*/ 749 h 913"/>
              <a:gd name="T108" fmla="*/ 423 w 901"/>
              <a:gd name="T109" fmla="*/ 875 h 913"/>
              <a:gd name="T110" fmla="*/ 502 w 901"/>
              <a:gd name="T111" fmla="*/ 832 h 913"/>
              <a:gd name="T112" fmla="*/ 573 w 901"/>
              <a:gd name="T113" fmla="*/ 709 h 913"/>
              <a:gd name="T114" fmla="*/ 642 w 901"/>
              <a:gd name="T115" fmla="*/ 826 h 913"/>
              <a:gd name="T116" fmla="*/ 678 w 901"/>
              <a:gd name="T117" fmla="*/ 733 h 913"/>
              <a:gd name="T118" fmla="*/ 670 w 901"/>
              <a:gd name="T119" fmla="*/ 630 h 913"/>
              <a:gd name="T120" fmla="*/ 810 w 901"/>
              <a:gd name="T121" fmla="*/ 684 h 913"/>
              <a:gd name="T122" fmla="*/ 777 w 901"/>
              <a:gd name="T123" fmla="*/ 573 h 9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1"/>
              <a:gd name="T187" fmla="*/ 0 h 913"/>
              <a:gd name="T188" fmla="*/ 901 w 901"/>
              <a:gd name="T189" fmla="*/ 913 h 91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498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9"/>
                </a:lnTo>
                <a:lnTo>
                  <a:pt x="619" y="387"/>
                </a:lnTo>
                <a:lnTo>
                  <a:pt x="619" y="387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9" y="277"/>
                </a:lnTo>
                <a:lnTo>
                  <a:pt x="467" y="277"/>
                </a:lnTo>
                <a:lnTo>
                  <a:pt x="467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0"/>
                </a:lnTo>
                <a:lnTo>
                  <a:pt x="277" y="472"/>
                </a:lnTo>
                <a:lnTo>
                  <a:pt x="277" y="472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0" y="630"/>
                </a:lnTo>
                <a:lnTo>
                  <a:pt x="492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8"/>
                </a:lnTo>
                <a:lnTo>
                  <a:pt x="202" y="478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1" y="203"/>
                </a:lnTo>
                <a:lnTo>
                  <a:pt x="461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1"/>
                </a:lnTo>
                <a:lnTo>
                  <a:pt x="694" y="381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90" y="597"/>
                </a:lnTo>
                <a:lnTo>
                  <a:pt x="490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8"/>
                </a:lnTo>
                <a:lnTo>
                  <a:pt x="322" y="468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4" name="Freeform 6"/>
          <p:cNvSpPr>
            <a:spLocks noEditPoints="1" noChangeArrowheads="1"/>
          </p:cNvSpPr>
          <p:nvPr/>
        </p:nvSpPr>
        <p:spPr bwMode="auto">
          <a:xfrm>
            <a:off x="5486400" y="1654175"/>
            <a:ext cx="338138" cy="338138"/>
          </a:xfrm>
          <a:custGeom>
            <a:avLst/>
            <a:gdLst>
              <a:gd name="T0" fmla="*/ 107 w 943"/>
              <a:gd name="T1" fmla="*/ 773 h 943"/>
              <a:gd name="T2" fmla="*/ 0 w 943"/>
              <a:gd name="T3" fmla="*/ 471 h 943"/>
              <a:gd name="T4" fmla="*/ 81 w 943"/>
              <a:gd name="T5" fmla="*/ 208 h 943"/>
              <a:gd name="T6" fmla="*/ 332 w 943"/>
              <a:gd name="T7" fmla="*/ 22 h 943"/>
              <a:gd name="T8" fmla="*/ 552 w 943"/>
              <a:gd name="T9" fmla="*/ 8 h 943"/>
              <a:gd name="T10" fmla="*/ 730 w 943"/>
              <a:gd name="T11" fmla="*/ 77 h 943"/>
              <a:gd name="T12" fmla="*/ 886 w 943"/>
              <a:gd name="T13" fmla="*/ 247 h 943"/>
              <a:gd name="T14" fmla="*/ 943 w 943"/>
              <a:gd name="T15" fmla="*/ 496 h 943"/>
              <a:gd name="T16" fmla="*/ 805 w 943"/>
              <a:gd name="T17" fmla="*/ 805 h 943"/>
              <a:gd name="T18" fmla="*/ 520 w 943"/>
              <a:gd name="T19" fmla="*/ 941 h 943"/>
              <a:gd name="T20" fmla="*/ 366 w 943"/>
              <a:gd name="T21" fmla="*/ 933 h 943"/>
              <a:gd name="T22" fmla="*/ 615 w 943"/>
              <a:gd name="T23" fmla="*/ 95 h 943"/>
              <a:gd name="T24" fmla="*/ 447 w 943"/>
              <a:gd name="T25" fmla="*/ 69 h 943"/>
              <a:gd name="T26" fmla="*/ 410 w 943"/>
              <a:gd name="T27" fmla="*/ 146 h 943"/>
              <a:gd name="T28" fmla="*/ 346 w 943"/>
              <a:gd name="T29" fmla="*/ 186 h 943"/>
              <a:gd name="T30" fmla="*/ 265 w 943"/>
              <a:gd name="T31" fmla="*/ 263 h 943"/>
              <a:gd name="T32" fmla="*/ 220 w 943"/>
              <a:gd name="T33" fmla="*/ 309 h 943"/>
              <a:gd name="T34" fmla="*/ 174 w 943"/>
              <a:gd name="T35" fmla="*/ 273 h 943"/>
              <a:gd name="T36" fmla="*/ 137 w 943"/>
              <a:gd name="T37" fmla="*/ 344 h 943"/>
              <a:gd name="T38" fmla="*/ 194 w 943"/>
              <a:gd name="T39" fmla="*/ 340 h 943"/>
              <a:gd name="T40" fmla="*/ 198 w 943"/>
              <a:gd name="T41" fmla="*/ 403 h 943"/>
              <a:gd name="T42" fmla="*/ 230 w 943"/>
              <a:gd name="T43" fmla="*/ 429 h 943"/>
              <a:gd name="T44" fmla="*/ 362 w 943"/>
              <a:gd name="T45" fmla="*/ 455 h 943"/>
              <a:gd name="T46" fmla="*/ 461 w 943"/>
              <a:gd name="T47" fmla="*/ 520 h 943"/>
              <a:gd name="T48" fmla="*/ 502 w 943"/>
              <a:gd name="T49" fmla="*/ 550 h 943"/>
              <a:gd name="T50" fmla="*/ 400 w 943"/>
              <a:gd name="T51" fmla="*/ 724 h 943"/>
              <a:gd name="T52" fmla="*/ 332 w 943"/>
              <a:gd name="T53" fmla="*/ 812 h 943"/>
              <a:gd name="T54" fmla="*/ 297 w 943"/>
              <a:gd name="T55" fmla="*/ 820 h 943"/>
              <a:gd name="T56" fmla="*/ 267 w 943"/>
              <a:gd name="T57" fmla="*/ 690 h 943"/>
              <a:gd name="T58" fmla="*/ 247 w 943"/>
              <a:gd name="T59" fmla="*/ 611 h 943"/>
              <a:gd name="T60" fmla="*/ 194 w 943"/>
              <a:gd name="T61" fmla="*/ 506 h 943"/>
              <a:gd name="T62" fmla="*/ 180 w 943"/>
              <a:gd name="T63" fmla="*/ 437 h 943"/>
              <a:gd name="T64" fmla="*/ 157 w 943"/>
              <a:gd name="T65" fmla="*/ 401 h 943"/>
              <a:gd name="T66" fmla="*/ 109 w 943"/>
              <a:gd name="T67" fmla="*/ 334 h 943"/>
              <a:gd name="T68" fmla="*/ 87 w 943"/>
              <a:gd name="T69" fmla="*/ 350 h 943"/>
              <a:gd name="T70" fmla="*/ 76 w 943"/>
              <a:gd name="T71" fmla="*/ 552 h 943"/>
              <a:gd name="T72" fmla="*/ 214 w 943"/>
              <a:gd name="T73" fmla="*/ 783 h 943"/>
              <a:gd name="T74" fmla="*/ 471 w 943"/>
              <a:gd name="T75" fmla="*/ 876 h 943"/>
              <a:gd name="T76" fmla="*/ 757 w 943"/>
              <a:gd name="T77" fmla="*/ 757 h 943"/>
              <a:gd name="T78" fmla="*/ 872 w 943"/>
              <a:gd name="T79" fmla="*/ 514 h 943"/>
              <a:gd name="T80" fmla="*/ 825 w 943"/>
              <a:gd name="T81" fmla="*/ 279 h 943"/>
              <a:gd name="T82" fmla="*/ 767 w 943"/>
              <a:gd name="T83" fmla="*/ 263 h 943"/>
              <a:gd name="T84" fmla="*/ 722 w 943"/>
              <a:gd name="T85" fmla="*/ 249 h 943"/>
              <a:gd name="T86" fmla="*/ 657 w 943"/>
              <a:gd name="T87" fmla="*/ 204 h 943"/>
              <a:gd name="T88" fmla="*/ 613 w 943"/>
              <a:gd name="T89" fmla="*/ 247 h 943"/>
              <a:gd name="T90" fmla="*/ 574 w 943"/>
              <a:gd name="T91" fmla="*/ 233 h 943"/>
              <a:gd name="T92" fmla="*/ 591 w 943"/>
              <a:gd name="T93" fmla="*/ 190 h 943"/>
              <a:gd name="T94" fmla="*/ 625 w 943"/>
              <a:gd name="T95" fmla="*/ 143 h 943"/>
              <a:gd name="T96" fmla="*/ 560 w 943"/>
              <a:gd name="T97" fmla="*/ 425 h 943"/>
              <a:gd name="T98" fmla="*/ 641 w 943"/>
              <a:gd name="T99" fmla="*/ 465 h 943"/>
              <a:gd name="T100" fmla="*/ 708 w 943"/>
              <a:gd name="T101" fmla="*/ 496 h 943"/>
              <a:gd name="T102" fmla="*/ 726 w 943"/>
              <a:gd name="T103" fmla="*/ 658 h 943"/>
              <a:gd name="T104" fmla="*/ 761 w 943"/>
              <a:gd name="T105" fmla="*/ 704 h 943"/>
              <a:gd name="T106" fmla="*/ 844 w 943"/>
              <a:gd name="T107" fmla="*/ 506 h 943"/>
              <a:gd name="T108" fmla="*/ 815 w 943"/>
              <a:gd name="T109" fmla="*/ 332 h 943"/>
              <a:gd name="T110" fmla="*/ 702 w 943"/>
              <a:gd name="T111" fmla="*/ 279 h 943"/>
              <a:gd name="T112" fmla="*/ 641 w 943"/>
              <a:gd name="T113" fmla="*/ 259 h 943"/>
              <a:gd name="T114" fmla="*/ 583 w 943"/>
              <a:gd name="T115" fmla="*/ 285 h 943"/>
              <a:gd name="T116" fmla="*/ 546 w 943"/>
              <a:gd name="T117" fmla="*/ 346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43"/>
              <a:gd name="T178" fmla="*/ 0 h 943"/>
              <a:gd name="T179" fmla="*/ 943 w 943"/>
              <a:gd name="T180" fmla="*/ 943 h 94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43" h="943">
                <a:moveTo>
                  <a:pt x="277" y="903"/>
                </a:moveTo>
                <a:lnTo>
                  <a:pt x="277" y="903"/>
                </a:lnTo>
                <a:lnTo>
                  <a:pt x="238" y="882"/>
                </a:lnTo>
                <a:lnTo>
                  <a:pt x="202" y="860"/>
                </a:lnTo>
                <a:lnTo>
                  <a:pt x="170" y="834"/>
                </a:lnTo>
                <a:lnTo>
                  <a:pt x="137" y="805"/>
                </a:lnTo>
                <a:lnTo>
                  <a:pt x="137" y="805"/>
                </a:lnTo>
                <a:lnTo>
                  <a:pt x="107" y="773"/>
                </a:lnTo>
                <a:lnTo>
                  <a:pt x="81" y="737"/>
                </a:lnTo>
                <a:lnTo>
                  <a:pt x="56" y="696"/>
                </a:lnTo>
                <a:lnTo>
                  <a:pt x="36" y="656"/>
                </a:lnTo>
                <a:lnTo>
                  <a:pt x="20" y="613"/>
                </a:lnTo>
                <a:lnTo>
                  <a:pt x="10" y="567"/>
                </a:lnTo>
                <a:lnTo>
                  <a:pt x="2" y="520"/>
                </a:lnTo>
                <a:lnTo>
                  <a:pt x="0" y="496"/>
                </a:lnTo>
                <a:lnTo>
                  <a:pt x="0" y="471"/>
                </a:lnTo>
                <a:lnTo>
                  <a:pt x="0" y="471"/>
                </a:lnTo>
                <a:lnTo>
                  <a:pt x="0" y="447"/>
                </a:lnTo>
                <a:lnTo>
                  <a:pt x="2" y="423"/>
                </a:lnTo>
                <a:lnTo>
                  <a:pt x="10" y="376"/>
                </a:lnTo>
                <a:lnTo>
                  <a:pt x="20" y="332"/>
                </a:lnTo>
                <a:lnTo>
                  <a:pt x="36" y="289"/>
                </a:lnTo>
                <a:lnTo>
                  <a:pt x="56" y="247"/>
                </a:lnTo>
                <a:lnTo>
                  <a:pt x="81" y="208"/>
                </a:lnTo>
                <a:lnTo>
                  <a:pt x="107" y="172"/>
                </a:lnTo>
                <a:lnTo>
                  <a:pt x="137" y="137"/>
                </a:lnTo>
                <a:lnTo>
                  <a:pt x="137" y="137"/>
                </a:lnTo>
                <a:lnTo>
                  <a:pt x="172" y="107"/>
                </a:lnTo>
                <a:lnTo>
                  <a:pt x="208" y="81"/>
                </a:lnTo>
                <a:lnTo>
                  <a:pt x="247" y="56"/>
                </a:lnTo>
                <a:lnTo>
                  <a:pt x="287" y="36"/>
                </a:lnTo>
                <a:lnTo>
                  <a:pt x="332" y="22"/>
                </a:lnTo>
                <a:lnTo>
                  <a:pt x="376" y="10"/>
                </a:lnTo>
                <a:lnTo>
                  <a:pt x="423" y="2"/>
                </a:lnTo>
                <a:lnTo>
                  <a:pt x="447" y="0"/>
                </a:lnTo>
                <a:lnTo>
                  <a:pt x="471" y="0"/>
                </a:lnTo>
                <a:lnTo>
                  <a:pt x="471" y="0"/>
                </a:lnTo>
                <a:lnTo>
                  <a:pt x="512" y="2"/>
                </a:lnTo>
                <a:lnTo>
                  <a:pt x="552" y="8"/>
                </a:lnTo>
                <a:lnTo>
                  <a:pt x="552" y="8"/>
                </a:lnTo>
                <a:lnTo>
                  <a:pt x="574" y="12"/>
                </a:lnTo>
                <a:lnTo>
                  <a:pt x="599" y="18"/>
                </a:lnTo>
                <a:lnTo>
                  <a:pt x="643" y="32"/>
                </a:lnTo>
                <a:lnTo>
                  <a:pt x="643" y="32"/>
                </a:lnTo>
                <a:lnTo>
                  <a:pt x="666" y="42"/>
                </a:lnTo>
                <a:lnTo>
                  <a:pt x="688" y="52"/>
                </a:lnTo>
                <a:lnTo>
                  <a:pt x="710" y="65"/>
                </a:lnTo>
                <a:lnTo>
                  <a:pt x="730" y="77"/>
                </a:lnTo>
                <a:lnTo>
                  <a:pt x="751" y="91"/>
                </a:lnTo>
                <a:lnTo>
                  <a:pt x="769" y="105"/>
                </a:lnTo>
                <a:lnTo>
                  <a:pt x="787" y="121"/>
                </a:lnTo>
                <a:lnTo>
                  <a:pt x="805" y="137"/>
                </a:lnTo>
                <a:lnTo>
                  <a:pt x="805" y="137"/>
                </a:lnTo>
                <a:lnTo>
                  <a:pt x="836" y="172"/>
                </a:lnTo>
                <a:lnTo>
                  <a:pt x="862" y="208"/>
                </a:lnTo>
                <a:lnTo>
                  <a:pt x="886" y="247"/>
                </a:lnTo>
                <a:lnTo>
                  <a:pt x="906" y="289"/>
                </a:lnTo>
                <a:lnTo>
                  <a:pt x="923" y="332"/>
                </a:lnTo>
                <a:lnTo>
                  <a:pt x="933" y="376"/>
                </a:lnTo>
                <a:lnTo>
                  <a:pt x="941" y="423"/>
                </a:lnTo>
                <a:lnTo>
                  <a:pt x="943" y="447"/>
                </a:lnTo>
                <a:lnTo>
                  <a:pt x="943" y="471"/>
                </a:lnTo>
                <a:lnTo>
                  <a:pt x="943" y="471"/>
                </a:lnTo>
                <a:lnTo>
                  <a:pt x="943" y="496"/>
                </a:lnTo>
                <a:lnTo>
                  <a:pt x="941" y="520"/>
                </a:lnTo>
                <a:lnTo>
                  <a:pt x="933" y="567"/>
                </a:lnTo>
                <a:lnTo>
                  <a:pt x="923" y="613"/>
                </a:lnTo>
                <a:lnTo>
                  <a:pt x="906" y="656"/>
                </a:lnTo>
                <a:lnTo>
                  <a:pt x="886" y="696"/>
                </a:lnTo>
                <a:lnTo>
                  <a:pt x="862" y="737"/>
                </a:lnTo>
                <a:lnTo>
                  <a:pt x="836" y="773"/>
                </a:lnTo>
                <a:lnTo>
                  <a:pt x="805" y="805"/>
                </a:lnTo>
                <a:lnTo>
                  <a:pt x="805" y="805"/>
                </a:lnTo>
                <a:lnTo>
                  <a:pt x="771" y="836"/>
                </a:lnTo>
                <a:lnTo>
                  <a:pt x="734" y="864"/>
                </a:lnTo>
                <a:lnTo>
                  <a:pt x="696" y="886"/>
                </a:lnTo>
                <a:lnTo>
                  <a:pt x="655" y="907"/>
                </a:lnTo>
                <a:lnTo>
                  <a:pt x="611" y="923"/>
                </a:lnTo>
                <a:lnTo>
                  <a:pt x="566" y="935"/>
                </a:lnTo>
                <a:lnTo>
                  <a:pt x="520" y="941"/>
                </a:lnTo>
                <a:lnTo>
                  <a:pt x="496" y="943"/>
                </a:lnTo>
                <a:lnTo>
                  <a:pt x="471" y="943"/>
                </a:lnTo>
                <a:lnTo>
                  <a:pt x="471" y="943"/>
                </a:lnTo>
                <a:lnTo>
                  <a:pt x="445" y="943"/>
                </a:lnTo>
                <a:lnTo>
                  <a:pt x="419" y="941"/>
                </a:lnTo>
                <a:lnTo>
                  <a:pt x="392" y="937"/>
                </a:lnTo>
                <a:lnTo>
                  <a:pt x="366" y="933"/>
                </a:lnTo>
                <a:lnTo>
                  <a:pt x="366" y="933"/>
                </a:lnTo>
                <a:lnTo>
                  <a:pt x="323" y="921"/>
                </a:lnTo>
                <a:lnTo>
                  <a:pt x="301" y="913"/>
                </a:lnTo>
                <a:lnTo>
                  <a:pt x="277" y="903"/>
                </a:lnTo>
                <a:lnTo>
                  <a:pt x="277" y="903"/>
                </a:lnTo>
                <a:close/>
                <a:moveTo>
                  <a:pt x="657" y="113"/>
                </a:moveTo>
                <a:lnTo>
                  <a:pt x="657" y="113"/>
                </a:lnTo>
                <a:lnTo>
                  <a:pt x="635" y="103"/>
                </a:lnTo>
                <a:lnTo>
                  <a:pt x="615" y="95"/>
                </a:lnTo>
                <a:lnTo>
                  <a:pt x="591" y="87"/>
                </a:lnTo>
                <a:lnTo>
                  <a:pt x="568" y="81"/>
                </a:lnTo>
                <a:lnTo>
                  <a:pt x="544" y="75"/>
                </a:lnTo>
                <a:lnTo>
                  <a:pt x="520" y="71"/>
                </a:lnTo>
                <a:lnTo>
                  <a:pt x="496" y="69"/>
                </a:lnTo>
                <a:lnTo>
                  <a:pt x="471" y="69"/>
                </a:lnTo>
                <a:lnTo>
                  <a:pt x="471" y="69"/>
                </a:lnTo>
                <a:lnTo>
                  <a:pt x="447" y="69"/>
                </a:lnTo>
                <a:lnTo>
                  <a:pt x="421" y="71"/>
                </a:lnTo>
                <a:lnTo>
                  <a:pt x="421" y="71"/>
                </a:lnTo>
                <a:lnTo>
                  <a:pt x="421" y="117"/>
                </a:lnTo>
                <a:lnTo>
                  <a:pt x="421" y="117"/>
                </a:lnTo>
                <a:lnTo>
                  <a:pt x="421" y="131"/>
                </a:lnTo>
                <a:lnTo>
                  <a:pt x="419" y="139"/>
                </a:lnTo>
                <a:lnTo>
                  <a:pt x="415" y="143"/>
                </a:lnTo>
                <a:lnTo>
                  <a:pt x="410" y="146"/>
                </a:lnTo>
                <a:lnTo>
                  <a:pt x="398" y="148"/>
                </a:lnTo>
                <a:lnTo>
                  <a:pt x="392" y="150"/>
                </a:lnTo>
                <a:lnTo>
                  <a:pt x="386" y="152"/>
                </a:lnTo>
                <a:lnTo>
                  <a:pt x="386" y="152"/>
                </a:lnTo>
                <a:lnTo>
                  <a:pt x="372" y="162"/>
                </a:lnTo>
                <a:lnTo>
                  <a:pt x="362" y="172"/>
                </a:lnTo>
                <a:lnTo>
                  <a:pt x="352" y="182"/>
                </a:lnTo>
                <a:lnTo>
                  <a:pt x="346" y="186"/>
                </a:lnTo>
                <a:lnTo>
                  <a:pt x="340" y="188"/>
                </a:lnTo>
                <a:lnTo>
                  <a:pt x="340" y="188"/>
                </a:lnTo>
                <a:lnTo>
                  <a:pt x="332" y="192"/>
                </a:lnTo>
                <a:lnTo>
                  <a:pt x="321" y="200"/>
                </a:lnTo>
                <a:lnTo>
                  <a:pt x="299" y="222"/>
                </a:lnTo>
                <a:lnTo>
                  <a:pt x="277" y="247"/>
                </a:lnTo>
                <a:lnTo>
                  <a:pt x="265" y="263"/>
                </a:lnTo>
                <a:lnTo>
                  <a:pt x="265" y="263"/>
                </a:lnTo>
                <a:lnTo>
                  <a:pt x="257" y="275"/>
                </a:lnTo>
                <a:lnTo>
                  <a:pt x="249" y="291"/>
                </a:lnTo>
                <a:lnTo>
                  <a:pt x="238" y="305"/>
                </a:lnTo>
                <a:lnTo>
                  <a:pt x="234" y="312"/>
                </a:lnTo>
                <a:lnTo>
                  <a:pt x="228" y="314"/>
                </a:lnTo>
                <a:lnTo>
                  <a:pt x="228" y="314"/>
                </a:lnTo>
                <a:lnTo>
                  <a:pt x="222" y="314"/>
                </a:lnTo>
                <a:lnTo>
                  <a:pt x="220" y="309"/>
                </a:lnTo>
                <a:lnTo>
                  <a:pt x="214" y="297"/>
                </a:lnTo>
                <a:lnTo>
                  <a:pt x="210" y="289"/>
                </a:lnTo>
                <a:lnTo>
                  <a:pt x="206" y="283"/>
                </a:lnTo>
                <a:lnTo>
                  <a:pt x="198" y="277"/>
                </a:lnTo>
                <a:lnTo>
                  <a:pt x="186" y="273"/>
                </a:lnTo>
                <a:lnTo>
                  <a:pt x="186" y="273"/>
                </a:lnTo>
                <a:lnTo>
                  <a:pt x="178" y="273"/>
                </a:lnTo>
                <a:lnTo>
                  <a:pt x="174" y="273"/>
                </a:lnTo>
                <a:lnTo>
                  <a:pt x="168" y="275"/>
                </a:lnTo>
                <a:lnTo>
                  <a:pt x="164" y="277"/>
                </a:lnTo>
                <a:lnTo>
                  <a:pt x="155" y="287"/>
                </a:lnTo>
                <a:lnTo>
                  <a:pt x="149" y="297"/>
                </a:lnTo>
                <a:lnTo>
                  <a:pt x="145" y="309"/>
                </a:lnTo>
                <a:lnTo>
                  <a:pt x="141" y="324"/>
                </a:lnTo>
                <a:lnTo>
                  <a:pt x="137" y="344"/>
                </a:lnTo>
                <a:lnTo>
                  <a:pt x="137" y="344"/>
                </a:lnTo>
                <a:lnTo>
                  <a:pt x="137" y="352"/>
                </a:lnTo>
                <a:lnTo>
                  <a:pt x="141" y="354"/>
                </a:lnTo>
                <a:lnTo>
                  <a:pt x="147" y="356"/>
                </a:lnTo>
                <a:lnTo>
                  <a:pt x="153" y="354"/>
                </a:lnTo>
                <a:lnTo>
                  <a:pt x="172" y="348"/>
                </a:lnTo>
                <a:lnTo>
                  <a:pt x="188" y="342"/>
                </a:lnTo>
                <a:lnTo>
                  <a:pt x="188" y="342"/>
                </a:lnTo>
                <a:lnTo>
                  <a:pt x="194" y="340"/>
                </a:lnTo>
                <a:lnTo>
                  <a:pt x="196" y="342"/>
                </a:lnTo>
                <a:lnTo>
                  <a:pt x="196" y="346"/>
                </a:lnTo>
                <a:lnTo>
                  <a:pt x="196" y="350"/>
                </a:lnTo>
                <a:lnTo>
                  <a:pt x="194" y="360"/>
                </a:lnTo>
                <a:lnTo>
                  <a:pt x="192" y="368"/>
                </a:lnTo>
                <a:lnTo>
                  <a:pt x="192" y="368"/>
                </a:lnTo>
                <a:lnTo>
                  <a:pt x="196" y="390"/>
                </a:lnTo>
                <a:lnTo>
                  <a:pt x="198" y="403"/>
                </a:lnTo>
                <a:lnTo>
                  <a:pt x="198" y="417"/>
                </a:lnTo>
                <a:lnTo>
                  <a:pt x="198" y="417"/>
                </a:lnTo>
                <a:lnTo>
                  <a:pt x="198" y="423"/>
                </a:lnTo>
                <a:lnTo>
                  <a:pt x="202" y="429"/>
                </a:lnTo>
                <a:lnTo>
                  <a:pt x="208" y="435"/>
                </a:lnTo>
                <a:lnTo>
                  <a:pt x="216" y="441"/>
                </a:lnTo>
                <a:lnTo>
                  <a:pt x="216" y="441"/>
                </a:lnTo>
                <a:lnTo>
                  <a:pt x="230" y="429"/>
                </a:lnTo>
                <a:lnTo>
                  <a:pt x="245" y="419"/>
                </a:lnTo>
                <a:lnTo>
                  <a:pt x="255" y="415"/>
                </a:lnTo>
                <a:lnTo>
                  <a:pt x="263" y="415"/>
                </a:lnTo>
                <a:lnTo>
                  <a:pt x="271" y="415"/>
                </a:lnTo>
                <a:lnTo>
                  <a:pt x="281" y="417"/>
                </a:lnTo>
                <a:lnTo>
                  <a:pt x="281" y="417"/>
                </a:lnTo>
                <a:lnTo>
                  <a:pt x="336" y="441"/>
                </a:lnTo>
                <a:lnTo>
                  <a:pt x="362" y="455"/>
                </a:lnTo>
                <a:lnTo>
                  <a:pt x="372" y="463"/>
                </a:lnTo>
                <a:lnTo>
                  <a:pt x="380" y="471"/>
                </a:lnTo>
                <a:lnTo>
                  <a:pt x="380" y="471"/>
                </a:lnTo>
                <a:lnTo>
                  <a:pt x="388" y="478"/>
                </a:lnTo>
                <a:lnTo>
                  <a:pt x="398" y="486"/>
                </a:lnTo>
                <a:lnTo>
                  <a:pt x="423" y="500"/>
                </a:lnTo>
                <a:lnTo>
                  <a:pt x="445" y="512"/>
                </a:lnTo>
                <a:lnTo>
                  <a:pt x="461" y="520"/>
                </a:lnTo>
                <a:lnTo>
                  <a:pt x="461" y="520"/>
                </a:lnTo>
                <a:lnTo>
                  <a:pt x="473" y="526"/>
                </a:lnTo>
                <a:lnTo>
                  <a:pt x="487" y="532"/>
                </a:lnTo>
                <a:lnTo>
                  <a:pt x="496" y="536"/>
                </a:lnTo>
                <a:lnTo>
                  <a:pt x="500" y="540"/>
                </a:lnTo>
                <a:lnTo>
                  <a:pt x="504" y="546"/>
                </a:lnTo>
                <a:lnTo>
                  <a:pt x="502" y="550"/>
                </a:lnTo>
                <a:lnTo>
                  <a:pt x="502" y="550"/>
                </a:lnTo>
                <a:lnTo>
                  <a:pt x="491" y="571"/>
                </a:lnTo>
                <a:lnTo>
                  <a:pt x="473" y="601"/>
                </a:lnTo>
                <a:lnTo>
                  <a:pt x="473" y="601"/>
                </a:lnTo>
                <a:lnTo>
                  <a:pt x="459" y="629"/>
                </a:lnTo>
                <a:lnTo>
                  <a:pt x="439" y="670"/>
                </a:lnTo>
                <a:lnTo>
                  <a:pt x="427" y="690"/>
                </a:lnTo>
                <a:lnTo>
                  <a:pt x="415" y="708"/>
                </a:lnTo>
                <a:lnTo>
                  <a:pt x="400" y="724"/>
                </a:lnTo>
                <a:lnTo>
                  <a:pt x="388" y="739"/>
                </a:lnTo>
                <a:lnTo>
                  <a:pt x="388" y="739"/>
                </a:lnTo>
                <a:lnTo>
                  <a:pt x="366" y="755"/>
                </a:lnTo>
                <a:lnTo>
                  <a:pt x="354" y="769"/>
                </a:lnTo>
                <a:lnTo>
                  <a:pt x="346" y="781"/>
                </a:lnTo>
                <a:lnTo>
                  <a:pt x="338" y="795"/>
                </a:lnTo>
                <a:lnTo>
                  <a:pt x="338" y="795"/>
                </a:lnTo>
                <a:lnTo>
                  <a:pt x="332" y="812"/>
                </a:lnTo>
                <a:lnTo>
                  <a:pt x="327" y="824"/>
                </a:lnTo>
                <a:lnTo>
                  <a:pt x="325" y="832"/>
                </a:lnTo>
                <a:lnTo>
                  <a:pt x="323" y="834"/>
                </a:lnTo>
                <a:lnTo>
                  <a:pt x="319" y="834"/>
                </a:lnTo>
                <a:lnTo>
                  <a:pt x="319" y="834"/>
                </a:lnTo>
                <a:lnTo>
                  <a:pt x="313" y="832"/>
                </a:lnTo>
                <a:lnTo>
                  <a:pt x="305" y="826"/>
                </a:lnTo>
                <a:lnTo>
                  <a:pt x="297" y="820"/>
                </a:lnTo>
                <a:lnTo>
                  <a:pt x="297" y="820"/>
                </a:lnTo>
                <a:lnTo>
                  <a:pt x="289" y="793"/>
                </a:lnTo>
                <a:lnTo>
                  <a:pt x="283" y="773"/>
                </a:lnTo>
                <a:lnTo>
                  <a:pt x="281" y="755"/>
                </a:lnTo>
                <a:lnTo>
                  <a:pt x="281" y="755"/>
                </a:lnTo>
                <a:lnTo>
                  <a:pt x="279" y="737"/>
                </a:lnTo>
                <a:lnTo>
                  <a:pt x="273" y="712"/>
                </a:lnTo>
                <a:lnTo>
                  <a:pt x="267" y="690"/>
                </a:lnTo>
                <a:lnTo>
                  <a:pt x="265" y="674"/>
                </a:lnTo>
                <a:lnTo>
                  <a:pt x="265" y="674"/>
                </a:lnTo>
                <a:lnTo>
                  <a:pt x="265" y="660"/>
                </a:lnTo>
                <a:lnTo>
                  <a:pt x="261" y="641"/>
                </a:lnTo>
                <a:lnTo>
                  <a:pt x="257" y="623"/>
                </a:lnTo>
                <a:lnTo>
                  <a:pt x="251" y="615"/>
                </a:lnTo>
                <a:lnTo>
                  <a:pt x="247" y="611"/>
                </a:lnTo>
                <a:lnTo>
                  <a:pt x="247" y="611"/>
                </a:lnTo>
                <a:lnTo>
                  <a:pt x="232" y="597"/>
                </a:lnTo>
                <a:lnTo>
                  <a:pt x="218" y="581"/>
                </a:lnTo>
                <a:lnTo>
                  <a:pt x="206" y="565"/>
                </a:lnTo>
                <a:lnTo>
                  <a:pt x="202" y="556"/>
                </a:lnTo>
                <a:lnTo>
                  <a:pt x="200" y="548"/>
                </a:lnTo>
                <a:lnTo>
                  <a:pt x="200" y="548"/>
                </a:lnTo>
                <a:lnTo>
                  <a:pt x="198" y="530"/>
                </a:lnTo>
                <a:lnTo>
                  <a:pt x="194" y="506"/>
                </a:lnTo>
                <a:lnTo>
                  <a:pt x="194" y="494"/>
                </a:lnTo>
                <a:lnTo>
                  <a:pt x="194" y="480"/>
                </a:lnTo>
                <a:lnTo>
                  <a:pt x="196" y="469"/>
                </a:lnTo>
                <a:lnTo>
                  <a:pt x="202" y="459"/>
                </a:lnTo>
                <a:lnTo>
                  <a:pt x="202" y="459"/>
                </a:lnTo>
                <a:lnTo>
                  <a:pt x="208" y="451"/>
                </a:lnTo>
                <a:lnTo>
                  <a:pt x="208" y="451"/>
                </a:lnTo>
                <a:lnTo>
                  <a:pt x="180" y="437"/>
                </a:lnTo>
                <a:lnTo>
                  <a:pt x="180" y="437"/>
                </a:lnTo>
                <a:lnTo>
                  <a:pt x="172" y="429"/>
                </a:lnTo>
                <a:lnTo>
                  <a:pt x="166" y="421"/>
                </a:lnTo>
                <a:lnTo>
                  <a:pt x="164" y="415"/>
                </a:lnTo>
                <a:lnTo>
                  <a:pt x="162" y="407"/>
                </a:lnTo>
                <a:lnTo>
                  <a:pt x="162" y="407"/>
                </a:lnTo>
                <a:lnTo>
                  <a:pt x="159" y="405"/>
                </a:lnTo>
                <a:lnTo>
                  <a:pt x="157" y="401"/>
                </a:lnTo>
                <a:lnTo>
                  <a:pt x="149" y="395"/>
                </a:lnTo>
                <a:lnTo>
                  <a:pt x="123" y="378"/>
                </a:lnTo>
                <a:lnTo>
                  <a:pt x="123" y="378"/>
                </a:lnTo>
                <a:lnTo>
                  <a:pt x="117" y="374"/>
                </a:lnTo>
                <a:lnTo>
                  <a:pt x="113" y="368"/>
                </a:lnTo>
                <a:lnTo>
                  <a:pt x="111" y="364"/>
                </a:lnTo>
                <a:lnTo>
                  <a:pt x="109" y="358"/>
                </a:lnTo>
                <a:lnTo>
                  <a:pt x="109" y="334"/>
                </a:lnTo>
                <a:lnTo>
                  <a:pt x="109" y="334"/>
                </a:lnTo>
                <a:lnTo>
                  <a:pt x="109" y="316"/>
                </a:lnTo>
                <a:lnTo>
                  <a:pt x="111" y="301"/>
                </a:lnTo>
                <a:lnTo>
                  <a:pt x="115" y="283"/>
                </a:lnTo>
                <a:lnTo>
                  <a:pt x="115" y="283"/>
                </a:lnTo>
                <a:lnTo>
                  <a:pt x="103" y="305"/>
                </a:lnTo>
                <a:lnTo>
                  <a:pt x="95" y="326"/>
                </a:lnTo>
                <a:lnTo>
                  <a:pt x="87" y="350"/>
                </a:lnTo>
                <a:lnTo>
                  <a:pt x="81" y="372"/>
                </a:lnTo>
                <a:lnTo>
                  <a:pt x="74" y="397"/>
                </a:lnTo>
                <a:lnTo>
                  <a:pt x="70" y="421"/>
                </a:lnTo>
                <a:lnTo>
                  <a:pt x="68" y="447"/>
                </a:lnTo>
                <a:lnTo>
                  <a:pt x="68" y="471"/>
                </a:lnTo>
                <a:lnTo>
                  <a:pt x="68" y="471"/>
                </a:lnTo>
                <a:lnTo>
                  <a:pt x="70" y="514"/>
                </a:lnTo>
                <a:lnTo>
                  <a:pt x="76" y="552"/>
                </a:lnTo>
                <a:lnTo>
                  <a:pt x="87" y="593"/>
                </a:lnTo>
                <a:lnTo>
                  <a:pt x="99" y="629"/>
                </a:lnTo>
                <a:lnTo>
                  <a:pt x="117" y="664"/>
                </a:lnTo>
                <a:lnTo>
                  <a:pt x="137" y="698"/>
                </a:lnTo>
                <a:lnTo>
                  <a:pt x="159" y="729"/>
                </a:lnTo>
                <a:lnTo>
                  <a:pt x="186" y="757"/>
                </a:lnTo>
                <a:lnTo>
                  <a:pt x="186" y="757"/>
                </a:lnTo>
                <a:lnTo>
                  <a:pt x="214" y="783"/>
                </a:lnTo>
                <a:lnTo>
                  <a:pt x="247" y="807"/>
                </a:lnTo>
                <a:lnTo>
                  <a:pt x="279" y="828"/>
                </a:lnTo>
                <a:lnTo>
                  <a:pt x="313" y="844"/>
                </a:lnTo>
                <a:lnTo>
                  <a:pt x="352" y="858"/>
                </a:lnTo>
                <a:lnTo>
                  <a:pt x="390" y="868"/>
                </a:lnTo>
                <a:lnTo>
                  <a:pt x="431" y="874"/>
                </a:lnTo>
                <a:lnTo>
                  <a:pt x="471" y="876"/>
                </a:lnTo>
                <a:lnTo>
                  <a:pt x="471" y="876"/>
                </a:lnTo>
                <a:lnTo>
                  <a:pt x="512" y="874"/>
                </a:lnTo>
                <a:lnTo>
                  <a:pt x="552" y="868"/>
                </a:lnTo>
                <a:lnTo>
                  <a:pt x="591" y="858"/>
                </a:lnTo>
                <a:lnTo>
                  <a:pt x="629" y="844"/>
                </a:lnTo>
                <a:lnTo>
                  <a:pt x="664" y="828"/>
                </a:lnTo>
                <a:lnTo>
                  <a:pt x="698" y="807"/>
                </a:lnTo>
                <a:lnTo>
                  <a:pt x="728" y="783"/>
                </a:lnTo>
                <a:lnTo>
                  <a:pt x="757" y="757"/>
                </a:lnTo>
                <a:lnTo>
                  <a:pt x="757" y="757"/>
                </a:lnTo>
                <a:lnTo>
                  <a:pt x="783" y="729"/>
                </a:lnTo>
                <a:lnTo>
                  <a:pt x="805" y="698"/>
                </a:lnTo>
                <a:lnTo>
                  <a:pt x="825" y="664"/>
                </a:lnTo>
                <a:lnTo>
                  <a:pt x="844" y="629"/>
                </a:lnTo>
                <a:lnTo>
                  <a:pt x="858" y="593"/>
                </a:lnTo>
                <a:lnTo>
                  <a:pt x="866" y="552"/>
                </a:lnTo>
                <a:lnTo>
                  <a:pt x="872" y="514"/>
                </a:lnTo>
                <a:lnTo>
                  <a:pt x="876" y="471"/>
                </a:lnTo>
                <a:lnTo>
                  <a:pt x="876" y="471"/>
                </a:lnTo>
                <a:lnTo>
                  <a:pt x="874" y="437"/>
                </a:lnTo>
                <a:lnTo>
                  <a:pt x="870" y="405"/>
                </a:lnTo>
                <a:lnTo>
                  <a:pt x="862" y="370"/>
                </a:lnTo>
                <a:lnTo>
                  <a:pt x="854" y="340"/>
                </a:lnTo>
                <a:lnTo>
                  <a:pt x="842" y="309"/>
                </a:lnTo>
                <a:lnTo>
                  <a:pt x="825" y="279"/>
                </a:lnTo>
                <a:lnTo>
                  <a:pt x="809" y="253"/>
                </a:lnTo>
                <a:lnTo>
                  <a:pt x="791" y="226"/>
                </a:lnTo>
                <a:lnTo>
                  <a:pt x="791" y="226"/>
                </a:lnTo>
                <a:lnTo>
                  <a:pt x="779" y="243"/>
                </a:lnTo>
                <a:lnTo>
                  <a:pt x="771" y="259"/>
                </a:lnTo>
                <a:lnTo>
                  <a:pt x="771" y="259"/>
                </a:lnTo>
                <a:lnTo>
                  <a:pt x="769" y="261"/>
                </a:lnTo>
                <a:lnTo>
                  <a:pt x="767" y="263"/>
                </a:lnTo>
                <a:lnTo>
                  <a:pt x="763" y="263"/>
                </a:lnTo>
                <a:lnTo>
                  <a:pt x="759" y="263"/>
                </a:lnTo>
                <a:lnTo>
                  <a:pt x="751" y="259"/>
                </a:lnTo>
                <a:lnTo>
                  <a:pt x="745" y="253"/>
                </a:lnTo>
                <a:lnTo>
                  <a:pt x="745" y="253"/>
                </a:lnTo>
                <a:lnTo>
                  <a:pt x="740" y="251"/>
                </a:lnTo>
                <a:lnTo>
                  <a:pt x="736" y="249"/>
                </a:lnTo>
                <a:lnTo>
                  <a:pt x="722" y="249"/>
                </a:lnTo>
                <a:lnTo>
                  <a:pt x="708" y="249"/>
                </a:lnTo>
                <a:lnTo>
                  <a:pt x="698" y="247"/>
                </a:lnTo>
                <a:lnTo>
                  <a:pt x="698" y="247"/>
                </a:lnTo>
                <a:lnTo>
                  <a:pt x="694" y="245"/>
                </a:lnTo>
                <a:lnTo>
                  <a:pt x="690" y="241"/>
                </a:lnTo>
                <a:lnTo>
                  <a:pt x="678" y="229"/>
                </a:lnTo>
                <a:lnTo>
                  <a:pt x="657" y="204"/>
                </a:lnTo>
                <a:lnTo>
                  <a:pt x="657" y="204"/>
                </a:lnTo>
                <a:lnTo>
                  <a:pt x="653" y="200"/>
                </a:lnTo>
                <a:lnTo>
                  <a:pt x="649" y="202"/>
                </a:lnTo>
                <a:lnTo>
                  <a:pt x="645" y="204"/>
                </a:lnTo>
                <a:lnTo>
                  <a:pt x="641" y="208"/>
                </a:lnTo>
                <a:lnTo>
                  <a:pt x="635" y="220"/>
                </a:lnTo>
                <a:lnTo>
                  <a:pt x="627" y="229"/>
                </a:lnTo>
                <a:lnTo>
                  <a:pt x="627" y="229"/>
                </a:lnTo>
                <a:lnTo>
                  <a:pt x="613" y="247"/>
                </a:lnTo>
                <a:lnTo>
                  <a:pt x="603" y="255"/>
                </a:lnTo>
                <a:lnTo>
                  <a:pt x="599" y="257"/>
                </a:lnTo>
                <a:lnTo>
                  <a:pt x="593" y="259"/>
                </a:lnTo>
                <a:lnTo>
                  <a:pt x="593" y="259"/>
                </a:lnTo>
                <a:lnTo>
                  <a:pt x="587" y="255"/>
                </a:lnTo>
                <a:lnTo>
                  <a:pt x="583" y="251"/>
                </a:lnTo>
                <a:lnTo>
                  <a:pt x="579" y="243"/>
                </a:lnTo>
                <a:lnTo>
                  <a:pt x="574" y="233"/>
                </a:lnTo>
                <a:lnTo>
                  <a:pt x="570" y="214"/>
                </a:lnTo>
                <a:lnTo>
                  <a:pt x="568" y="206"/>
                </a:lnTo>
                <a:lnTo>
                  <a:pt x="581" y="218"/>
                </a:lnTo>
                <a:lnTo>
                  <a:pt x="581" y="218"/>
                </a:lnTo>
                <a:lnTo>
                  <a:pt x="587" y="208"/>
                </a:lnTo>
                <a:lnTo>
                  <a:pt x="589" y="198"/>
                </a:lnTo>
                <a:lnTo>
                  <a:pt x="591" y="190"/>
                </a:lnTo>
                <a:lnTo>
                  <a:pt x="591" y="190"/>
                </a:lnTo>
                <a:lnTo>
                  <a:pt x="591" y="186"/>
                </a:lnTo>
                <a:lnTo>
                  <a:pt x="593" y="184"/>
                </a:lnTo>
                <a:lnTo>
                  <a:pt x="605" y="184"/>
                </a:lnTo>
                <a:lnTo>
                  <a:pt x="605" y="184"/>
                </a:lnTo>
                <a:lnTo>
                  <a:pt x="607" y="184"/>
                </a:lnTo>
                <a:lnTo>
                  <a:pt x="611" y="180"/>
                </a:lnTo>
                <a:lnTo>
                  <a:pt x="615" y="168"/>
                </a:lnTo>
                <a:lnTo>
                  <a:pt x="625" y="143"/>
                </a:lnTo>
                <a:lnTo>
                  <a:pt x="625" y="143"/>
                </a:lnTo>
                <a:lnTo>
                  <a:pt x="629" y="137"/>
                </a:lnTo>
                <a:lnTo>
                  <a:pt x="635" y="129"/>
                </a:lnTo>
                <a:lnTo>
                  <a:pt x="657" y="113"/>
                </a:lnTo>
                <a:lnTo>
                  <a:pt x="657" y="113"/>
                </a:lnTo>
                <a:close/>
                <a:moveTo>
                  <a:pt x="546" y="399"/>
                </a:moveTo>
                <a:lnTo>
                  <a:pt x="546" y="399"/>
                </a:lnTo>
                <a:lnTo>
                  <a:pt x="560" y="425"/>
                </a:lnTo>
                <a:lnTo>
                  <a:pt x="572" y="445"/>
                </a:lnTo>
                <a:lnTo>
                  <a:pt x="585" y="461"/>
                </a:lnTo>
                <a:lnTo>
                  <a:pt x="585" y="461"/>
                </a:lnTo>
                <a:lnTo>
                  <a:pt x="587" y="465"/>
                </a:lnTo>
                <a:lnTo>
                  <a:pt x="593" y="467"/>
                </a:lnTo>
                <a:lnTo>
                  <a:pt x="605" y="467"/>
                </a:lnTo>
                <a:lnTo>
                  <a:pt x="623" y="467"/>
                </a:lnTo>
                <a:lnTo>
                  <a:pt x="641" y="465"/>
                </a:lnTo>
                <a:lnTo>
                  <a:pt x="676" y="461"/>
                </a:lnTo>
                <a:lnTo>
                  <a:pt x="690" y="459"/>
                </a:lnTo>
                <a:lnTo>
                  <a:pt x="698" y="459"/>
                </a:lnTo>
                <a:lnTo>
                  <a:pt x="698" y="459"/>
                </a:lnTo>
                <a:lnTo>
                  <a:pt x="702" y="461"/>
                </a:lnTo>
                <a:lnTo>
                  <a:pt x="704" y="465"/>
                </a:lnTo>
                <a:lnTo>
                  <a:pt x="706" y="478"/>
                </a:lnTo>
                <a:lnTo>
                  <a:pt x="708" y="496"/>
                </a:lnTo>
                <a:lnTo>
                  <a:pt x="710" y="506"/>
                </a:lnTo>
                <a:lnTo>
                  <a:pt x="716" y="518"/>
                </a:lnTo>
                <a:lnTo>
                  <a:pt x="716" y="518"/>
                </a:lnTo>
                <a:lnTo>
                  <a:pt x="718" y="524"/>
                </a:lnTo>
                <a:lnTo>
                  <a:pt x="720" y="534"/>
                </a:lnTo>
                <a:lnTo>
                  <a:pt x="722" y="560"/>
                </a:lnTo>
                <a:lnTo>
                  <a:pt x="724" y="625"/>
                </a:lnTo>
                <a:lnTo>
                  <a:pt x="726" y="658"/>
                </a:lnTo>
                <a:lnTo>
                  <a:pt x="728" y="686"/>
                </a:lnTo>
                <a:lnTo>
                  <a:pt x="732" y="706"/>
                </a:lnTo>
                <a:lnTo>
                  <a:pt x="736" y="712"/>
                </a:lnTo>
                <a:lnTo>
                  <a:pt x="740" y="716"/>
                </a:lnTo>
                <a:lnTo>
                  <a:pt x="740" y="716"/>
                </a:lnTo>
                <a:lnTo>
                  <a:pt x="745" y="716"/>
                </a:lnTo>
                <a:lnTo>
                  <a:pt x="749" y="714"/>
                </a:lnTo>
                <a:lnTo>
                  <a:pt x="761" y="704"/>
                </a:lnTo>
                <a:lnTo>
                  <a:pt x="775" y="692"/>
                </a:lnTo>
                <a:lnTo>
                  <a:pt x="787" y="674"/>
                </a:lnTo>
                <a:lnTo>
                  <a:pt x="811" y="637"/>
                </a:lnTo>
                <a:lnTo>
                  <a:pt x="825" y="611"/>
                </a:lnTo>
                <a:lnTo>
                  <a:pt x="825" y="611"/>
                </a:lnTo>
                <a:lnTo>
                  <a:pt x="830" y="597"/>
                </a:lnTo>
                <a:lnTo>
                  <a:pt x="834" y="573"/>
                </a:lnTo>
                <a:lnTo>
                  <a:pt x="844" y="506"/>
                </a:lnTo>
                <a:lnTo>
                  <a:pt x="852" y="439"/>
                </a:lnTo>
                <a:lnTo>
                  <a:pt x="856" y="397"/>
                </a:lnTo>
                <a:lnTo>
                  <a:pt x="856" y="397"/>
                </a:lnTo>
                <a:lnTo>
                  <a:pt x="856" y="390"/>
                </a:lnTo>
                <a:lnTo>
                  <a:pt x="852" y="382"/>
                </a:lnTo>
                <a:lnTo>
                  <a:pt x="844" y="366"/>
                </a:lnTo>
                <a:lnTo>
                  <a:pt x="832" y="350"/>
                </a:lnTo>
                <a:lnTo>
                  <a:pt x="815" y="332"/>
                </a:lnTo>
                <a:lnTo>
                  <a:pt x="787" y="301"/>
                </a:lnTo>
                <a:lnTo>
                  <a:pt x="771" y="287"/>
                </a:lnTo>
                <a:lnTo>
                  <a:pt x="771" y="287"/>
                </a:lnTo>
                <a:lnTo>
                  <a:pt x="761" y="285"/>
                </a:lnTo>
                <a:lnTo>
                  <a:pt x="740" y="283"/>
                </a:lnTo>
                <a:lnTo>
                  <a:pt x="718" y="281"/>
                </a:lnTo>
                <a:lnTo>
                  <a:pt x="702" y="279"/>
                </a:lnTo>
                <a:lnTo>
                  <a:pt x="702" y="279"/>
                </a:lnTo>
                <a:lnTo>
                  <a:pt x="690" y="273"/>
                </a:lnTo>
                <a:lnTo>
                  <a:pt x="680" y="267"/>
                </a:lnTo>
                <a:lnTo>
                  <a:pt x="672" y="261"/>
                </a:lnTo>
                <a:lnTo>
                  <a:pt x="664" y="257"/>
                </a:lnTo>
                <a:lnTo>
                  <a:pt x="664" y="257"/>
                </a:lnTo>
                <a:lnTo>
                  <a:pt x="657" y="257"/>
                </a:lnTo>
                <a:lnTo>
                  <a:pt x="649" y="257"/>
                </a:lnTo>
                <a:lnTo>
                  <a:pt x="641" y="259"/>
                </a:lnTo>
                <a:lnTo>
                  <a:pt x="631" y="259"/>
                </a:lnTo>
                <a:lnTo>
                  <a:pt x="631" y="259"/>
                </a:lnTo>
                <a:lnTo>
                  <a:pt x="619" y="259"/>
                </a:lnTo>
                <a:lnTo>
                  <a:pt x="609" y="263"/>
                </a:lnTo>
                <a:lnTo>
                  <a:pt x="593" y="273"/>
                </a:lnTo>
                <a:lnTo>
                  <a:pt x="593" y="273"/>
                </a:lnTo>
                <a:lnTo>
                  <a:pt x="587" y="277"/>
                </a:lnTo>
                <a:lnTo>
                  <a:pt x="583" y="285"/>
                </a:lnTo>
                <a:lnTo>
                  <a:pt x="574" y="301"/>
                </a:lnTo>
                <a:lnTo>
                  <a:pt x="574" y="301"/>
                </a:lnTo>
                <a:lnTo>
                  <a:pt x="566" y="314"/>
                </a:lnTo>
                <a:lnTo>
                  <a:pt x="552" y="328"/>
                </a:lnTo>
                <a:lnTo>
                  <a:pt x="552" y="328"/>
                </a:lnTo>
                <a:lnTo>
                  <a:pt x="548" y="332"/>
                </a:lnTo>
                <a:lnTo>
                  <a:pt x="546" y="336"/>
                </a:lnTo>
                <a:lnTo>
                  <a:pt x="546" y="346"/>
                </a:lnTo>
                <a:lnTo>
                  <a:pt x="550" y="366"/>
                </a:lnTo>
                <a:lnTo>
                  <a:pt x="550" y="366"/>
                </a:lnTo>
                <a:lnTo>
                  <a:pt x="550" y="378"/>
                </a:lnTo>
                <a:lnTo>
                  <a:pt x="548" y="388"/>
                </a:lnTo>
                <a:lnTo>
                  <a:pt x="546" y="399"/>
                </a:lnTo>
                <a:lnTo>
                  <a:pt x="546" y="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5" name="Freeform 7"/>
          <p:cNvSpPr>
            <a:spLocks noEditPoints="1" noChangeArrowheads="1"/>
          </p:cNvSpPr>
          <p:nvPr/>
        </p:nvSpPr>
        <p:spPr bwMode="auto">
          <a:xfrm>
            <a:off x="6208713" y="1654175"/>
            <a:ext cx="323850" cy="292100"/>
          </a:xfrm>
          <a:custGeom>
            <a:avLst/>
            <a:gdLst>
              <a:gd name="T0" fmla="*/ 543 w 907"/>
              <a:gd name="T1" fmla="*/ 696 h 814"/>
              <a:gd name="T2" fmla="*/ 592 w 907"/>
              <a:gd name="T3" fmla="*/ 745 h 814"/>
              <a:gd name="T4" fmla="*/ 138 w 907"/>
              <a:gd name="T5" fmla="*/ 449 h 814"/>
              <a:gd name="T6" fmla="*/ 126 w 907"/>
              <a:gd name="T7" fmla="*/ 433 h 814"/>
              <a:gd name="T8" fmla="*/ 223 w 907"/>
              <a:gd name="T9" fmla="*/ 405 h 814"/>
              <a:gd name="T10" fmla="*/ 383 w 907"/>
              <a:gd name="T11" fmla="*/ 427 h 814"/>
              <a:gd name="T12" fmla="*/ 391 w 907"/>
              <a:gd name="T13" fmla="*/ 441 h 814"/>
              <a:gd name="T14" fmla="*/ 345 w 907"/>
              <a:gd name="T15" fmla="*/ 441 h 814"/>
              <a:gd name="T16" fmla="*/ 197 w 907"/>
              <a:gd name="T17" fmla="*/ 433 h 814"/>
              <a:gd name="T18" fmla="*/ 138 w 907"/>
              <a:gd name="T19" fmla="*/ 370 h 814"/>
              <a:gd name="T20" fmla="*/ 126 w 907"/>
              <a:gd name="T21" fmla="*/ 354 h 814"/>
              <a:gd name="T22" fmla="*/ 223 w 907"/>
              <a:gd name="T23" fmla="*/ 326 h 814"/>
              <a:gd name="T24" fmla="*/ 383 w 907"/>
              <a:gd name="T25" fmla="*/ 348 h 814"/>
              <a:gd name="T26" fmla="*/ 391 w 907"/>
              <a:gd name="T27" fmla="*/ 362 h 814"/>
              <a:gd name="T28" fmla="*/ 345 w 907"/>
              <a:gd name="T29" fmla="*/ 362 h 814"/>
              <a:gd name="T30" fmla="*/ 197 w 907"/>
              <a:gd name="T31" fmla="*/ 354 h 814"/>
              <a:gd name="T32" fmla="*/ 138 w 907"/>
              <a:gd name="T33" fmla="*/ 299 h 814"/>
              <a:gd name="T34" fmla="*/ 126 w 907"/>
              <a:gd name="T35" fmla="*/ 281 h 814"/>
              <a:gd name="T36" fmla="*/ 223 w 907"/>
              <a:gd name="T37" fmla="*/ 255 h 814"/>
              <a:gd name="T38" fmla="*/ 383 w 907"/>
              <a:gd name="T39" fmla="*/ 275 h 814"/>
              <a:gd name="T40" fmla="*/ 391 w 907"/>
              <a:gd name="T41" fmla="*/ 291 h 814"/>
              <a:gd name="T42" fmla="*/ 345 w 907"/>
              <a:gd name="T43" fmla="*/ 289 h 814"/>
              <a:gd name="T44" fmla="*/ 197 w 907"/>
              <a:gd name="T45" fmla="*/ 283 h 814"/>
              <a:gd name="T46" fmla="*/ 138 w 907"/>
              <a:gd name="T47" fmla="*/ 225 h 814"/>
              <a:gd name="T48" fmla="*/ 126 w 907"/>
              <a:gd name="T49" fmla="*/ 206 h 814"/>
              <a:gd name="T50" fmla="*/ 223 w 907"/>
              <a:gd name="T51" fmla="*/ 178 h 814"/>
              <a:gd name="T52" fmla="*/ 383 w 907"/>
              <a:gd name="T53" fmla="*/ 200 h 814"/>
              <a:gd name="T54" fmla="*/ 391 w 907"/>
              <a:gd name="T55" fmla="*/ 214 h 814"/>
              <a:gd name="T56" fmla="*/ 345 w 907"/>
              <a:gd name="T57" fmla="*/ 214 h 814"/>
              <a:gd name="T58" fmla="*/ 197 w 907"/>
              <a:gd name="T59" fmla="*/ 206 h 814"/>
              <a:gd name="T60" fmla="*/ 138 w 907"/>
              <a:gd name="T61" fmla="*/ 156 h 814"/>
              <a:gd name="T62" fmla="*/ 126 w 907"/>
              <a:gd name="T63" fmla="*/ 138 h 814"/>
              <a:gd name="T64" fmla="*/ 223 w 907"/>
              <a:gd name="T65" fmla="*/ 111 h 814"/>
              <a:gd name="T66" fmla="*/ 383 w 907"/>
              <a:gd name="T67" fmla="*/ 131 h 814"/>
              <a:gd name="T68" fmla="*/ 391 w 907"/>
              <a:gd name="T69" fmla="*/ 148 h 814"/>
              <a:gd name="T70" fmla="*/ 345 w 907"/>
              <a:gd name="T71" fmla="*/ 146 h 814"/>
              <a:gd name="T72" fmla="*/ 197 w 907"/>
              <a:gd name="T73" fmla="*/ 140 h 814"/>
              <a:gd name="T74" fmla="*/ 877 w 907"/>
              <a:gd name="T75" fmla="*/ 125 h 814"/>
              <a:gd name="T76" fmla="*/ 905 w 907"/>
              <a:gd name="T77" fmla="*/ 156 h 814"/>
              <a:gd name="T78" fmla="*/ 899 w 907"/>
              <a:gd name="T79" fmla="*/ 702 h 814"/>
              <a:gd name="T80" fmla="*/ 626 w 907"/>
              <a:gd name="T81" fmla="*/ 721 h 814"/>
              <a:gd name="T82" fmla="*/ 620 w 907"/>
              <a:gd name="T83" fmla="*/ 806 h 814"/>
              <a:gd name="T84" fmla="*/ 492 w 907"/>
              <a:gd name="T85" fmla="*/ 808 h 814"/>
              <a:gd name="T86" fmla="*/ 468 w 907"/>
              <a:gd name="T87" fmla="*/ 810 h 814"/>
              <a:gd name="T88" fmla="*/ 31 w 907"/>
              <a:gd name="T89" fmla="*/ 719 h 814"/>
              <a:gd name="T90" fmla="*/ 0 w 907"/>
              <a:gd name="T91" fmla="*/ 690 h 814"/>
              <a:gd name="T92" fmla="*/ 9 w 907"/>
              <a:gd name="T93" fmla="*/ 138 h 814"/>
              <a:gd name="T94" fmla="*/ 33 w 907"/>
              <a:gd name="T95" fmla="*/ 67 h 814"/>
              <a:gd name="T96" fmla="*/ 102 w 907"/>
              <a:gd name="T97" fmla="*/ 26 h 814"/>
              <a:gd name="T98" fmla="*/ 260 w 907"/>
              <a:gd name="T99" fmla="*/ 0 h 814"/>
              <a:gd name="T100" fmla="*/ 381 w 907"/>
              <a:gd name="T101" fmla="*/ 18 h 814"/>
              <a:gd name="T102" fmla="*/ 527 w 907"/>
              <a:gd name="T103" fmla="*/ 16 h 814"/>
              <a:gd name="T104" fmla="*/ 652 w 907"/>
              <a:gd name="T105" fmla="*/ 0 h 814"/>
              <a:gd name="T106" fmla="*/ 806 w 907"/>
              <a:gd name="T107" fmla="*/ 28 h 814"/>
              <a:gd name="T108" fmla="*/ 869 w 907"/>
              <a:gd name="T109" fmla="*/ 67 h 814"/>
              <a:gd name="T110" fmla="*/ 626 w 907"/>
              <a:gd name="T111" fmla="*/ 557 h 814"/>
              <a:gd name="T112" fmla="*/ 816 w 907"/>
              <a:gd name="T113" fmla="*/ 593 h 814"/>
              <a:gd name="T114" fmla="*/ 652 w 907"/>
              <a:gd name="T115" fmla="*/ 53 h 814"/>
              <a:gd name="T116" fmla="*/ 260 w 907"/>
              <a:gd name="T117" fmla="*/ 53 h 814"/>
              <a:gd name="T118" fmla="*/ 130 w 907"/>
              <a:gd name="T119" fmla="*/ 73 h 814"/>
              <a:gd name="T120" fmla="*/ 130 w 907"/>
              <a:gd name="T121" fmla="*/ 575 h 814"/>
              <a:gd name="T122" fmla="*/ 260 w 907"/>
              <a:gd name="T123" fmla="*/ 557 h 814"/>
              <a:gd name="T124" fmla="*/ 424 w 907"/>
              <a:gd name="T125" fmla="*/ 91 h 8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7"/>
              <a:gd name="T190" fmla="*/ 0 h 814"/>
              <a:gd name="T191" fmla="*/ 907 w 907"/>
              <a:gd name="T192" fmla="*/ 814 h 8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7" h="814">
                <a:moveTo>
                  <a:pt x="496" y="73"/>
                </a:moveTo>
                <a:lnTo>
                  <a:pt x="496" y="751"/>
                </a:lnTo>
                <a:lnTo>
                  <a:pt x="533" y="702"/>
                </a:lnTo>
                <a:lnTo>
                  <a:pt x="533" y="702"/>
                </a:lnTo>
                <a:lnTo>
                  <a:pt x="539" y="698"/>
                </a:lnTo>
                <a:lnTo>
                  <a:pt x="543" y="696"/>
                </a:lnTo>
                <a:lnTo>
                  <a:pt x="551" y="698"/>
                </a:lnTo>
                <a:lnTo>
                  <a:pt x="557" y="700"/>
                </a:lnTo>
                <a:lnTo>
                  <a:pt x="557" y="700"/>
                </a:lnTo>
                <a:lnTo>
                  <a:pt x="559" y="702"/>
                </a:lnTo>
                <a:lnTo>
                  <a:pt x="559" y="702"/>
                </a:lnTo>
                <a:lnTo>
                  <a:pt x="592" y="745"/>
                </a:lnTo>
                <a:lnTo>
                  <a:pt x="592" y="46"/>
                </a:lnTo>
                <a:lnTo>
                  <a:pt x="496" y="73"/>
                </a:lnTo>
                <a:lnTo>
                  <a:pt x="496" y="73"/>
                </a:lnTo>
                <a:close/>
                <a:moveTo>
                  <a:pt x="142" y="449"/>
                </a:moveTo>
                <a:lnTo>
                  <a:pt x="142" y="449"/>
                </a:lnTo>
                <a:lnTo>
                  <a:pt x="138" y="449"/>
                </a:lnTo>
                <a:lnTo>
                  <a:pt x="132" y="449"/>
                </a:lnTo>
                <a:lnTo>
                  <a:pt x="130" y="447"/>
                </a:lnTo>
                <a:lnTo>
                  <a:pt x="126" y="443"/>
                </a:lnTo>
                <a:lnTo>
                  <a:pt x="126" y="443"/>
                </a:lnTo>
                <a:lnTo>
                  <a:pt x="126" y="437"/>
                </a:lnTo>
                <a:lnTo>
                  <a:pt x="126" y="433"/>
                </a:lnTo>
                <a:lnTo>
                  <a:pt x="130" y="429"/>
                </a:lnTo>
                <a:lnTo>
                  <a:pt x="134" y="427"/>
                </a:lnTo>
                <a:lnTo>
                  <a:pt x="134" y="427"/>
                </a:lnTo>
                <a:lnTo>
                  <a:pt x="162" y="417"/>
                </a:lnTo>
                <a:lnTo>
                  <a:pt x="193" y="409"/>
                </a:lnTo>
                <a:lnTo>
                  <a:pt x="223" y="405"/>
                </a:lnTo>
                <a:lnTo>
                  <a:pt x="254" y="405"/>
                </a:lnTo>
                <a:lnTo>
                  <a:pt x="254" y="405"/>
                </a:lnTo>
                <a:lnTo>
                  <a:pt x="286" y="405"/>
                </a:lnTo>
                <a:lnTo>
                  <a:pt x="318" y="409"/>
                </a:lnTo>
                <a:lnTo>
                  <a:pt x="351" y="417"/>
                </a:lnTo>
                <a:lnTo>
                  <a:pt x="383" y="427"/>
                </a:lnTo>
                <a:lnTo>
                  <a:pt x="383" y="427"/>
                </a:lnTo>
                <a:lnTo>
                  <a:pt x="387" y="429"/>
                </a:lnTo>
                <a:lnTo>
                  <a:pt x="389" y="433"/>
                </a:lnTo>
                <a:lnTo>
                  <a:pt x="391" y="437"/>
                </a:lnTo>
                <a:lnTo>
                  <a:pt x="391" y="441"/>
                </a:lnTo>
                <a:lnTo>
                  <a:pt x="391" y="441"/>
                </a:lnTo>
                <a:lnTo>
                  <a:pt x="389" y="445"/>
                </a:lnTo>
                <a:lnTo>
                  <a:pt x="385" y="449"/>
                </a:lnTo>
                <a:lnTo>
                  <a:pt x="381" y="449"/>
                </a:lnTo>
                <a:lnTo>
                  <a:pt x="375" y="449"/>
                </a:lnTo>
                <a:lnTo>
                  <a:pt x="375" y="449"/>
                </a:lnTo>
                <a:lnTo>
                  <a:pt x="345" y="441"/>
                </a:lnTo>
                <a:lnTo>
                  <a:pt x="314" y="433"/>
                </a:lnTo>
                <a:lnTo>
                  <a:pt x="284" y="429"/>
                </a:lnTo>
                <a:lnTo>
                  <a:pt x="254" y="429"/>
                </a:lnTo>
                <a:lnTo>
                  <a:pt x="254" y="429"/>
                </a:lnTo>
                <a:lnTo>
                  <a:pt x="225" y="429"/>
                </a:lnTo>
                <a:lnTo>
                  <a:pt x="197" y="433"/>
                </a:lnTo>
                <a:lnTo>
                  <a:pt x="168" y="441"/>
                </a:lnTo>
                <a:lnTo>
                  <a:pt x="142" y="449"/>
                </a:lnTo>
                <a:lnTo>
                  <a:pt x="142" y="449"/>
                </a:lnTo>
                <a:close/>
                <a:moveTo>
                  <a:pt x="142" y="370"/>
                </a:moveTo>
                <a:lnTo>
                  <a:pt x="142" y="370"/>
                </a:lnTo>
                <a:lnTo>
                  <a:pt x="138" y="370"/>
                </a:lnTo>
                <a:lnTo>
                  <a:pt x="132" y="370"/>
                </a:lnTo>
                <a:lnTo>
                  <a:pt x="130" y="368"/>
                </a:lnTo>
                <a:lnTo>
                  <a:pt x="126" y="364"/>
                </a:lnTo>
                <a:lnTo>
                  <a:pt x="126" y="364"/>
                </a:lnTo>
                <a:lnTo>
                  <a:pt x="126" y="358"/>
                </a:lnTo>
                <a:lnTo>
                  <a:pt x="126" y="354"/>
                </a:lnTo>
                <a:lnTo>
                  <a:pt x="130" y="350"/>
                </a:lnTo>
                <a:lnTo>
                  <a:pt x="134" y="348"/>
                </a:lnTo>
                <a:lnTo>
                  <a:pt x="134" y="348"/>
                </a:lnTo>
                <a:lnTo>
                  <a:pt x="162" y="338"/>
                </a:lnTo>
                <a:lnTo>
                  <a:pt x="193" y="330"/>
                </a:lnTo>
                <a:lnTo>
                  <a:pt x="223" y="326"/>
                </a:lnTo>
                <a:lnTo>
                  <a:pt x="254" y="324"/>
                </a:lnTo>
                <a:lnTo>
                  <a:pt x="254" y="324"/>
                </a:lnTo>
                <a:lnTo>
                  <a:pt x="286" y="326"/>
                </a:lnTo>
                <a:lnTo>
                  <a:pt x="318" y="330"/>
                </a:lnTo>
                <a:lnTo>
                  <a:pt x="351" y="338"/>
                </a:lnTo>
                <a:lnTo>
                  <a:pt x="383" y="348"/>
                </a:lnTo>
                <a:lnTo>
                  <a:pt x="383" y="348"/>
                </a:lnTo>
                <a:lnTo>
                  <a:pt x="387" y="350"/>
                </a:lnTo>
                <a:lnTo>
                  <a:pt x="389" y="354"/>
                </a:lnTo>
                <a:lnTo>
                  <a:pt x="391" y="358"/>
                </a:lnTo>
                <a:lnTo>
                  <a:pt x="391" y="362"/>
                </a:lnTo>
                <a:lnTo>
                  <a:pt x="391" y="362"/>
                </a:lnTo>
                <a:lnTo>
                  <a:pt x="389" y="366"/>
                </a:lnTo>
                <a:lnTo>
                  <a:pt x="385" y="370"/>
                </a:lnTo>
                <a:lnTo>
                  <a:pt x="381" y="370"/>
                </a:lnTo>
                <a:lnTo>
                  <a:pt x="375" y="370"/>
                </a:lnTo>
                <a:lnTo>
                  <a:pt x="375" y="370"/>
                </a:lnTo>
                <a:lnTo>
                  <a:pt x="345" y="362"/>
                </a:lnTo>
                <a:lnTo>
                  <a:pt x="314" y="354"/>
                </a:lnTo>
                <a:lnTo>
                  <a:pt x="284" y="350"/>
                </a:lnTo>
                <a:lnTo>
                  <a:pt x="254" y="350"/>
                </a:lnTo>
                <a:lnTo>
                  <a:pt x="254" y="350"/>
                </a:lnTo>
                <a:lnTo>
                  <a:pt x="225" y="350"/>
                </a:lnTo>
                <a:lnTo>
                  <a:pt x="197" y="354"/>
                </a:lnTo>
                <a:lnTo>
                  <a:pt x="168" y="360"/>
                </a:lnTo>
                <a:lnTo>
                  <a:pt x="142" y="370"/>
                </a:lnTo>
                <a:lnTo>
                  <a:pt x="142" y="370"/>
                </a:lnTo>
                <a:close/>
                <a:moveTo>
                  <a:pt x="142" y="299"/>
                </a:moveTo>
                <a:lnTo>
                  <a:pt x="142" y="299"/>
                </a:lnTo>
                <a:lnTo>
                  <a:pt x="138" y="299"/>
                </a:lnTo>
                <a:lnTo>
                  <a:pt x="132" y="297"/>
                </a:lnTo>
                <a:lnTo>
                  <a:pt x="130" y="295"/>
                </a:lnTo>
                <a:lnTo>
                  <a:pt x="126" y="291"/>
                </a:lnTo>
                <a:lnTo>
                  <a:pt x="126" y="291"/>
                </a:lnTo>
                <a:lnTo>
                  <a:pt x="126" y="287"/>
                </a:lnTo>
                <a:lnTo>
                  <a:pt x="126" y="281"/>
                </a:lnTo>
                <a:lnTo>
                  <a:pt x="130" y="277"/>
                </a:lnTo>
                <a:lnTo>
                  <a:pt x="134" y="275"/>
                </a:lnTo>
                <a:lnTo>
                  <a:pt x="134" y="275"/>
                </a:lnTo>
                <a:lnTo>
                  <a:pt x="162" y="265"/>
                </a:lnTo>
                <a:lnTo>
                  <a:pt x="193" y="259"/>
                </a:lnTo>
                <a:lnTo>
                  <a:pt x="223" y="255"/>
                </a:lnTo>
                <a:lnTo>
                  <a:pt x="254" y="253"/>
                </a:lnTo>
                <a:lnTo>
                  <a:pt x="254" y="253"/>
                </a:lnTo>
                <a:lnTo>
                  <a:pt x="286" y="255"/>
                </a:lnTo>
                <a:lnTo>
                  <a:pt x="318" y="259"/>
                </a:lnTo>
                <a:lnTo>
                  <a:pt x="351" y="265"/>
                </a:lnTo>
                <a:lnTo>
                  <a:pt x="383" y="275"/>
                </a:lnTo>
                <a:lnTo>
                  <a:pt x="383" y="275"/>
                </a:lnTo>
                <a:lnTo>
                  <a:pt x="387" y="277"/>
                </a:lnTo>
                <a:lnTo>
                  <a:pt x="389" y="281"/>
                </a:lnTo>
                <a:lnTo>
                  <a:pt x="391" y="285"/>
                </a:lnTo>
                <a:lnTo>
                  <a:pt x="391" y="291"/>
                </a:lnTo>
                <a:lnTo>
                  <a:pt x="391" y="291"/>
                </a:lnTo>
                <a:lnTo>
                  <a:pt x="389" y="295"/>
                </a:lnTo>
                <a:lnTo>
                  <a:pt x="385" y="297"/>
                </a:lnTo>
                <a:lnTo>
                  <a:pt x="381" y="299"/>
                </a:lnTo>
                <a:lnTo>
                  <a:pt x="375" y="299"/>
                </a:lnTo>
                <a:lnTo>
                  <a:pt x="375" y="299"/>
                </a:lnTo>
                <a:lnTo>
                  <a:pt x="345" y="289"/>
                </a:lnTo>
                <a:lnTo>
                  <a:pt x="314" y="283"/>
                </a:lnTo>
                <a:lnTo>
                  <a:pt x="284" y="279"/>
                </a:lnTo>
                <a:lnTo>
                  <a:pt x="254" y="277"/>
                </a:lnTo>
                <a:lnTo>
                  <a:pt x="254" y="277"/>
                </a:lnTo>
                <a:lnTo>
                  <a:pt x="225" y="279"/>
                </a:lnTo>
                <a:lnTo>
                  <a:pt x="197" y="283"/>
                </a:lnTo>
                <a:lnTo>
                  <a:pt x="168" y="289"/>
                </a:lnTo>
                <a:lnTo>
                  <a:pt x="142" y="299"/>
                </a:lnTo>
                <a:lnTo>
                  <a:pt x="142" y="299"/>
                </a:lnTo>
                <a:close/>
                <a:moveTo>
                  <a:pt x="142" y="223"/>
                </a:moveTo>
                <a:lnTo>
                  <a:pt x="142" y="223"/>
                </a:lnTo>
                <a:lnTo>
                  <a:pt x="138" y="225"/>
                </a:lnTo>
                <a:lnTo>
                  <a:pt x="132" y="223"/>
                </a:lnTo>
                <a:lnTo>
                  <a:pt x="130" y="221"/>
                </a:lnTo>
                <a:lnTo>
                  <a:pt x="126" y="216"/>
                </a:lnTo>
                <a:lnTo>
                  <a:pt x="126" y="216"/>
                </a:lnTo>
                <a:lnTo>
                  <a:pt x="126" y="210"/>
                </a:lnTo>
                <a:lnTo>
                  <a:pt x="126" y="206"/>
                </a:lnTo>
                <a:lnTo>
                  <a:pt x="130" y="202"/>
                </a:lnTo>
                <a:lnTo>
                  <a:pt x="134" y="200"/>
                </a:lnTo>
                <a:lnTo>
                  <a:pt x="134" y="200"/>
                </a:lnTo>
                <a:lnTo>
                  <a:pt x="162" y="190"/>
                </a:lnTo>
                <a:lnTo>
                  <a:pt x="193" y="182"/>
                </a:lnTo>
                <a:lnTo>
                  <a:pt x="223" y="178"/>
                </a:lnTo>
                <a:lnTo>
                  <a:pt x="254" y="178"/>
                </a:lnTo>
                <a:lnTo>
                  <a:pt x="254" y="178"/>
                </a:lnTo>
                <a:lnTo>
                  <a:pt x="286" y="178"/>
                </a:lnTo>
                <a:lnTo>
                  <a:pt x="318" y="184"/>
                </a:lnTo>
                <a:lnTo>
                  <a:pt x="351" y="190"/>
                </a:lnTo>
                <a:lnTo>
                  <a:pt x="383" y="200"/>
                </a:lnTo>
                <a:lnTo>
                  <a:pt x="383" y="200"/>
                </a:lnTo>
                <a:lnTo>
                  <a:pt x="387" y="202"/>
                </a:lnTo>
                <a:lnTo>
                  <a:pt x="389" y="206"/>
                </a:lnTo>
                <a:lnTo>
                  <a:pt x="391" y="210"/>
                </a:lnTo>
                <a:lnTo>
                  <a:pt x="391" y="214"/>
                </a:lnTo>
                <a:lnTo>
                  <a:pt x="391" y="214"/>
                </a:lnTo>
                <a:lnTo>
                  <a:pt x="389" y="221"/>
                </a:lnTo>
                <a:lnTo>
                  <a:pt x="385" y="223"/>
                </a:lnTo>
                <a:lnTo>
                  <a:pt x="381" y="225"/>
                </a:lnTo>
                <a:lnTo>
                  <a:pt x="375" y="223"/>
                </a:lnTo>
                <a:lnTo>
                  <a:pt x="375" y="223"/>
                </a:lnTo>
                <a:lnTo>
                  <a:pt x="345" y="214"/>
                </a:lnTo>
                <a:lnTo>
                  <a:pt x="314" y="208"/>
                </a:lnTo>
                <a:lnTo>
                  <a:pt x="284" y="204"/>
                </a:lnTo>
                <a:lnTo>
                  <a:pt x="254" y="202"/>
                </a:lnTo>
                <a:lnTo>
                  <a:pt x="254" y="202"/>
                </a:lnTo>
                <a:lnTo>
                  <a:pt x="225" y="204"/>
                </a:lnTo>
                <a:lnTo>
                  <a:pt x="197" y="206"/>
                </a:lnTo>
                <a:lnTo>
                  <a:pt x="168" y="214"/>
                </a:lnTo>
                <a:lnTo>
                  <a:pt x="142" y="223"/>
                </a:lnTo>
                <a:lnTo>
                  <a:pt x="142" y="223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38" y="156"/>
                </a:lnTo>
                <a:lnTo>
                  <a:pt x="132" y="154"/>
                </a:lnTo>
                <a:lnTo>
                  <a:pt x="130" y="152"/>
                </a:lnTo>
                <a:lnTo>
                  <a:pt x="126" y="148"/>
                </a:lnTo>
                <a:lnTo>
                  <a:pt x="126" y="148"/>
                </a:lnTo>
                <a:lnTo>
                  <a:pt x="126" y="144"/>
                </a:lnTo>
                <a:lnTo>
                  <a:pt x="126" y="138"/>
                </a:lnTo>
                <a:lnTo>
                  <a:pt x="130" y="134"/>
                </a:lnTo>
                <a:lnTo>
                  <a:pt x="134" y="131"/>
                </a:lnTo>
                <a:lnTo>
                  <a:pt x="134" y="131"/>
                </a:lnTo>
                <a:lnTo>
                  <a:pt x="162" y="121"/>
                </a:lnTo>
                <a:lnTo>
                  <a:pt x="193" y="115"/>
                </a:lnTo>
                <a:lnTo>
                  <a:pt x="223" y="111"/>
                </a:lnTo>
                <a:lnTo>
                  <a:pt x="254" y="109"/>
                </a:lnTo>
                <a:lnTo>
                  <a:pt x="254" y="109"/>
                </a:lnTo>
                <a:lnTo>
                  <a:pt x="286" y="111"/>
                </a:lnTo>
                <a:lnTo>
                  <a:pt x="318" y="115"/>
                </a:lnTo>
                <a:lnTo>
                  <a:pt x="351" y="121"/>
                </a:lnTo>
                <a:lnTo>
                  <a:pt x="383" y="131"/>
                </a:lnTo>
                <a:lnTo>
                  <a:pt x="383" y="131"/>
                </a:lnTo>
                <a:lnTo>
                  <a:pt x="387" y="134"/>
                </a:lnTo>
                <a:lnTo>
                  <a:pt x="389" y="138"/>
                </a:lnTo>
                <a:lnTo>
                  <a:pt x="391" y="142"/>
                </a:lnTo>
                <a:lnTo>
                  <a:pt x="391" y="148"/>
                </a:lnTo>
                <a:lnTo>
                  <a:pt x="391" y="148"/>
                </a:lnTo>
                <a:lnTo>
                  <a:pt x="389" y="152"/>
                </a:lnTo>
                <a:lnTo>
                  <a:pt x="385" y="154"/>
                </a:lnTo>
                <a:lnTo>
                  <a:pt x="381" y="156"/>
                </a:lnTo>
                <a:lnTo>
                  <a:pt x="375" y="156"/>
                </a:lnTo>
                <a:lnTo>
                  <a:pt x="375" y="156"/>
                </a:lnTo>
                <a:lnTo>
                  <a:pt x="345" y="146"/>
                </a:lnTo>
                <a:lnTo>
                  <a:pt x="314" y="140"/>
                </a:lnTo>
                <a:lnTo>
                  <a:pt x="284" y="136"/>
                </a:lnTo>
                <a:lnTo>
                  <a:pt x="254" y="134"/>
                </a:lnTo>
                <a:lnTo>
                  <a:pt x="254" y="134"/>
                </a:lnTo>
                <a:lnTo>
                  <a:pt x="225" y="136"/>
                </a:lnTo>
                <a:lnTo>
                  <a:pt x="197" y="140"/>
                </a:lnTo>
                <a:lnTo>
                  <a:pt x="168" y="146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871" y="125"/>
                </a:moveTo>
                <a:lnTo>
                  <a:pt x="871" y="125"/>
                </a:lnTo>
                <a:lnTo>
                  <a:pt x="877" y="125"/>
                </a:lnTo>
                <a:lnTo>
                  <a:pt x="885" y="129"/>
                </a:lnTo>
                <a:lnTo>
                  <a:pt x="891" y="131"/>
                </a:lnTo>
                <a:lnTo>
                  <a:pt x="895" y="138"/>
                </a:lnTo>
                <a:lnTo>
                  <a:pt x="901" y="142"/>
                </a:lnTo>
                <a:lnTo>
                  <a:pt x="903" y="150"/>
                </a:lnTo>
                <a:lnTo>
                  <a:pt x="905" y="156"/>
                </a:lnTo>
                <a:lnTo>
                  <a:pt x="907" y="164"/>
                </a:lnTo>
                <a:lnTo>
                  <a:pt x="907" y="682"/>
                </a:lnTo>
                <a:lnTo>
                  <a:pt x="907" y="682"/>
                </a:lnTo>
                <a:lnTo>
                  <a:pt x="905" y="690"/>
                </a:lnTo>
                <a:lnTo>
                  <a:pt x="903" y="696"/>
                </a:lnTo>
                <a:lnTo>
                  <a:pt x="899" y="702"/>
                </a:lnTo>
                <a:lnTo>
                  <a:pt x="895" y="708"/>
                </a:lnTo>
                <a:lnTo>
                  <a:pt x="889" y="712"/>
                </a:lnTo>
                <a:lnTo>
                  <a:pt x="883" y="716"/>
                </a:lnTo>
                <a:lnTo>
                  <a:pt x="877" y="719"/>
                </a:lnTo>
                <a:lnTo>
                  <a:pt x="869" y="721"/>
                </a:lnTo>
                <a:lnTo>
                  <a:pt x="626" y="721"/>
                </a:lnTo>
                <a:lnTo>
                  <a:pt x="626" y="793"/>
                </a:lnTo>
                <a:lnTo>
                  <a:pt x="626" y="793"/>
                </a:lnTo>
                <a:lnTo>
                  <a:pt x="626" y="793"/>
                </a:lnTo>
                <a:lnTo>
                  <a:pt x="624" y="799"/>
                </a:lnTo>
                <a:lnTo>
                  <a:pt x="620" y="806"/>
                </a:lnTo>
                <a:lnTo>
                  <a:pt x="620" y="806"/>
                </a:lnTo>
                <a:lnTo>
                  <a:pt x="614" y="808"/>
                </a:lnTo>
                <a:lnTo>
                  <a:pt x="608" y="810"/>
                </a:lnTo>
                <a:lnTo>
                  <a:pt x="602" y="808"/>
                </a:lnTo>
                <a:lnTo>
                  <a:pt x="596" y="804"/>
                </a:lnTo>
                <a:lnTo>
                  <a:pt x="545" y="741"/>
                </a:lnTo>
                <a:lnTo>
                  <a:pt x="492" y="808"/>
                </a:lnTo>
                <a:lnTo>
                  <a:pt x="492" y="808"/>
                </a:lnTo>
                <a:lnTo>
                  <a:pt x="486" y="812"/>
                </a:lnTo>
                <a:lnTo>
                  <a:pt x="478" y="814"/>
                </a:lnTo>
                <a:lnTo>
                  <a:pt x="478" y="814"/>
                </a:lnTo>
                <a:lnTo>
                  <a:pt x="472" y="814"/>
                </a:lnTo>
                <a:lnTo>
                  <a:pt x="468" y="810"/>
                </a:lnTo>
                <a:lnTo>
                  <a:pt x="464" y="804"/>
                </a:lnTo>
                <a:lnTo>
                  <a:pt x="462" y="797"/>
                </a:lnTo>
                <a:lnTo>
                  <a:pt x="462" y="721"/>
                </a:lnTo>
                <a:lnTo>
                  <a:pt x="39" y="721"/>
                </a:lnTo>
                <a:lnTo>
                  <a:pt x="39" y="721"/>
                </a:lnTo>
                <a:lnTo>
                  <a:pt x="31" y="719"/>
                </a:lnTo>
                <a:lnTo>
                  <a:pt x="23" y="716"/>
                </a:lnTo>
                <a:lnTo>
                  <a:pt x="17" y="712"/>
                </a:lnTo>
                <a:lnTo>
                  <a:pt x="11" y="708"/>
                </a:lnTo>
                <a:lnTo>
                  <a:pt x="7" y="702"/>
                </a:lnTo>
                <a:lnTo>
                  <a:pt x="3" y="696"/>
                </a:lnTo>
                <a:lnTo>
                  <a:pt x="0" y="690"/>
                </a:lnTo>
                <a:lnTo>
                  <a:pt x="0" y="682"/>
                </a:lnTo>
                <a:lnTo>
                  <a:pt x="0" y="164"/>
                </a:lnTo>
                <a:lnTo>
                  <a:pt x="0" y="164"/>
                </a:lnTo>
                <a:lnTo>
                  <a:pt x="0" y="156"/>
                </a:lnTo>
                <a:lnTo>
                  <a:pt x="3" y="150"/>
                </a:lnTo>
                <a:lnTo>
                  <a:pt x="9" y="138"/>
                </a:lnTo>
                <a:lnTo>
                  <a:pt x="21" y="129"/>
                </a:lnTo>
                <a:lnTo>
                  <a:pt x="27" y="127"/>
                </a:lnTo>
                <a:lnTo>
                  <a:pt x="33" y="125"/>
                </a:lnTo>
                <a:lnTo>
                  <a:pt x="33" y="75"/>
                </a:lnTo>
                <a:lnTo>
                  <a:pt x="33" y="75"/>
                </a:lnTo>
                <a:lnTo>
                  <a:pt x="33" y="67"/>
                </a:lnTo>
                <a:lnTo>
                  <a:pt x="37" y="61"/>
                </a:lnTo>
                <a:lnTo>
                  <a:pt x="43" y="55"/>
                </a:lnTo>
                <a:lnTo>
                  <a:pt x="49" y="51"/>
                </a:lnTo>
                <a:lnTo>
                  <a:pt x="49" y="51"/>
                </a:lnTo>
                <a:lnTo>
                  <a:pt x="75" y="38"/>
                </a:lnTo>
                <a:lnTo>
                  <a:pt x="102" y="26"/>
                </a:lnTo>
                <a:lnTo>
                  <a:pt x="128" y="18"/>
                </a:lnTo>
                <a:lnTo>
                  <a:pt x="154" y="10"/>
                </a:lnTo>
                <a:lnTo>
                  <a:pt x="181" y="6"/>
                </a:lnTo>
                <a:lnTo>
                  <a:pt x="207" y="2"/>
                </a:lnTo>
                <a:lnTo>
                  <a:pt x="233" y="0"/>
                </a:lnTo>
                <a:lnTo>
                  <a:pt x="260" y="0"/>
                </a:lnTo>
                <a:lnTo>
                  <a:pt x="260" y="0"/>
                </a:lnTo>
                <a:lnTo>
                  <a:pt x="284" y="0"/>
                </a:lnTo>
                <a:lnTo>
                  <a:pt x="308" y="2"/>
                </a:lnTo>
                <a:lnTo>
                  <a:pt x="332" y="6"/>
                </a:lnTo>
                <a:lnTo>
                  <a:pt x="357" y="12"/>
                </a:lnTo>
                <a:lnTo>
                  <a:pt x="381" y="18"/>
                </a:lnTo>
                <a:lnTo>
                  <a:pt x="403" y="26"/>
                </a:lnTo>
                <a:lnTo>
                  <a:pt x="452" y="46"/>
                </a:lnTo>
                <a:lnTo>
                  <a:pt x="452" y="46"/>
                </a:lnTo>
                <a:lnTo>
                  <a:pt x="476" y="34"/>
                </a:lnTo>
                <a:lnTo>
                  <a:pt x="503" y="24"/>
                </a:lnTo>
                <a:lnTo>
                  <a:pt x="527" y="16"/>
                </a:lnTo>
                <a:lnTo>
                  <a:pt x="553" y="10"/>
                </a:lnTo>
                <a:lnTo>
                  <a:pt x="577" y="4"/>
                </a:lnTo>
                <a:lnTo>
                  <a:pt x="604" y="2"/>
                </a:lnTo>
                <a:lnTo>
                  <a:pt x="628" y="0"/>
                </a:lnTo>
                <a:lnTo>
                  <a:pt x="652" y="0"/>
                </a:lnTo>
                <a:lnTo>
                  <a:pt x="652" y="0"/>
                </a:lnTo>
                <a:lnTo>
                  <a:pt x="679" y="0"/>
                </a:lnTo>
                <a:lnTo>
                  <a:pt x="705" y="4"/>
                </a:lnTo>
                <a:lnTo>
                  <a:pt x="729" y="8"/>
                </a:lnTo>
                <a:lnTo>
                  <a:pt x="756" y="14"/>
                </a:lnTo>
                <a:lnTo>
                  <a:pt x="780" y="20"/>
                </a:lnTo>
                <a:lnTo>
                  <a:pt x="806" y="28"/>
                </a:lnTo>
                <a:lnTo>
                  <a:pt x="830" y="38"/>
                </a:lnTo>
                <a:lnTo>
                  <a:pt x="855" y="51"/>
                </a:lnTo>
                <a:lnTo>
                  <a:pt x="855" y="51"/>
                </a:lnTo>
                <a:lnTo>
                  <a:pt x="863" y="55"/>
                </a:lnTo>
                <a:lnTo>
                  <a:pt x="867" y="61"/>
                </a:lnTo>
                <a:lnTo>
                  <a:pt x="869" y="67"/>
                </a:lnTo>
                <a:lnTo>
                  <a:pt x="871" y="75"/>
                </a:lnTo>
                <a:lnTo>
                  <a:pt x="871" y="75"/>
                </a:lnTo>
                <a:lnTo>
                  <a:pt x="871" y="125"/>
                </a:lnTo>
                <a:lnTo>
                  <a:pt x="871" y="125"/>
                </a:lnTo>
                <a:close/>
                <a:moveTo>
                  <a:pt x="626" y="557"/>
                </a:moveTo>
                <a:lnTo>
                  <a:pt x="626" y="557"/>
                </a:lnTo>
                <a:lnTo>
                  <a:pt x="652" y="557"/>
                </a:lnTo>
                <a:lnTo>
                  <a:pt x="652" y="557"/>
                </a:lnTo>
                <a:lnTo>
                  <a:pt x="695" y="559"/>
                </a:lnTo>
                <a:lnTo>
                  <a:pt x="735" y="567"/>
                </a:lnTo>
                <a:lnTo>
                  <a:pt x="776" y="577"/>
                </a:lnTo>
                <a:lnTo>
                  <a:pt x="816" y="593"/>
                </a:lnTo>
                <a:lnTo>
                  <a:pt x="816" y="91"/>
                </a:lnTo>
                <a:lnTo>
                  <a:pt x="816" y="91"/>
                </a:lnTo>
                <a:lnTo>
                  <a:pt x="776" y="75"/>
                </a:lnTo>
                <a:lnTo>
                  <a:pt x="735" y="63"/>
                </a:lnTo>
                <a:lnTo>
                  <a:pt x="693" y="55"/>
                </a:lnTo>
                <a:lnTo>
                  <a:pt x="652" y="53"/>
                </a:lnTo>
                <a:lnTo>
                  <a:pt x="652" y="53"/>
                </a:lnTo>
                <a:lnTo>
                  <a:pt x="626" y="53"/>
                </a:lnTo>
                <a:lnTo>
                  <a:pt x="626" y="557"/>
                </a:lnTo>
                <a:lnTo>
                  <a:pt x="626" y="557"/>
                </a:lnTo>
                <a:close/>
                <a:moveTo>
                  <a:pt x="260" y="53"/>
                </a:moveTo>
                <a:lnTo>
                  <a:pt x="260" y="53"/>
                </a:lnTo>
                <a:lnTo>
                  <a:pt x="237" y="53"/>
                </a:lnTo>
                <a:lnTo>
                  <a:pt x="217" y="55"/>
                </a:lnTo>
                <a:lnTo>
                  <a:pt x="195" y="57"/>
                </a:lnTo>
                <a:lnTo>
                  <a:pt x="173" y="61"/>
                </a:lnTo>
                <a:lnTo>
                  <a:pt x="152" y="67"/>
                </a:lnTo>
                <a:lnTo>
                  <a:pt x="130" y="73"/>
                </a:lnTo>
                <a:lnTo>
                  <a:pt x="108" y="81"/>
                </a:lnTo>
                <a:lnTo>
                  <a:pt x="85" y="91"/>
                </a:lnTo>
                <a:lnTo>
                  <a:pt x="85" y="593"/>
                </a:lnTo>
                <a:lnTo>
                  <a:pt x="85" y="593"/>
                </a:lnTo>
                <a:lnTo>
                  <a:pt x="108" y="583"/>
                </a:lnTo>
                <a:lnTo>
                  <a:pt x="130" y="575"/>
                </a:lnTo>
                <a:lnTo>
                  <a:pt x="152" y="569"/>
                </a:lnTo>
                <a:lnTo>
                  <a:pt x="173" y="565"/>
                </a:lnTo>
                <a:lnTo>
                  <a:pt x="195" y="561"/>
                </a:lnTo>
                <a:lnTo>
                  <a:pt x="217" y="557"/>
                </a:lnTo>
                <a:lnTo>
                  <a:pt x="260" y="557"/>
                </a:lnTo>
                <a:lnTo>
                  <a:pt x="260" y="557"/>
                </a:lnTo>
                <a:lnTo>
                  <a:pt x="302" y="559"/>
                </a:lnTo>
                <a:lnTo>
                  <a:pt x="343" y="567"/>
                </a:lnTo>
                <a:lnTo>
                  <a:pt x="383" y="577"/>
                </a:lnTo>
                <a:lnTo>
                  <a:pt x="424" y="593"/>
                </a:lnTo>
                <a:lnTo>
                  <a:pt x="424" y="91"/>
                </a:lnTo>
                <a:lnTo>
                  <a:pt x="424" y="91"/>
                </a:lnTo>
                <a:lnTo>
                  <a:pt x="383" y="75"/>
                </a:lnTo>
                <a:lnTo>
                  <a:pt x="343" y="63"/>
                </a:lnTo>
                <a:lnTo>
                  <a:pt x="300" y="55"/>
                </a:lnTo>
                <a:lnTo>
                  <a:pt x="260" y="53"/>
                </a:lnTo>
                <a:lnTo>
                  <a:pt x="26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6" name="Freeform 8"/>
          <p:cNvSpPr>
            <a:spLocks noEditPoints="1" noChangeArrowheads="1"/>
          </p:cNvSpPr>
          <p:nvPr/>
        </p:nvSpPr>
        <p:spPr bwMode="auto">
          <a:xfrm>
            <a:off x="3289300" y="1654175"/>
            <a:ext cx="352425" cy="257175"/>
          </a:xfrm>
          <a:custGeom>
            <a:avLst/>
            <a:gdLst>
              <a:gd name="T0" fmla="*/ 830 w 982"/>
              <a:gd name="T1" fmla="*/ 77 h 717"/>
              <a:gd name="T2" fmla="*/ 146 w 982"/>
              <a:gd name="T3" fmla="*/ 492 h 717"/>
              <a:gd name="T4" fmla="*/ 146 w 982"/>
              <a:gd name="T5" fmla="*/ 77 h 717"/>
              <a:gd name="T6" fmla="*/ 225 w 982"/>
              <a:gd name="T7" fmla="*/ 419 h 717"/>
              <a:gd name="T8" fmla="*/ 771 w 982"/>
              <a:gd name="T9" fmla="*/ 375 h 717"/>
              <a:gd name="T10" fmla="*/ 225 w 982"/>
              <a:gd name="T11" fmla="*/ 375 h 717"/>
              <a:gd name="T12" fmla="*/ 427 w 982"/>
              <a:gd name="T13" fmla="*/ 310 h 717"/>
              <a:gd name="T14" fmla="*/ 771 w 982"/>
              <a:gd name="T15" fmla="*/ 266 h 717"/>
              <a:gd name="T16" fmla="*/ 427 w 982"/>
              <a:gd name="T17" fmla="*/ 266 h 717"/>
              <a:gd name="T18" fmla="*/ 427 w 982"/>
              <a:gd name="T19" fmla="*/ 205 h 717"/>
              <a:gd name="T20" fmla="*/ 771 w 982"/>
              <a:gd name="T21" fmla="*/ 160 h 717"/>
              <a:gd name="T22" fmla="*/ 427 w 982"/>
              <a:gd name="T23" fmla="*/ 160 h 717"/>
              <a:gd name="T24" fmla="*/ 225 w 982"/>
              <a:gd name="T25" fmla="*/ 324 h 717"/>
              <a:gd name="T26" fmla="*/ 368 w 982"/>
              <a:gd name="T27" fmla="*/ 146 h 717"/>
              <a:gd name="T28" fmla="*/ 225 w 982"/>
              <a:gd name="T29" fmla="*/ 146 h 717"/>
              <a:gd name="T30" fmla="*/ 540 w 982"/>
              <a:gd name="T31" fmla="*/ 602 h 717"/>
              <a:gd name="T32" fmla="*/ 405 w 982"/>
              <a:gd name="T33" fmla="*/ 662 h 717"/>
              <a:gd name="T34" fmla="*/ 435 w 982"/>
              <a:gd name="T35" fmla="*/ 602 h 717"/>
              <a:gd name="T36" fmla="*/ 150 w 982"/>
              <a:gd name="T37" fmla="*/ 0 h 717"/>
              <a:gd name="T38" fmla="*/ 121 w 982"/>
              <a:gd name="T39" fmla="*/ 6 h 717"/>
              <a:gd name="T40" fmla="*/ 99 w 982"/>
              <a:gd name="T41" fmla="*/ 23 h 717"/>
              <a:gd name="T42" fmla="*/ 83 w 982"/>
              <a:gd name="T43" fmla="*/ 45 h 717"/>
              <a:gd name="T44" fmla="*/ 77 w 982"/>
              <a:gd name="T45" fmla="*/ 73 h 717"/>
              <a:gd name="T46" fmla="*/ 77 w 982"/>
              <a:gd name="T47" fmla="*/ 480 h 717"/>
              <a:gd name="T48" fmla="*/ 81 w 982"/>
              <a:gd name="T49" fmla="*/ 504 h 717"/>
              <a:gd name="T50" fmla="*/ 93 w 982"/>
              <a:gd name="T51" fmla="*/ 525 h 717"/>
              <a:gd name="T52" fmla="*/ 109 w 982"/>
              <a:gd name="T53" fmla="*/ 541 h 717"/>
              <a:gd name="T54" fmla="*/ 129 w 982"/>
              <a:gd name="T55" fmla="*/ 551 h 717"/>
              <a:gd name="T56" fmla="*/ 0 w 982"/>
              <a:gd name="T57" fmla="*/ 654 h 717"/>
              <a:gd name="T58" fmla="*/ 982 w 982"/>
              <a:gd name="T59" fmla="*/ 717 h 717"/>
              <a:gd name="T60" fmla="*/ 842 w 982"/>
              <a:gd name="T61" fmla="*/ 551 h 717"/>
              <a:gd name="T62" fmla="*/ 852 w 982"/>
              <a:gd name="T63" fmla="*/ 547 h 717"/>
              <a:gd name="T64" fmla="*/ 874 w 982"/>
              <a:gd name="T65" fmla="*/ 535 h 717"/>
              <a:gd name="T66" fmla="*/ 889 w 982"/>
              <a:gd name="T67" fmla="*/ 517 h 717"/>
              <a:gd name="T68" fmla="*/ 897 w 982"/>
              <a:gd name="T69" fmla="*/ 492 h 717"/>
              <a:gd name="T70" fmla="*/ 899 w 982"/>
              <a:gd name="T71" fmla="*/ 73 h 717"/>
              <a:gd name="T72" fmla="*/ 897 w 982"/>
              <a:gd name="T73" fmla="*/ 59 h 717"/>
              <a:gd name="T74" fmla="*/ 887 w 982"/>
              <a:gd name="T75" fmla="*/ 33 h 717"/>
              <a:gd name="T76" fmla="*/ 866 w 982"/>
              <a:gd name="T77" fmla="*/ 13 h 717"/>
              <a:gd name="T78" fmla="*/ 840 w 982"/>
              <a:gd name="T79" fmla="*/ 2 h 717"/>
              <a:gd name="T80" fmla="*/ 150 w 982"/>
              <a:gd name="T81" fmla="*/ 0 h 7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2"/>
              <a:gd name="T124" fmla="*/ 0 h 717"/>
              <a:gd name="T125" fmla="*/ 982 w 982"/>
              <a:gd name="T126" fmla="*/ 717 h 71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2" h="717">
                <a:moveTo>
                  <a:pt x="146" y="77"/>
                </a:moveTo>
                <a:lnTo>
                  <a:pt x="830" y="77"/>
                </a:lnTo>
                <a:lnTo>
                  <a:pt x="830" y="492"/>
                </a:lnTo>
                <a:lnTo>
                  <a:pt x="146" y="492"/>
                </a:lnTo>
                <a:lnTo>
                  <a:pt x="146" y="77"/>
                </a:lnTo>
                <a:lnTo>
                  <a:pt x="146" y="77"/>
                </a:lnTo>
                <a:close/>
                <a:moveTo>
                  <a:pt x="225" y="375"/>
                </a:moveTo>
                <a:lnTo>
                  <a:pt x="225" y="419"/>
                </a:lnTo>
                <a:lnTo>
                  <a:pt x="771" y="419"/>
                </a:lnTo>
                <a:lnTo>
                  <a:pt x="771" y="375"/>
                </a:lnTo>
                <a:lnTo>
                  <a:pt x="225" y="375"/>
                </a:lnTo>
                <a:lnTo>
                  <a:pt x="225" y="375"/>
                </a:lnTo>
                <a:close/>
                <a:moveTo>
                  <a:pt x="427" y="266"/>
                </a:moveTo>
                <a:lnTo>
                  <a:pt x="427" y="310"/>
                </a:lnTo>
                <a:lnTo>
                  <a:pt x="771" y="310"/>
                </a:lnTo>
                <a:lnTo>
                  <a:pt x="771" y="266"/>
                </a:lnTo>
                <a:lnTo>
                  <a:pt x="427" y="266"/>
                </a:lnTo>
                <a:lnTo>
                  <a:pt x="427" y="266"/>
                </a:lnTo>
                <a:close/>
                <a:moveTo>
                  <a:pt x="427" y="160"/>
                </a:moveTo>
                <a:lnTo>
                  <a:pt x="427" y="205"/>
                </a:lnTo>
                <a:lnTo>
                  <a:pt x="771" y="205"/>
                </a:lnTo>
                <a:lnTo>
                  <a:pt x="771" y="160"/>
                </a:lnTo>
                <a:lnTo>
                  <a:pt x="427" y="160"/>
                </a:lnTo>
                <a:lnTo>
                  <a:pt x="427" y="160"/>
                </a:lnTo>
                <a:close/>
                <a:moveTo>
                  <a:pt x="225" y="146"/>
                </a:moveTo>
                <a:lnTo>
                  <a:pt x="225" y="324"/>
                </a:lnTo>
                <a:lnTo>
                  <a:pt x="368" y="324"/>
                </a:lnTo>
                <a:lnTo>
                  <a:pt x="368" y="146"/>
                </a:lnTo>
                <a:lnTo>
                  <a:pt x="225" y="146"/>
                </a:lnTo>
                <a:lnTo>
                  <a:pt x="225" y="146"/>
                </a:lnTo>
                <a:close/>
                <a:moveTo>
                  <a:pt x="435" y="602"/>
                </a:moveTo>
                <a:lnTo>
                  <a:pt x="540" y="602"/>
                </a:lnTo>
                <a:lnTo>
                  <a:pt x="577" y="662"/>
                </a:lnTo>
                <a:lnTo>
                  <a:pt x="405" y="662"/>
                </a:lnTo>
                <a:lnTo>
                  <a:pt x="435" y="602"/>
                </a:lnTo>
                <a:lnTo>
                  <a:pt x="435" y="602"/>
                </a:lnTo>
                <a:close/>
                <a:moveTo>
                  <a:pt x="150" y="0"/>
                </a:moveTo>
                <a:lnTo>
                  <a:pt x="150" y="0"/>
                </a:lnTo>
                <a:lnTo>
                  <a:pt x="135" y="2"/>
                </a:lnTo>
                <a:lnTo>
                  <a:pt x="121" y="6"/>
                </a:lnTo>
                <a:lnTo>
                  <a:pt x="109" y="13"/>
                </a:lnTo>
                <a:lnTo>
                  <a:pt x="99" y="23"/>
                </a:lnTo>
                <a:lnTo>
                  <a:pt x="89" y="33"/>
                </a:lnTo>
                <a:lnTo>
                  <a:pt x="83" y="45"/>
                </a:lnTo>
                <a:lnTo>
                  <a:pt x="79" y="59"/>
                </a:lnTo>
                <a:lnTo>
                  <a:pt x="77" y="73"/>
                </a:lnTo>
                <a:lnTo>
                  <a:pt x="77" y="480"/>
                </a:lnTo>
                <a:lnTo>
                  <a:pt x="77" y="480"/>
                </a:lnTo>
                <a:lnTo>
                  <a:pt x="79" y="492"/>
                </a:lnTo>
                <a:lnTo>
                  <a:pt x="81" y="504"/>
                </a:lnTo>
                <a:lnTo>
                  <a:pt x="85" y="515"/>
                </a:lnTo>
                <a:lnTo>
                  <a:pt x="93" y="525"/>
                </a:lnTo>
                <a:lnTo>
                  <a:pt x="99" y="533"/>
                </a:lnTo>
                <a:lnTo>
                  <a:pt x="109" y="541"/>
                </a:lnTo>
                <a:lnTo>
                  <a:pt x="119" y="547"/>
                </a:lnTo>
                <a:lnTo>
                  <a:pt x="129" y="551"/>
                </a:lnTo>
                <a:lnTo>
                  <a:pt x="129" y="551"/>
                </a:lnTo>
                <a:lnTo>
                  <a:pt x="0" y="654"/>
                </a:lnTo>
                <a:lnTo>
                  <a:pt x="0" y="717"/>
                </a:lnTo>
                <a:lnTo>
                  <a:pt x="982" y="717"/>
                </a:lnTo>
                <a:lnTo>
                  <a:pt x="982" y="654"/>
                </a:lnTo>
                <a:lnTo>
                  <a:pt x="842" y="551"/>
                </a:lnTo>
                <a:lnTo>
                  <a:pt x="842" y="551"/>
                </a:lnTo>
                <a:lnTo>
                  <a:pt x="852" y="547"/>
                </a:lnTo>
                <a:lnTo>
                  <a:pt x="864" y="543"/>
                </a:lnTo>
                <a:lnTo>
                  <a:pt x="874" y="535"/>
                </a:lnTo>
                <a:lnTo>
                  <a:pt x="882" y="527"/>
                </a:lnTo>
                <a:lnTo>
                  <a:pt x="889" y="517"/>
                </a:lnTo>
                <a:lnTo>
                  <a:pt x="895" y="504"/>
                </a:lnTo>
                <a:lnTo>
                  <a:pt x="897" y="492"/>
                </a:lnTo>
                <a:lnTo>
                  <a:pt x="899" y="480"/>
                </a:lnTo>
                <a:lnTo>
                  <a:pt x="899" y="73"/>
                </a:lnTo>
                <a:lnTo>
                  <a:pt x="899" y="73"/>
                </a:lnTo>
                <a:lnTo>
                  <a:pt x="897" y="59"/>
                </a:lnTo>
                <a:lnTo>
                  <a:pt x="893" y="45"/>
                </a:lnTo>
                <a:lnTo>
                  <a:pt x="887" y="33"/>
                </a:lnTo>
                <a:lnTo>
                  <a:pt x="876" y="23"/>
                </a:lnTo>
                <a:lnTo>
                  <a:pt x="866" y="13"/>
                </a:lnTo>
                <a:lnTo>
                  <a:pt x="854" y="6"/>
                </a:lnTo>
                <a:lnTo>
                  <a:pt x="840" y="2"/>
                </a:lnTo>
                <a:lnTo>
                  <a:pt x="826" y="0"/>
                </a:lnTo>
                <a:lnTo>
                  <a:pt x="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7" name="Freeform 9"/>
          <p:cNvSpPr>
            <a:spLocks noEditPoints="1" noChangeArrowheads="1"/>
          </p:cNvSpPr>
          <p:nvPr/>
        </p:nvSpPr>
        <p:spPr bwMode="auto">
          <a:xfrm>
            <a:off x="9667875" y="1654175"/>
            <a:ext cx="247650" cy="347663"/>
          </a:xfrm>
          <a:custGeom>
            <a:avLst/>
            <a:gdLst>
              <a:gd name="T0" fmla="*/ 443 w 690"/>
              <a:gd name="T1" fmla="*/ 556 h 969"/>
              <a:gd name="T2" fmla="*/ 482 w 690"/>
              <a:gd name="T3" fmla="*/ 627 h 969"/>
              <a:gd name="T4" fmla="*/ 530 w 690"/>
              <a:gd name="T5" fmla="*/ 659 h 969"/>
              <a:gd name="T6" fmla="*/ 589 w 690"/>
              <a:gd name="T7" fmla="*/ 680 h 969"/>
              <a:gd name="T8" fmla="*/ 654 w 690"/>
              <a:gd name="T9" fmla="*/ 720 h 969"/>
              <a:gd name="T10" fmla="*/ 680 w 690"/>
              <a:gd name="T11" fmla="*/ 761 h 969"/>
              <a:gd name="T12" fmla="*/ 688 w 690"/>
              <a:gd name="T13" fmla="*/ 829 h 969"/>
              <a:gd name="T14" fmla="*/ 670 w 690"/>
              <a:gd name="T15" fmla="*/ 878 h 969"/>
              <a:gd name="T16" fmla="*/ 640 w 690"/>
              <a:gd name="T17" fmla="*/ 917 h 969"/>
              <a:gd name="T18" fmla="*/ 583 w 690"/>
              <a:gd name="T19" fmla="*/ 949 h 969"/>
              <a:gd name="T20" fmla="*/ 532 w 690"/>
              <a:gd name="T21" fmla="*/ 953 h 969"/>
              <a:gd name="T22" fmla="*/ 478 w 690"/>
              <a:gd name="T23" fmla="*/ 933 h 969"/>
              <a:gd name="T24" fmla="*/ 445 w 690"/>
              <a:gd name="T25" fmla="*/ 890 h 969"/>
              <a:gd name="T26" fmla="*/ 421 w 690"/>
              <a:gd name="T27" fmla="*/ 793 h 969"/>
              <a:gd name="T28" fmla="*/ 403 w 690"/>
              <a:gd name="T29" fmla="*/ 714 h 969"/>
              <a:gd name="T30" fmla="*/ 358 w 690"/>
              <a:gd name="T31" fmla="*/ 558 h 969"/>
              <a:gd name="T32" fmla="*/ 298 w 690"/>
              <a:gd name="T33" fmla="*/ 601 h 969"/>
              <a:gd name="T34" fmla="*/ 255 w 690"/>
              <a:gd name="T35" fmla="*/ 688 h 969"/>
              <a:gd name="T36" fmla="*/ 215 w 690"/>
              <a:gd name="T37" fmla="*/ 819 h 969"/>
              <a:gd name="T38" fmla="*/ 209 w 690"/>
              <a:gd name="T39" fmla="*/ 866 h 969"/>
              <a:gd name="T40" fmla="*/ 190 w 690"/>
              <a:gd name="T41" fmla="*/ 927 h 969"/>
              <a:gd name="T42" fmla="*/ 152 w 690"/>
              <a:gd name="T43" fmla="*/ 961 h 969"/>
              <a:gd name="T44" fmla="*/ 101 w 690"/>
              <a:gd name="T45" fmla="*/ 969 h 969"/>
              <a:gd name="T46" fmla="*/ 43 w 690"/>
              <a:gd name="T47" fmla="*/ 955 h 969"/>
              <a:gd name="T48" fmla="*/ 10 w 690"/>
              <a:gd name="T49" fmla="*/ 931 h 969"/>
              <a:gd name="T50" fmla="*/ 0 w 690"/>
              <a:gd name="T51" fmla="*/ 886 h 969"/>
              <a:gd name="T52" fmla="*/ 6 w 690"/>
              <a:gd name="T53" fmla="*/ 825 h 969"/>
              <a:gd name="T54" fmla="*/ 18 w 690"/>
              <a:gd name="T55" fmla="*/ 748 h 969"/>
              <a:gd name="T56" fmla="*/ 55 w 690"/>
              <a:gd name="T57" fmla="*/ 668 h 969"/>
              <a:gd name="T58" fmla="*/ 93 w 690"/>
              <a:gd name="T59" fmla="*/ 629 h 969"/>
              <a:gd name="T60" fmla="*/ 162 w 690"/>
              <a:gd name="T61" fmla="*/ 605 h 969"/>
              <a:gd name="T62" fmla="*/ 229 w 690"/>
              <a:gd name="T63" fmla="*/ 558 h 969"/>
              <a:gd name="T64" fmla="*/ 269 w 690"/>
              <a:gd name="T65" fmla="*/ 502 h 969"/>
              <a:gd name="T66" fmla="*/ 184 w 690"/>
              <a:gd name="T67" fmla="*/ 246 h 969"/>
              <a:gd name="T68" fmla="*/ 160 w 690"/>
              <a:gd name="T69" fmla="*/ 115 h 969"/>
              <a:gd name="T70" fmla="*/ 172 w 690"/>
              <a:gd name="T71" fmla="*/ 26 h 969"/>
              <a:gd name="T72" fmla="*/ 263 w 690"/>
              <a:gd name="T73" fmla="*/ 165 h 969"/>
              <a:gd name="T74" fmla="*/ 468 w 690"/>
              <a:gd name="T75" fmla="*/ 22 h 969"/>
              <a:gd name="T76" fmla="*/ 480 w 690"/>
              <a:gd name="T77" fmla="*/ 113 h 969"/>
              <a:gd name="T78" fmla="*/ 458 w 690"/>
              <a:gd name="T79" fmla="*/ 259 h 969"/>
              <a:gd name="T80" fmla="*/ 387 w 690"/>
              <a:gd name="T81" fmla="*/ 467 h 969"/>
              <a:gd name="T82" fmla="*/ 138 w 690"/>
              <a:gd name="T83" fmla="*/ 805 h 969"/>
              <a:gd name="T84" fmla="*/ 160 w 690"/>
              <a:gd name="T85" fmla="*/ 712 h 969"/>
              <a:gd name="T86" fmla="*/ 146 w 690"/>
              <a:gd name="T87" fmla="*/ 690 h 969"/>
              <a:gd name="T88" fmla="*/ 117 w 690"/>
              <a:gd name="T89" fmla="*/ 716 h 969"/>
              <a:gd name="T90" fmla="*/ 91 w 690"/>
              <a:gd name="T91" fmla="*/ 793 h 969"/>
              <a:gd name="T92" fmla="*/ 83 w 690"/>
              <a:gd name="T93" fmla="*/ 848 h 969"/>
              <a:gd name="T94" fmla="*/ 87 w 690"/>
              <a:gd name="T95" fmla="*/ 884 h 969"/>
              <a:gd name="T96" fmla="*/ 105 w 690"/>
              <a:gd name="T97" fmla="*/ 888 h 969"/>
              <a:gd name="T98" fmla="*/ 128 w 690"/>
              <a:gd name="T99" fmla="*/ 868 h 969"/>
              <a:gd name="T100" fmla="*/ 134 w 690"/>
              <a:gd name="T101" fmla="*/ 831 h 969"/>
              <a:gd name="T102" fmla="*/ 498 w 690"/>
              <a:gd name="T103" fmla="*/ 781 h 969"/>
              <a:gd name="T104" fmla="*/ 520 w 690"/>
              <a:gd name="T105" fmla="*/ 856 h 969"/>
              <a:gd name="T106" fmla="*/ 551 w 690"/>
              <a:gd name="T107" fmla="*/ 876 h 969"/>
              <a:gd name="T108" fmla="*/ 587 w 690"/>
              <a:gd name="T109" fmla="*/ 858 h 969"/>
              <a:gd name="T110" fmla="*/ 609 w 690"/>
              <a:gd name="T111" fmla="*/ 817 h 969"/>
              <a:gd name="T112" fmla="*/ 607 w 690"/>
              <a:gd name="T113" fmla="*/ 791 h 969"/>
              <a:gd name="T114" fmla="*/ 561 w 690"/>
              <a:gd name="T115" fmla="*/ 746 h 969"/>
              <a:gd name="T116" fmla="*/ 514 w 690"/>
              <a:gd name="T117" fmla="*/ 734 h 969"/>
              <a:gd name="T118" fmla="*/ 498 w 690"/>
              <a:gd name="T119" fmla="*/ 765 h 9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0"/>
              <a:gd name="T181" fmla="*/ 0 h 969"/>
              <a:gd name="T182" fmla="*/ 690 w 690"/>
              <a:gd name="T183" fmla="*/ 969 h 96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0" h="969">
                <a:moveTo>
                  <a:pt x="415" y="493"/>
                </a:moveTo>
                <a:lnTo>
                  <a:pt x="415" y="493"/>
                </a:lnTo>
                <a:lnTo>
                  <a:pt x="431" y="526"/>
                </a:lnTo>
                <a:lnTo>
                  <a:pt x="443" y="556"/>
                </a:lnTo>
                <a:lnTo>
                  <a:pt x="453" y="582"/>
                </a:lnTo>
                <a:lnTo>
                  <a:pt x="466" y="607"/>
                </a:lnTo>
                <a:lnTo>
                  <a:pt x="474" y="617"/>
                </a:lnTo>
                <a:lnTo>
                  <a:pt x="482" y="627"/>
                </a:lnTo>
                <a:lnTo>
                  <a:pt x="492" y="635"/>
                </a:lnTo>
                <a:lnTo>
                  <a:pt x="502" y="643"/>
                </a:lnTo>
                <a:lnTo>
                  <a:pt x="516" y="651"/>
                </a:lnTo>
                <a:lnTo>
                  <a:pt x="530" y="659"/>
                </a:lnTo>
                <a:lnTo>
                  <a:pt x="547" y="665"/>
                </a:lnTo>
                <a:lnTo>
                  <a:pt x="567" y="672"/>
                </a:lnTo>
                <a:lnTo>
                  <a:pt x="567" y="672"/>
                </a:lnTo>
                <a:lnTo>
                  <a:pt x="589" y="680"/>
                </a:lnTo>
                <a:lnTo>
                  <a:pt x="609" y="688"/>
                </a:lnTo>
                <a:lnTo>
                  <a:pt x="626" y="698"/>
                </a:lnTo>
                <a:lnTo>
                  <a:pt x="642" y="708"/>
                </a:lnTo>
                <a:lnTo>
                  <a:pt x="654" y="720"/>
                </a:lnTo>
                <a:lnTo>
                  <a:pt x="664" y="732"/>
                </a:lnTo>
                <a:lnTo>
                  <a:pt x="672" y="746"/>
                </a:lnTo>
                <a:lnTo>
                  <a:pt x="680" y="761"/>
                </a:lnTo>
                <a:lnTo>
                  <a:pt x="680" y="761"/>
                </a:lnTo>
                <a:lnTo>
                  <a:pt x="686" y="777"/>
                </a:lnTo>
                <a:lnTo>
                  <a:pt x="688" y="795"/>
                </a:lnTo>
                <a:lnTo>
                  <a:pt x="690" y="813"/>
                </a:lnTo>
                <a:lnTo>
                  <a:pt x="688" y="829"/>
                </a:lnTo>
                <a:lnTo>
                  <a:pt x="688" y="829"/>
                </a:lnTo>
                <a:lnTo>
                  <a:pt x="684" y="848"/>
                </a:lnTo>
                <a:lnTo>
                  <a:pt x="678" y="862"/>
                </a:lnTo>
                <a:lnTo>
                  <a:pt x="670" y="878"/>
                </a:lnTo>
                <a:lnTo>
                  <a:pt x="662" y="892"/>
                </a:lnTo>
                <a:lnTo>
                  <a:pt x="662" y="892"/>
                </a:lnTo>
                <a:lnTo>
                  <a:pt x="652" y="904"/>
                </a:lnTo>
                <a:lnTo>
                  <a:pt x="640" y="917"/>
                </a:lnTo>
                <a:lnTo>
                  <a:pt x="628" y="929"/>
                </a:lnTo>
                <a:lnTo>
                  <a:pt x="613" y="937"/>
                </a:lnTo>
                <a:lnTo>
                  <a:pt x="599" y="945"/>
                </a:lnTo>
                <a:lnTo>
                  <a:pt x="583" y="949"/>
                </a:lnTo>
                <a:lnTo>
                  <a:pt x="569" y="953"/>
                </a:lnTo>
                <a:lnTo>
                  <a:pt x="553" y="955"/>
                </a:lnTo>
                <a:lnTo>
                  <a:pt x="553" y="955"/>
                </a:lnTo>
                <a:lnTo>
                  <a:pt x="532" y="953"/>
                </a:lnTo>
                <a:lnTo>
                  <a:pt x="516" y="951"/>
                </a:lnTo>
                <a:lnTo>
                  <a:pt x="502" y="947"/>
                </a:lnTo>
                <a:lnTo>
                  <a:pt x="490" y="941"/>
                </a:lnTo>
                <a:lnTo>
                  <a:pt x="478" y="933"/>
                </a:lnTo>
                <a:lnTo>
                  <a:pt x="468" y="923"/>
                </a:lnTo>
                <a:lnTo>
                  <a:pt x="460" y="912"/>
                </a:lnTo>
                <a:lnTo>
                  <a:pt x="451" y="902"/>
                </a:lnTo>
                <a:lnTo>
                  <a:pt x="445" y="890"/>
                </a:lnTo>
                <a:lnTo>
                  <a:pt x="439" y="876"/>
                </a:lnTo>
                <a:lnTo>
                  <a:pt x="431" y="850"/>
                </a:lnTo>
                <a:lnTo>
                  <a:pt x="425" y="821"/>
                </a:lnTo>
                <a:lnTo>
                  <a:pt x="421" y="793"/>
                </a:lnTo>
                <a:lnTo>
                  <a:pt x="421" y="793"/>
                </a:lnTo>
                <a:lnTo>
                  <a:pt x="415" y="763"/>
                </a:lnTo>
                <a:lnTo>
                  <a:pt x="415" y="763"/>
                </a:lnTo>
                <a:lnTo>
                  <a:pt x="403" y="714"/>
                </a:lnTo>
                <a:lnTo>
                  <a:pt x="389" y="665"/>
                </a:lnTo>
                <a:lnTo>
                  <a:pt x="370" y="617"/>
                </a:lnTo>
                <a:lnTo>
                  <a:pt x="350" y="570"/>
                </a:lnTo>
                <a:lnTo>
                  <a:pt x="358" y="558"/>
                </a:lnTo>
                <a:lnTo>
                  <a:pt x="358" y="558"/>
                </a:lnTo>
                <a:lnTo>
                  <a:pt x="334" y="544"/>
                </a:lnTo>
                <a:lnTo>
                  <a:pt x="292" y="591"/>
                </a:lnTo>
                <a:lnTo>
                  <a:pt x="298" y="601"/>
                </a:lnTo>
                <a:lnTo>
                  <a:pt x="298" y="601"/>
                </a:lnTo>
                <a:lnTo>
                  <a:pt x="275" y="641"/>
                </a:lnTo>
                <a:lnTo>
                  <a:pt x="255" y="688"/>
                </a:lnTo>
                <a:lnTo>
                  <a:pt x="255" y="688"/>
                </a:lnTo>
                <a:lnTo>
                  <a:pt x="243" y="718"/>
                </a:lnTo>
                <a:lnTo>
                  <a:pt x="233" y="748"/>
                </a:lnTo>
                <a:lnTo>
                  <a:pt x="223" y="783"/>
                </a:lnTo>
                <a:lnTo>
                  <a:pt x="215" y="819"/>
                </a:lnTo>
                <a:lnTo>
                  <a:pt x="215" y="819"/>
                </a:lnTo>
                <a:lnTo>
                  <a:pt x="213" y="840"/>
                </a:lnTo>
                <a:lnTo>
                  <a:pt x="213" y="840"/>
                </a:lnTo>
                <a:lnTo>
                  <a:pt x="209" y="866"/>
                </a:lnTo>
                <a:lnTo>
                  <a:pt x="209" y="866"/>
                </a:lnTo>
                <a:lnTo>
                  <a:pt x="204" y="888"/>
                </a:lnTo>
                <a:lnTo>
                  <a:pt x="198" y="908"/>
                </a:lnTo>
                <a:lnTo>
                  <a:pt x="190" y="927"/>
                </a:lnTo>
                <a:lnTo>
                  <a:pt x="178" y="945"/>
                </a:lnTo>
                <a:lnTo>
                  <a:pt x="170" y="951"/>
                </a:lnTo>
                <a:lnTo>
                  <a:pt x="162" y="957"/>
                </a:lnTo>
                <a:lnTo>
                  <a:pt x="152" y="961"/>
                </a:lnTo>
                <a:lnTo>
                  <a:pt x="142" y="965"/>
                </a:lnTo>
                <a:lnTo>
                  <a:pt x="130" y="969"/>
                </a:lnTo>
                <a:lnTo>
                  <a:pt x="117" y="969"/>
                </a:lnTo>
                <a:lnTo>
                  <a:pt x="101" y="969"/>
                </a:lnTo>
                <a:lnTo>
                  <a:pt x="85" y="967"/>
                </a:lnTo>
                <a:lnTo>
                  <a:pt x="85" y="967"/>
                </a:lnTo>
                <a:lnTo>
                  <a:pt x="55" y="959"/>
                </a:lnTo>
                <a:lnTo>
                  <a:pt x="43" y="955"/>
                </a:lnTo>
                <a:lnTo>
                  <a:pt x="32" y="951"/>
                </a:lnTo>
                <a:lnTo>
                  <a:pt x="24" y="945"/>
                </a:lnTo>
                <a:lnTo>
                  <a:pt x="16" y="937"/>
                </a:lnTo>
                <a:lnTo>
                  <a:pt x="10" y="931"/>
                </a:lnTo>
                <a:lnTo>
                  <a:pt x="6" y="923"/>
                </a:lnTo>
                <a:lnTo>
                  <a:pt x="4" y="914"/>
                </a:lnTo>
                <a:lnTo>
                  <a:pt x="2" y="904"/>
                </a:lnTo>
                <a:lnTo>
                  <a:pt x="0" y="886"/>
                </a:lnTo>
                <a:lnTo>
                  <a:pt x="2" y="864"/>
                </a:lnTo>
                <a:lnTo>
                  <a:pt x="4" y="840"/>
                </a:lnTo>
                <a:lnTo>
                  <a:pt x="4" y="840"/>
                </a:lnTo>
                <a:lnTo>
                  <a:pt x="6" y="825"/>
                </a:lnTo>
                <a:lnTo>
                  <a:pt x="6" y="825"/>
                </a:lnTo>
                <a:lnTo>
                  <a:pt x="8" y="799"/>
                </a:lnTo>
                <a:lnTo>
                  <a:pt x="14" y="773"/>
                </a:lnTo>
                <a:lnTo>
                  <a:pt x="18" y="748"/>
                </a:lnTo>
                <a:lnTo>
                  <a:pt x="26" y="726"/>
                </a:lnTo>
                <a:lnTo>
                  <a:pt x="34" y="704"/>
                </a:lnTo>
                <a:lnTo>
                  <a:pt x="43" y="686"/>
                </a:lnTo>
                <a:lnTo>
                  <a:pt x="55" y="668"/>
                </a:lnTo>
                <a:lnTo>
                  <a:pt x="65" y="653"/>
                </a:lnTo>
                <a:lnTo>
                  <a:pt x="65" y="653"/>
                </a:lnTo>
                <a:lnTo>
                  <a:pt x="79" y="639"/>
                </a:lnTo>
                <a:lnTo>
                  <a:pt x="93" y="629"/>
                </a:lnTo>
                <a:lnTo>
                  <a:pt x="109" y="619"/>
                </a:lnTo>
                <a:lnTo>
                  <a:pt x="126" y="613"/>
                </a:lnTo>
                <a:lnTo>
                  <a:pt x="144" y="607"/>
                </a:lnTo>
                <a:lnTo>
                  <a:pt x="162" y="605"/>
                </a:lnTo>
                <a:lnTo>
                  <a:pt x="182" y="605"/>
                </a:lnTo>
                <a:lnTo>
                  <a:pt x="204" y="609"/>
                </a:lnTo>
                <a:lnTo>
                  <a:pt x="204" y="609"/>
                </a:lnTo>
                <a:lnTo>
                  <a:pt x="229" y="558"/>
                </a:lnTo>
                <a:lnTo>
                  <a:pt x="229" y="558"/>
                </a:lnTo>
                <a:lnTo>
                  <a:pt x="249" y="518"/>
                </a:lnTo>
                <a:lnTo>
                  <a:pt x="257" y="532"/>
                </a:lnTo>
                <a:lnTo>
                  <a:pt x="269" y="502"/>
                </a:lnTo>
                <a:lnTo>
                  <a:pt x="269" y="502"/>
                </a:lnTo>
                <a:lnTo>
                  <a:pt x="235" y="410"/>
                </a:lnTo>
                <a:lnTo>
                  <a:pt x="207" y="325"/>
                </a:lnTo>
                <a:lnTo>
                  <a:pt x="184" y="246"/>
                </a:lnTo>
                <a:lnTo>
                  <a:pt x="174" y="210"/>
                </a:lnTo>
                <a:lnTo>
                  <a:pt x="168" y="178"/>
                </a:lnTo>
                <a:lnTo>
                  <a:pt x="162" y="145"/>
                </a:lnTo>
                <a:lnTo>
                  <a:pt x="160" y="115"/>
                </a:lnTo>
                <a:lnTo>
                  <a:pt x="160" y="89"/>
                </a:lnTo>
                <a:lnTo>
                  <a:pt x="162" y="64"/>
                </a:lnTo>
                <a:lnTo>
                  <a:pt x="166" y="44"/>
                </a:lnTo>
                <a:lnTo>
                  <a:pt x="172" y="26"/>
                </a:lnTo>
                <a:lnTo>
                  <a:pt x="182" y="10"/>
                </a:lnTo>
                <a:lnTo>
                  <a:pt x="196" y="0"/>
                </a:lnTo>
                <a:lnTo>
                  <a:pt x="196" y="0"/>
                </a:lnTo>
                <a:lnTo>
                  <a:pt x="263" y="165"/>
                </a:lnTo>
                <a:lnTo>
                  <a:pt x="332" y="336"/>
                </a:lnTo>
                <a:lnTo>
                  <a:pt x="462" y="2"/>
                </a:lnTo>
                <a:lnTo>
                  <a:pt x="462" y="2"/>
                </a:lnTo>
                <a:lnTo>
                  <a:pt x="468" y="22"/>
                </a:lnTo>
                <a:lnTo>
                  <a:pt x="474" y="42"/>
                </a:lnTo>
                <a:lnTo>
                  <a:pt x="478" y="64"/>
                </a:lnTo>
                <a:lnTo>
                  <a:pt x="480" y="89"/>
                </a:lnTo>
                <a:lnTo>
                  <a:pt x="480" y="113"/>
                </a:lnTo>
                <a:lnTo>
                  <a:pt x="480" y="139"/>
                </a:lnTo>
                <a:lnTo>
                  <a:pt x="476" y="168"/>
                </a:lnTo>
                <a:lnTo>
                  <a:pt x="472" y="196"/>
                </a:lnTo>
                <a:lnTo>
                  <a:pt x="458" y="259"/>
                </a:lnTo>
                <a:lnTo>
                  <a:pt x="439" y="325"/>
                </a:lnTo>
                <a:lnTo>
                  <a:pt x="415" y="394"/>
                </a:lnTo>
                <a:lnTo>
                  <a:pt x="387" y="467"/>
                </a:lnTo>
                <a:lnTo>
                  <a:pt x="387" y="467"/>
                </a:lnTo>
                <a:lnTo>
                  <a:pt x="403" y="506"/>
                </a:lnTo>
                <a:lnTo>
                  <a:pt x="415" y="493"/>
                </a:lnTo>
                <a:lnTo>
                  <a:pt x="415" y="493"/>
                </a:lnTo>
                <a:close/>
                <a:moveTo>
                  <a:pt x="138" y="805"/>
                </a:moveTo>
                <a:lnTo>
                  <a:pt x="138" y="805"/>
                </a:lnTo>
                <a:lnTo>
                  <a:pt x="144" y="773"/>
                </a:lnTo>
                <a:lnTo>
                  <a:pt x="152" y="742"/>
                </a:lnTo>
                <a:lnTo>
                  <a:pt x="160" y="712"/>
                </a:lnTo>
                <a:lnTo>
                  <a:pt x="170" y="686"/>
                </a:lnTo>
                <a:lnTo>
                  <a:pt x="170" y="686"/>
                </a:lnTo>
                <a:lnTo>
                  <a:pt x="156" y="686"/>
                </a:lnTo>
                <a:lnTo>
                  <a:pt x="146" y="690"/>
                </a:lnTo>
                <a:lnTo>
                  <a:pt x="134" y="696"/>
                </a:lnTo>
                <a:lnTo>
                  <a:pt x="126" y="706"/>
                </a:lnTo>
                <a:lnTo>
                  <a:pt x="126" y="706"/>
                </a:lnTo>
                <a:lnTo>
                  <a:pt x="117" y="716"/>
                </a:lnTo>
                <a:lnTo>
                  <a:pt x="111" y="728"/>
                </a:lnTo>
                <a:lnTo>
                  <a:pt x="105" y="740"/>
                </a:lnTo>
                <a:lnTo>
                  <a:pt x="99" y="757"/>
                </a:lnTo>
                <a:lnTo>
                  <a:pt x="91" y="793"/>
                </a:lnTo>
                <a:lnTo>
                  <a:pt x="85" y="834"/>
                </a:lnTo>
                <a:lnTo>
                  <a:pt x="85" y="834"/>
                </a:lnTo>
                <a:lnTo>
                  <a:pt x="83" y="848"/>
                </a:lnTo>
                <a:lnTo>
                  <a:pt x="83" y="848"/>
                </a:lnTo>
                <a:lnTo>
                  <a:pt x="81" y="864"/>
                </a:lnTo>
                <a:lnTo>
                  <a:pt x="83" y="876"/>
                </a:lnTo>
                <a:lnTo>
                  <a:pt x="85" y="880"/>
                </a:lnTo>
                <a:lnTo>
                  <a:pt x="87" y="884"/>
                </a:lnTo>
                <a:lnTo>
                  <a:pt x="91" y="886"/>
                </a:lnTo>
                <a:lnTo>
                  <a:pt x="99" y="888"/>
                </a:lnTo>
                <a:lnTo>
                  <a:pt x="99" y="888"/>
                </a:lnTo>
                <a:lnTo>
                  <a:pt x="105" y="888"/>
                </a:lnTo>
                <a:lnTo>
                  <a:pt x="111" y="888"/>
                </a:lnTo>
                <a:lnTo>
                  <a:pt x="117" y="884"/>
                </a:lnTo>
                <a:lnTo>
                  <a:pt x="121" y="880"/>
                </a:lnTo>
                <a:lnTo>
                  <a:pt x="128" y="868"/>
                </a:lnTo>
                <a:lnTo>
                  <a:pt x="130" y="854"/>
                </a:lnTo>
                <a:lnTo>
                  <a:pt x="130" y="854"/>
                </a:lnTo>
                <a:lnTo>
                  <a:pt x="134" y="831"/>
                </a:lnTo>
                <a:lnTo>
                  <a:pt x="134" y="831"/>
                </a:lnTo>
                <a:lnTo>
                  <a:pt x="138" y="805"/>
                </a:lnTo>
                <a:lnTo>
                  <a:pt x="138" y="805"/>
                </a:lnTo>
                <a:close/>
                <a:moveTo>
                  <a:pt x="498" y="781"/>
                </a:moveTo>
                <a:lnTo>
                  <a:pt x="498" y="781"/>
                </a:lnTo>
                <a:lnTo>
                  <a:pt x="504" y="813"/>
                </a:lnTo>
                <a:lnTo>
                  <a:pt x="508" y="829"/>
                </a:lnTo>
                <a:lnTo>
                  <a:pt x="514" y="844"/>
                </a:lnTo>
                <a:lnTo>
                  <a:pt x="520" y="856"/>
                </a:lnTo>
                <a:lnTo>
                  <a:pt x="528" y="866"/>
                </a:lnTo>
                <a:lnTo>
                  <a:pt x="539" y="874"/>
                </a:lnTo>
                <a:lnTo>
                  <a:pt x="545" y="874"/>
                </a:lnTo>
                <a:lnTo>
                  <a:pt x="551" y="876"/>
                </a:lnTo>
                <a:lnTo>
                  <a:pt x="551" y="876"/>
                </a:lnTo>
                <a:lnTo>
                  <a:pt x="565" y="874"/>
                </a:lnTo>
                <a:lnTo>
                  <a:pt x="577" y="868"/>
                </a:lnTo>
                <a:lnTo>
                  <a:pt x="587" y="858"/>
                </a:lnTo>
                <a:lnTo>
                  <a:pt x="597" y="846"/>
                </a:lnTo>
                <a:lnTo>
                  <a:pt x="597" y="846"/>
                </a:lnTo>
                <a:lnTo>
                  <a:pt x="605" y="831"/>
                </a:lnTo>
                <a:lnTo>
                  <a:pt x="609" y="817"/>
                </a:lnTo>
                <a:lnTo>
                  <a:pt x="609" y="817"/>
                </a:lnTo>
                <a:lnTo>
                  <a:pt x="609" y="803"/>
                </a:lnTo>
                <a:lnTo>
                  <a:pt x="607" y="791"/>
                </a:lnTo>
                <a:lnTo>
                  <a:pt x="607" y="791"/>
                </a:lnTo>
                <a:lnTo>
                  <a:pt x="603" y="783"/>
                </a:lnTo>
                <a:lnTo>
                  <a:pt x="597" y="775"/>
                </a:lnTo>
                <a:lnTo>
                  <a:pt x="581" y="761"/>
                </a:lnTo>
                <a:lnTo>
                  <a:pt x="561" y="746"/>
                </a:lnTo>
                <a:lnTo>
                  <a:pt x="541" y="738"/>
                </a:lnTo>
                <a:lnTo>
                  <a:pt x="530" y="734"/>
                </a:lnTo>
                <a:lnTo>
                  <a:pt x="522" y="734"/>
                </a:lnTo>
                <a:lnTo>
                  <a:pt x="514" y="734"/>
                </a:lnTo>
                <a:lnTo>
                  <a:pt x="506" y="738"/>
                </a:lnTo>
                <a:lnTo>
                  <a:pt x="502" y="744"/>
                </a:lnTo>
                <a:lnTo>
                  <a:pt x="498" y="753"/>
                </a:lnTo>
                <a:lnTo>
                  <a:pt x="498" y="765"/>
                </a:lnTo>
                <a:lnTo>
                  <a:pt x="498" y="781"/>
                </a:lnTo>
                <a:lnTo>
                  <a:pt x="498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8" name="Freeform 10"/>
          <p:cNvSpPr>
            <a:spLocks noEditPoints="1" noChangeArrowheads="1"/>
          </p:cNvSpPr>
          <p:nvPr/>
        </p:nvSpPr>
        <p:spPr bwMode="auto">
          <a:xfrm>
            <a:off x="4759325" y="1654175"/>
            <a:ext cx="342900" cy="301625"/>
          </a:xfrm>
          <a:custGeom>
            <a:avLst/>
            <a:gdLst>
              <a:gd name="T0" fmla="*/ 348 w 957"/>
              <a:gd name="T1" fmla="*/ 755 h 838"/>
              <a:gd name="T2" fmla="*/ 170 w 957"/>
              <a:gd name="T3" fmla="*/ 621 h 838"/>
              <a:gd name="T4" fmla="*/ 68 w 957"/>
              <a:gd name="T5" fmla="*/ 498 h 838"/>
              <a:gd name="T6" fmla="*/ 8 w 957"/>
              <a:gd name="T7" fmla="*/ 344 h 838"/>
              <a:gd name="T8" fmla="*/ 14 w 957"/>
              <a:gd name="T9" fmla="*/ 174 h 838"/>
              <a:gd name="T10" fmla="*/ 66 w 957"/>
              <a:gd name="T11" fmla="*/ 85 h 838"/>
              <a:gd name="T12" fmla="*/ 149 w 957"/>
              <a:gd name="T13" fmla="*/ 22 h 838"/>
              <a:gd name="T14" fmla="*/ 269 w 957"/>
              <a:gd name="T15" fmla="*/ 0 h 838"/>
              <a:gd name="T16" fmla="*/ 370 w 957"/>
              <a:gd name="T17" fmla="*/ 22 h 838"/>
              <a:gd name="T18" fmla="*/ 469 w 957"/>
              <a:gd name="T19" fmla="*/ 85 h 838"/>
              <a:gd name="T20" fmla="*/ 512 w 957"/>
              <a:gd name="T21" fmla="*/ 64 h 838"/>
              <a:gd name="T22" fmla="*/ 637 w 957"/>
              <a:gd name="T23" fmla="*/ 6 h 838"/>
              <a:gd name="T24" fmla="*/ 738 w 957"/>
              <a:gd name="T25" fmla="*/ 2 h 838"/>
              <a:gd name="T26" fmla="*/ 848 w 957"/>
              <a:gd name="T27" fmla="*/ 46 h 838"/>
              <a:gd name="T28" fmla="*/ 892 w 957"/>
              <a:gd name="T29" fmla="*/ 85 h 838"/>
              <a:gd name="T30" fmla="*/ 953 w 957"/>
              <a:gd name="T31" fmla="*/ 208 h 838"/>
              <a:gd name="T32" fmla="*/ 949 w 957"/>
              <a:gd name="T33" fmla="*/ 344 h 838"/>
              <a:gd name="T34" fmla="*/ 866 w 957"/>
              <a:gd name="T35" fmla="*/ 532 h 838"/>
              <a:gd name="T36" fmla="*/ 755 w 957"/>
              <a:gd name="T37" fmla="*/ 650 h 838"/>
              <a:gd name="T38" fmla="*/ 574 w 957"/>
              <a:gd name="T39" fmla="*/ 781 h 838"/>
              <a:gd name="T40" fmla="*/ 131 w 957"/>
              <a:gd name="T41" fmla="*/ 439 h 838"/>
              <a:gd name="T42" fmla="*/ 226 w 957"/>
              <a:gd name="T43" fmla="*/ 558 h 838"/>
              <a:gd name="T44" fmla="*/ 358 w 957"/>
              <a:gd name="T45" fmla="*/ 660 h 838"/>
              <a:gd name="T46" fmla="*/ 508 w 957"/>
              <a:gd name="T47" fmla="*/ 726 h 838"/>
              <a:gd name="T48" fmla="*/ 700 w 957"/>
              <a:gd name="T49" fmla="*/ 585 h 838"/>
              <a:gd name="T50" fmla="*/ 813 w 957"/>
              <a:gd name="T51" fmla="*/ 461 h 838"/>
              <a:gd name="T52" fmla="*/ 815 w 957"/>
              <a:gd name="T53" fmla="*/ 388 h 838"/>
              <a:gd name="T54" fmla="*/ 777 w 957"/>
              <a:gd name="T55" fmla="*/ 372 h 838"/>
              <a:gd name="T56" fmla="*/ 738 w 957"/>
              <a:gd name="T57" fmla="*/ 431 h 838"/>
              <a:gd name="T58" fmla="*/ 710 w 957"/>
              <a:gd name="T59" fmla="*/ 530 h 838"/>
              <a:gd name="T60" fmla="*/ 676 w 957"/>
              <a:gd name="T61" fmla="*/ 542 h 838"/>
              <a:gd name="T62" fmla="*/ 647 w 957"/>
              <a:gd name="T63" fmla="*/ 494 h 838"/>
              <a:gd name="T64" fmla="*/ 615 w 957"/>
              <a:gd name="T65" fmla="*/ 358 h 838"/>
              <a:gd name="T66" fmla="*/ 595 w 957"/>
              <a:gd name="T67" fmla="*/ 356 h 838"/>
              <a:gd name="T68" fmla="*/ 536 w 957"/>
              <a:gd name="T69" fmla="*/ 433 h 838"/>
              <a:gd name="T70" fmla="*/ 492 w 957"/>
              <a:gd name="T71" fmla="*/ 443 h 838"/>
              <a:gd name="T72" fmla="*/ 457 w 957"/>
              <a:gd name="T73" fmla="*/ 415 h 838"/>
              <a:gd name="T74" fmla="*/ 421 w 957"/>
              <a:gd name="T75" fmla="*/ 346 h 838"/>
              <a:gd name="T76" fmla="*/ 390 w 957"/>
              <a:gd name="T77" fmla="*/ 334 h 838"/>
              <a:gd name="T78" fmla="*/ 360 w 957"/>
              <a:gd name="T79" fmla="*/ 394 h 838"/>
              <a:gd name="T80" fmla="*/ 321 w 957"/>
              <a:gd name="T81" fmla="*/ 475 h 838"/>
              <a:gd name="T82" fmla="*/ 285 w 957"/>
              <a:gd name="T83" fmla="*/ 479 h 838"/>
              <a:gd name="T84" fmla="*/ 234 w 957"/>
              <a:gd name="T85" fmla="*/ 421 h 838"/>
              <a:gd name="T86" fmla="*/ 206 w 957"/>
              <a:gd name="T87" fmla="*/ 390 h 838"/>
              <a:gd name="T88" fmla="*/ 155 w 957"/>
              <a:gd name="T89" fmla="*/ 427 h 838"/>
              <a:gd name="T90" fmla="*/ 230 w 957"/>
              <a:gd name="T91" fmla="*/ 85 h 838"/>
              <a:gd name="T92" fmla="*/ 160 w 957"/>
              <a:gd name="T93" fmla="*/ 119 h 838"/>
              <a:gd name="T94" fmla="*/ 113 w 957"/>
              <a:gd name="T95" fmla="*/ 194 h 838"/>
              <a:gd name="T96" fmla="*/ 105 w 957"/>
              <a:gd name="T97" fmla="*/ 289 h 838"/>
              <a:gd name="T98" fmla="*/ 125 w 957"/>
              <a:gd name="T99" fmla="*/ 366 h 838"/>
              <a:gd name="T100" fmla="*/ 172 w 957"/>
              <a:gd name="T101" fmla="*/ 176 h 838"/>
              <a:gd name="T102" fmla="*/ 504 w 957"/>
              <a:gd name="T103" fmla="*/ 467 h 838"/>
              <a:gd name="T104" fmla="*/ 477 w 957"/>
              <a:gd name="T105" fmla="*/ 481 h 838"/>
              <a:gd name="T106" fmla="*/ 465 w 957"/>
              <a:gd name="T107" fmla="*/ 516 h 838"/>
              <a:gd name="T108" fmla="*/ 481 w 957"/>
              <a:gd name="T109" fmla="*/ 556 h 838"/>
              <a:gd name="T110" fmla="*/ 512 w 957"/>
              <a:gd name="T111" fmla="*/ 564 h 838"/>
              <a:gd name="T112" fmla="*/ 538 w 957"/>
              <a:gd name="T113" fmla="*/ 536 h 838"/>
              <a:gd name="T114" fmla="*/ 538 w 957"/>
              <a:gd name="T115" fmla="*/ 498 h 838"/>
              <a:gd name="T116" fmla="*/ 512 w 957"/>
              <a:gd name="T117" fmla="*/ 467 h 8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57"/>
              <a:gd name="T178" fmla="*/ 0 h 838"/>
              <a:gd name="T179" fmla="*/ 957 w 957"/>
              <a:gd name="T180" fmla="*/ 838 h 8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57" h="838">
                <a:moveTo>
                  <a:pt x="449" y="838"/>
                </a:moveTo>
                <a:lnTo>
                  <a:pt x="449" y="838"/>
                </a:lnTo>
                <a:lnTo>
                  <a:pt x="419" y="809"/>
                </a:lnTo>
                <a:lnTo>
                  <a:pt x="384" y="781"/>
                </a:lnTo>
                <a:lnTo>
                  <a:pt x="348" y="755"/>
                </a:lnTo>
                <a:lnTo>
                  <a:pt x="309" y="728"/>
                </a:lnTo>
                <a:lnTo>
                  <a:pt x="309" y="728"/>
                </a:lnTo>
                <a:lnTo>
                  <a:pt x="238" y="676"/>
                </a:lnTo>
                <a:lnTo>
                  <a:pt x="204" y="650"/>
                </a:lnTo>
                <a:lnTo>
                  <a:pt x="170" y="621"/>
                </a:lnTo>
                <a:lnTo>
                  <a:pt x="170" y="621"/>
                </a:lnTo>
                <a:lnTo>
                  <a:pt x="143" y="595"/>
                </a:lnTo>
                <a:lnTo>
                  <a:pt x="117" y="564"/>
                </a:lnTo>
                <a:lnTo>
                  <a:pt x="93" y="532"/>
                </a:lnTo>
                <a:lnTo>
                  <a:pt x="68" y="498"/>
                </a:lnTo>
                <a:lnTo>
                  <a:pt x="48" y="461"/>
                </a:lnTo>
                <a:lnTo>
                  <a:pt x="32" y="423"/>
                </a:lnTo>
                <a:lnTo>
                  <a:pt x="18" y="384"/>
                </a:lnTo>
                <a:lnTo>
                  <a:pt x="8" y="344"/>
                </a:lnTo>
                <a:lnTo>
                  <a:pt x="8" y="344"/>
                </a:lnTo>
                <a:lnTo>
                  <a:pt x="2" y="309"/>
                </a:lnTo>
                <a:lnTo>
                  <a:pt x="0" y="275"/>
                </a:lnTo>
                <a:lnTo>
                  <a:pt x="0" y="241"/>
                </a:lnTo>
                <a:lnTo>
                  <a:pt x="6" y="208"/>
                </a:lnTo>
                <a:lnTo>
                  <a:pt x="14" y="174"/>
                </a:lnTo>
                <a:lnTo>
                  <a:pt x="26" y="143"/>
                </a:lnTo>
                <a:lnTo>
                  <a:pt x="44" y="113"/>
                </a:lnTo>
                <a:lnTo>
                  <a:pt x="54" y="99"/>
                </a:lnTo>
                <a:lnTo>
                  <a:pt x="66" y="85"/>
                </a:lnTo>
                <a:lnTo>
                  <a:pt x="66" y="85"/>
                </a:lnTo>
                <a:lnTo>
                  <a:pt x="91" y="60"/>
                </a:lnTo>
                <a:lnTo>
                  <a:pt x="91" y="60"/>
                </a:lnTo>
                <a:lnTo>
                  <a:pt x="109" y="46"/>
                </a:lnTo>
                <a:lnTo>
                  <a:pt x="129" y="34"/>
                </a:lnTo>
                <a:lnTo>
                  <a:pt x="149" y="22"/>
                </a:lnTo>
                <a:lnTo>
                  <a:pt x="172" y="14"/>
                </a:lnTo>
                <a:lnTo>
                  <a:pt x="196" y="6"/>
                </a:lnTo>
                <a:lnTo>
                  <a:pt x="220" y="2"/>
                </a:lnTo>
                <a:lnTo>
                  <a:pt x="245" y="0"/>
                </a:lnTo>
                <a:lnTo>
                  <a:pt x="269" y="0"/>
                </a:lnTo>
                <a:lnTo>
                  <a:pt x="269" y="0"/>
                </a:lnTo>
                <a:lnTo>
                  <a:pt x="293" y="2"/>
                </a:lnTo>
                <a:lnTo>
                  <a:pt x="319" y="6"/>
                </a:lnTo>
                <a:lnTo>
                  <a:pt x="344" y="12"/>
                </a:lnTo>
                <a:lnTo>
                  <a:pt x="370" y="22"/>
                </a:lnTo>
                <a:lnTo>
                  <a:pt x="394" y="32"/>
                </a:lnTo>
                <a:lnTo>
                  <a:pt x="421" y="46"/>
                </a:lnTo>
                <a:lnTo>
                  <a:pt x="445" y="64"/>
                </a:lnTo>
                <a:lnTo>
                  <a:pt x="469" y="85"/>
                </a:lnTo>
                <a:lnTo>
                  <a:pt x="469" y="85"/>
                </a:lnTo>
                <a:lnTo>
                  <a:pt x="479" y="93"/>
                </a:lnTo>
                <a:lnTo>
                  <a:pt x="479" y="93"/>
                </a:lnTo>
                <a:lnTo>
                  <a:pt x="489" y="85"/>
                </a:lnTo>
                <a:lnTo>
                  <a:pt x="489" y="85"/>
                </a:lnTo>
                <a:lnTo>
                  <a:pt x="512" y="64"/>
                </a:lnTo>
                <a:lnTo>
                  <a:pt x="538" y="46"/>
                </a:lnTo>
                <a:lnTo>
                  <a:pt x="562" y="32"/>
                </a:lnTo>
                <a:lnTo>
                  <a:pt x="587" y="22"/>
                </a:lnTo>
                <a:lnTo>
                  <a:pt x="613" y="12"/>
                </a:lnTo>
                <a:lnTo>
                  <a:pt x="637" y="6"/>
                </a:lnTo>
                <a:lnTo>
                  <a:pt x="664" y="2"/>
                </a:lnTo>
                <a:lnTo>
                  <a:pt x="688" y="0"/>
                </a:lnTo>
                <a:lnTo>
                  <a:pt x="688" y="0"/>
                </a:lnTo>
                <a:lnTo>
                  <a:pt x="714" y="0"/>
                </a:lnTo>
                <a:lnTo>
                  <a:pt x="738" y="2"/>
                </a:lnTo>
                <a:lnTo>
                  <a:pt x="763" y="6"/>
                </a:lnTo>
                <a:lnTo>
                  <a:pt x="785" y="14"/>
                </a:lnTo>
                <a:lnTo>
                  <a:pt x="807" y="22"/>
                </a:lnTo>
                <a:lnTo>
                  <a:pt x="828" y="34"/>
                </a:lnTo>
                <a:lnTo>
                  <a:pt x="848" y="46"/>
                </a:lnTo>
                <a:lnTo>
                  <a:pt x="868" y="60"/>
                </a:lnTo>
                <a:lnTo>
                  <a:pt x="868" y="60"/>
                </a:lnTo>
                <a:lnTo>
                  <a:pt x="880" y="73"/>
                </a:lnTo>
                <a:lnTo>
                  <a:pt x="892" y="85"/>
                </a:lnTo>
                <a:lnTo>
                  <a:pt x="892" y="85"/>
                </a:lnTo>
                <a:lnTo>
                  <a:pt x="902" y="99"/>
                </a:lnTo>
                <a:lnTo>
                  <a:pt x="913" y="113"/>
                </a:lnTo>
                <a:lnTo>
                  <a:pt x="931" y="143"/>
                </a:lnTo>
                <a:lnTo>
                  <a:pt x="943" y="174"/>
                </a:lnTo>
                <a:lnTo>
                  <a:pt x="953" y="208"/>
                </a:lnTo>
                <a:lnTo>
                  <a:pt x="957" y="241"/>
                </a:lnTo>
                <a:lnTo>
                  <a:pt x="957" y="275"/>
                </a:lnTo>
                <a:lnTo>
                  <a:pt x="955" y="309"/>
                </a:lnTo>
                <a:lnTo>
                  <a:pt x="949" y="344"/>
                </a:lnTo>
                <a:lnTo>
                  <a:pt x="949" y="344"/>
                </a:lnTo>
                <a:lnTo>
                  <a:pt x="939" y="384"/>
                </a:lnTo>
                <a:lnTo>
                  <a:pt x="925" y="423"/>
                </a:lnTo>
                <a:lnTo>
                  <a:pt x="909" y="461"/>
                </a:lnTo>
                <a:lnTo>
                  <a:pt x="888" y="498"/>
                </a:lnTo>
                <a:lnTo>
                  <a:pt x="866" y="532"/>
                </a:lnTo>
                <a:lnTo>
                  <a:pt x="842" y="564"/>
                </a:lnTo>
                <a:lnTo>
                  <a:pt x="815" y="595"/>
                </a:lnTo>
                <a:lnTo>
                  <a:pt x="787" y="621"/>
                </a:lnTo>
                <a:lnTo>
                  <a:pt x="787" y="621"/>
                </a:lnTo>
                <a:lnTo>
                  <a:pt x="755" y="650"/>
                </a:lnTo>
                <a:lnTo>
                  <a:pt x="718" y="676"/>
                </a:lnTo>
                <a:lnTo>
                  <a:pt x="647" y="728"/>
                </a:lnTo>
                <a:lnTo>
                  <a:pt x="647" y="728"/>
                </a:lnTo>
                <a:lnTo>
                  <a:pt x="611" y="755"/>
                </a:lnTo>
                <a:lnTo>
                  <a:pt x="574" y="781"/>
                </a:lnTo>
                <a:lnTo>
                  <a:pt x="540" y="809"/>
                </a:lnTo>
                <a:lnTo>
                  <a:pt x="508" y="838"/>
                </a:lnTo>
                <a:lnTo>
                  <a:pt x="449" y="838"/>
                </a:lnTo>
                <a:lnTo>
                  <a:pt x="449" y="838"/>
                </a:lnTo>
                <a:close/>
                <a:moveTo>
                  <a:pt x="131" y="439"/>
                </a:moveTo>
                <a:lnTo>
                  <a:pt x="131" y="439"/>
                </a:lnTo>
                <a:lnTo>
                  <a:pt x="151" y="473"/>
                </a:lnTo>
                <a:lnTo>
                  <a:pt x="176" y="504"/>
                </a:lnTo>
                <a:lnTo>
                  <a:pt x="200" y="534"/>
                </a:lnTo>
                <a:lnTo>
                  <a:pt x="226" y="558"/>
                </a:lnTo>
                <a:lnTo>
                  <a:pt x="226" y="558"/>
                </a:lnTo>
                <a:lnTo>
                  <a:pt x="257" y="585"/>
                </a:lnTo>
                <a:lnTo>
                  <a:pt x="289" y="611"/>
                </a:lnTo>
                <a:lnTo>
                  <a:pt x="358" y="660"/>
                </a:lnTo>
                <a:lnTo>
                  <a:pt x="358" y="660"/>
                </a:lnTo>
                <a:lnTo>
                  <a:pt x="421" y="704"/>
                </a:lnTo>
                <a:lnTo>
                  <a:pt x="451" y="726"/>
                </a:lnTo>
                <a:lnTo>
                  <a:pt x="479" y="751"/>
                </a:lnTo>
                <a:lnTo>
                  <a:pt x="479" y="751"/>
                </a:lnTo>
                <a:lnTo>
                  <a:pt x="508" y="726"/>
                </a:lnTo>
                <a:lnTo>
                  <a:pt x="538" y="704"/>
                </a:lnTo>
                <a:lnTo>
                  <a:pt x="601" y="660"/>
                </a:lnTo>
                <a:lnTo>
                  <a:pt x="601" y="660"/>
                </a:lnTo>
                <a:lnTo>
                  <a:pt x="668" y="611"/>
                </a:lnTo>
                <a:lnTo>
                  <a:pt x="700" y="585"/>
                </a:lnTo>
                <a:lnTo>
                  <a:pt x="732" y="558"/>
                </a:lnTo>
                <a:lnTo>
                  <a:pt x="732" y="558"/>
                </a:lnTo>
                <a:lnTo>
                  <a:pt x="761" y="530"/>
                </a:lnTo>
                <a:lnTo>
                  <a:pt x="789" y="498"/>
                </a:lnTo>
                <a:lnTo>
                  <a:pt x="813" y="461"/>
                </a:lnTo>
                <a:lnTo>
                  <a:pt x="834" y="423"/>
                </a:lnTo>
                <a:lnTo>
                  <a:pt x="834" y="423"/>
                </a:lnTo>
                <a:lnTo>
                  <a:pt x="828" y="405"/>
                </a:lnTo>
                <a:lnTo>
                  <a:pt x="821" y="396"/>
                </a:lnTo>
                <a:lnTo>
                  <a:pt x="815" y="388"/>
                </a:lnTo>
                <a:lnTo>
                  <a:pt x="809" y="380"/>
                </a:lnTo>
                <a:lnTo>
                  <a:pt x="799" y="376"/>
                </a:lnTo>
                <a:lnTo>
                  <a:pt x="789" y="372"/>
                </a:lnTo>
                <a:lnTo>
                  <a:pt x="777" y="372"/>
                </a:lnTo>
                <a:lnTo>
                  <a:pt x="777" y="372"/>
                </a:lnTo>
                <a:lnTo>
                  <a:pt x="769" y="376"/>
                </a:lnTo>
                <a:lnTo>
                  <a:pt x="761" y="382"/>
                </a:lnTo>
                <a:lnTo>
                  <a:pt x="753" y="390"/>
                </a:lnTo>
                <a:lnTo>
                  <a:pt x="749" y="403"/>
                </a:lnTo>
                <a:lnTo>
                  <a:pt x="738" y="431"/>
                </a:lnTo>
                <a:lnTo>
                  <a:pt x="732" y="461"/>
                </a:lnTo>
                <a:lnTo>
                  <a:pt x="724" y="494"/>
                </a:lnTo>
                <a:lnTo>
                  <a:pt x="720" y="508"/>
                </a:lnTo>
                <a:lnTo>
                  <a:pt x="716" y="520"/>
                </a:lnTo>
                <a:lnTo>
                  <a:pt x="710" y="530"/>
                </a:lnTo>
                <a:lnTo>
                  <a:pt x="704" y="538"/>
                </a:lnTo>
                <a:lnTo>
                  <a:pt x="696" y="544"/>
                </a:lnTo>
                <a:lnTo>
                  <a:pt x="686" y="544"/>
                </a:lnTo>
                <a:lnTo>
                  <a:pt x="686" y="544"/>
                </a:lnTo>
                <a:lnTo>
                  <a:pt x="676" y="542"/>
                </a:lnTo>
                <a:lnTo>
                  <a:pt x="668" y="536"/>
                </a:lnTo>
                <a:lnTo>
                  <a:pt x="662" y="528"/>
                </a:lnTo>
                <a:lnTo>
                  <a:pt x="655" y="518"/>
                </a:lnTo>
                <a:lnTo>
                  <a:pt x="651" y="506"/>
                </a:lnTo>
                <a:lnTo>
                  <a:pt x="647" y="494"/>
                </a:lnTo>
                <a:lnTo>
                  <a:pt x="641" y="463"/>
                </a:lnTo>
                <a:lnTo>
                  <a:pt x="631" y="403"/>
                </a:lnTo>
                <a:lnTo>
                  <a:pt x="625" y="376"/>
                </a:lnTo>
                <a:lnTo>
                  <a:pt x="621" y="366"/>
                </a:lnTo>
                <a:lnTo>
                  <a:pt x="615" y="358"/>
                </a:lnTo>
                <a:lnTo>
                  <a:pt x="615" y="358"/>
                </a:lnTo>
                <a:lnTo>
                  <a:pt x="611" y="352"/>
                </a:lnTo>
                <a:lnTo>
                  <a:pt x="605" y="352"/>
                </a:lnTo>
                <a:lnTo>
                  <a:pt x="599" y="352"/>
                </a:lnTo>
                <a:lnTo>
                  <a:pt x="595" y="356"/>
                </a:lnTo>
                <a:lnTo>
                  <a:pt x="585" y="370"/>
                </a:lnTo>
                <a:lnTo>
                  <a:pt x="572" y="388"/>
                </a:lnTo>
                <a:lnTo>
                  <a:pt x="560" y="407"/>
                </a:lnTo>
                <a:lnTo>
                  <a:pt x="544" y="425"/>
                </a:lnTo>
                <a:lnTo>
                  <a:pt x="536" y="433"/>
                </a:lnTo>
                <a:lnTo>
                  <a:pt x="526" y="439"/>
                </a:lnTo>
                <a:lnTo>
                  <a:pt x="516" y="443"/>
                </a:lnTo>
                <a:lnTo>
                  <a:pt x="504" y="443"/>
                </a:lnTo>
                <a:lnTo>
                  <a:pt x="504" y="443"/>
                </a:lnTo>
                <a:lnTo>
                  <a:pt x="492" y="443"/>
                </a:lnTo>
                <a:lnTo>
                  <a:pt x="483" y="439"/>
                </a:lnTo>
                <a:lnTo>
                  <a:pt x="475" y="435"/>
                </a:lnTo>
                <a:lnTo>
                  <a:pt x="467" y="429"/>
                </a:lnTo>
                <a:lnTo>
                  <a:pt x="461" y="421"/>
                </a:lnTo>
                <a:lnTo>
                  <a:pt x="457" y="415"/>
                </a:lnTo>
                <a:lnTo>
                  <a:pt x="449" y="396"/>
                </a:lnTo>
                <a:lnTo>
                  <a:pt x="441" y="378"/>
                </a:lnTo>
                <a:lnTo>
                  <a:pt x="433" y="360"/>
                </a:lnTo>
                <a:lnTo>
                  <a:pt x="427" y="352"/>
                </a:lnTo>
                <a:lnTo>
                  <a:pt x="421" y="346"/>
                </a:lnTo>
                <a:lnTo>
                  <a:pt x="415" y="340"/>
                </a:lnTo>
                <a:lnTo>
                  <a:pt x="406" y="334"/>
                </a:lnTo>
                <a:lnTo>
                  <a:pt x="406" y="334"/>
                </a:lnTo>
                <a:lnTo>
                  <a:pt x="398" y="332"/>
                </a:lnTo>
                <a:lnTo>
                  <a:pt x="390" y="334"/>
                </a:lnTo>
                <a:lnTo>
                  <a:pt x="384" y="340"/>
                </a:lnTo>
                <a:lnTo>
                  <a:pt x="378" y="346"/>
                </a:lnTo>
                <a:lnTo>
                  <a:pt x="374" y="356"/>
                </a:lnTo>
                <a:lnTo>
                  <a:pt x="368" y="368"/>
                </a:lnTo>
                <a:lnTo>
                  <a:pt x="360" y="394"/>
                </a:lnTo>
                <a:lnTo>
                  <a:pt x="352" y="423"/>
                </a:lnTo>
                <a:lnTo>
                  <a:pt x="342" y="449"/>
                </a:lnTo>
                <a:lnTo>
                  <a:pt x="336" y="459"/>
                </a:lnTo>
                <a:lnTo>
                  <a:pt x="330" y="469"/>
                </a:lnTo>
                <a:lnTo>
                  <a:pt x="321" y="475"/>
                </a:lnTo>
                <a:lnTo>
                  <a:pt x="311" y="479"/>
                </a:lnTo>
                <a:lnTo>
                  <a:pt x="311" y="479"/>
                </a:lnTo>
                <a:lnTo>
                  <a:pt x="303" y="481"/>
                </a:lnTo>
                <a:lnTo>
                  <a:pt x="293" y="481"/>
                </a:lnTo>
                <a:lnTo>
                  <a:pt x="285" y="479"/>
                </a:lnTo>
                <a:lnTo>
                  <a:pt x="279" y="477"/>
                </a:lnTo>
                <a:lnTo>
                  <a:pt x="271" y="471"/>
                </a:lnTo>
                <a:lnTo>
                  <a:pt x="265" y="465"/>
                </a:lnTo>
                <a:lnTo>
                  <a:pt x="253" y="451"/>
                </a:lnTo>
                <a:lnTo>
                  <a:pt x="234" y="421"/>
                </a:lnTo>
                <a:lnTo>
                  <a:pt x="224" y="407"/>
                </a:lnTo>
                <a:lnTo>
                  <a:pt x="216" y="394"/>
                </a:lnTo>
                <a:lnTo>
                  <a:pt x="216" y="394"/>
                </a:lnTo>
                <a:lnTo>
                  <a:pt x="212" y="392"/>
                </a:lnTo>
                <a:lnTo>
                  <a:pt x="206" y="390"/>
                </a:lnTo>
                <a:lnTo>
                  <a:pt x="202" y="390"/>
                </a:lnTo>
                <a:lnTo>
                  <a:pt x="198" y="392"/>
                </a:lnTo>
                <a:lnTo>
                  <a:pt x="188" y="399"/>
                </a:lnTo>
                <a:lnTo>
                  <a:pt x="178" y="407"/>
                </a:lnTo>
                <a:lnTo>
                  <a:pt x="155" y="427"/>
                </a:lnTo>
                <a:lnTo>
                  <a:pt x="143" y="435"/>
                </a:lnTo>
                <a:lnTo>
                  <a:pt x="131" y="439"/>
                </a:lnTo>
                <a:lnTo>
                  <a:pt x="131" y="439"/>
                </a:lnTo>
                <a:close/>
                <a:moveTo>
                  <a:pt x="230" y="85"/>
                </a:moveTo>
                <a:lnTo>
                  <a:pt x="230" y="85"/>
                </a:lnTo>
                <a:lnTo>
                  <a:pt x="208" y="89"/>
                </a:lnTo>
                <a:lnTo>
                  <a:pt x="188" y="97"/>
                </a:lnTo>
                <a:lnTo>
                  <a:pt x="188" y="97"/>
                </a:lnTo>
                <a:lnTo>
                  <a:pt x="174" y="107"/>
                </a:lnTo>
                <a:lnTo>
                  <a:pt x="160" y="119"/>
                </a:lnTo>
                <a:lnTo>
                  <a:pt x="147" y="131"/>
                </a:lnTo>
                <a:lnTo>
                  <a:pt x="137" y="145"/>
                </a:lnTo>
                <a:lnTo>
                  <a:pt x="127" y="162"/>
                </a:lnTo>
                <a:lnTo>
                  <a:pt x="119" y="178"/>
                </a:lnTo>
                <a:lnTo>
                  <a:pt x="113" y="194"/>
                </a:lnTo>
                <a:lnTo>
                  <a:pt x="109" y="212"/>
                </a:lnTo>
                <a:lnTo>
                  <a:pt x="107" y="230"/>
                </a:lnTo>
                <a:lnTo>
                  <a:pt x="105" y="251"/>
                </a:lnTo>
                <a:lnTo>
                  <a:pt x="105" y="269"/>
                </a:lnTo>
                <a:lnTo>
                  <a:pt x="105" y="289"/>
                </a:lnTo>
                <a:lnTo>
                  <a:pt x="109" y="307"/>
                </a:lnTo>
                <a:lnTo>
                  <a:pt x="113" y="328"/>
                </a:lnTo>
                <a:lnTo>
                  <a:pt x="119" y="346"/>
                </a:lnTo>
                <a:lnTo>
                  <a:pt x="125" y="366"/>
                </a:lnTo>
                <a:lnTo>
                  <a:pt x="125" y="366"/>
                </a:lnTo>
                <a:lnTo>
                  <a:pt x="129" y="324"/>
                </a:lnTo>
                <a:lnTo>
                  <a:pt x="137" y="285"/>
                </a:lnTo>
                <a:lnTo>
                  <a:pt x="145" y="247"/>
                </a:lnTo>
                <a:lnTo>
                  <a:pt x="157" y="210"/>
                </a:lnTo>
                <a:lnTo>
                  <a:pt x="172" y="176"/>
                </a:lnTo>
                <a:lnTo>
                  <a:pt x="188" y="143"/>
                </a:lnTo>
                <a:lnTo>
                  <a:pt x="208" y="113"/>
                </a:lnTo>
                <a:lnTo>
                  <a:pt x="230" y="85"/>
                </a:lnTo>
                <a:lnTo>
                  <a:pt x="230" y="85"/>
                </a:lnTo>
                <a:close/>
                <a:moveTo>
                  <a:pt x="504" y="467"/>
                </a:moveTo>
                <a:lnTo>
                  <a:pt x="504" y="467"/>
                </a:lnTo>
                <a:lnTo>
                  <a:pt x="496" y="467"/>
                </a:lnTo>
                <a:lnTo>
                  <a:pt x="489" y="471"/>
                </a:lnTo>
                <a:lnTo>
                  <a:pt x="481" y="475"/>
                </a:lnTo>
                <a:lnTo>
                  <a:pt x="477" y="481"/>
                </a:lnTo>
                <a:lnTo>
                  <a:pt x="471" y="488"/>
                </a:lnTo>
                <a:lnTo>
                  <a:pt x="469" y="498"/>
                </a:lnTo>
                <a:lnTo>
                  <a:pt x="465" y="506"/>
                </a:lnTo>
                <a:lnTo>
                  <a:pt x="465" y="516"/>
                </a:lnTo>
                <a:lnTo>
                  <a:pt x="465" y="516"/>
                </a:lnTo>
                <a:lnTo>
                  <a:pt x="465" y="526"/>
                </a:lnTo>
                <a:lnTo>
                  <a:pt x="469" y="536"/>
                </a:lnTo>
                <a:lnTo>
                  <a:pt x="471" y="544"/>
                </a:lnTo>
                <a:lnTo>
                  <a:pt x="477" y="550"/>
                </a:lnTo>
                <a:lnTo>
                  <a:pt x="481" y="556"/>
                </a:lnTo>
                <a:lnTo>
                  <a:pt x="489" y="560"/>
                </a:lnTo>
                <a:lnTo>
                  <a:pt x="496" y="564"/>
                </a:lnTo>
                <a:lnTo>
                  <a:pt x="504" y="564"/>
                </a:lnTo>
                <a:lnTo>
                  <a:pt x="504" y="564"/>
                </a:lnTo>
                <a:lnTo>
                  <a:pt x="512" y="564"/>
                </a:lnTo>
                <a:lnTo>
                  <a:pt x="518" y="560"/>
                </a:lnTo>
                <a:lnTo>
                  <a:pt x="526" y="556"/>
                </a:lnTo>
                <a:lnTo>
                  <a:pt x="530" y="550"/>
                </a:lnTo>
                <a:lnTo>
                  <a:pt x="536" y="544"/>
                </a:lnTo>
                <a:lnTo>
                  <a:pt x="538" y="536"/>
                </a:lnTo>
                <a:lnTo>
                  <a:pt x="542" y="526"/>
                </a:lnTo>
                <a:lnTo>
                  <a:pt x="542" y="516"/>
                </a:lnTo>
                <a:lnTo>
                  <a:pt x="542" y="516"/>
                </a:lnTo>
                <a:lnTo>
                  <a:pt x="542" y="506"/>
                </a:lnTo>
                <a:lnTo>
                  <a:pt x="538" y="498"/>
                </a:lnTo>
                <a:lnTo>
                  <a:pt x="536" y="488"/>
                </a:lnTo>
                <a:lnTo>
                  <a:pt x="530" y="481"/>
                </a:lnTo>
                <a:lnTo>
                  <a:pt x="526" y="475"/>
                </a:lnTo>
                <a:lnTo>
                  <a:pt x="518" y="471"/>
                </a:lnTo>
                <a:lnTo>
                  <a:pt x="512" y="467"/>
                </a:lnTo>
                <a:lnTo>
                  <a:pt x="504" y="467"/>
                </a:lnTo>
                <a:lnTo>
                  <a:pt x="504" y="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9" name="Freeform 11"/>
          <p:cNvSpPr>
            <a:spLocks noEditPoints="1" noChangeArrowheads="1"/>
          </p:cNvSpPr>
          <p:nvPr/>
        </p:nvSpPr>
        <p:spPr bwMode="auto">
          <a:xfrm>
            <a:off x="1028700" y="1654175"/>
            <a:ext cx="373063" cy="320675"/>
          </a:xfrm>
          <a:custGeom>
            <a:avLst/>
            <a:gdLst>
              <a:gd name="T0" fmla="*/ 581 w 1042"/>
              <a:gd name="T1" fmla="*/ 105 h 893"/>
              <a:gd name="T2" fmla="*/ 706 w 1042"/>
              <a:gd name="T3" fmla="*/ 158 h 893"/>
              <a:gd name="T4" fmla="*/ 799 w 1042"/>
              <a:gd name="T5" fmla="*/ 253 h 893"/>
              <a:gd name="T6" fmla="*/ 852 w 1042"/>
              <a:gd name="T7" fmla="*/ 377 h 893"/>
              <a:gd name="T8" fmla="*/ 858 w 1042"/>
              <a:gd name="T9" fmla="*/ 480 h 893"/>
              <a:gd name="T10" fmla="*/ 810 w 1042"/>
              <a:gd name="T11" fmla="*/ 480 h 893"/>
              <a:gd name="T12" fmla="*/ 805 w 1042"/>
              <a:gd name="T13" fmla="*/ 387 h 893"/>
              <a:gd name="T14" fmla="*/ 759 w 1042"/>
              <a:gd name="T15" fmla="*/ 279 h 893"/>
              <a:gd name="T16" fmla="*/ 678 w 1042"/>
              <a:gd name="T17" fmla="*/ 198 h 893"/>
              <a:gd name="T18" fmla="*/ 571 w 1042"/>
              <a:gd name="T19" fmla="*/ 154 h 893"/>
              <a:gd name="T20" fmla="*/ 480 w 1042"/>
              <a:gd name="T21" fmla="*/ 148 h 893"/>
              <a:gd name="T22" fmla="*/ 368 w 1042"/>
              <a:gd name="T23" fmla="*/ 182 h 893"/>
              <a:gd name="T24" fmla="*/ 279 w 1042"/>
              <a:gd name="T25" fmla="*/ 257 h 893"/>
              <a:gd name="T26" fmla="*/ 225 w 1042"/>
              <a:gd name="T27" fmla="*/ 358 h 893"/>
              <a:gd name="T28" fmla="*/ 210 w 1042"/>
              <a:gd name="T29" fmla="*/ 447 h 893"/>
              <a:gd name="T30" fmla="*/ 168 w 1042"/>
              <a:gd name="T31" fmla="*/ 510 h 893"/>
              <a:gd name="T32" fmla="*/ 164 w 1042"/>
              <a:gd name="T33" fmla="*/ 411 h 893"/>
              <a:gd name="T34" fmla="*/ 204 w 1042"/>
              <a:gd name="T35" fmla="*/ 281 h 893"/>
              <a:gd name="T36" fmla="*/ 289 w 1042"/>
              <a:gd name="T37" fmla="*/ 178 h 893"/>
              <a:gd name="T38" fmla="*/ 407 w 1042"/>
              <a:gd name="T39" fmla="*/ 113 h 893"/>
              <a:gd name="T40" fmla="*/ 510 w 1042"/>
              <a:gd name="T41" fmla="*/ 99 h 893"/>
              <a:gd name="T42" fmla="*/ 998 w 1042"/>
              <a:gd name="T43" fmla="*/ 526 h 893"/>
              <a:gd name="T44" fmla="*/ 886 w 1042"/>
              <a:gd name="T45" fmla="*/ 717 h 893"/>
              <a:gd name="T46" fmla="*/ 735 w 1042"/>
              <a:gd name="T47" fmla="*/ 794 h 893"/>
              <a:gd name="T48" fmla="*/ 137 w 1042"/>
              <a:gd name="T49" fmla="*/ 717 h 893"/>
              <a:gd name="T50" fmla="*/ 36 w 1042"/>
              <a:gd name="T51" fmla="*/ 526 h 893"/>
              <a:gd name="T52" fmla="*/ 220 w 1042"/>
              <a:gd name="T53" fmla="*/ 526 h 893"/>
              <a:gd name="T54" fmla="*/ 765 w 1042"/>
              <a:gd name="T55" fmla="*/ 569 h 893"/>
              <a:gd name="T56" fmla="*/ 850 w 1042"/>
              <a:gd name="T57" fmla="*/ 526 h 893"/>
              <a:gd name="T58" fmla="*/ 652 w 1042"/>
              <a:gd name="T59" fmla="*/ 824 h 893"/>
              <a:gd name="T60" fmla="*/ 459 w 1042"/>
              <a:gd name="T61" fmla="*/ 846 h 893"/>
              <a:gd name="T62" fmla="*/ 293 w 1042"/>
              <a:gd name="T63" fmla="*/ 812 h 893"/>
              <a:gd name="T64" fmla="*/ 872 w 1042"/>
              <a:gd name="T65" fmla="*/ 510 h 893"/>
              <a:gd name="T66" fmla="*/ 955 w 1042"/>
              <a:gd name="T67" fmla="*/ 393 h 893"/>
              <a:gd name="T68" fmla="*/ 878 w 1042"/>
              <a:gd name="T69" fmla="*/ 192 h 893"/>
              <a:gd name="T70" fmla="*/ 718 w 1042"/>
              <a:gd name="T71" fmla="*/ 51 h 893"/>
              <a:gd name="T72" fmla="*/ 512 w 1042"/>
              <a:gd name="T73" fmla="*/ 0 h 893"/>
              <a:gd name="T74" fmla="*/ 303 w 1042"/>
              <a:gd name="T75" fmla="*/ 51 h 893"/>
              <a:gd name="T76" fmla="*/ 144 w 1042"/>
              <a:gd name="T77" fmla="*/ 192 h 893"/>
              <a:gd name="T78" fmla="*/ 69 w 1042"/>
              <a:gd name="T79" fmla="*/ 393 h 893"/>
              <a:gd name="T80" fmla="*/ 150 w 1042"/>
              <a:gd name="T81" fmla="*/ 510 h 893"/>
              <a:gd name="T82" fmla="*/ 144 w 1042"/>
              <a:gd name="T83" fmla="*/ 447 h 893"/>
              <a:gd name="T84" fmla="*/ 174 w 1042"/>
              <a:gd name="T85" fmla="*/ 306 h 893"/>
              <a:gd name="T86" fmla="*/ 251 w 1042"/>
              <a:gd name="T87" fmla="*/ 188 h 893"/>
              <a:gd name="T88" fmla="*/ 368 w 1042"/>
              <a:gd name="T89" fmla="*/ 109 h 893"/>
              <a:gd name="T90" fmla="*/ 510 w 1042"/>
              <a:gd name="T91" fmla="*/ 81 h 893"/>
              <a:gd name="T92" fmla="*/ 619 w 1042"/>
              <a:gd name="T93" fmla="*/ 97 h 893"/>
              <a:gd name="T94" fmla="*/ 743 w 1042"/>
              <a:gd name="T95" fmla="*/ 164 h 893"/>
              <a:gd name="T96" fmla="*/ 832 w 1042"/>
              <a:gd name="T97" fmla="*/ 273 h 893"/>
              <a:gd name="T98" fmla="*/ 874 w 1042"/>
              <a:gd name="T99" fmla="*/ 409 h 893"/>
              <a:gd name="T100" fmla="*/ 872 w 1042"/>
              <a:gd name="T101" fmla="*/ 510 h 893"/>
              <a:gd name="T102" fmla="*/ 886 w 1042"/>
              <a:gd name="T103" fmla="*/ 692 h 893"/>
              <a:gd name="T104" fmla="*/ 856 w 1042"/>
              <a:gd name="T105" fmla="*/ 555 h 893"/>
              <a:gd name="T106" fmla="*/ 137 w 1042"/>
              <a:gd name="T107" fmla="*/ 569 h 893"/>
              <a:gd name="T108" fmla="*/ 164 w 1042"/>
              <a:gd name="T109" fmla="*/ 555 h 893"/>
              <a:gd name="T110" fmla="*/ 99 w 1042"/>
              <a:gd name="T111" fmla="*/ 674 h 8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893"/>
              <a:gd name="T170" fmla="*/ 1042 w 1042"/>
              <a:gd name="T171" fmla="*/ 893 h 89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893">
                <a:moveTo>
                  <a:pt x="510" y="99"/>
                </a:moveTo>
                <a:lnTo>
                  <a:pt x="510" y="99"/>
                </a:lnTo>
                <a:lnTo>
                  <a:pt x="546" y="101"/>
                </a:lnTo>
                <a:lnTo>
                  <a:pt x="581" y="105"/>
                </a:lnTo>
                <a:lnTo>
                  <a:pt x="615" y="113"/>
                </a:lnTo>
                <a:lnTo>
                  <a:pt x="646" y="125"/>
                </a:lnTo>
                <a:lnTo>
                  <a:pt x="676" y="142"/>
                </a:lnTo>
                <a:lnTo>
                  <a:pt x="706" y="158"/>
                </a:lnTo>
                <a:lnTo>
                  <a:pt x="733" y="178"/>
                </a:lnTo>
                <a:lnTo>
                  <a:pt x="757" y="200"/>
                </a:lnTo>
                <a:lnTo>
                  <a:pt x="779" y="225"/>
                </a:lnTo>
                <a:lnTo>
                  <a:pt x="799" y="253"/>
                </a:lnTo>
                <a:lnTo>
                  <a:pt x="818" y="281"/>
                </a:lnTo>
                <a:lnTo>
                  <a:pt x="832" y="312"/>
                </a:lnTo>
                <a:lnTo>
                  <a:pt x="844" y="344"/>
                </a:lnTo>
                <a:lnTo>
                  <a:pt x="852" y="377"/>
                </a:lnTo>
                <a:lnTo>
                  <a:pt x="858" y="411"/>
                </a:lnTo>
                <a:lnTo>
                  <a:pt x="860" y="447"/>
                </a:lnTo>
                <a:lnTo>
                  <a:pt x="860" y="447"/>
                </a:lnTo>
                <a:lnTo>
                  <a:pt x="858" y="480"/>
                </a:lnTo>
                <a:lnTo>
                  <a:pt x="854" y="510"/>
                </a:lnTo>
                <a:lnTo>
                  <a:pt x="805" y="510"/>
                </a:lnTo>
                <a:lnTo>
                  <a:pt x="805" y="510"/>
                </a:lnTo>
                <a:lnTo>
                  <a:pt x="810" y="480"/>
                </a:lnTo>
                <a:lnTo>
                  <a:pt x="812" y="447"/>
                </a:lnTo>
                <a:lnTo>
                  <a:pt x="812" y="447"/>
                </a:lnTo>
                <a:lnTo>
                  <a:pt x="810" y="417"/>
                </a:lnTo>
                <a:lnTo>
                  <a:pt x="805" y="387"/>
                </a:lnTo>
                <a:lnTo>
                  <a:pt x="797" y="358"/>
                </a:lnTo>
                <a:lnTo>
                  <a:pt x="787" y="330"/>
                </a:lnTo>
                <a:lnTo>
                  <a:pt x="775" y="304"/>
                </a:lnTo>
                <a:lnTo>
                  <a:pt x="759" y="279"/>
                </a:lnTo>
                <a:lnTo>
                  <a:pt x="743" y="257"/>
                </a:lnTo>
                <a:lnTo>
                  <a:pt x="722" y="235"/>
                </a:lnTo>
                <a:lnTo>
                  <a:pt x="702" y="215"/>
                </a:lnTo>
                <a:lnTo>
                  <a:pt x="678" y="198"/>
                </a:lnTo>
                <a:lnTo>
                  <a:pt x="654" y="182"/>
                </a:lnTo>
                <a:lnTo>
                  <a:pt x="627" y="170"/>
                </a:lnTo>
                <a:lnTo>
                  <a:pt x="599" y="160"/>
                </a:lnTo>
                <a:lnTo>
                  <a:pt x="571" y="154"/>
                </a:lnTo>
                <a:lnTo>
                  <a:pt x="542" y="148"/>
                </a:lnTo>
                <a:lnTo>
                  <a:pt x="510" y="148"/>
                </a:lnTo>
                <a:lnTo>
                  <a:pt x="510" y="148"/>
                </a:lnTo>
                <a:lnTo>
                  <a:pt x="480" y="148"/>
                </a:lnTo>
                <a:lnTo>
                  <a:pt x="449" y="154"/>
                </a:lnTo>
                <a:lnTo>
                  <a:pt x="421" y="160"/>
                </a:lnTo>
                <a:lnTo>
                  <a:pt x="395" y="170"/>
                </a:lnTo>
                <a:lnTo>
                  <a:pt x="368" y="182"/>
                </a:lnTo>
                <a:lnTo>
                  <a:pt x="342" y="198"/>
                </a:lnTo>
                <a:lnTo>
                  <a:pt x="320" y="215"/>
                </a:lnTo>
                <a:lnTo>
                  <a:pt x="297" y="235"/>
                </a:lnTo>
                <a:lnTo>
                  <a:pt x="279" y="257"/>
                </a:lnTo>
                <a:lnTo>
                  <a:pt x="261" y="279"/>
                </a:lnTo>
                <a:lnTo>
                  <a:pt x="247" y="304"/>
                </a:lnTo>
                <a:lnTo>
                  <a:pt x="235" y="330"/>
                </a:lnTo>
                <a:lnTo>
                  <a:pt x="225" y="358"/>
                </a:lnTo>
                <a:lnTo>
                  <a:pt x="216" y="387"/>
                </a:lnTo>
                <a:lnTo>
                  <a:pt x="212" y="417"/>
                </a:lnTo>
                <a:lnTo>
                  <a:pt x="210" y="447"/>
                </a:lnTo>
                <a:lnTo>
                  <a:pt x="210" y="447"/>
                </a:lnTo>
                <a:lnTo>
                  <a:pt x="212" y="480"/>
                </a:lnTo>
                <a:lnTo>
                  <a:pt x="216" y="510"/>
                </a:lnTo>
                <a:lnTo>
                  <a:pt x="168" y="510"/>
                </a:lnTo>
                <a:lnTo>
                  <a:pt x="168" y="510"/>
                </a:lnTo>
                <a:lnTo>
                  <a:pt x="164" y="480"/>
                </a:lnTo>
                <a:lnTo>
                  <a:pt x="162" y="447"/>
                </a:lnTo>
                <a:lnTo>
                  <a:pt x="162" y="447"/>
                </a:lnTo>
                <a:lnTo>
                  <a:pt x="164" y="411"/>
                </a:lnTo>
                <a:lnTo>
                  <a:pt x="170" y="377"/>
                </a:lnTo>
                <a:lnTo>
                  <a:pt x="178" y="344"/>
                </a:lnTo>
                <a:lnTo>
                  <a:pt x="190" y="312"/>
                </a:lnTo>
                <a:lnTo>
                  <a:pt x="204" y="281"/>
                </a:lnTo>
                <a:lnTo>
                  <a:pt x="222" y="253"/>
                </a:lnTo>
                <a:lnTo>
                  <a:pt x="241" y="225"/>
                </a:lnTo>
                <a:lnTo>
                  <a:pt x="265" y="200"/>
                </a:lnTo>
                <a:lnTo>
                  <a:pt x="289" y="178"/>
                </a:lnTo>
                <a:lnTo>
                  <a:pt x="316" y="158"/>
                </a:lnTo>
                <a:lnTo>
                  <a:pt x="344" y="142"/>
                </a:lnTo>
                <a:lnTo>
                  <a:pt x="374" y="125"/>
                </a:lnTo>
                <a:lnTo>
                  <a:pt x="407" y="113"/>
                </a:lnTo>
                <a:lnTo>
                  <a:pt x="441" y="105"/>
                </a:lnTo>
                <a:lnTo>
                  <a:pt x="476" y="101"/>
                </a:lnTo>
                <a:lnTo>
                  <a:pt x="510" y="99"/>
                </a:lnTo>
                <a:lnTo>
                  <a:pt x="510" y="99"/>
                </a:lnTo>
                <a:close/>
                <a:moveTo>
                  <a:pt x="850" y="526"/>
                </a:moveTo>
                <a:lnTo>
                  <a:pt x="868" y="526"/>
                </a:lnTo>
                <a:lnTo>
                  <a:pt x="925" y="526"/>
                </a:lnTo>
                <a:lnTo>
                  <a:pt x="998" y="526"/>
                </a:lnTo>
                <a:lnTo>
                  <a:pt x="1042" y="526"/>
                </a:lnTo>
                <a:lnTo>
                  <a:pt x="978" y="668"/>
                </a:lnTo>
                <a:lnTo>
                  <a:pt x="1042" y="717"/>
                </a:lnTo>
                <a:lnTo>
                  <a:pt x="886" y="717"/>
                </a:lnTo>
                <a:lnTo>
                  <a:pt x="886" y="794"/>
                </a:lnTo>
                <a:lnTo>
                  <a:pt x="856" y="794"/>
                </a:lnTo>
                <a:lnTo>
                  <a:pt x="735" y="794"/>
                </a:lnTo>
                <a:lnTo>
                  <a:pt x="735" y="794"/>
                </a:lnTo>
                <a:lnTo>
                  <a:pt x="287" y="794"/>
                </a:lnTo>
                <a:lnTo>
                  <a:pt x="194" y="794"/>
                </a:lnTo>
                <a:lnTo>
                  <a:pt x="137" y="794"/>
                </a:lnTo>
                <a:lnTo>
                  <a:pt x="137" y="717"/>
                </a:lnTo>
                <a:lnTo>
                  <a:pt x="0" y="717"/>
                </a:lnTo>
                <a:lnTo>
                  <a:pt x="65" y="668"/>
                </a:lnTo>
                <a:lnTo>
                  <a:pt x="0" y="526"/>
                </a:lnTo>
                <a:lnTo>
                  <a:pt x="36" y="526"/>
                </a:lnTo>
                <a:lnTo>
                  <a:pt x="103" y="526"/>
                </a:lnTo>
                <a:lnTo>
                  <a:pt x="154" y="526"/>
                </a:lnTo>
                <a:lnTo>
                  <a:pt x="172" y="526"/>
                </a:lnTo>
                <a:lnTo>
                  <a:pt x="220" y="526"/>
                </a:lnTo>
                <a:lnTo>
                  <a:pt x="233" y="526"/>
                </a:lnTo>
                <a:lnTo>
                  <a:pt x="257" y="526"/>
                </a:lnTo>
                <a:lnTo>
                  <a:pt x="257" y="569"/>
                </a:lnTo>
                <a:lnTo>
                  <a:pt x="765" y="569"/>
                </a:lnTo>
                <a:lnTo>
                  <a:pt x="765" y="526"/>
                </a:lnTo>
                <a:lnTo>
                  <a:pt x="789" y="526"/>
                </a:lnTo>
                <a:lnTo>
                  <a:pt x="801" y="526"/>
                </a:lnTo>
                <a:lnTo>
                  <a:pt x="850" y="526"/>
                </a:lnTo>
                <a:lnTo>
                  <a:pt x="850" y="526"/>
                </a:lnTo>
                <a:close/>
                <a:moveTo>
                  <a:pt x="729" y="812"/>
                </a:moveTo>
                <a:lnTo>
                  <a:pt x="718" y="842"/>
                </a:lnTo>
                <a:lnTo>
                  <a:pt x="652" y="824"/>
                </a:lnTo>
                <a:lnTo>
                  <a:pt x="619" y="881"/>
                </a:lnTo>
                <a:lnTo>
                  <a:pt x="556" y="846"/>
                </a:lnTo>
                <a:lnTo>
                  <a:pt x="512" y="893"/>
                </a:lnTo>
                <a:lnTo>
                  <a:pt x="459" y="846"/>
                </a:lnTo>
                <a:lnTo>
                  <a:pt x="405" y="881"/>
                </a:lnTo>
                <a:lnTo>
                  <a:pt x="366" y="822"/>
                </a:lnTo>
                <a:lnTo>
                  <a:pt x="303" y="842"/>
                </a:lnTo>
                <a:lnTo>
                  <a:pt x="293" y="812"/>
                </a:lnTo>
                <a:lnTo>
                  <a:pt x="293" y="812"/>
                </a:lnTo>
                <a:lnTo>
                  <a:pt x="729" y="812"/>
                </a:lnTo>
                <a:lnTo>
                  <a:pt x="729" y="812"/>
                </a:lnTo>
                <a:close/>
                <a:moveTo>
                  <a:pt x="872" y="510"/>
                </a:moveTo>
                <a:lnTo>
                  <a:pt x="945" y="510"/>
                </a:lnTo>
                <a:lnTo>
                  <a:pt x="957" y="500"/>
                </a:lnTo>
                <a:lnTo>
                  <a:pt x="915" y="449"/>
                </a:lnTo>
                <a:lnTo>
                  <a:pt x="955" y="393"/>
                </a:lnTo>
                <a:lnTo>
                  <a:pt x="903" y="352"/>
                </a:lnTo>
                <a:lnTo>
                  <a:pt x="929" y="287"/>
                </a:lnTo>
                <a:lnTo>
                  <a:pt x="870" y="261"/>
                </a:lnTo>
                <a:lnTo>
                  <a:pt x="878" y="192"/>
                </a:lnTo>
                <a:lnTo>
                  <a:pt x="816" y="182"/>
                </a:lnTo>
                <a:lnTo>
                  <a:pt x="808" y="111"/>
                </a:lnTo>
                <a:lnTo>
                  <a:pt x="743" y="117"/>
                </a:lnTo>
                <a:lnTo>
                  <a:pt x="718" y="51"/>
                </a:lnTo>
                <a:lnTo>
                  <a:pt x="658" y="71"/>
                </a:lnTo>
                <a:lnTo>
                  <a:pt x="619" y="12"/>
                </a:lnTo>
                <a:lnTo>
                  <a:pt x="563" y="47"/>
                </a:lnTo>
                <a:lnTo>
                  <a:pt x="512" y="0"/>
                </a:lnTo>
                <a:lnTo>
                  <a:pt x="465" y="47"/>
                </a:lnTo>
                <a:lnTo>
                  <a:pt x="405" y="12"/>
                </a:lnTo>
                <a:lnTo>
                  <a:pt x="372" y="69"/>
                </a:lnTo>
                <a:lnTo>
                  <a:pt x="303" y="51"/>
                </a:lnTo>
                <a:lnTo>
                  <a:pt x="285" y="113"/>
                </a:lnTo>
                <a:lnTo>
                  <a:pt x="216" y="111"/>
                </a:lnTo>
                <a:lnTo>
                  <a:pt x="212" y="176"/>
                </a:lnTo>
                <a:lnTo>
                  <a:pt x="144" y="192"/>
                </a:lnTo>
                <a:lnTo>
                  <a:pt x="156" y="257"/>
                </a:lnTo>
                <a:lnTo>
                  <a:pt x="95" y="287"/>
                </a:lnTo>
                <a:lnTo>
                  <a:pt x="121" y="346"/>
                </a:lnTo>
                <a:lnTo>
                  <a:pt x="69" y="393"/>
                </a:lnTo>
                <a:lnTo>
                  <a:pt x="109" y="443"/>
                </a:lnTo>
                <a:lnTo>
                  <a:pt x="69" y="500"/>
                </a:lnTo>
                <a:lnTo>
                  <a:pt x="81" y="510"/>
                </a:lnTo>
                <a:lnTo>
                  <a:pt x="150" y="510"/>
                </a:lnTo>
                <a:lnTo>
                  <a:pt x="150" y="510"/>
                </a:lnTo>
                <a:lnTo>
                  <a:pt x="146" y="480"/>
                </a:lnTo>
                <a:lnTo>
                  <a:pt x="144" y="447"/>
                </a:lnTo>
                <a:lnTo>
                  <a:pt x="144" y="447"/>
                </a:lnTo>
                <a:lnTo>
                  <a:pt x="146" y="409"/>
                </a:lnTo>
                <a:lnTo>
                  <a:pt x="152" y="372"/>
                </a:lnTo>
                <a:lnTo>
                  <a:pt x="162" y="338"/>
                </a:lnTo>
                <a:lnTo>
                  <a:pt x="174" y="306"/>
                </a:lnTo>
                <a:lnTo>
                  <a:pt x="188" y="273"/>
                </a:lnTo>
                <a:lnTo>
                  <a:pt x="206" y="243"/>
                </a:lnTo>
                <a:lnTo>
                  <a:pt x="229" y="215"/>
                </a:lnTo>
                <a:lnTo>
                  <a:pt x="251" y="188"/>
                </a:lnTo>
                <a:lnTo>
                  <a:pt x="277" y="164"/>
                </a:lnTo>
                <a:lnTo>
                  <a:pt x="305" y="144"/>
                </a:lnTo>
                <a:lnTo>
                  <a:pt x="336" y="125"/>
                </a:lnTo>
                <a:lnTo>
                  <a:pt x="368" y="109"/>
                </a:lnTo>
                <a:lnTo>
                  <a:pt x="403" y="97"/>
                </a:lnTo>
                <a:lnTo>
                  <a:pt x="437" y="89"/>
                </a:lnTo>
                <a:lnTo>
                  <a:pt x="473" y="83"/>
                </a:lnTo>
                <a:lnTo>
                  <a:pt x="510" y="81"/>
                </a:lnTo>
                <a:lnTo>
                  <a:pt x="510" y="81"/>
                </a:lnTo>
                <a:lnTo>
                  <a:pt x="548" y="83"/>
                </a:lnTo>
                <a:lnTo>
                  <a:pt x="585" y="89"/>
                </a:lnTo>
                <a:lnTo>
                  <a:pt x="619" y="97"/>
                </a:lnTo>
                <a:lnTo>
                  <a:pt x="654" y="109"/>
                </a:lnTo>
                <a:lnTo>
                  <a:pt x="686" y="125"/>
                </a:lnTo>
                <a:lnTo>
                  <a:pt x="716" y="144"/>
                </a:lnTo>
                <a:lnTo>
                  <a:pt x="743" y="164"/>
                </a:lnTo>
                <a:lnTo>
                  <a:pt x="769" y="188"/>
                </a:lnTo>
                <a:lnTo>
                  <a:pt x="793" y="215"/>
                </a:lnTo>
                <a:lnTo>
                  <a:pt x="814" y="243"/>
                </a:lnTo>
                <a:lnTo>
                  <a:pt x="832" y="273"/>
                </a:lnTo>
                <a:lnTo>
                  <a:pt x="848" y="306"/>
                </a:lnTo>
                <a:lnTo>
                  <a:pt x="860" y="338"/>
                </a:lnTo>
                <a:lnTo>
                  <a:pt x="870" y="372"/>
                </a:lnTo>
                <a:lnTo>
                  <a:pt x="874" y="409"/>
                </a:lnTo>
                <a:lnTo>
                  <a:pt x="876" y="447"/>
                </a:lnTo>
                <a:lnTo>
                  <a:pt x="876" y="447"/>
                </a:lnTo>
                <a:lnTo>
                  <a:pt x="876" y="480"/>
                </a:lnTo>
                <a:lnTo>
                  <a:pt x="872" y="510"/>
                </a:lnTo>
                <a:lnTo>
                  <a:pt x="872" y="510"/>
                </a:lnTo>
                <a:close/>
                <a:moveTo>
                  <a:pt x="884" y="569"/>
                </a:moveTo>
                <a:lnTo>
                  <a:pt x="886" y="569"/>
                </a:lnTo>
                <a:lnTo>
                  <a:pt x="886" y="692"/>
                </a:lnTo>
                <a:lnTo>
                  <a:pt x="963" y="692"/>
                </a:lnTo>
                <a:lnTo>
                  <a:pt x="941" y="674"/>
                </a:lnTo>
                <a:lnTo>
                  <a:pt x="996" y="555"/>
                </a:lnTo>
                <a:lnTo>
                  <a:pt x="856" y="555"/>
                </a:lnTo>
                <a:lnTo>
                  <a:pt x="884" y="569"/>
                </a:lnTo>
                <a:lnTo>
                  <a:pt x="884" y="569"/>
                </a:lnTo>
                <a:close/>
                <a:moveTo>
                  <a:pt x="137" y="692"/>
                </a:move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64" y="555"/>
                </a:lnTo>
                <a:lnTo>
                  <a:pt x="160" y="555"/>
                </a:lnTo>
                <a:lnTo>
                  <a:pt x="113" y="555"/>
                </a:lnTo>
                <a:lnTo>
                  <a:pt x="44" y="555"/>
                </a:lnTo>
                <a:lnTo>
                  <a:pt x="99" y="674"/>
                </a:lnTo>
                <a:lnTo>
                  <a:pt x="79" y="692"/>
                </a:lnTo>
                <a:lnTo>
                  <a:pt x="137" y="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0" name="Freeform 12"/>
          <p:cNvSpPr>
            <a:spLocks noEditPoints="1" noChangeArrowheads="1"/>
          </p:cNvSpPr>
          <p:nvPr/>
        </p:nvSpPr>
        <p:spPr bwMode="auto">
          <a:xfrm>
            <a:off x="2544763" y="1654175"/>
            <a:ext cx="358775" cy="358775"/>
          </a:xfrm>
          <a:custGeom>
            <a:avLst/>
            <a:gdLst>
              <a:gd name="T0" fmla="*/ 721 w 1008"/>
              <a:gd name="T1" fmla="*/ 301 h 1000"/>
              <a:gd name="T2" fmla="*/ 741 w 1008"/>
              <a:gd name="T3" fmla="*/ 427 h 1000"/>
              <a:gd name="T4" fmla="*/ 696 w 1008"/>
              <a:gd name="T5" fmla="*/ 546 h 1000"/>
              <a:gd name="T6" fmla="*/ 257 w 1008"/>
              <a:gd name="T7" fmla="*/ 469 h 1000"/>
              <a:gd name="T8" fmla="*/ 255 w 1008"/>
              <a:gd name="T9" fmla="*/ 342 h 1000"/>
              <a:gd name="T10" fmla="*/ 320 w 1008"/>
              <a:gd name="T11" fmla="*/ 228 h 1000"/>
              <a:gd name="T12" fmla="*/ 425 w 1008"/>
              <a:gd name="T13" fmla="*/ 168 h 1000"/>
              <a:gd name="T14" fmla="*/ 565 w 1008"/>
              <a:gd name="T15" fmla="*/ 168 h 1000"/>
              <a:gd name="T16" fmla="*/ 670 w 1008"/>
              <a:gd name="T17" fmla="*/ 228 h 1000"/>
              <a:gd name="T18" fmla="*/ 921 w 1008"/>
              <a:gd name="T19" fmla="*/ 680 h 1000"/>
              <a:gd name="T20" fmla="*/ 512 w 1008"/>
              <a:gd name="T21" fmla="*/ 749 h 1000"/>
              <a:gd name="T22" fmla="*/ 492 w 1008"/>
              <a:gd name="T23" fmla="*/ 0 h 1000"/>
              <a:gd name="T24" fmla="*/ 547 w 1008"/>
              <a:gd name="T25" fmla="*/ 77 h 1000"/>
              <a:gd name="T26" fmla="*/ 494 w 1008"/>
              <a:gd name="T27" fmla="*/ 121 h 1000"/>
              <a:gd name="T28" fmla="*/ 451 w 1008"/>
              <a:gd name="T29" fmla="*/ 91 h 1000"/>
              <a:gd name="T30" fmla="*/ 492 w 1008"/>
              <a:gd name="T31" fmla="*/ 0 h 1000"/>
              <a:gd name="T32" fmla="*/ 231 w 1008"/>
              <a:gd name="T33" fmla="*/ 164 h 1000"/>
              <a:gd name="T34" fmla="*/ 261 w 1008"/>
              <a:gd name="T35" fmla="*/ 243 h 1000"/>
              <a:gd name="T36" fmla="*/ 334 w 1008"/>
              <a:gd name="T37" fmla="*/ 172 h 1000"/>
              <a:gd name="T38" fmla="*/ 249 w 1008"/>
              <a:gd name="T39" fmla="*/ 117 h 1000"/>
              <a:gd name="T40" fmla="*/ 103 w 1008"/>
              <a:gd name="T41" fmla="*/ 388 h 1000"/>
              <a:gd name="T42" fmla="*/ 200 w 1008"/>
              <a:gd name="T43" fmla="*/ 350 h 1000"/>
              <a:gd name="T44" fmla="*/ 213 w 1008"/>
              <a:gd name="T45" fmla="*/ 429 h 1000"/>
              <a:gd name="T46" fmla="*/ 152 w 1008"/>
              <a:gd name="T47" fmla="*/ 431 h 1000"/>
              <a:gd name="T48" fmla="*/ 899 w 1008"/>
              <a:gd name="T49" fmla="*/ 402 h 1000"/>
              <a:gd name="T50" fmla="*/ 824 w 1008"/>
              <a:gd name="T51" fmla="*/ 455 h 1000"/>
              <a:gd name="T52" fmla="*/ 777 w 1008"/>
              <a:gd name="T53" fmla="*/ 404 h 1000"/>
              <a:gd name="T54" fmla="*/ 808 w 1008"/>
              <a:gd name="T55" fmla="*/ 360 h 1000"/>
              <a:gd name="T56" fmla="*/ 899 w 1008"/>
              <a:gd name="T57" fmla="*/ 402 h 1000"/>
              <a:gd name="T58" fmla="*/ 385 w 1008"/>
              <a:gd name="T59" fmla="*/ 143 h 1000"/>
              <a:gd name="T60" fmla="*/ 166 w 1008"/>
              <a:gd name="T61" fmla="*/ 271 h 1000"/>
              <a:gd name="T62" fmla="*/ 239 w 1008"/>
              <a:gd name="T63" fmla="*/ 283 h 1000"/>
              <a:gd name="T64" fmla="*/ 247 w 1008"/>
              <a:gd name="T65" fmla="*/ 540 h 1000"/>
              <a:gd name="T66" fmla="*/ 168 w 1008"/>
              <a:gd name="T67" fmla="*/ 542 h 1000"/>
              <a:gd name="T68" fmla="*/ 757 w 1008"/>
              <a:gd name="T69" fmla="*/ 512 h 1000"/>
              <a:gd name="T70" fmla="*/ 820 w 1008"/>
              <a:gd name="T71" fmla="*/ 265 h 1000"/>
              <a:gd name="T72" fmla="*/ 761 w 1008"/>
              <a:gd name="T73" fmla="*/ 307 h 1000"/>
              <a:gd name="T74" fmla="*/ 573 w 1008"/>
              <a:gd name="T75" fmla="*/ 133 h 1000"/>
              <a:gd name="T76" fmla="*/ 628 w 1008"/>
              <a:gd name="T77" fmla="*/ 75 h 1000"/>
              <a:gd name="T78" fmla="*/ 735 w 1008"/>
              <a:gd name="T79" fmla="*/ 139 h 1000"/>
              <a:gd name="T80" fmla="*/ 656 w 1008"/>
              <a:gd name="T81" fmla="*/ 172 h 1000"/>
              <a:gd name="T82" fmla="*/ 727 w 1008"/>
              <a:gd name="T83" fmla="*/ 243 h 1000"/>
              <a:gd name="T84" fmla="*/ 781 w 1008"/>
              <a:gd name="T85" fmla="*/ 158 h 1000"/>
              <a:gd name="T86" fmla="*/ 429 w 1008"/>
              <a:gd name="T87" fmla="*/ 243 h 1000"/>
              <a:gd name="T88" fmla="*/ 563 w 1008"/>
              <a:gd name="T89" fmla="*/ 253 h 1000"/>
              <a:gd name="T90" fmla="*/ 670 w 1008"/>
              <a:gd name="T91" fmla="*/ 334 h 1000"/>
              <a:gd name="T92" fmla="*/ 702 w 1008"/>
              <a:gd name="T93" fmla="*/ 344 h 1000"/>
              <a:gd name="T94" fmla="*/ 599 w 1008"/>
              <a:gd name="T95" fmla="*/ 222 h 1000"/>
              <a:gd name="T96" fmla="*/ 451 w 1008"/>
              <a:gd name="T97" fmla="*/ 214 h 1000"/>
              <a:gd name="T98" fmla="*/ 332 w 1008"/>
              <a:gd name="T99" fmla="*/ 518 h 1000"/>
              <a:gd name="T100" fmla="*/ 294 w 1008"/>
              <a:gd name="T101" fmla="*/ 380 h 1000"/>
              <a:gd name="T102" fmla="*/ 281 w 1008"/>
              <a:gd name="T103" fmla="*/ 338 h 1000"/>
              <a:gd name="T104" fmla="*/ 285 w 1008"/>
              <a:gd name="T105" fmla="*/ 459 h 1000"/>
              <a:gd name="T106" fmla="*/ 332 w 1008"/>
              <a:gd name="T107" fmla="*/ 518 h 1000"/>
              <a:gd name="T108" fmla="*/ 368 w 1008"/>
              <a:gd name="T109" fmla="*/ 257 h 1000"/>
              <a:gd name="T110" fmla="*/ 417 w 1008"/>
              <a:gd name="T111" fmla="*/ 198 h 1000"/>
              <a:gd name="T112" fmla="*/ 326 w 1008"/>
              <a:gd name="T113" fmla="*/ 271 h 1000"/>
              <a:gd name="T114" fmla="*/ 304 w 1008"/>
              <a:gd name="T115" fmla="*/ 358 h 1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08"/>
              <a:gd name="T175" fmla="*/ 0 h 1000"/>
              <a:gd name="T176" fmla="*/ 1008 w 1008"/>
              <a:gd name="T177" fmla="*/ 1000 h 100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08" h="1000">
                <a:moveTo>
                  <a:pt x="670" y="228"/>
                </a:moveTo>
                <a:lnTo>
                  <a:pt x="670" y="228"/>
                </a:lnTo>
                <a:lnTo>
                  <a:pt x="684" y="247"/>
                </a:lnTo>
                <a:lnTo>
                  <a:pt x="698" y="263"/>
                </a:lnTo>
                <a:lnTo>
                  <a:pt x="711" y="283"/>
                </a:lnTo>
                <a:lnTo>
                  <a:pt x="721" y="301"/>
                </a:lnTo>
                <a:lnTo>
                  <a:pt x="727" y="321"/>
                </a:lnTo>
                <a:lnTo>
                  <a:pt x="735" y="342"/>
                </a:lnTo>
                <a:lnTo>
                  <a:pt x="739" y="364"/>
                </a:lnTo>
                <a:lnTo>
                  <a:pt x="741" y="384"/>
                </a:lnTo>
                <a:lnTo>
                  <a:pt x="741" y="404"/>
                </a:lnTo>
                <a:lnTo>
                  <a:pt x="741" y="427"/>
                </a:lnTo>
                <a:lnTo>
                  <a:pt x="737" y="447"/>
                </a:lnTo>
                <a:lnTo>
                  <a:pt x="733" y="469"/>
                </a:lnTo>
                <a:lnTo>
                  <a:pt x="727" y="489"/>
                </a:lnTo>
                <a:lnTo>
                  <a:pt x="719" y="508"/>
                </a:lnTo>
                <a:lnTo>
                  <a:pt x="709" y="528"/>
                </a:lnTo>
                <a:lnTo>
                  <a:pt x="696" y="546"/>
                </a:lnTo>
                <a:lnTo>
                  <a:pt x="294" y="546"/>
                </a:lnTo>
                <a:lnTo>
                  <a:pt x="294" y="546"/>
                </a:lnTo>
                <a:lnTo>
                  <a:pt x="281" y="528"/>
                </a:lnTo>
                <a:lnTo>
                  <a:pt x="271" y="510"/>
                </a:lnTo>
                <a:lnTo>
                  <a:pt x="263" y="489"/>
                </a:lnTo>
                <a:lnTo>
                  <a:pt x="257" y="469"/>
                </a:lnTo>
                <a:lnTo>
                  <a:pt x="251" y="447"/>
                </a:lnTo>
                <a:lnTo>
                  <a:pt x="249" y="427"/>
                </a:lnTo>
                <a:lnTo>
                  <a:pt x="247" y="406"/>
                </a:lnTo>
                <a:lnTo>
                  <a:pt x="249" y="384"/>
                </a:lnTo>
                <a:lnTo>
                  <a:pt x="251" y="364"/>
                </a:lnTo>
                <a:lnTo>
                  <a:pt x="255" y="342"/>
                </a:lnTo>
                <a:lnTo>
                  <a:pt x="261" y="321"/>
                </a:lnTo>
                <a:lnTo>
                  <a:pt x="269" y="301"/>
                </a:lnTo>
                <a:lnTo>
                  <a:pt x="279" y="283"/>
                </a:lnTo>
                <a:lnTo>
                  <a:pt x="292" y="263"/>
                </a:lnTo>
                <a:lnTo>
                  <a:pt x="306" y="247"/>
                </a:lnTo>
                <a:lnTo>
                  <a:pt x="320" y="228"/>
                </a:lnTo>
                <a:lnTo>
                  <a:pt x="320" y="228"/>
                </a:lnTo>
                <a:lnTo>
                  <a:pt x="338" y="212"/>
                </a:lnTo>
                <a:lnTo>
                  <a:pt x="358" y="198"/>
                </a:lnTo>
                <a:lnTo>
                  <a:pt x="381" y="186"/>
                </a:lnTo>
                <a:lnTo>
                  <a:pt x="403" y="176"/>
                </a:lnTo>
                <a:lnTo>
                  <a:pt x="425" y="168"/>
                </a:lnTo>
                <a:lnTo>
                  <a:pt x="447" y="162"/>
                </a:lnTo>
                <a:lnTo>
                  <a:pt x="472" y="158"/>
                </a:lnTo>
                <a:lnTo>
                  <a:pt x="494" y="158"/>
                </a:lnTo>
                <a:lnTo>
                  <a:pt x="518" y="158"/>
                </a:lnTo>
                <a:lnTo>
                  <a:pt x="543" y="162"/>
                </a:lnTo>
                <a:lnTo>
                  <a:pt x="565" y="168"/>
                </a:lnTo>
                <a:lnTo>
                  <a:pt x="587" y="176"/>
                </a:lnTo>
                <a:lnTo>
                  <a:pt x="609" y="186"/>
                </a:lnTo>
                <a:lnTo>
                  <a:pt x="632" y="198"/>
                </a:lnTo>
                <a:lnTo>
                  <a:pt x="650" y="212"/>
                </a:lnTo>
                <a:lnTo>
                  <a:pt x="670" y="228"/>
                </a:lnTo>
                <a:lnTo>
                  <a:pt x="670" y="228"/>
                </a:lnTo>
                <a:close/>
                <a:moveTo>
                  <a:pt x="245" y="884"/>
                </a:moveTo>
                <a:lnTo>
                  <a:pt x="265" y="1000"/>
                </a:lnTo>
                <a:lnTo>
                  <a:pt x="767" y="904"/>
                </a:lnTo>
                <a:lnTo>
                  <a:pt x="757" y="809"/>
                </a:lnTo>
                <a:lnTo>
                  <a:pt x="901" y="803"/>
                </a:lnTo>
                <a:lnTo>
                  <a:pt x="921" y="680"/>
                </a:lnTo>
                <a:lnTo>
                  <a:pt x="589" y="672"/>
                </a:lnTo>
                <a:lnTo>
                  <a:pt x="1008" y="641"/>
                </a:lnTo>
                <a:lnTo>
                  <a:pt x="1006" y="593"/>
                </a:lnTo>
                <a:lnTo>
                  <a:pt x="0" y="595"/>
                </a:lnTo>
                <a:lnTo>
                  <a:pt x="10" y="688"/>
                </a:lnTo>
                <a:lnTo>
                  <a:pt x="512" y="749"/>
                </a:lnTo>
                <a:lnTo>
                  <a:pt x="316" y="755"/>
                </a:lnTo>
                <a:lnTo>
                  <a:pt x="326" y="821"/>
                </a:lnTo>
                <a:lnTo>
                  <a:pt x="587" y="813"/>
                </a:lnTo>
                <a:lnTo>
                  <a:pt x="245" y="884"/>
                </a:lnTo>
                <a:lnTo>
                  <a:pt x="245" y="884"/>
                </a:lnTo>
                <a:close/>
                <a:moveTo>
                  <a:pt x="492" y="0"/>
                </a:moveTo>
                <a:lnTo>
                  <a:pt x="492" y="0"/>
                </a:lnTo>
                <a:lnTo>
                  <a:pt x="510" y="12"/>
                </a:lnTo>
                <a:lnTo>
                  <a:pt x="524" y="26"/>
                </a:lnTo>
                <a:lnTo>
                  <a:pt x="534" y="42"/>
                </a:lnTo>
                <a:lnTo>
                  <a:pt x="543" y="58"/>
                </a:lnTo>
                <a:lnTo>
                  <a:pt x="547" y="77"/>
                </a:lnTo>
                <a:lnTo>
                  <a:pt x="549" y="93"/>
                </a:lnTo>
                <a:lnTo>
                  <a:pt x="549" y="109"/>
                </a:lnTo>
                <a:lnTo>
                  <a:pt x="545" y="125"/>
                </a:lnTo>
                <a:lnTo>
                  <a:pt x="545" y="125"/>
                </a:lnTo>
                <a:lnTo>
                  <a:pt x="520" y="121"/>
                </a:lnTo>
                <a:lnTo>
                  <a:pt x="494" y="121"/>
                </a:lnTo>
                <a:lnTo>
                  <a:pt x="494" y="121"/>
                </a:lnTo>
                <a:lnTo>
                  <a:pt x="470" y="121"/>
                </a:lnTo>
                <a:lnTo>
                  <a:pt x="443" y="125"/>
                </a:lnTo>
                <a:lnTo>
                  <a:pt x="443" y="125"/>
                </a:lnTo>
                <a:lnTo>
                  <a:pt x="445" y="107"/>
                </a:lnTo>
                <a:lnTo>
                  <a:pt x="451" y="91"/>
                </a:lnTo>
                <a:lnTo>
                  <a:pt x="460" y="75"/>
                </a:lnTo>
                <a:lnTo>
                  <a:pt x="468" y="60"/>
                </a:lnTo>
                <a:lnTo>
                  <a:pt x="478" y="46"/>
                </a:lnTo>
                <a:lnTo>
                  <a:pt x="486" y="32"/>
                </a:lnTo>
                <a:lnTo>
                  <a:pt x="492" y="18"/>
                </a:lnTo>
                <a:lnTo>
                  <a:pt x="492" y="0"/>
                </a:lnTo>
                <a:lnTo>
                  <a:pt x="492" y="0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19" y="133"/>
                </a:lnTo>
                <a:lnTo>
                  <a:pt x="225" y="147"/>
                </a:lnTo>
                <a:lnTo>
                  <a:pt x="231" y="164"/>
                </a:lnTo>
                <a:lnTo>
                  <a:pt x="233" y="180"/>
                </a:lnTo>
                <a:lnTo>
                  <a:pt x="237" y="196"/>
                </a:lnTo>
                <a:lnTo>
                  <a:pt x="243" y="212"/>
                </a:lnTo>
                <a:lnTo>
                  <a:pt x="249" y="228"/>
                </a:lnTo>
                <a:lnTo>
                  <a:pt x="261" y="243"/>
                </a:lnTo>
                <a:lnTo>
                  <a:pt x="261" y="243"/>
                </a:lnTo>
                <a:lnTo>
                  <a:pt x="277" y="222"/>
                </a:lnTo>
                <a:lnTo>
                  <a:pt x="294" y="204"/>
                </a:lnTo>
                <a:lnTo>
                  <a:pt x="294" y="204"/>
                </a:lnTo>
                <a:lnTo>
                  <a:pt x="314" y="186"/>
                </a:lnTo>
                <a:lnTo>
                  <a:pt x="334" y="172"/>
                </a:lnTo>
                <a:lnTo>
                  <a:pt x="334" y="172"/>
                </a:lnTo>
                <a:lnTo>
                  <a:pt x="324" y="158"/>
                </a:lnTo>
                <a:lnTo>
                  <a:pt x="312" y="145"/>
                </a:lnTo>
                <a:lnTo>
                  <a:pt x="300" y="135"/>
                </a:lnTo>
                <a:lnTo>
                  <a:pt x="283" y="127"/>
                </a:lnTo>
                <a:lnTo>
                  <a:pt x="267" y="121"/>
                </a:lnTo>
                <a:lnTo>
                  <a:pt x="249" y="117"/>
                </a:lnTo>
                <a:lnTo>
                  <a:pt x="229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91" y="406"/>
                </a:moveTo>
                <a:lnTo>
                  <a:pt x="91" y="406"/>
                </a:lnTo>
                <a:lnTo>
                  <a:pt x="103" y="388"/>
                </a:lnTo>
                <a:lnTo>
                  <a:pt x="117" y="374"/>
                </a:lnTo>
                <a:lnTo>
                  <a:pt x="134" y="364"/>
                </a:lnTo>
                <a:lnTo>
                  <a:pt x="150" y="356"/>
                </a:lnTo>
                <a:lnTo>
                  <a:pt x="166" y="352"/>
                </a:lnTo>
                <a:lnTo>
                  <a:pt x="184" y="350"/>
                </a:lnTo>
                <a:lnTo>
                  <a:pt x="200" y="350"/>
                </a:lnTo>
                <a:lnTo>
                  <a:pt x="217" y="354"/>
                </a:lnTo>
                <a:lnTo>
                  <a:pt x="217" y="354"/>
                </a:lnTo>
                <a:lnTo>
                  <a:pt x="213" y="378"/>
                </a:lnTo>
                <a:lnTo>
                  <a:pt x="211" y="404"/>
                </a:lnTo>
                <a:lnTo>
                  <a:pt x="211" y="404"/>
                </a:lnTo>
                <a:lnTo>
                  <a:pt x="213" y="429"/>
                </a:lnTo>
                <a:lnTo>
                  <a:pt x="217" y="455"/>
                </a:lnTo>
                <a:lnTo>
                  <a:pt x="217" y="455"/>
                </a:lnTo>
                <a:lnTo>
                  <a:pt x="198" y="453"/>
                </a:lnTo>
                <a:lnTo>
                  <a:pt x="180" y="447"/>
                </a:lnTo>
                <a:lnTo>
                  <a:pt x="166" y="439"/>
                </a:lnTo>
                <a:lnTo>
                  <a:pt x="152" y="431"/>
                </a:lnTo>
                <a:lnTo>
                  <a:pt x="138" y="421"/>
                </a:lnTo>
                <a:lnTo>
                  <a:pt x="123" y="413"/>
                </a:lnTo>
                <a:lnTo>
                  <a:pt x="107" y="409"/>
                </a:lnTo>
                <a:lnTo>
                  <a:pt x="91" y="406"/>
                </a:lnTo>
                <a:lnTo>
                  <a:pt x="91" y="406"/>
                </a:lnTo>
                <a:close/>
                <a:moveTo>
                  <a:pt x="899" y="402"/>
                </a:moveTo>
                <a:lnTo>
                  <a:pt x="899" y="402"/>
                </a:lnTo>
                <a:lnTo>
                  <a:pt x="887" y="419"/>
                </a:lnTo>
                <a:lnTo>
                  <a:pt x="872" y="433"/>
                </a:lnTo>
                <a:lnTo>
                  <a:pt x="856" y="443"/>
                </a:lnTo>
                <a:lnTo>
                  <a:pt x="840" y="451"/>
                </a:lnTo>
                <a:lnTo>
                  <a:pt x="824" y="455"/>
                </a:lnTo>
                <a:lnTo>
                  <a:pt x="806" y="457"/>
                </a:lnTo>
                <a:lnTo>
                  <a:pt x="789" y="457"/>
                </a:lnTo>
                <a:lnTo>
                  <a:pt x="773" y="455"/>
                </a:lnTo>
                <a:lnTo>
                  <a:pt x="773" y="455"/>
                </a:lnTo>
                <a:lnTo>
                  <a:pt x="777" y="429"/>
                </a:lnTo>
                <a:lnTo>
                  <a:pt x="777" y="404"/>
                </a:lnTo>
                <a:lnTo>
                  <a:pt x="777" y="404"/>
                </a:lnTo>
                <a:lnTo>
                  <a:pt x="777" y="378"/>
                </a:lnTo>
                <a:lnTo>
                  <a:pt x="773" y="354"/>
                </a:lnTo>
                <a:lnTo>
                  <a:pt x="773" y="354"/>
                </a:lnTo>
                <a:lnTo>
                  <a:pt x="792" y="354"/>
                </a:lnTo>
                <a:lnTo>
                  <a:pt x="808" y="360"/>
                </a:lnTo>
                <a:lnTo>
                  <a:pt x="824" y="368"/>
                </a:lnTo>
                <a:lnTo>
                  <a:pt x="838" y="378"/>
                </a:lnTo>
                <a:lnTo>
                  <a:pt x="852" y="386"/>
                </a:lnTo>
                <a:lnTo>
                  <a:pt x="866" y="394"/>
                </a:lnTo>
                <a:lnTo>
                  <a:pt x="883" y="400"/>
                </a:lnTo>
                <a:lnTo>
                  <a:pt x="899" y="402"/>
                </a:lnTo>
                <a:lnTo>
                  <a:pt x="899" y="402"/>
                </a:lnTo>
                <a:close/>
                <a:moveTo>
                  <a:pt x="356" y="79"/>
                </a:moveTo>
                <a:lnTo>
                  <a:pt x="358" y="155"/>
                </a:lnTo>
                <a:lnTo>
                  <a:pt x="358" y="155"/>
                </a:lnTo>
                <a:lnTo>
                  <a:pt x="370" y="149"/>
                </a:lnTo>
                <a:lnTo>
                  <a:pt x="385" y="143"/>
                </a:lnTo>
                <a:lnTo>
                  <a:pt x="385" y="143"/>
                </a:lnTo>
                <a:lnTo>
                  <a:pt x="399" y="137"/>
                </a:lnTo>
                <a:lnTo>
                  <a:pt x="413" y="133"/>
                </a:lnTo>
                <a:lnTo>
                  <a:pt x="356" y="79"/>
                </a:lnTo>
                <a:lnTo>
                  <a:pt x="356" y="79"/>
                </a:lnTo>
                <a:close/>
                <a:moveTo>
                  <a:pt x="166" y="271"/>
                </a:moveTo>
                <a:lnTo>
                  <a:pt x="223" y="326"/>
                </a:lnTo>
                <a:lnTo>
                  <a:pt x="223" y="326"/>
                </a:lnTo>
                <a:lnTo>
                  <a:pt x="227" y="311"/>
                </a:lnTo>
                <a:lnTo>
                  <a:pt x="233" y="297"/>
                </a:lnTo>
                <a:lnTo>
                  <a:pt x="233" y="297"/>
                </a:lnTo>
                <a:lnTo>
                  <a:pt x="239" y="283"/>
                </a:lnTo>
                <a:lnTo>
                  <a:pt x="245" y="271"/>
                </a:lnTo>
                <a:lnTo>
                  <a:pt x="166" y="271"/>
                </a:lnTo>
                <a:lnTo>
                  <a:pt x="166" y="271"/>
                </a:lnTo>
                <a:close/>
                <a:moveTo>
                  <a:pt x="168" y="542"/>
                </a:moveTo>
                <a:lnTo>
                  <a:pt x="247" y="540"/>
                </a:lnTo>
                <a:lnTo>
                  <a:pt x="247" y="540"/>
                </a:lnTo>
                <a:lnTo>
                  <a:pt x="239" y="528"/>
                </a:lnTo>
                <a:lnTo>
                  <a:pt x="233" y="514"/>
                </a:lnTo>
                <a:lnTo>
                  <a:pt x="233" y="514"/>
                </a:lnTo>
                <a:lnTo>
                  <a:pt x="229" y="500"/>
                </a:lnTo>
                <a:lnTo>
                  <a:pt x="225" y="485"/>
                </a:lnTo>
                <a:lnTo>
                  <a:pt x="168" y="542"/>
                </a:lnTo>
                <a:lnTo>
                  <a:pt x="168" y="542"/>
                </a:lnTo>
                <a:close/>
                <a:moveTo>
                  <a:pt x="824" y="536"/>
                </a:moveTo>
                <a:lnTo>
                  <a:pt x="767" y="483"/>
                </a:lnTo>
                <a:lnTo>
                  <a:pt x="767" y="483"/>
                </a:lnTo>
                <a:lnTo>
                  <a:pt x="763" y="498"/>
                </a:lnTo>
                <a:lnTo>
                  <a:pt x="757" y="512"/>
                </a:lnTo>
                <a:lnTo>
                  <a:pt x="757" y="512"/>
                </a:lnTo>
                <a:lnTo>
                  <a:pt x="751" y="524"/>
                </a:lnTo>
                <a:lnTo>
                  <a:pt x="745" y="538"/>
                </a:lnTo>
                <a:lnTo>
                  <a:pt x="824" y="536"/>
                </a:lnTo>
                <a:lnTo>
                  <a:pt x="824" y="536"/>
                </a:lnTo>
                <a:close/>
                <a:moveTo>
                  <a:pt x="820" y="265"/>
                </a:moveTo>
                <a:lnTo>
                  <a:pt x="743" y="267"/>
                </a:lnTo>
                <a:lnTo>
                  <a:pt x="743" y="267"/>
                </a:lnTo>
                <a:lnTo>
                  <a:pt x="749" y="281"/>
                </a:lnTo>
                <a:lnTo>
                  <a:pt x="757" y="293"/>
                </a:lnTo>
                <a:lnTo>
                  <a:pt x="757" y="293"/>
                </a:lnTo>
                <a:lnTo>
                  <a:pt x="761" y="307"/>
                </a:lnTo>
                <a:lnTo>
                  <a:pt x="765" y="321"/>
                </a:lnTo>
                <a:lnTo>
                  <a:pt x="820" y="265"/>
                </a:lnTo>
                <a:lnTo>
                  <a:pt x="820" y="265"/>
                </a:lnTo>
                <a:close/>
                <a:moveTo>
                  <a:pt x="628" y="75"/>
                </a:moveTo>
                <a:lnTo>
                  <a:pt x="573" y="133"/>
                </a:lnTo>
                <a:lnTo>
                  <a:pt x="573" y="133"/>
                </a:lnTo>
                <a:lnTo>
                  <a:pt x="587" y="135"/>
                </a:lnTo>
                <a:lnTo>
                  <a:pt x="601" y="141"/>
                </a:lnTo>
                <a:lnTo>
                  <a:pt x="601" y="141"/>
                </a:lnTo>
                <a:lnTo>
                  <a:pt x="615" y="147"/>
                </a:lnTo>
                <a:lnTo>
                  <a:pt x="628" y="153"/>
                </a:lnTo>
                <a:lnTo>
                  <a:pt x="628" y="75"/>
                </a:lnTo>
                <a:lnTo>
                  <a:pt x="628" y="75"/>
                </a:lnTo>
                <a:close/>
                <a:moveTo>
                  <a:pt x="779" y="117"/>
                </a:moveTo>
                <a:lnTo>
                  <a:pt x="779" y="117"/>
                </a:lnTo>
                <a:lnTo>
                  <a:pt x="765" y="127"/>
                </a:lnTo>
                <a:lnTo>
                  <a:pt x="751" y="135"/>
                </a:lnTo>
                <a:lnTo>
                  <a:pt x="735" y="139"/>
                </a:lnTo>
                <a:lnTo>
                  <a:pt x="719" y="143"/>
                </a:lnTo>
                <a:lnTo>
                  <a:pt x="702" y="145"/>
                </a:lnTo>
                <a:lnTo>
                  <a:pt x="686" y="151"/>
                </a:lnTo>
                <a:lnTo>
                  <a:pt x="670" y="160"/>
                </a:lnTo>
                <a:lnTo>
                  <a:pt x="656" y="172"/>
                </a:lnTo>
                <a:lnTo>
                  <a:pt x="656" y="172"/>
                </a:lnTo>
                <a:lnTo>
                  <a:pt x="676" y="186"/>
                </a:lnTo>
                <a:lnTo>
                  <a:pt x="694" y="204"/>
                </a:lnTo>
                <a:lnTo>
                  <a:pt x="694" y="204"/>
                </a:lnTo>
                <a:lnTo>
                  <a:pt x="713" y="222"/>
                </a:lnTo>
                <a:lnTo>
                  <a:pt x="727" y="243"/>
                </a:lnTo>
                <a:lnTo>
                  <a:pt x="727" y="243"/>
                </a:lnTo>
                <a:lnTo>
                  <a:pt x="741" y="232"/>
                </a:lnTo>
                <a:lnTo>
                  <a:pt x="753" y="222"/>
                </a:lnTo>
                <a:lnTo>
                  <a:pt x="763" y="208"/>
                </a:lnTo>
                <a:lnTo>
                  <a:pt x="771" y="194"/>
                </a:lnTo>
                <a:lnTo>
                  <a:pt x="779" y="176"/>
                </a:lnTo>
                <a:lnTo>
                  <a:pt x="781" y="158"/>
                </a:lnTo>
                <a:lnTo>
                  <a:pt x="783" y="137"/>
                </a:lnTo>
                <a:lnTo>
                  <a:pt x="779" y="117"/>
                </a:lnTo>
                <a:lnTo>
                  <a:pt x="779" y="117"/>
                </a:lnTo>
                <a:close/>
                <a:moveTo>
                  <a:pt x="405" y="249"/>
                </a:moveTo>
                <a:lnTo>
                  <a:pt x="405" y="249"/>
                </a:lnTo>
                <a:lnTo>
                  <a:pt x="429" y="243"/>
                </a:lnTo>
                <a:lnTo>
                  <a:pt x="453" y="238"/>
                </a:lnTo>
                <a:lnTo>
                  <a:pt x="478" y="236"/>
                </a:lnTo>
                <a:lnTo>
                  <a:pt x="500" y="236"/>
                </a:lnTo>
                <a:lnTo>
                  <a:pt x="522" y="241"/>
                </a:lnTo>
                <a:lnTo>
                  <a:pt x="543" y="245"/>
                </a:lnTo>
                <a:lnTo>
                  <a:pt x="563" y="253"/>
                </a:lnTo>
                <a:lnTo>
                  <a:pt x="583" y="261"/>
                </a:lnTo>
                <a:lnTo>
                  <a:pt x="601" y="271"/>
                </a:lnTo>
                <a:lnTo>
                  <a:pt x="619" y="285"/>
                </a:lnTo>
                <a:lnTo>
                  <a:pt x="638" y="299"/>
                </a:lnTo>
                <a:lnTo>
                  <a:pt x="654" y="315"/>
                </a:lnTo>
                <a:lnTo>
                  <a:pt x="670" y="334"/>
                </a:lnTo>
                <a:lnTo>
                  <a:pt x="686" y="354"/>
                </a:lnTo>
                <a:lnTo>
                  <a:pt x="700" y="376"/>
                </a:lnTo>
                <a:lnTo>
                  <a:pt x="715" y="398"/>
                </a:lnTo>
                <a:lnTo>
                  <a:pt x="715" y="398"/>
                </a:lnTo>
                <a:lnTo>
                  <a:pt x="711" y="370"/>
                </a:lnTo>
                <a:lnTo>
                  <a:pt x="702" y="344"/>
                </a:lnTo>
                <a:lnTo>
                  <a:pt x="692" y="317"/>
                </a:lnTo>
                <a:lnTo>
                  <a:pt x="678" y="293"/>
                </a:lnTo>
                <a:lnTo>
                  <a:pt x="660" y="273"/>
                </a:lnTo>
                <a:lnTo>
                  <a:pt x="642" y="253"/>
                </a:lnTo>
                <a:lnTo>
                  <a:pt x="621" y="236"/>
                </a:lnTo>
                <a:lnTo>
                  <a:pt x="599" y="222"/>
                </a:lnTo>
                <a:lnTo>
                  <a:pt x="575" y="210"/>
                </a:lnTo>
                <a:lnTo>
                  <a:pt x="551" y="202"/>
                </a:lnTo>
                <a:lnTo>
                  <a:pt x="524" y="200"/>
                </a:lnTo>
                <a:lnTo>
                  <a:pt x="500" y="200"/>
                </a:lnTo>
                <a:lnTo>
                  <a:pt x="476" y="204"/>
                </a:lnTo>
                <a:lnTo>
                  <a:pt x="451" y="214"/>
                </a:lnTo>
                <a:lnTo>
                  <a:pt x="439" y="222"/>
                </a:lnTo>
                <a:lnTo>
                  <a:pt x="427" y="228"/>
                </a:lnTo>
                <a:lnTo>
                  <a:pt x="415" y="238"/>
                </a:lnTo>
                <a:lnTo>
                  <a:pt x="405" y="249"/>
                </a:lnTo>
                <a:lnTo>
                  <a:pt x="405" y="249"/>
                </a:lnTo>
                <a:close/>
                <a:moveTo>
                  <a:pt x="332" y="518"/>
                </a:moveTo>
                <a:lnTo>
                  <a:pt x="332" y="518"/>
                </a:lnTo>
                <a:lnTo>
                  <a:pt x="320" y="485"/>
                </a:lnTo>
                <a:lnTo>
                  <a:pt x="310" y="455"/>
                </a:lnTo>
                <a:lnTo>
                  <a:pt x="302" y="429"/>
                </a:lnTo>
                <a:lnTo>
                  <a:pt x="298" y="402"/>
                </a:lnTo>
                <a:lnTo>
                  <a:pt x="294" y="380"/>
                </a:lnTo>
                <a:lnTo>
                  <a:pt x="294" y="358"/>
                </a:lnTo>
                <a:lnTo>
                  <a:pt x="296" y="315"/>
                </a:lnTo>
                <a:lnTo>
                  <a:pt x="296" y="315"/>
                </a:lnTo>
                <a:lnTo>
                  <a:pt x="289" y="321"/>
                </a:lnTo>
                <a:lnTo>
                  <a:pt x="285" y="328"/>
                </a:lnTo>
                <a:lnTo>
                  <a:pt x="281" y="338"/>
                </a:lnTo>
                <a:lnTo>
                  <a:pt x="279" y="350"/>
                </a:lnTo>
                <a:lnTo>
                  <a:pt x="275" y="378"/>
                </a:lnTo>
                <a:lnTo>
                  <a:pt x="275" y="411"/>
                </a:lnTo>
                <a:lnTo>
                  <a:pt x="277" y="427"/>
                </a:lnTo>
                <a:lnTo>
                  <a:pt x="279" y="443"/>
                </a:lnTo>
                <a:lnTo>
                  <a:pt x="285" y="459"/>
                </a:lnTo>
                <a:lnTo>
                  <a:pt x="292" y="475"/>
                </a:lnTo>
                <a:lnTo>
                  <a:pt x="300" y="487"/>
                </a:lnTo>
                <a:lnTo>
                  <a:pt x="308" y="500"/>
                </a:lnTo>
                <a:lnTo>
                  <a:pt x="320" y="510"/>
                </a:lnTo>
                <a:lnTo>
                  <a:pt x="332" y="518"/>
                </a:lnTo>
                <a:lnTo>
                  <a:pt x="332" y="518"/>
                </a:lnTo>
                <a:close/>
                <a:moveTo>
                  <a:pt x="304" y="358"/>
                </a:moveTo>
                <a:lnTo>
                  <a:pt x="304" y="358"/>
                </a:lnTo>
                <a:lnTo>
                  <a:pt x="320" y="328"/>
                </a:lnTo>
                <a:lnTo>
                  <a:pt x="336" y="299"/>
                </a:lnTo>
                <a:lnTo>
                  <a:pt x="352" y="277"/>
                </a:lnTo>
                <a:lnTo>
                  <a:pt x="368" y="257"/>
                </a:lnTo>
                <a:lnTo>
                  <a:pt x="385" y="238"/>
                </a:lnTo>
                <a:lnTo>
                  <a:pt x="401" y="224"/>
                </a:lnTo>
                <a:lnTo>
                  <a:pt x="433" y="198"/>
                </a:lnTo>
                <a:lnTo>
                  <a:pt x="433" y="198"/>
                </a:lnTo>
                <a:lnTo>
                  <a:pt x="427" y="198"/>
                </a:lnTo>
                <a:lnTo>
                  <a:pt x="417" y="198"/>
                </a:lnTo>
                <a:lnTo>
                  <a:pt x="407" y="202"/>
                </a:lnTo>
                <a:lnTo>
                  <a:pt x="397" y="208"/>
                </a:lnTo>
                <a:lnTo>
                  <a:pt x="372" y="222"/>
                </a:lnTo>
                <a:lnTo>
                  <a:pt x="348" y="245"/>
                </a:lnTo>
                <a:lnTo>
                  <a:pt x="336" y="257"/>
                </a:lnTo>
                <a:lnTo>
                  <a:pt x="326" y="271"/>
                </a:lnTo>
                <a:lnTo>
                  <a:pt x="318" y="283"/>
                </a:lnTo>
                <a:lnTo>
                  <a:pt x="310" y="299"/>
                </a:lnTo>
                <a:lnTo>
                  <a:pt x="306" y="313"/>
                </a:lnTo>
                <a:lnTo>
                  <a:pt x="302" y="328"/>
                </a:lnTo>
                <a:lnTo>
                  <a:pt x="302" y="344"/>
                </a:lnTo>
                <a:lnTo>
                  <a:pt x="304" y="358"/>
                </a:lnTo>
                <a:lnTo>
                  <a:pt x="304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1" name="Freeform 13"/>
          <p:cNvSpPr>
            <a:spLocks noEditPoints="1" noChangeArrowheads="1"/>
          </p:cNvSpPr>
          <p:nvPr/>
        </p:nvSpPr>
        <p:spPr bwMode="auto">
          <a:xfrm>
            <a:off x="9012238" y="1654175"/>
            <a:ext cx="269875" cy="371475"/>
          </a:xfrm>
          <a:custGeom>
            <a:avLst/>
            <a:gdLst>
              <a:gd name="T0" fmla="*/ 606 w 751"/>
              <a:gd name="T1" fmla="*/ 447 h 1036"/>
              <a:gd name="T2" fmla="*/ 527 w 751"/>
              <a:gd name="T3" fmla="*/ 528 h 1036"/>
              <a:gd name="T4" fmla="*/ 448 w 751"/>
              <a:gd name="T5" fmla="*/ 431 h 1036"/>
              <a:gd name="T6" fmla="*/ 377 w 751"/>
              <a:gd name="T7" fmla="*/ 0 h 1036"/>
              <a:gd name="T8" fmla="*/ 112 w 751"/>
              <a:gd name="T9" fmla="*/ 72 h 1036"/>
              <a:gd name="T10" fmla="*/ 2 w 751"/>
              <a:gd name="T11" fmla="*/ 334 h 1036"/>
              <a:gd name="T12" fmla="*/ 57 w 751"/>
              <a:gd name="T13" fmla="*/ 635 h 1036"/>
              <a:gd name="T14" fmla="*/ 205 w 751"/>
              <a:gd name="T15" fmla="*/ 981 h 1036"/>
              <a:gd name="T16" fmla="*/ 381 w 751"/>
              <a:gd name="T17" fmla="*/ 1036 h 1036"/>
              <a:gd name="T18" fmla="*/ 600 w 751"/>
              <a:gd name="T19" fmla="*/ 941 h 1036"/>
              <a:gd name="T20" fmla="*/ 723 w 751"/>
              <a:gd name="T21" fmla="*/ 579 h 1036"/>
              <a:gd name="T22" fmla="*/ 733 w 751"/>
              <a:gd name="T23" fmla="*/ 433 h 1036"/>
              <a:gd name="T24" fmla="*/ 658 w 751"/>
              <a:gd name="T25" fmla="*/ 415 h 1036"/>
              <a:gd name="T26" fmla="*/ 721 w 751"/>
              <a:gd name="T27" fmla="*/ 317 h 1036"/>
              <a:gd name="T28" fmla="*/ 729 w 751"/>
              <a:gd name="T29" fmla="*/ 279 h 1036"/>
              <a:gd name="T30" fmla="*/ 679 w 751"/>
              <a:gd name="T31" fmla="*/ 305 h 1036"/>
              <a:gd name="T32" fmla="*/ 610 w 751"/>
              <a:gd name="T33" fmla="*/ 313 h 1036"/>
              <a:gd name="T34" fmla="*/ 571 w 751"/>
              <a:gd name="T35" fmla="*/ 253 h 1036"/>
              <a:gd name="T36" fmla="*/ 498 w 751"/>
              <a:gd name="T37" fmla="*/ 236 h 1036"/>
              <a:gd name="T38" fmla="*/ 575 w 751"/>
              <a:gd name="T39" fmla="*/ 166 h 1036"/>
              <a:gd name="T40" fmla="*/ 486 w 751"/>
              <a:gd name="T41" fmla="*/ 103 h 1036"/>
              <a:gd name="T42" fmla="*/ 555 w 751"/>
              <a:gd name="T43" fmla="*/ 81 h 1036"/>
              <a:gd name="T44" fmla="*/ 533 w 751"/>
              <a:gd name="T45" fmla="*/ 16 h 1036"/>
              <a:gd name="T46" fmla="*/ 175 w 751"/>
              <a:gd name="T47" fmla="*/ 787 h 1036"/>
              <a:gd name="T48" fmla="*/ 264 w 751"/>
              <a:gd name="T49" fmla="*/ 730 h 1036"/>
              <a:gd name="T50" fmla="*/ 377 w 751"/>
              <a:gd name="T51" fmla="*/ 787 h 1036"/>
              <a:gd name="T52" fmla="*/ 393 w 751"/>
              <a:gd name="T53" fmla="*/ 720 h 1036"/>
              <a:gd name="T54" fmla="*/ 557 w 751"/>
              <a:gd name="T55" fmla="*/ 738 h 1036"/>
              <a:gd name="T56" fmla="*/ 575 w 751"/>
              <a:gd name="T57" fmla="*/ 742 h 1036"/>
              <a:gd name="T58" fmla="*/ 557 w 751"/>
              <a:gd name="T59" fmla="*/ 852 h 1036"/>
              <a:gd name="T60" fmla="*/ 468 w 751"/>
              <a:gd name="T61" fmla="*/ 801 h 1036"/>
              <a:gd name="T62" fmla="*/ 452 w 751"/>
              <a:gd name="T63" fmla="*/ 880 h 1036"/>
              <a:gd name="T64" fmla="*/ 304 w 751"/>
              <a:gd name="T65" fmla="*/ 878 h 1036"/>
              <a:gd name="T66" fmla="*/ 211 w 751"/>
              <a:gd name="T67" fmla="*/ 801 h 1036"/>
              <a:gd name="T68" fmla="*/ 195 w 751"/>
              <a:gd name="T69" fmla="*/ 844 h 1036"/>
              <a:gd name="T70" fmla="*/ 156 w 751"/>
              <a:gd name="T71" fmla="*/ 89 h 1036"/>
              <a:gd name="T72" fmla="*/ 223 w 751"/>
              <a:gd name="T73" fmla="*/ 87 h 1036"/>
              <a:gd name="T74" fmla="*/ 207 w 751"/>
              <a:gd name="T75" fmla="*/ 218 h 1036"/>
              <a:gd name="T76" fmla="*/ 245 w 751"/>
              <a:gd name="T77" fmla="*/ 257 h 1036"/>
              <a:gd name="T78" fmla="*/ 219 w 751"/>
              <a:gd name="T79" fmla="*/ 279 h 1036"/>
              <a:gd name="T80" fmla="*/ 195 w 751"/>
              <a:gd name="T81" fmla="*/ 321 h 1036"/>
              <a:gd name="T82" fmla="*/ 162 w 751"/>
              <a:gd name="T83" fmla="*/ 336 h 1036"/>
              <a:gd name="T84" fmla="*/ 120 w 751"/>
              <a:gd name="T85" fmla="*/ 315 h 1036"/>
              <a:gd name="T86" fmla="*/ 75 w 751"/>
              <a:gd name="T87" fmla="*/ 311 h 1036"/>
              <a:gd name="T88" fmla="*/ 104 w 751"/>
              <a:gd name="T89" fmla="*/ 253 h 1036"/>
              <a:gd name="T90" fmla="*/ 51 w 751"/>
              <a:gd name="T91" fmla="*/ 212 h 1036"/>
              <a:gd name="T92" fmla="*/ 110 w 751"/>
              <a:gd name="T93" fmla="*/ 202 h 1036"/>
              <a:gd name="T94" fmla="*/ 136 w 751"/>
              <a:gd name="T95" fmla="*/ 153 h 1036"/>
              <a:gd name="T96" fmla="*/ 173 w 751"/>
              <a:gd name="T97" fmla="*/ 176 h 1036"/>
              <a:gd name="T98" fmla="*/ 217 w 751"/>
              <a:gd name="T99" fmla="*/ 194 h 1036"/>
              <a:gd name="T100" fmla="*/ 102 w 751"/>
              <a:gd name="T101" fmla="*/ 352 h 1036"/>
              <a:gd name="T102" fmla="*/ 29 w 751"/>
              <a:gd name="T103" fmla="*/ 441 h 1036"/>
              <a:gd name="T104" fmla="*/ 71 w 751"/>
              <a:gd name="T105" fmla="*/ 344 h 1036"/>
              <a:gd name="T106" fmla="*/ 300 w 751"/>
              <a:gd name="T107" fmla="*/ 417 h 1036"/>
              <a:gd name="T108" fmla="*/ 243 w 751"/>
              <a:gd name="T109" fmla="*/ 526 h 1036"/>
              <a:gd name="T110" fmla="*/ 146 w 751"/>
              <a:gd name="T111" fmla="*/ 447 h 1036"/>
              <a:gd name="T112" fmla="*/ 227 w 751"/>
              <a:gd name="T113" fmla="*/ 368 h 1036"/>
              <a:gd name="T114" fmla="*/ 361 w 751"/>
              <a:gd name="T115" fmla="*/ 651 h 1036"/>
              <a:gd name="T116" fmla="*/ 361 w 751"/>
              <a:gd name="T117" fmla="*/ 550 h 1036"/>
              <a:gd name="T118" fmla="*/ 434 w 751"/>
              <a:gd name="T119" fmla="*/ 627 h 1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51"/>
              <a:gd name="T181" fmla="*/ 0 h 1036"/>
              <a:gd name="T182" fmla="*/ 751 w 751"/>
              <a:gd name="T183" fmla="*/ 1036 h 1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51" h="1036">
                <a:moveTo>
                  <a:pt x="527" y="368"/>
                </a:moveTo>
                <a:lnTo>
                  <a:pt x="527" y="368"/>
                </a:lnTo>
                <a:lnTo>
                  <a:pt x="543" y="368"/>
                </a:lnTo>
                <a:lnTo>
                  <a:pt x="557" y="374"/>
                </a:lnTo>
                <a:lnTo>
                  <a:pt x="571" y="380"/>
                </a:lnTo>
                <a:lnTo>
                  <a:pt x="583" y="390"/>
                </a:lnTo>
                <a:lnTo>
                  <a:pt x="592" y="402"/>
                </a:lnTo>
                <a:lnTo>
                  <a:pt x="600" y="417"/>
                </a:lnTo>
                <a:lnTo>
                  <a:pt x="604" y="431"/>
                </a:lnTo>
                <a:lnTo>
                  <a:pt x="606" y="447"/>
                </a:lnTo>
                <a:lnTo>
                  <a:pt x="606" y="447"/>
                </a:lnTo>
                <a:lnTo>
                  <a:pt x="604" y="463"/>
                </a:lnTo>
                <a:lnTo>
                  <a:pt x="600" y="479"/>
                </a:lnTo>
                <a:lnTo>
                  <a:pt x="592" y="491"/>
                </a:lnTo>
                <a:lnTo>
                  <a:pt x="583" y="504"/>
                </a:lnTo>
                <a:lnTo>
                  <a:pt x="571" y="514"/>
                </a:lnTo>
                <a:lnTo>
                  <a:pt x="557" y="522"/>
                </a:lnTo>
                <a:lnTo>
                  <a:pt x="543" y="526"/>
                </a:lnTo>
                <a:lnTo>
                  <a:pt x="527" y="528"/>
                </a:lnTo>
                <a:lnTo>
                  <a:pt x="527" y="528"/>
                </a:lnTo>
                <a:lnTo>
                  <a:pt x="511" y="526"/>
                </a:lnTo>
                <a:lnTo>
                  <a:pt x="494" y="522"/>
                </a:lnTo>
                <a:lnTo>
                  <a:pt x="480" y="514"/>
                </a:lnTo>
                <a:lnTo>
                  <a:pt x="470" y="504"/>
                </a:lnTo>
                <a:lnTo>
                  <a:pt x="460" y="491"/>
                </a:lnTo>
                <a:lnTo>
                  <a:pt x="452" y="479"/>
                </a:lnTo>
                <a:lnTo>
                  <a:pt x="448" y="463"/>
                </a:lnTo>
                <a:lnTo>
                  <a:pt x="446" y="447"/>
                </a:lnTo>
                <a:lnTo>
                  <a:pt x="446" y="447"/>
                </a:lnTo>
                <a:lnTo>
                  <a:pt x="448" y="431"/>
                </a:lnTo>
                <a:lnTo>
                  <a:pt x="452" y="417"/>
                </a:lnTo>
                <a:lnTo>
                  <a:pt x="460" y="402"/>
                </a:lnTo>
                <a:lnTo>
                  <a:pt x="470" y="390"/>
                </a:lnTo>
                <a:lnTo>
                  <a:pt x="480" y="380"/>
                </a:lnTo>
                <a:lnTo>
                  <a:pt x="494" y="374"/>
                </a:lnTo>
                <a:lnTo>
                  <a:pt x="511" y="368"/>
                </a:lnTo>
                <a:lnTo>
                  <a:pt x="527" y="368"/>
                </a:lnTo>
                <a:lnTo>
                  <a:pt x="527" y="36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18" y="2"/>
                </a:lnTo>
                <a:lnTo>
                  <a:pt x="266" y="10"/>
                </a:lnTo>
                <a:lnTo>
                  <a:pt x="241" y="14"/>
                </a:lnTo>
                <a:lnTo>
                  <a:pt x="219" y="20"/>
                </a:lnTo>
                <a:lnTo>
                  <a:pt x="197" y="26"/>
                </a:lnTo>
                <a:lnTo>
                  <a:pt x="177" y="34"/>
                </a:lnTo>
                <a:lnTo>
                  <a:pt x="158" y="42"/>
                </a:lnTo>
                <a:lnTo>
                  <a:pt x="142" y="52"/>
                </a:lnTo>
                <a:lnTo>
                  <a:pt x="126" y="62"/>
                </a:lnTo>
                <a:lnTo>
                  <a:pt x="112" y="72"/>
                </a:lnTo>
                <a:lnTo>
                  <a:pt x="98" y="85"/>
                </a:lnTo>
                <a:lnTo>
                  <a:pt x="85" y="97"/>
                </a:lnTo>
                <a:lnTo>
                  <a:pt x="73" y="109"/>
                </a:lnTo>
                <a:lnTo>
                  <a:pt x="63" y="123"/>
                </a:lnTo>
                <a:lnTo>
                  <a:pt x="45" y="153"/>
                </a:lnTo>
                <a:lnTo>
                  <a:pt x="31" y="186"/>
                </a:lnTo>
                <a:lnTo>
                  <a:pt x="21" y="220"/>
                </a:lnTo>
                <a:lnTo>
                  <a:pt x="13" y="257"/>
                </a:lnTo>
                <a:lnTo>
                  <a:pt x="7" y="295"/>
                </a:lnTo>
                <a:lnTo>
                  <a:pt x="2" y="334"/>
                </a:lnTo>
                <a:lnTo>
                  <a:pt x="0" y="376"/>
                </a:lnTo>
                <a:lnTo>
                  <a:pt x="0" y="419"/>
                </a:lnTo>
                <a:lnTo>
                  <a:pt x="0" y="419"/>
                </a:lnTo>
                <a:lnTo>
                  <a:pt x="2" y="453"/>
                </a:lnTo>
                <a:lnTo>
                  <a:pt x="5" y="485"/>
                </a:lnTo>
                <a:lnTo>
                  <a:pt x="11" y="518"/>
                </a:lnTo>
                <a:lnTo>
                  <a:pt x="21" y="550"/>
                </a:lnTo>
                <a:lnTo>
                  <a:pt x="31" y="579"/>
                </a:lnTo>
                <a:lnTo>
                  <a:pt x="43" y="607"/>
                </a:lnTo>
                <a:lnTo>
                  <a:pt x="57" y="635"/>
                </a:lnTo>
                <a:lnTo>
                  <a:pt x="73" y="659"/>
                </a:lnTo>
                <a:lnTo>
                  <a:pt x="112" y="657"/>
                </a:lnTo>
                <a:lnTo>
                  <a:pt x="112" y="657"/>
                </a:lnTo>
                <a:lnTo>
                  <a:pt x="108" y="876"/>
                </a:lnTo>
                <a:lnTo>
                  <a:pt x="108" y="876"/>
                </a:lnTo>
                <a:lnTo>
                  <a:pt x="124" y="898"/>
                </a:lnTo>
                <a:lnTo>
                  <a:pt x="140" y="921"/>
                </a:lnTo>
                <a:lnTo>
                  <a:pt x="158" y="941"/>
                </a:lnTo>
                <a:lnTo>
                  <a:pt x="181" y="961"/>
                </a:lnTo>
                <a:lnTo>
                  <a:pt x="205" y="981"/>
                </a:lnTo>
                <a:lnTo>
                  <a:pt x="233" y="1002"/>
                </a:lnTo>
                <a:lnTo>
                  <a:pt x="266" y="1020"/>
                </a:lnTo>
                <a:lnTo>
                  <a:pt x="304" y="1036"/>
                </a:lnTo>
                <a:lnTo>
                  <a:pt x="377" y="1036"/>
                </a:lnTo>
                <a:lnTo>
                  <a:pt x="377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3" y="1036"/>
                </a:lnTo>
                <a:lnTo>
                  <a:pt x="456" y="1036"/>
                </a:lnTo>
                <a:lnTo>
                  <a:pt x="456" y="1036"/>
                </a:lnTo>
                <a:lnTo>
                  <a:pt x="494" y="1020"/>
                </a:lnTo>
                <a:lnTo>
                  <a:pt x="527" y="1002"/>
                </a:lnTo>
                <a:lnTo>
                  <a:pt x="555" y="981"/>
                </a:lnTo>
                <a:lnTo>
                  <a:pt x="579" y="961"/>
                </a:lnTo>
                <a:lnTo>
                  <a:pt x="600" y="941"/>
                </a:lnTo>
                <a:lnTo>
                  <a:pt x="620" y="921"/>
                </a:lnTo>
                <a:lnTo>
                  <a:pt x="636" y="898"/>
                </a:lnTo>
                <a:lnTo>
                  <a:pt x="652" y="876"/>
                </a:lnTo>
                <a:lnTo>
                  <a:pt x="652" y="876"/>
                </a:lnTo>
                <a:lnTo>
                  <a:pt x="648" y="657"/>
                </a:lnTo>
                <a:lnTo>
                  <a:pt x="679" y="659"/>
                </a:lnTo>
                <a:lnTo>
                  <a:pt x="679" y="659"/>
                </a:lnTo>
                <a:lnTo>
                  <a:pt x="695" y="633"/>
                </a:lnTo>
                <a:lnTo>
                  <a:pt x="711" y="607"/>
                </a:lnTo>
                <a:lnTo>
                  <a:pt x="723" y="579"/>
                </a:lnTo>
                <a:lnTo>
                  <a:pt x="733" y="548"/>
                </a:lnTo>
                <a:lnTo>
                  <a:pt x="741" y="518"/>
                </a:lnTo>
                <a:lnTo>
                  <a:pt x="747" y="485"/>
                </a:lnTo>
                <a:lnTo>
                  <a:pt x="751" y="453"/>
                </a:lnTo>
                <a:lnTo>
                  <a:pt x="751" y="419"/>
                </a:lnTo>
                <a:lnTo>
                  <a:pt x="751" y="419"/>
                </a:lnTo>
                <a:lnTo>
                  <a:pt x="751" y="390"/>
                </a:lnTo>
                <a:lnTo>
                  <a:pt x="751" y="390"/>
                </a:lnTo>
                <a:lnTo>
                  <a:pt x="743" y="413"/>
                </a:lnTo>
                <a:lnTo>
                  <a:pt x="733" y="433"/>
                </a:lnTo>
                <a:lnTo>
                  <a:pt x="723" y="451"/>
                </a:lnTo>
                <a:lnTo>
                  <a:pt x="711" y="467"/>
                </a:lnTo>
                <a:lnTo>
                  <a:pt x="693" y="487"/>
                </a:lnTo>
                <a:lnTo>
                  <a:pt x="685" y="496"/>
                </a:lnTo>
                <a:lnTo>
                  <a:pt x="685" y="496"/>
                </a:lnTo>
                <a:lnTo>
                  <a:pt x="679" y="487"/>
                </a:lnTo>
                <a:lnTo>
                  <a:pt x="668" y="463"/>
                </a:lnTo>
                <a:lnTo>
                  <a:pt x="662" y="449"/>
                </a:lnTo>
                <a:lnTo>
                  <a:pt x="660" y="433"/>
                </a:lnTo>
                <a:lnTo>
                  <a:pt x="658" y="415"/>
                </a:lnTo>
                <a:lnTo>
                  <a:pt x="660" y="396"/>
                </a:lnTo>
                <a:lnTo>
                  <a:pt x="660" y="396"/>
                </a:lnTo>
                <a:lnTo>
                  <a:pt x="666" y="380"/>
                </a:lnTo>
                <a:lnTo>
                  <a:pt x="673" y="364"/>
                </a:lnTo>
                <a:lnTo>
                  <a:pt x="685" y="336"/>
                </a:lnTo>
                <a:lnTo>
                  <a:pt x="697" y="317"/>
                </a:lnTo>
                <a:lnTo>
                  <a:pt x="701" y="309"/>
                </a:lnTo>
                <a:lnTo>
                  <a:pt x="701" y="309"/>
                </a:lnTo>
                <a:lnTo>
                  <a:pt x="707" y="311"/>
                </a:lnTo>
                <a:lnTo>
                  <a:pt x="721" y="317"/>
                </a:lnTo>
                <a:lnTo>
                  <a:pt x="729" y="323"/>
                </a:lnTo>
                <a:lnTo>
                  <a:pt x="737" y="330"/>
                </a:lnTo>
                <a:lnTo>
                  <a:pt x="745" y="338"/>
                </a:lnTo>
                <a:lnTo>
                  <a:pt x="751" y="348"/>
                </a:lnTo>
                <a:lnTo>
                  <a:pt x="751" y="348"/>
                </a:lnTo>
                <a:lnTo>
                  <a:pt x="749" y="315"/>
                </a:lnTo>
                <a:lnTo>
                  <a:pt x="745" y="287"/>
                </a:lnTo>
                <a:lnTo>
                  <a:pt x="745" y="287"/>
                </a:lnTo>
                <a:lnTo>
                  <a:pt x="737" y="283"/>
                </a:lnTo>
                <a:lnTo>
                  <a:pt x="729" y="279"/>
                </a:lnTo>
                <a:lnTo>
                  <a:pt x="721" y="273"/>
                </a:lnTo>
                <a:lnTo>
                  <a:pt x="713" y="265"/>
                </a:lnTo>
                <a:lnTo>
                  <a:pt x="713" y="265"/>
                </a:lnTo>
                <a:lnTo>
                  <a:pt x="681" y="222"/>
                </a:lnTo>
                <a:lnTo>
                  <a:pt x="681" y="222"/>
                </a:lnTo>
                <a:lnTo>
                  <a:pt x="685" y="253"/>
                </a:lnTo>
                <a:lnTo>
                  <a:pt x="685" y="281"/>
                </a:lnTo>
                <a:lnTo>
                  <a:pt x="685" y="281"/>
                </a:lnTo>
                <a:lnTo>
                  <a:pt x="681" y="295"/>
                </a:lnTo>
                <a:lnTo>
                  <a:pt x="679" y="305"/>
                </a:lnTo>
                <a:lnTo>
                  <a:pt x="673" y="315"/>
                </a:lnTo>
                <a:lnTo>
                  <a:pt x="666" y="321"/>
                </a:lnTo>
                <a:lnTo>
                  <a:pt x="658" y="328"/>
                </a:lnTo>
                <a:lnTo>
                  <a:pt x="652" y="330"/>
                </a:lnTo>
                <a:lnTo>
                  <a:pt x="644" y="332"/>
                </a:lnTo>
                <a:lnTo>
                  <a:pt x="636" y="332"/>
                </a:lnTo>
                <a:lnTo>
                  <a:pt x="628" y="330"/>
                </a:lnTo>
                <a:lnTo>
                  <a:pt x="620" y="325"/>
                </a:lnTo>
                <a:lnTo>
                  <a:pt x="614" y="319"/>
                </a:lnTo>
                <a:lnTo>
                  <a:pt x="610" y="313"/>
                </a:lnTo>
                <a:lnTo>
                  <a:pt x="606" y="303"/>
                </a:lnTo>
                <a:lnTo>
                  <a:pt x="602" y="293"/>
                </a:lnTo>
                <a:lnTo>
                  <a:pt x="602" y="283"/>
                </a:lnTo>
                <a:lnTo>
                  <a:pt x="604" y="269"/>
                </a:lnTo>
                <a:lnTo>
                  <a:pt x="604" y="269"/>
                </a:lnTo>
                <a:lnTo>
                  <a:pt x="610" y="245"/>
                </a:lnTo>
                <a:lnTo>
                  <a:pt x="620" y="214"/>
                </a:lnTo>
                <a:lnTo>
                  <a:pt x="620" y="214"/>
                </a:lnTo>
                <a:lnTo>
                  <a:pt x="594" y="236"/>
                </a:lnTo>
                <a:lnTo>
                  <a:pt x="571" y="253"/>
                </a:lnTo>
                <a:lnTo>
                  <a:pt x="571" y="253"/>
                </a:lnTo>
                <a:lnTo>
                  <a:pt x="559" y="259"/>
                </a:lnTo>
                <a:lnTo>
                  <a:pt x="547" y="263"/>
                </a:lnTo>
                <a:lnTo>
                  <a:pt x="537" y="265"/>
                </a:lnTo>
                <a:lnTo>
                  <a:pt x="527" y="263"/>
                </a:lnTo>
                <a:lnTo>
                  <a:pt x="519" y="261"/>
                </a:lnTo>
                <a:lnTo>
                  <a:pt x="511" y="257"/>
                </a:lnTo>
                <a:lnTo>
                  <a:pt x="507" y="251"/>
                </a:lnTo>
                <a:lnTo>
                  <a:pt x="500" y="245"/>
                </a:lnTo>
                <a:lnTo>
                  <a:pt x="498" y="236"/>
                </a:lnTo>
                <a:lnTo>
                  <a:pt x="496" y="228"/>
                </a:lnTo>
                <a:lnTo>
                  <a:pt x="498" y="220"/>
                </a:lnTo>
                <a:lnTo>
                  <a:pt x="500" y="212"/>
                </a:lnTo>
                <a:lnTo>
                  <a:pt x="505" y="204"/>
                </a:lnTo>
                <a:lnTo>
                  <a:pt x="513" y="196"/>
                </a:lnTo>
                <a:lnTo>
                  <a:pt x="521" y="188"/>
                </a:lnTo>
                <a:lnTo>
                  <a:pt x="533" y="182"/>
                </a:lnTo>
                <a:lnTo>
                  <a:pt x="533" y="182"/>
                </a:lnTo>
                <a:lnTo>
                  <a:pt x="575" y="166"/>
                </a:lnTo>
                <a:lnTo>
                  <a:pt x="575" y="166"/>
                </a:lnTo>
                <a:lnTo>
                  <a:pt x="549" y="162"/>
                </a:lnTo>
                <a:lnTo>
                  <a:pt x="525" y="155"/>
                </a:lnTo>
                <a:lnTo>
                  <a:pt x="525" y="155"/>
                </a:lnTo>
                <a:lnTo>
                  <a:pt x="513" y="149"/>
                </a:lnTo>
                <a:lnTo>
                  <a:pt x="503" y="143"/>
                </a:lnTo>
                <a:lnTo>
                  <a:pt x="494" y="135"/>
                </a:lnTo>
                <a:lnTo>
                  <a:pt x="490" y="127"/>
                </a:lnTo>
                <a:lnTo>
                  <a:pt x="486" y="119"/>
                </a:lnTo>
                <a:lnTo>
                  <a:pt x="484" y="111"/>
                </a:lnTo>
                <a:lnTo>
                  <a:pt x="486" y="103"/>
                </a:lnTo>
                <a:lnTo>
                  <a:pt x="488" y="95"/>
                </a:lnTo>
                <a:lnTo>
                  <a:pt x="492" y="89"/>
                </a:lnTo>
                <a:lnTo>
                  <a:pt x="496" y="83"/>
                </a:lnTo>
                <a:lnTo>
                  <a:pt x="505" y="79"/>
                </a:lnTo>
                <a:lnTo>
                  <a:pt x="513" y="74"/>
                </a:lnTo>
                <a:lnTo>
                  <a:pt x="523" y="72"/>
                </a:lnTo>
                <a:lnTo>
                  <a:pt x="533" y="72"/>
                </a:lnTo>
                <a:lnTo>
                  <a:pt x="543" y="74"/>
                </a:lnTo>
                <a:lnTo>
                  <a:pt x="555" y="81"/>
                </a:lnTo>
                <a:lnTo>
                  <a:pt x="555" y="81"/>
                </a:lnTo>
                <a:lnTo>
                  <a:pt x="604" y="105"/>
                </a:lnTo>
                <a:lnTo>
                  <a:pt x="604" y="105"/>
                </a:lnTo>
                <a:lnTo>
                  <a:pt x="588" y="79"/>
                </a:lnTo>
                <a:lnTo>
                  <a:pt x="577" y="52"/>
                </a:lnTo>
                <a:lnTo>
                  <a:pt x="577" y="52"/>
                </a:lnTo>
                <a:lnTo>
                  <a:pt x="573" y="40"/>
                </a:lnTo>
                <a:lnTo>
                  <a:pt x="573" y="30"/>
                </a:lnTo>
                <a:lnTo>
                  <a:pt x="573" y="30"/>
                </a:lnTo>
                <a:lnTo>
                  <a:pt x="553" y="24"/>
                </a:lnTo>
                <a:lnTo>
                  <a:pt x="533" y="16"/>
                </a:lnTo>
                <a:lnTo>
                  <a:pt x="511" y="12"/>
                </a:lnTo>
                <a:lnTo>
                  <a:pt x="486" y="8"/>
                </a:lnTo>
                <a:lnTo>
                  <a:pt x="434" y="2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175" y="749"/>
                </a:moveTo>
                <a:lnTo>
                  <a:pt x="175" y="749"/>
                </a:lnTo>
                <a:lnTo>
                  <a:pt x="195" y="742"/>
                </a:lnTo>
                <a:lnTo>
                  <a:pt x="195" y="787"/>
                </a:lnTo>
                <a:lnTo>
                  <a:pt x="175" y="787"/>
                </a:lnTo>
                <a:lnTo>
                  <a:pt x="175" y="749"/>
                </a:lnTo>
                <a:lnTo>
                  <a:pt x="175" y="749"/>
                </a:lnTo>
                <a:close/>
                <a:moveTo>
                  <a:pt x="211" y="738"/>
                </a:moveTo>
                <a:lnTo>
                  <a:pt x="211" y="738"/>
                </a:lnTo>
                <a:lnTo>
                  <a:pt x="245" y="732"/>
                </a:lnTo>
                <a:lnTo>
                  <a:pt x="245" y="787"/>
                </a:lnTo>
                <a:lnTo>
                  <a:pt x="211" y="787"/>
                </a:lnTo>
                <a:lnTo>
                  <a:pt x="211" y="738"/>
                </a:lnTo>
                <a:lnTo>
                  <a:pt x="211" y="738"/>
                </a:lnTo>
                <a:close/>
                <a:moveTo>
                  <a:pt x="264" y="730"/>
                </a:moveTo>
                <a:lnTo>
                  <a:pt x="264" y="730"/>
                </a:lnTo>
                <a:lnTo>
                  <a:pt x="304" y="724"/>
                </a:lnTo>
                <a:lnTo>
                  <a:pt x="304" y="787"/>
                </a:lnTo>
                <a:lnTo>
                  <a:pt x="264" y="787"/>
                </a:lnTo>
                <a:lnTo>
                  <a:pt x="264" y="730"/>
                </a:lnTo>
                <a:lnTo>
                  <a:pt x="264" y="730"/>
                </a:lnTo>
                <a:close/>
                <a:moveTo>
                  <a:pt x="320" y="724"/>
                </a:moveTo>
                <a:lnTo>
                  <a:pt x="320" y="724"/>
                </a:lnTo>
                <a:lnTo>
                  <a:pt x="377" y="720"/>
                </a:lnTo>
                <a:lnTo>
                  <a:pt x="377" y="787"/>
                </a:lnTo>
                <a:lnTo>
                  <a:pt x="320" y="787"/>
                </a:lnTo>
                <a:lnTo>
                  <a:pt x="320" y="724"/>
                </a:lnTo>
                <a:lnTo>
                  <a:pt x="320" y="724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452" y="724"/>
                </a:lnTo>
                <a:lnTo>
                  <a:pt x="452" y="787"/>
                </a:lnTo>
                <a:lnTo>
                  <a:pt x="393" y="787"/>
                </a:lnTo>
                <a:lnTo>
                  <a:pt x="393" y="720"/>
                </a:lnTo>
                <a:lnTo>
                  <a:pt x="393" y="720"/>
                </a:lnTo>
                <a:close/>
                <a:moveTo>
                  <a:pt x="468" y="724"/>
                </a:moveTo>
                <a:lnTo>
                  <a:pt x="468" y="724"/>
                </a:lnTo>
                <a:lnTo>
                  <a:pt x="515" y="730"/>
                </a:lnTo>
                <a:lnTo>
                  <a:pt x="515" y="787"/>
                </a:lnTo>
                <a:lnTo>
                  <a:pt x="468" y="787"/>
                </a:lnTo>
                <a:lnTo>
                  <a:pt x="468" y="724"/>
                </a:lnTo>
                <a:lnTo>
                  <a:pt x="468" y="724"/>
                </a:lnTo>
                <a:close/>
                <a:moveTo>
                  <a:pt x="533" y="734"/>
                </a:moveTo>
                <a:lnTo>
                  <a:pt x="533" y="734"/>
                </a:lnTo>
                <a:lnTo>
                  <a:pt x="557" y="738"/>
                </a:lnTo>
                <a:lnTo>
                  <a:pt x="557" y="787"/>
                </a:lnTo>
                <a:lnTo>
                  <a:pt x="533" y="787"/>
                </a:lnTo>
                <a:lnTo>
                  <a:pt x="533" y="734"/>
                </a:lnTo>
                <a:lnTo>
                  <a:pt x="533" y="734"/>
                </a:lnTo>
                <a:close/>
                <a:moveTo>
                  <a:pt x="575" y="742"/>
                </a:moveTo>
                <a:lnTo>
                  <a:pt x="575" y="742"/>
                </a:lnTo>
                <a:lnTo>
                  <a:pt x="594" y="749"/>
                </a:lnTo>
                <a:lnTo>
                  <a:pt x="594" y="787"/>
                </a:lnTo>
                <a:lnTo>
                  <a:pt x="575" y="787"/>
                </a:lnTo>
                <a:lnTo>
                  <a:pt x="575" y="742"/>
                </a:lnTo>
                <a:lnTo>
                  <a:pt x="575" y="742"/>
                </a:lnTo>
                <a:close/>
                <a:moveTo>
                  <a:pt x="594" y="801"/>
                </a:moveTo>
                <a:lnTo>
                  <a:pt x="594" y="836"/>
                </a:lnTo>
                <a:lnTo>
                  <a:pt x="594" y="836"/>
                </a:lnTo>
                <a:lnTo>
                  <a:pt x="575" y="844"/>
                </a:lnTo>
                <a:lnTo>
                  <a:pt x="575" y="801"/>
                </a:lnTo>
                <a:lnTo>
                  <a:pt x="594" y="801"/>
                </a:lnTo>
                <a:lnTo>
                  <a:pt x="594" y="801"/>
                </a:lnTo>
                <a:close/>
                <a:moveTo>
                  <a:pt x="557" y="852"/>
                </a:moveTo>
                <a:lnTo>
                  <a:pt x="557" y="852"/>
                </a:lnTo>
                <a:lnTo>
                  <a:pt x="533" y="860"/>
                </a:lnTo>
                <a:lnTo>
                  <a:pt x="533" y="801"/>
                </a:lnTo>
                <a:lnTo>
                  <a:pt x="557" y="801"/>
                </a:lnTo>
                <a:lnTo>
                  <a:pt x="557" y="852"/>
                </a:lnTo>
                <a:lnTo>
                  <a:pt x="557" y="852"/>
                </a:lnTo>
                <a:close/>
                <a:moveTo>
                  <a:pt x="515" y="866"/>
                </a:moveTo>
                <a:lnTo>
                  <a:pt x="515" y="866"/>
                </a:lnTo>
                <a:lnTo>
                  <a:pt x="492" y="872"/>
                </a:lnTo>
                <a:lnTo>
                  <a:pt x="468" y="876"/>
                </a:lnTo>
                <a:lnTo>
                  <a:pt x="468" y="801"/>
                </a:lnTo>
                <a:lnTo>
                  <a:pt x="515" y="801"/>
                </a:lnTo>
                <a:lnTo>
                  <a:pt x="515" y="866"/>
                </a:lnTo>
                <a:lnTo>
                  <a:pt x="515" y="866"/>
                </a:lnTo>
                <a:close/>
                <a:moveTo>
                  <a:pt x="452" y="880"/>
                </a:moveTo>
                <a:lnTo>
                  <a:pt x="452" y="880"/>
                </a:lnTo>
                <a:lnTo>
                  <a:pt x="424" y="882"/>
                </a:lnTo>
                <a:lnTo>
                  <a:pt x="393" y="884"/>
                </a:lnTo>
                <a:lnTo>
                  <a:pt x="393" y="801"/>
                </a:lnTo>
                <a:lnTo>
                  <a:pt x="452" y="801"/>
                </a:lnTo>
                <a:lnTo>
                  <a:pt x="452" y="880"/>
                </a:lnTo>
                <a:lnTo>
                  <a:pt x="452" y="880"/>
                </a:lnTo>
                <a:close/>
                <a:moveTo>
                  <a:pt x="377" y="884"/>
                </a:moveTo>
                <a:lnTo>
                  <a:pt x="377" y="884"/>
                </a:lnTo>
                <a:lnTo>
                  <a:pt x="349" y="882"/>
                </a:lnTo>
                <a:lnTo>
                  <a:pt x="320" y="880"/>
                </a:lnTo>
                <a:lnTo>
                  <a:pt x="320" y="801"/>
                </a:lnTo>
                <a:lnTo>
                  <a:pt x="377" y="801"/>
                </a:lnTo>
                <a:lnTo>
                  <a:pt x="377" y="884"/>
                </a:lnTo>
                <a:lnTo>
                  <a:pt x="377" y="884"/>
                </a:lnTo>
                <a:close/>
                <a:moveTo>
                  <a:pt x="304" y="878"/>
                </a:moveTo>
                <a:lnTo>
                  <a:pt x="304" y="878"/>
                </a:lnTo>
                <a:lnTo>
                  <a:pt x="264" y="868"/>
                </a:lnTo>
                <a:lnTo>
                  <a:pt x="264" y="801"/>
                </a:lnTo>
                <a:lnTo>
                  <a:pt x="304" y="801"/>
                </a:lnTo>
                <a:lnTo>
                  <a:pt x="304" y="878"/>
                </a:lnTo>
                <a:lnTo>
                  <a:pt x="304" y="878"/>
                </a:lnTo>
                <a:close/>
                <a:moveTo>
                  <a:pt x="245" y="864"/>
                </a:moveTo>
                <a:lnTo>
                  <a:pt x="245" y="864"/>
                </a:lnTo>
                <a:lnTo>
                  <a:pt x="211" y="852"/>
                </a:lnTo>
                <a:lnTo>
                  <a:pt x="211" y="801"/>
                </a:lnTo>
                <a:lnTo>
                  <a:pt x="245" y="801"/>
                </a:lnTo>
                <a:lnTo>
                  <a:pt x="245" y="864"/>
                </a:lnTo>
                <a:lnTo>
                  <a:pt x="245" y="864"/>
                </a:lnTo>
                <a:close/>
                <a:moveTo>
                  <a:pt x="195" y="844"/>
                </a:moveTo>
                <a:lnTo>
                  <a:pt x="195" y="844"/>
                </a:lnTo>
                <a:lnTo>
                  <a:pt x="175" y="836"/>
                </a:lnTo>
                <a:lnTo>
                  <a:pt x="175" y="801"/>
                </a:lnTo>
                <a:lnTo>
                  <a:pt x="195" y="801"/>
                </a:lnTo>
                <a:lnTo>
                  <a:pt x="195" y="844"/>
                </a:lnTo>
                <a:lnTo>
                  <a:pt x="195" y="844"/>
                </a:lnTo>
                <a:close/>
                <a:moveTo>
                  <a:pt x="168" y="149"/>
                </a:moveTo>
                <a:lnTo>
                  <a:pt x="168" y="149"/>
                </a:lnTo>
                <a:lnTo>
                  <a:pt x="162" y="145"/>
                </a:lnTo>
                <a:lnTo>
                  <a:pt x="156" y="139"/>
                </a:lnTo>
                <a:lnTo>
                  <a:pt x="152" y="131"/>
                </a:lnTo>
                <a:lnTo>
                  <a:pt x="148" y="123"/>
                </a:lnTo>
                <a:lnTo>
                  <a:pt x="148" y="113"/>
                </a:lnTo>
                <a:lnTo>
                  <a:pt x="150" y="101"/>
                </a:lnTo>
                <a:lnTo>
                  <a:pt x="156" y="89"/>
                </a:lnTo>
                <a:lnTo>
                  <a:pt x="156" y="89"/>
                </a:lnTo>
                <a:lnTo>
                  <a:pt x="168" y="79"/>
                </a:lnTo>
                <a:lnTo>
                  <a:pt x="179" y="68"/>
                </a:lnTo>
                <a:lnTo>
                  <a:pt x="201" y="54"/>
                </a:lnTo>
                <a:lnTo>
                  <a:pt x="219" y="46"/>
                </a:lnTo>
                <a:lnTo>
                  <a:pt x="225" y="42"/>
                </a:lnTo>
                <a:lnTo>
                  <a:pt x="225" y="42"/>
                </a:lnTo>
                <a:lnTo>
                  <a:pt x="227" y="50"/>
                </a:lnTo>
                <a:lnTo>
                  <a:pt x="227" y="66"/>
                </a:lnTo>
                <a:lnTo>
                  <a:pt x="225" y="76"/>
                </a:lnTo>
                <a:lnTo>
                  <a:pt x="223" y="87"/>
                </a:lnTo>
                <a:lnTo>
                  <a:pt x="219" y="99"/>
                </a:lnTo>
                <a:lnTo>
                  <a:pt x="213" y="109"/>
                </a:lnTo>
                <a:lnTo>
                  <a:pt x="213" y="109"/>
                </a:lnTo>
                <a:lnTo>
                  <a:pt x="199" y="125"/>
                </a:lnTo>
                <a:lnTo>
                  <a:pt x="183" y="139"/>
                </a:lnTo>
                <a:lnTo>
                  <a:pt x="168" y="149"/>
                </a:lnTo>
                <a:lnTo>
                  <a:pt x="168" y="149"/>
                </a:lnTo>
                <a:close/>
                <a:moveTo>
                  <a:pt x="193" y="222"/>
                </a:moveTo>
                <a:lnTo>
                  <a:pt x="193" y="222"/>
                </a:lnTo>
                <a:lnTo>
                  <a:pt x="207" y="218"/>
                </a:lnTo>
                <a:lnTo>
                  <a:pt x="219" y="216"/>
                </a:lnTo>
                <a:lnTo>
                  <a:pt x="219" y="216"/>
                </a:lnTo>
                <a:lnTo>
                  <a:pt x="227" y="216"/>
                </a:lnTo>
                <a:lnTo>
                  <a:pt x="233" y="218"/>
                </a:lnTo>
                <a:lnTo>
                  <a:pt x="239" y="220"/>
                </a:lnTo>
                <a:lnTo>
                  <a:pt x="245" y="222"/>
                </a:lnTo>
                <a:lnTo>
                  <a:pt x="251" y="230"/>
                </a:lnTo>
                <a:lnTo>
                  <a:pt x="254" y="240"/>
                </a:lnTo>
                <a:lnTo>
                  <a:pt x="251" y="249"/>
                </a:lnTo>
                <a:lnTo>
                  <a:pt x="245" y="257"/>
                </a:lnTo>
                <a:lnTo>
                  <a:pt x="241" y="261"/>
                </a:lnTo>
                <a:lnTo>
                  <a:pt x="235" y="263"/>
                </a:lnTo>
                <a:lnTo>
                  <a:pt x="229" y="265"/>
                </a:lnTo>
                <a:lnTo>
                  <a:pt x="221" y="265"/>
                </a:lnTo>
                <a:lnTo>
                  <a:pt x="221" y="265"/>
                </a:lnTo>
                <a:lnTo>
                  <a:pt x="197" y="263"/>
                </a:lnTo>
                <a:lnTo>
                  <a:pt x="197" y="263"/>
                </a:lnTo>
                <a:lnTo>
                  <a:pt x="209" y="271"/>
                </a:lnTo>
                <a:lnTo>
                  <a:pt x="219" y="279"/>
                </a:lnTo>
                <a:lnTo>
                  <a:pt x="219" y="279"/>
                </a:lnTo>
                <a:lnTo>
                  <a:pt x="223" y="285"/>
                </a:lnTo>
                <a:lnTo>
                  <a:pt x="227" y="291"/>
                </a:lnTo>
                <a:lnTo>
                  <a:pt x="231" y="297"/>
                </a:lnTo>
                <a:lnTo>
                  <a:pt x="231" y="301"/>
                </a:lnTo>
                <a:lnTo>
                  <a:pt x="229" y="311"/>
                </a:lnTo>
                <a:lnTo>
                  <a:pt x="225" y="319"/>
                </a:lnTo>
                <a:lnTo>
                  <a:pt x="217" y="325"/>
                </a:lnTo>
                <a:lnTo>
                  <a:pt x="207" y="325"/>
                </a:lnTo>
                <a:lnTo>
                  <a:pt x="201" y="323"/>
                </a:lnTo>
                <a:lnTo>
                  <a:pt x="195" y="321"/>
                </a:lnTo>
                <a:lnTo>
                  <a:pt x="191" y="317"/>
                </a:lnTo>
                <a:lnTo>
                  <a:pt x="185" y="311"/>
                </a:lnTo>
                <a:lnTo>
                  <a:pt x="185" y="311"/>
                </a:lnTo>
                <a:lnTo>
                  <a:pt x="164" y="287"/>
                </a:lnTo>
                <a:lnTo>
                  <a:pt x="164" y="287"/>
                </a:lnTo>
                <a:lnTo>
                  <a:pt x="166" y="305"/>
                </a:lnTo>
                <a:lnTo>
                  <a:pt x="166" y="321"/>
                </a:lnTo>
                <a:lnTo>
                  <a:pt x="166" y="321"/>
                </a:lnTo>
                <a:lnTo>
                  <a:pt x="166" y="330"/>
                </a:lnTo>
                <a:lnTo>
                  <a:pt x="162" y="336"/>
                </a:lnTo>
                <a:lnTo>
                  <a:pt x="160" y="342"/>
                </a:lnTo>
                <a:lnTo>
                  <a:pt x="156" y="346"/>
                </a:lnTo>
                <a:lnTo>
                  <a:pt x="148" y="352"/>
                </a:lnTo>
                <a:lnTo>
                  <a:pt x="138" y="352"/>
                </a:lnTo>
                <a:lnTo>
                  <a:pt x="130" y="348"/>
                </a:lnTo>
                <a:lnTo>
                  <a:pt x="122" y="340"/>
                </a:lnTo>
                <a:lnTo>
                  <a:pt x="120" y="336"/>
                </a:lnTo>
                <a:lnTo>
                  <a:pt x="120" y="330"/>
                </a:lnTo>
                <a:lnTo>
                  <a:pt x="118" y="321"/>
                </a:lnTo>
                <a:lnTo>
                  <a:pt x="120" y="315"/>
                </a:lnTo>
                <a:lnTo>
                  <a:pt x="120" y="315"/>
                </a:lnTo>
                <a:lnTo>
                  <a:pt x="128" y="283"/>
                </a:lnTo>
                <a:lnTo>
                  <a:pt x="128" y="283"/>
                </a:lnTo>
                <a:lnTo>
                  <a:pt x="114" y="295"/>
                </a:lnTo>
                <a:lnTo>
                  <a:pt x="100" y="305"/>
                </a:lnTo>
                <a:lnTo>
                  <a:pt x="100" y="305"/>
                </a:lnTo>
                <a:lnTo>
                  <a:pt x="94" y="309"/>
                </a:lnTo>
                <a:lnTo>
                  <a:pt x="85" y="311"/>
                </a:lnTo>
                <a:lnTo>
                  <a:pt x="79" y="311"/>
                </a:lnTo>
                <a:lnTo>
                  <a:pt x="75" y="311"/>
                </a:lnTo>
                <a:lnTo>
                  <a:pt x="65" y="307"/>
                </a:lnTo>
                <a:lnTo>
                  <a:pt x="59" y="299"/>
                </a:lnTo>
                <a:lnTo>
                  <a:pt x="57" y="291"/>
                </a:lnTo>
                <a:lnTo>
                  <a:pt x="59" y="281"/>
                </a:lnTo>
                <a:lnTo>
                  <a:pt x="61" y="277"/>
                </a:lnTo>
                <a:lnTo>
                  <a:pt x="65" y="271"/>
                </a:lnTo>
                <a:lnTo>
                  <a:pt x="71" y="267"/>
                </a:lnTo>
                <a:lnTo>
                  <a:pt x="77" y="263"/>
                </a:lnTo>
                <a:lnTo>
                  <a:pt x="77" y="263"/>
                </a:lnTo>
                <a:lnTo>
                  <a:pt x="104" y="253"/>
                </a:lnTo>
                <a:lnTo>
                  <a:pt x="104" y="253"/>
                </a:lnTo>
                <a:lnTo>
                  <a:pt x="88" y="251"/>
                </a:lnTo>
                <a:lnTo>
                  <a:pt x="73" y="247"/>
                </a:lnTo>
                <a:lnTo>
                  <a:pt x="73" y="247"/>
                </a:lnTo>
                <a:lnTo>
                  <a:pt x="67" y="245"/>
                </a:lnTo>
                <a:lnTo>
                  <a:pt x="61" y="240"/>
                </a:lnTo>
                <a:lnTo>
                  <a:pt x="55" y="236"/>
                </a:lnTo>
                <a:lnTo>
                  <a:pt x="53" y="232"/>
                </a:lnTo>
                <a:lnTo>
                  <a:pt x="49" y="222"/>
                </a:lnTo>
                <a:lnTo>
                  <a:pt x="51" y="212"/>
                </a:lnTo>
                <a:lnTo>
                  <a:pt x="57" y="206"/>
                </a:lnTo>
                <a:lnTo>
                  <a:pt x="65" y="200"/>
                </a:lnTo>
                <a:lnTo>
                  <a:pt x="71" y="200"/>
                </a:lnTo>
                <a:lnTo>
                  <a:pt x="77" y="200"/>
                </a:lnTo>
                <a:lnTo>
                  <a:pt x="83" y="200"/>
                </a:lnTo>
                <a:lnTo>
                  <a:pt x="92" y="204"/>
                </a:lnTo>
                <a:lnTo>
                  <a:pt x="92" y="204"/>
                </a:lnTo>
                <a:lnTo>
                  <a:pt x="120" y="218"/>
                </a:lnTo>
                <a:lnTo>
                  <a:pt x="120" y="218"/>
                </a:lnTo>
                <a:lnTo>
                  <a:pt x="110" y="202"/>
                </a:lnTo>
                <a:lnTo>
                  <a:pt x="104" y="188"/>
                </a:lnTo>
                <a:lnTo>
                  <a:pt x="104" y="188"/>
                </a:lnTo>
                <a:lnTo>
                  <a:pt x="102" y="180"/>
                </a:lnTo>
                <a:lnTo>
                  <a:pt x="102" y="172"/>
                </a:lnTo>
                <a:lnTo>
                  <a:pt x="102" y="166"/>
                </a:lnTo>
                <a:lnTo>
                  <a:pt x="104" y="162"/>
                </a:lnTo>
                <a:lnTo>
                  <a:pt x="110" y="153"/>
                </a:lnTo>
                <a:lnTo>
                  <a:pt x="118" y="149"/>
                </a:lnTo>
                <a:lnTo>
                  <a:pt x="128" y="149"/>
                </a:lnTo>
                <a:lnTo>
                  <a:pt x="136" y="153"/>
                </a:lnTo>
                <a:lnTo>
                  <a:pt x="140" y="155"/>
                </a:lnTo>
                <a:lnTo>
                  <a:pt x="144" y="162"/>
                </a:lnTo>
                <a:lnTo>
                  <a:pt x="148" y="168"/>
                </a:lnTo>
                <a:lnTo>
                  <a:pt x="150" y="174"/>
                </a:lnTo>
                <a:lnTo>
                  <a:pt x="150" y="174"/>
                </a:lnTo>
                <a:lnTo>
                  <a:pt x="154" y="210"/>
                </a:lnTo>
                <a:lnTo>
                  <a:pt x="154" y="210"/>
                </a:lnTo>
                <a:lnTo>
                  <a:pt x="164" y="192"/>
                </a:lnTo>
                <a:lnTo>
                  <a:pt x="173" y="176"/>
                </a:lnTo>
                <a:lnTo>
                  <a:pt x="173" y="176"/>
                </a:lnTo>
                <a:lnTo>
                  <a:pt x="179" y="170"/>
                </a:lnTo>
                <a:lnTo>
                  <a:pt x="183" y="166"/>
                </a:lnTo>
                <a:lnTo>
                  <a:pt x="189" y="162"/>
                </a:lnTo>
                <a:lnTo>
                  <a:pt x="195" y="159"/>
                </a:lnTo>
                <a:lnTo>
                  <a:pt x="205" y="162"/>
                </a:lnTo>
                <a:lnTo>
                  <a:pt x="213" y="166"/>
                </a:lnTo>
                <a:lnTo>
                  <a:pt x="219" y="174"/>
                </a:lnTo>
                <a:lnTo>
                  <a:pt x="221" y="182"/>
                </a:lnTo>
                <a:lnTo>
                  <a:pt x="219" y="188"/>
                </a:lnTo>
                <a:lnTo>
                  <a:pt x="217" y="194"/>
                </a:lnTo>
                <a:lnTo>
                  <a:pt x="215" y="200"/>
                </a:lnTo>
                <a:lnTo>
                  <a:pt x="209" y="206"/>
                </a:lnTo>
                <a:lnTo>
                  <a:pt x="209" y="206"/>
                </a:lnTo>
                <a:lnTo>
                  <a:pt x="193" y="222"/>
                </a:lnTo>
                <a:lnTo>
                  <a:pt x="193" y="222"/>
                </a:lnTo>
                <a:close/>
                <a:moveTo>
                  <a:pt x="88" y="332"/>
                </a:moveTo>
                <a:lnTo>
                  <a:pt x="88" y="332"/>
                </a:lnTo>
                <a:lnTo>
                  <a:pt x="94" y="338"/>
                </a:lnTo>
                <a:lnTo>
                  <a:pt x="98" y="344"/>
                </a:lnTo>
                <a:lnTo>
                  <a:pt x="102" y="352"/>
                </a:lnTo>
                <a:lnTo>
                  <a:pt x="106" y="360"/>
                </a:lnTo>
                <a:lnTo>
                  <a:pt x="108" y="370"/>
                </a:lnTo>
                <a:lnTo>
                  <a:pt x="106" y="382"/>
                </a:lnTo>
                <a:lnTo>
                  <a:pt x="98" y="394"/>
                </a:lnTo>
                <a:lnTo>
                  <a:pt x="98" y="394"/>
                </a:lnTo>
                <a:lnTo>
                  <a:pt x="88" y="404"/>
                </a:lnTo>
                <a:lnTo>
                  <a:pt x="75" y="415"/>
                </a:lnTo>
                <a:lnTo>
                  <a:pt x="53" y="429"/>
                </a:lnTo>
                <a:lnTo>
                  <a:pt x="37" y="437"/>
                </a:lnTo>
                <a:lnTo>
                  <a:pt x="29" y="441"/>
                </a:lnTo>
                <a:lnTo>
                  <a:pt x="29" y="441"/>
                </a:lnTo>
                <a:lnTo>
                  <a:pt x="29" y="433"/>
                </a:lnTo>
                <a:lnTo>
                  <a:pt x="29" y="417"/>
                </a:lnTo>
                <a:lnTo>
                  <a:pt x="29" y="406"/>
                </a:lnTo>
                <a:lnTo>
                  <a:pt x="31" y="396"/>
                </a:lnTo>
                <a:lnTo>
                  <a:pt x="35" y="384"/>
                </a:lnTo>
                <a:lnTo>
                  <a:pt x="41" y="374"/>
                </a:lnTo>
                <a:lnTo>
                  <a:pt x="41" y="374"/>
                </a:lnTo>
                <a:lnTo>
                  <a:pt x="57" y="358"/>
                </a:lnTo>
                <a:lnTo>
                  <a:pt x="71" y="344"/>
                </a:lnTo>
                <a:lnTo>
                  <a:pt x="88" y="332"/>
                </a:lnTo>
                <a:lnTo>
                  <a:pt x="88" y="332"/>
                </a:lnTo>
                <a:close/>
                <a:moveTo>
                  <a:pt x="227" y="368"/>
                </a:moveTo>
                <a:lnTo>
                  <a:pt x="227" y="368"/>
                </a:lnTo>
                <a:lnTo>
                  <a:pt x="243" y="368"/>
                </a:lnTo>
                <a:lnTo>
                  <a:pt x="258" y="374"/>
                </a:lnTo>
                <a:lnTo>
                  <a:pt x="272" y="380"/>
                </a:lnTo>
                <a:lnTo>
                  <a:pt x="284" y="390"/>
                </a:lnTo>
                <a:lnTo>
                  <a:pt x="294" y="402"/>
                </a:lnTo>
                <a:lnTo>
                  <a:pt x="300" y="417"/>
                </a:lnTo>
                <a:lnTo>
                  <a:pt x="306" y="431"/>
                </a:lnTo>
                <a:lnTo>
                  <a:pt x="306" y="447"/>
                </a:lnTo>
                <a:lnTo>
                  <a:pt x="306" y="447"/>
                </a:lnTo>
                <a:lnTo>
                  <a:pt x="306" y="463"/>
                </a:lnTo>
                <a:lnTo>
                  <a:pt x="300" y="479"/>
                </a:lnTo>
                <a:lnTo>
                  <a:pt x="294" y="491"/>
                </a:lnTo>
                <a:lnTo>
                  <a:pt x="284" y="504"/>
                </a:lnTo>
                <a:lnTo>
                  <a:pt x="272" y="514"/>
                </a:lnTo>
                <a:lnTo>
                  <a:pt x="258" y="522"/>
                </a:lnTo>
                <a:lnTo>
                  <a:pt x="243" y="526"/>
                </a:lnTo>
                <a:lnTo>
                  <a:pt x="227" y="528"/>
                </a:lnTo>
                <a:lnTo>
                  <a:pt x="227" y="528"/>
                </a:lnTo>
                <a:lnTo>
                  <a:pt x="211" y="526"/>
                </a:lnTo>
                <a:lnTo>
                  <a:pt x="195" y="522"/>
                </a:lnTo>
                <a:lnTo>
                  <a:pt x="183" y="514"/>
                </a:lnTo>
                <a:lnTo>
                  <a:pt x="171" y="504"/>
                </a:lnTo>
                <a:lnTo>
                  <a:pt x="160" y="491"/>
                </a:lnTo>
                <a:lnTo>
                  <a:pt x="152" y="479"/>
                </a:lnTo>
                <a:lnTo>
                  <a:pt x="148" y="463"/>
                </a:lnTo>
                <a:lnTo>
                  <a:pt x="146" y="447"/>
                </a:lnTo>
                <a:lnTo>
                  <a:pt x="146" y="447"/>
                </a:lnTo>
                <a:lnTo>
                  <a:pt x="148" y="431"/>
                </a:lnTo>
                <a:lnTo>
                  <a:pt x="152" y="417"/>
                </a:lnTo>
                <a:lnTo>
                  <a:pt x="160" y="402"/>
                </a:lnTo>
                <a:lnTo>
                  <a:pt x="171" y="390"/>
                </a:lnTo>
                <a:lnTo>
                  <a:pt x="183" y="380"/>
                </a:lnTo>
                <a:lnTo>
                  <a:pt x="195" y="374"/>
                </a:lnTo>
                <a:lnTo>
                  <a:pt x="211" y="368"/>
                </a:lnTo>
                <a:lnTo>
                  <a:pt x="227" y="368"/>
                </a:lnTo>
                <a:lnTo>
                  <a:pt x="227" y="368"/>
                </a:lnTo>
                <a:close/>
                <a:moveTo>
                  <a:pt x="434" y="627"/>
                </a:moveTo>
                <a:lnTo>
                  <a:pt x="434" y="627"/>
                </a:lnTo>
                <a:lnTo>
                  <a:pt x="424" y="639"/>
                </a:lnTo>
                <a:lnTo>
                  <a:pt x="411" y="645"/>
                </a:lnTo>
                <a:lnTo>
                  <a:pt x="401" y="651"/>
                </a:lnTo>
                <a:lnTo>
                  <a:pt x="391" y="653"/>
                </a:lnTo>
                <a:lnTo>
                  <a:pt x="381" y="637"/>
                </a:lnTo>
                <a:lnTo>
                  <a:pt x="371" y="653"/>
                </a:lnTo>
                <a:lnTo>
                  <a:pt x="371" y="653"/>
                </a:lnTo>
                <a:lnTo>
                  <a:pt x="361" y="651"/>
                </a:lnTo>
                <a:lnTo>
                  <a:pt x="351" y="645"/>
                </a:lnTo>
                <a:lnTo>
                  <a:pt x="341" y="639"/>
                </a:lnTo>
                <a:lnTo>
                  <a:pt x="330" y="627"/>
                </a:lnTo>
                <a:lnTo>
                  <a:pt x="330" y="627"/>
                </a:lnTo>
                <a:lnTo>
                  <a:pt x="330" y="609"/>
                </a:lnTo>
                <a:lnTo>
                  <a:pt x="332" y="593"/>
                </a:lnTo>
                <a:lnTo>
                  <a:pt x="337" y="579"/>
                </a:lnTo>
                <a:lnTo>
                  <a:pt x="345" y="566"/>
                </a:lnTo>
                <a:lnTo>
                  <a:pt x="351" y="558"/>
                </a:lnTo>
                <a:lnTo>
                  <a:pt x="361" y="550"/>
                </a:lnTo>
                <a:lnTo>
                  <a:pt x="371" y="546"/>
                </a:lnTo>
                <a:lnTo>
                  <a:pt x="381" y="546"/>
                </a:lnTo>
                <a:lnTo>
                  <a:pt x="391" y="546"/>
                </a:lnTo>
                <a:lnTo>
                  <a:pt x="401" y="550"/>
                </a:lnTo>
                <a:lnTo>
                  <a:pt x="409" y="556"/>
                </a:lnTo>
                <a:lnTo>
                  <a:pt x="417" y="566"/>
                </a:lnTo>
                <a:lnTo>
                  <a:pt x="426" y="576"/>
                </a:lnTo>
                <a:lnTo>
                  <a:pt x="430" y="591"/>
                </a:lnTo>
                <a:lnTo>
                  <a:pt x="434" y="609"/>
                </a:lnTo>
                <a:lnTo>
                  <a:pt x="434" y="627"/>
                </a:lnTo>
                <a:lnTo>
                  <a:pt x="434" y="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2" name="Freeform 14"/>
          <p:cNvSpPr>
            <a:spLocks noEditPoints="1" noChangeArrowheads="1"/>
          </p:cNvSpPr>
          <p:nvPr/>
        </p:nvSpPr>
        <p:spPr bwMode="auto">
          <a:xfrm>
            <a:off x="1785938" y="1654175"/>
            <a:ext cx="373062" cy="268288"/>
          </a:xfrm>
          <a:custGeom>
            <a:avLst/>
            <a:gdLst>
              <a:gd name="T0" fmla="*/ 83 w 1043"/>
              <a:gd name="T1" fmla="*/ 498 h 747"/>
              <a:gd name="T2" fmla="*/ 21 w 1043"/>
              <a:gd name="T3" fmla="*/ 409 h 747"/>
              <a:gd name="T4" fmla="*/ 3 w 1043"/>
              <a:gd name="T5" fmla="*/ 269 h 747"/>
              <a:gd name="T6" fmla="*/ 37 w 1043"/>
              <a:gd name="T7" fmla="*/ 158 h 747"/>
              <a:gd name="T8" fmla="*/ 83 w 1043"/>
              <a:gd name="T9" fmla="*/ 89 h 747"/>
              <a:gd name="T10" fmla="*/ 156 w 1043"/>
              <a:gd name="T11" fmla="*/ 26 h 747"/>
              <a:gd name="T12" fmla="*/ 199 w 1043"/>
              <a:gd name="T13" fmla="*/ 16 h 747"/>
              <a:gd name="T14" fmla="*/ 211 w 1043"/>
              <a:gd name="T15" fmla="*/ 77 h 747"/>
              <a:gd name="T16" fmla="*/ 284 w 1043"/>
              <a:gd name="T17" fmla="*/ 172 h 747"/>
              <a:gd name="T18" fmla="*/ 357 w 1043"/>
              <a:gd name="T19" fmla="*/ 269 h 747"/>
              <a:gd name="T20" fmla="*/ 373 w 1043"/>
              <a:gd name="T21" fmla="*/ 332 h 747"/>
              <a:gd name="T22" fmla="*/ 355 w 1043"/>
              <a:gd name="T23" fmla="*/ 403 h 747"/>
              <a:gd name="T24" fmla="*/ 288 w 1043"/>
              <a:gd name="T25" fmla="*/ 486 h 747"/>
              <a:gd name="T26" fmla="*/ 21 w 1043"/>
              <a:gd name="T27" fmla="*/ 747 h 747"/>
              <a:gd name="T28" fmla="*/ 543 w 1043"/>
              <a:gd name="T29" fmla="*/ 61 h 747"/>
              <a:gd name="T30" fmla="*/ 462 w 1043"/>
              <a:gd name="T31" fmla="*/ 81 h 747"/>
              <a:gd name="T32" fmla="*/ 417 w 1043"/>
              <a:gd name="T33" fmla="*/ 128 h 747"/>
              <a:gd name="T34" fmla="*/ 399 w 1043"/>
              <a:gd name="T35" fmla="*/ 196 h 747"/>
              <a:gd name="T36" fmla="*/ 401 w 1043"/>
              <a:gd name="T37" fmla="*/ 318 h 747"/>
              <a:gd name="T38" fmla="*/ 440 w 1043"/>
              <a:gd name="T39" fmla="*/ 476 h 747"/>
              <a:gd name="T40" fmla="*/ 519 w 1043"/>
              <a:gd name="T41" fmla="*/ 617 h 747"/>
              <a:gd name="T42" fmla="*/ 608 w 1043"/>
              <a:gd name="T43" fmla="*/ 692 h 747"/>
              <a:gd name="T44" fmla="*/ 679 w 1043"/>
              <a:gd name="T45" fmla="*/ 719 h 747"/>
              <a:gd name="T46" fmla="*/ 762 w 1043"/>
              <a:gd name="T47" fmla="*/ 723 h 747"/>
              <a:gd name="T48" fmla="*/ 845 w 1043"/>
              <a:gd name="T49" fmla="*/ 700 h 747"/>
              <a:gd name="T50" fmla="*/ 930 w 1043"/>
              <a:gd name="T51" fmla="*/ 646 h 747"/>
              <a:gd name="T52" fmla="*/ 988 w 1043"/>
              <a:gd name="T53" fmla="*/ 567 h 747"/>
              <a:gd name="T54" fmla="*/ 1025 w 1043"/>
              <a:gd name="T55" fmla="*/ 476 h 747"/>
              <a:gd name="T56" fmla="*/ 1043 w 1043"/>
              <a:gd name="T57" fmla="*/ 318 h 747"/>
              <a:gd name="T58" fmla="*/ 1021 w 1043"/>
              <a:gd name="T59" fmla="*/ 219 h 747"/>
              <a:gd name="T60" fmla="*/ 994 w 1043"/>
              <a:gd name="T61" fmla="*/ 188 h 747"/>
              <a:gd name="T62" fmla="*/ 948 w 1043"/>
              <a:gd name="T63" fmla="*/ 180 h 747"/>
              <a:gd name="T64" fmla="*/ 881 w 1043"/>
              <a:gd name="T65" fmla="*/ 206 h 747"/>
              <a:gd name="T66" fmla="*/ 828 w 1043"/>
              <a:gd name="T67" fmla="*/ 231 h 747"/>
              <a:gd name="T68" fmla="*/ 782 w 1043"/>
              <a:gd name="T69" fmla="*/ 235 h 747"/>
              <a:gd name="T70" fmla="*/ 743 w 1043"/>
              <a:gd name="T71" fmla="*/ 213 h 747"/>
              <a:gd name="T72" fmla="*/ 697 w 1043"/>
              <a:gd name="T73" fmla="*/ 144 h 747"/>
              <a:gd name="T74" fmla="*/ 632 w 1043"/>
              <a:gd name="T75" fmla="*/ 77 h 747"/>
              <a:gd name="T76" fmla="*/ 577 w 1043"/>
              <a:gd name="T77" fmla="*/ 61 h 747"/>
              <a:gd name="T78" fmla="*/ 899 w 1043"/>
              <a:gd name="T79" fmla="*/ 310 h 747"/>
              <a:gd name="T80" fmla="*/ 926 w 1043"/>
              <a:gd name="T81" fmla="*/ 328 h 747"/>
              <a:gd name="T82" fmla="*/ 938 w 1043"/>
              <a:gd name="T83" fmla="*/ 379 h 747"/>
              <a:gd name="T84" fmla="*/ 930 w 1043"/>
              <a:gd name="T85" fmla="*/ 425 h 747"/>
              <a:gd name="T86" fmla="*/ 899 w 1043"/>
              <a:gd name="T87" fmla="*/ 464 h 747"/>
              <a:gd name="T88" fmla="*/ 869 w 1043"/>
              <a:gd name="T89" fmla="*/ 466 h 747"/>
              <a:gd name="T90" fmla="*/ 845 w 1043"/>
              <a:gd name="T91" fmla="*/ 427 h 747"/>
              <a:gd name="T92" fmla="*/ 843 w 1043"/>
              <a:gd name="T93" fmla="*/ 383 h 747"/>
              <a:gd name="T94" fmla="*/ 863 w 1043"/>
              <a:gd name="T95" fmla="*/ 330 h 747"/>
              <a:gd name="T96" fmla="*/ 899 w 1043"/>
              <a:gd name="T97" fmla="*/ 310 h 747"/>
              <a:gd name="T98" fmla="*/ 183 w 1043"/>
              <a:gd name="T99" fmla="*/ 702 h 747"/>
              <a:gd name="T100" fmla="*/ 118 w 1043"/>
              <a:gd name="T101" fmla="*/ 449 h 747"/>
              <a:gd name="T102" fmla="*/ 136 w 1043"/>
              <a:gd name="T103" fmla="*/ 374 h 747"/>
              <a:gd name="T104" fmla="*/ 191 w 1043"/>
              <a:gd name="T105" fmla="*/ 289 h 747"/>
              <a:gd name="T106" fmla="*/ 209 w 1043"/>
              <a:gd name="T107" fmla="*/ 217 h 747"/>
              <a:gd name="T108" fmla="*/ 158 w 1043"/>
              <a:gd name="T109" fmla="*/ 95 h 747"/>
              <a:gd name="T110" fmla="*/ 120 w 1043"/>
              <a:gd name="T111" fmla="*/ 144 h 747"/>
              <a:gd name="T112" fmla="*/ 75 w 1043"/>
              <a:gd name="T113" fmla="*/ 247 h 747"/>
              <a:gd name="T114" fmla="*/ 69 w 1043"/>
              <a:gd name="T115" fmla="*/ 302 h 747"/>
              <a:gd name="T116" fmla="*/ 90 w 1043"/>
              <a:gd name="T117" fmla="*/ 395 h 747"/>
              <a:gd name="T118" fmla="*/ 118 w 1043"/>
              <a:gd name="T119" fmla="*/ 449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3"/>
              <a:gd name="T181" fmla="*/ 0 h 747"/>
              <a:gd name="T182" fmla="*/ 1043 w 1043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3" h="747">
                <a:moveTo>
                  <a:pt x="90" y="508"/>
                </a:moveTo>
                <a:lnTo>
                  <a:pt x="96" y="508"/>
                </a:lnTo>
                <a:lnTo>
                  <a:pt x="96" y="508"/>
                </a:lnTo>
                <a:lnTo>
                  <a:pt x="83" y="498"/>
                </a:lnTo>
                <a:lnTo>
                  <a:pt x="71" y="488"/>
                </a:lnTo>
                <a:lnTo>
                  <a:pt x="51" y="466"/>
                </a:lnTo>
                <a:lnTo>
                  <a:pt x="35" y="439"/>
                </a:lnTo>
                <a:lnTo>
                  <a:pt x="21" y="409"/>
                </a:lnTo>
                <a:lnTo>
                  <a:pt x="11" y="377"/>
                </a:lnTo>
                <a:lnTo>
                  <a:pt x="3" y="342"/>
                </a:lnTo>
                <a:lnTo>
                  <a:pt x="0" y="308"/>
                </a:lnTo>
                <a:lnTo>
                  <a:pt x="3" y="269"/>
                </a:lnTo>
                <a:lnTo>
                  <a:pt x="9" y="233"/>
                </a:lnTo>
                <a:lnTo>
                  <a:pt x="21" y="196"/>
                </a:lnTo>
                <a:lnTo>
                  <a:pt x="27" y="176"/>
                </a:lnTo>
                <a:lnTo>
                  <a:pt x="37" y="158"/>
                </a:lnTo>
                <a:lnTo>
                  <a:pt x="47" y="140"/>
                </a:lnTo>
                <a:lnTo>
                  <a:pt x="57" y="123"/>
                </a:lnTo>
                <a:lnTo>
                  <a:pt x="69" y="105"/>
                </a:lnTo>
                <a:lnTo>
                  <a:pt x="83" y="89"/>
                </a:lnTo>
                <a:lnTo>
                  <a:pt x="100" y="73"/>
                </a:lnTo>
                <a:lnTo>
                  <a:pt x="118" y="57"/>
                </a:lnTo>
                <a:lnTo>
                  <a:pt x="136" y="40"/>
                </a:lnTo>
                <a:lnTo>
                  <a:pt x="156" y="26"/>
                </a:lnTo>
                <a:lnTo>
                  <a:pt x="177" y="12"/>
                </a:lnTo>
                <a:lnTo>
                  <a:pt x="201" y="0"/>
                </a:lnTo>
                <a:lnTo>
                  <a:pt x="201" y="0"/>
                </a:lnTo>
                <a:lnTo>
                  <a:pt x="199" y="16"/>
                </a:lnTo>
                <a:lnTo>
                  <a:pt x="199" y="32"/>
                </a:lnTo>
                <a:lnTo>
                  <a:pt x="201" y="47"/>
                </a:lnTo>
                <a:lnTo>
                  <a:pt x="205" y="63"/>
                </a:lnTo>
                <a:lnTo>
                  <a:pt x="211" y="77"/>
                </a:lnTo>
                <a:lnTo>
                  <a:pt x="219" y="91"/>
                </a:lnTo>
                <a:lnTo>
                  <a:pt x="237" y="119"/>
                </a:lnTo>
                <a:lnTo>
                  <a:pt x="260" y="146"/>
                </a:lnTo>
                <a:lnTo>
                  <a:pt x="284" y="172"/>
                </a:lnTo>
                <a:lnTo>
                  <a:pt x="306" y="200"/>
                </a:lnTo>
                <a:lnTo>
                  <a:pt x="330" y="227"/>
                </a:lnTo>
                <a:lnTo>
                  <a:pt x="349" y="255"/>
                </a:lnTo>
                <a:lnTo>
                  <a:pt x="357" y="269"/>
                </a:lnTo>
                <a:lnTo>
                  <a:pt x="363" y="285"/>
                </a:lnTo>
                <a:lnTo>
                  <a:pt x="369" y="300"/>
                </a:lnTo>
                <a:lnTo>
                  <a:pt x="373" y="316"/>
                </a:lnTo>
                <a:lnTo>
                  <a:pt x="373" y="332"/>
                </a:lnTo>
                <a:lnTo>
                  <a:pt x="373" y="350"/>
                </a:lnTo>
                <a:lnTo>
                  <a:pt x="369" y="366"/>
                </a:lnTo>
                <a:lnTo>
                  <a:pt x="363" y="385"/>
                </a:lnTo>
                <a:lnTo>
                  <a:pt x="355" y="403"/>
                </a:lnTo>
                <a:lnTo>
                  <a:pt x="343" y="423"/>
                </a:lnTo>
                <a:lnTo>
                  <a:pt x="328" y="443"/>
                </a:lnTo>
                <a:lnTo>
                  <a:pt x="310" y="464"/>
                </a:lnTo>
                <a:lnTo>
                  <a:pt x="288" y="486"/>
                </a:lnTo>
                <a:lnTo>
                  <a:pt x="262" y="508"/>
                </a:lnTo>
                <a:lnTo>
                  <a:pt x="272" y="508"/>
                </a:lnTo>
                <a:lnTo>
                  <a:pt x="337" y="747"/>
                </a:lnTo>
                <a:lnTo>
                  <a:pt x="21" y="747"/>
                </a:lnTo>
                <a:lnTo>
                  <a:pt x="90" y="508"/>
                </a:lnTo>
                <a:lnTo>
                  <a:pt x="90" y="508"/>
                </a:lnTo>
                <a:close/>
                <a:moveTo>
                  <a:pt x="543" y="61"/>
                </a:moveTo>
                <a:lnTo>
                  <a:pt x="543" y="61"/>
                </a:lnTo>
                <a:lnTo>
                  <a:pt x="519" y="63"/>
                </a:lnTo>
                <a:lnTo>
                  <a:pt x="498" y="67"/>
                </a:lnTo>
                <a:lnTo>
                  <a:pt x="478" y="73"/>
                </a:lnTo>
                <a:lnTo>
                  <a:pt x="462" y="81"/>
                </a:lnTo>
                <a:lnTo>
                  <a:pt x="448" y="91"/>
                </a:lnTo>
                <a:lnTo>
                  <a:pt x="436" y="101"/>
                </a:lnTo>
                <a:lnTo>
                  <a:pt x="426" y="113"/>
                </a:lnTo>
                <a:lnTo>
                  <a:pt x="417" y="128"/>
                </a:lnTo>
                <a:lnTo>
                  <a:pt x="411" y="144"/>
                </a:lnTo>
                <a:lnTo>
                  <a:pt x="405" y="160"/>
                </a:lnTo>
                <a:lnTo>
                  <a:pt x="401" y="178"/>
                </a:lnTo>
                <a:lnTo>
                  <a:pt x="399" y="196"/>
                </a:lnTo>
                <a:lnTo>
                  <a:pt x="397" y="237"/>
                </a:lnTo>
                <a:lnTo>
                  <a:pt x="397" y="279"/>
                </a:lnTo>
                <a:lnTo>
                  <a:pt x="397" y="279"/>
                </a:lnTo>
                <a:lnTo>
                  <a:pt x="401" y="318"/>
                </a:lnTo>
                <a:lnTo>
                  <a:pt x="407" y="358"/>
                </a:lnTo>
                <a:lnTo>
                  <a:pt x="415" y="397"/>
                </a:lnTo>
                <a:lnTo>
                  <a:pt x="426" y="437"/>
                </a:lnTo>
                <a:lnTo>
                  <a:pt x="440" y="476"/>
                </a:lnTo>
                <a:lnTo>
                  <a:pt x="456" y="514"/>
                </a:lnTo>
                <a:lnTo>
                  <a:pt x="474" y="551"/>
                </a:lnTo>
                <a:lnTo>
                  <a:pt x="496" y="587"/>
                </a:lnTo>
                <a:lnTo>
                  <a:pt x="519" y="617"/>
                </a:lnTo>
                <a:lnTo>
                  <a:pt x="547" y="648"/>
                </a:lnTo>
                <a:lnTo>
                  <a:pt x="575" y="672"/>
                </a:lnTo>
                <a:lnTo>
                  <a:pt x="592" y="682"/>
                </a:lnTo>
                <a:lnTo>
                  <a:pt x="608" y="692"/>
                </a:lnTo>
                <a:lnTo>
                  <a:pt x="624" y="700"/>
                </a:lnTo>
                <a:lnTo>
                  <a:pt x="642" y="708"/>
                </a:lnTo>
                <a:lnTo>
                  <a:pt x="660" y="715"/>
                </a:lnTo>
                <a:lnTo>
                  <a:pt x="679" y="719"/>
                </a:lnTo>
                <a:lnTo>
                  <a:pt x="699" y="723"/>
                </a:lnTo>
                <a:lnTo>
                  <a:pt x="719" y="725"/>
                </a:lnTo>
                <a:lnTo>
                  <a:pt x="739" y="725"/>
                </a:lnTo>
                <a:lnTo>
                  <a:pt x="762" y="723"/>
                </a:lnTo>
                <a:lnTo>
                  <a:pt x="762" y="723"/>
                </a:lnTo>
                <a:lnTo>
                  <a:pt x="790" y="717"/>
                </a:lnTo>
                <a:lnTo>
                  <a:pt x="818" y="711"/>
                </a:lnTo>
                <a:lnTo>
                  <a:pt x="845" y="700"/>
                </a:lnTo>
                <a:lnTo>
                  <a:pt x="867" y="690"/>
                </a:lnTo>
                <a:lnTo>
                  <a:pt x="889" y="676"/>
                </a:lnTo>
                <a:lnTo>
                  <a:pt x="909" y="662"/>
                </a:lnTo>
                <a:lnTo>
                  <a:pt x="930" y="646"/>
                </a:lnTo>
                <a:lnTo>
                  <a:pt x="946" y="628"/>
                </a:lnTo>
                <a:lnTo>
                  <a:pt x="962" y="609"/>
                </a:lnTo>
                <a:lnTo>
                  <a:pt x="976" y="589"/>
                </a:lnTo>
                <a:lnTo>
                  <a:pt x="988" y="567"/>
                </a:lnTo>
                <a:lnTo>
                  <a:pt x="1000" y="545"/>
                </a:lnTo>
                <a:lnTo>
                  <a:pt x="1009" y="522"/>
                </a:lnTo>
                <a:lnTo>
                  <a:pt x="1019" y="500"/>
                </a:lnTo>
                <a:lnTo>
                  <a:pt x="1025" y="476"/>
                </a:lnTo>
                <a:lnTo>
                  <a:pt x="1031" y="453"/>
                </a:lnTo>
                <a:lnTo>
                  <a:pt x="1039" y="407"/>
                </a:lnTo>
                <a:lnTo>
                  <a:pt x="1043" y="360"/>
                </a:lnTo>
                <a:lnTo>
                  <a:pt x="1043" y="318"/>
                </a:lnTo>
                <a:lnTo>
                  <a:pt x="1039" y="279"/>
                </a:lnTo>
                <a:lnTo>
                  <a:pt x="1031" y="245"/>
                </a:lnTo>
                <a:lnTo>
                  <a:pt x="1027" y="231"/>
                </a:lnTo>
                <a:lnTo>
                  <a:pt x="1021" y="219"/>
                </a:lnTo>
                <a:lnTo>
                  <a:pt x="1015" y="206"/>
                </a:lnTo>
                <a:lnTo>
                  <a:pt x="1009" y="198"/>
                </a:lnTo>
                <a:lnTo>
                  <a:pt x="1000" y="192"/>
                </a:lnTo>
                <a:lnTo>
                  <a:pt x="994" y="188"/>
                </a:lnTo>
                <a:lnTo>
                  <a:pt x="994" y="188"/>
                </a:lnTo>
                <a:lnTo>
                  <a:pt x="970" y="180"/>
                </a:lnTo>
                <a:lnTo>
                  <a:pt x="958" y="180"/>
                </a:lnTo>
                <a:lnTo>
                  <a:pt x="948" y="180"/>
                </a:lnTo>
                <a:lnTo>
                  <a:pt x="930" y="182"/>
                </a:lnTo>
                <a:lnTo>
                  <a:pt x="913" y="188"/>
                </a:lnTo>
                <a:lnTo>
                  <a:pt x="897" y="196"/>
                </a:lnTo>
                <a:lnTo>
                  <a:pt x="881" y="206"/>
                </a:lnTo>
                <a:lnTo>
                  <a:pt x="863" y="217"/>
                </a:lnTo>
                <a:lnTo>
                  <a:pt x="843" y="227"/>
                </a:lnTo>
                <a:lnTo>
                  <a:pt x="843" y="227"/>
                </a:lnTo>
                <a:lnTo>
                  <a:pt x="828" y="231"/>
                </a:lnTo>
                <a:lnTo>
                  <a:pt x="814" y="235"/>
                </a:lnTo>
                <a:lnTo>
                  <a:pt x="804" y="237"/>
                </a:lnTo>
                <a:lnTo>
                  <a:pt x="792" y="237"/>
                </a:lnTo>
                <a:lnTo>
                  <a:pt x="782" y="235"/>
                </a:lnTo>
                <a:lnTo>
                  <a:pt x="774" y="233"/>
                </a:lnTo>
                <a:lnTo>
                  <a:pt x="766" y="229"/>
                </a:lnTo>
                <a:lnTo>
                  <a:pt x="758" y="225"/>
                </a:lnTo>
                <a:lnTo>
                  <a:pt x="743" y="213"/>
                </a:lnTo>
                <a:lnTo>
                  <a:pt x="731" y="198"/>
                </a:lnTo>
                <a:lnTo>
                  <a:pt x="721" y="180"/>
                </a:lnTo>
                <a:lnTo>
                  <a:pt x="709" y="162"/>
                </a:lnTo>
                <a:lnTo>
                  <a:pt x="697" y="144"/>
                </a:lnTo>
                <a:lnTo>
                  <a:pt x="685" y="126"/>
                </a:lnTo>
                <a:lnTo>
                  <a:pt x="671" y="107"/>
                </a:lnTo>
                <a:lnTo>
                  <a:pt x="652" y="91"/>
                </a:lnTo>
                <a:lnTo>
                  <a:pt x="632" y="77"/>
                </a:lnTo>
                <a:lnTo>
                  <a:pt x="620" y="73"/>
                </a:lnTo>
                <a:lnTo>
                  <a:pt x="608" y="67"/>
                </a:lnTo>
                <a:lnTo>
                  <a:pt x="594" y="65"/>
                </a:lnTo>
                <a:lnTo>
                  <a:pt x="577" y="61"/>
                </a:lnTo>
                <a:lnTo>
                  <a:pt x="561" y="61"/>
                </a:lnTo>
                <a:lnTo>
                  <a:pt x="543" y="61"/>
                </a:lnTo>
                <a:lnTo>
                  <a:pt x="543" y="61"/>
                </a:lnTo>
                <a:close/>
                <a:moveTo>
                  <a:pt x="899" y="310"/>
                </a:moveTo>
                <a:lnTo>
                  <a:pt x="899" y="310"/>
                </a:lnTo>
                <a:lnTo>
                  <a:pt x="909" y="314"/>
                </a:lnTo>
                <a:lnTo>
                  <a:pt x="917" y="320"/>
                </a:lnTo>
                <a:lnTo>
                  <a:pt x="926" y="328"/>
                </a:lnTo>
                <a:lnTo>
                  <a:pt x="930" y="338"/>
                </a:lnTo>
                <a:lnTo>
                  <a:pt x="936" y="350"/>
                </a:lnTo>
                <a:lnTo>
                  <a:pt x="938" y="364"/>
                </a:lnTo>
                <a:lnTo>
                  <a:pt x="938" y="379"/>
                </a:lnTo>
                <a:lnTo>
                  <a:pt x="938" y="395"/>
                </a:lnTo>
                <a:lnTo>
                  <a:pt x="938" y="395"/>
                </a:lnTo>
                <a:lnTo>
                  <a:pt x="934" y="411"/>
                </a:lnTo>
                <a:lnTo>
                  <a:pt x="930" y="425"/>
                </a:lnTo>
                <a:lnTo>
                  <a:pt x="924" y="437"/>
                </a:lnTo>
                <a:lnTo>
                  <a:pt x="915" y="449"/>
                </a:lnTo>
                <a:lnTo>
                  <a:pt x="907" y="457"/>
                </a:lnTo>
                <a:lnTo>
                  <a:pt x="899" y="464"/>
                </a:lnTo>
                <a:lnTo>
                  <a:pt x="889" y="468"/>
                </a:lnTo>
                <a:lnTo>
                  <a:pt x="879" y="468"/>
                </a:lnTo>
                <a:lnTo>
                  <a:pt x="879" y="468"/>
                </a:lnTo>
                <a:lnTo>
                  <a:pt x="869" y="466"/>
                </a:lnTo>
                <a:lnTo>
                  <a:pt x="861" y="460"/>
                </a:lnTo>
                <a:lnTo>
                  <a:pt x="855" y="451"/>
                </a:lnTo>
                <a:lnTo>
                  <a:pt x="849" y="439"/>
                </a:lnTo>
                <a:lnTo>
                  <a:pt x="845" y="427"/>
                </a:lnTo>
                <a:lnTo>
                  <a:pt x="841" y="413"/>
                </a:lnTo>
                <a:lnTo>
                  <a:pt x="841" y="399"/>
                </a:lnTo>
                <a:lnTo>
                  <a:pt x="843" y="383"/>
                </a:lnTo>
                <a:lnTo>
                  <a:pt x="843" y="383"/>
                </a:lnTo>
                <a:lnTo>
                  <a:pt x="845" y="366"/>
                </a:lnTo>
                <a:lnTo>
                  <a:pt x="849" y="352"/>
                </a:lnTo>
                <a:lnTo>
                  <a:pt x="855" y="340"/>
                </a:lnTo>
                <a:lnTo>
                  <a:pt x="863" y="330"/>
                </a:lnTo>
                <a:lnTo>
                  <a:pt x="871" y="320"/>
                </a:lnTo>
                <a:lnTo>
                  <a:pt x="881" y="314"/>
                </a:lnTo>
                <a:lnTo>
                  <a:pt x="889" y="312"/>
                </a:lnTo>
                <a:lnTo>
                  <a:pt x="899" y="310"/>
                </a:lnTo>
                <a:lnTo>
                  <a:pt x="899" y="310"/>
                </a:lnTo>
                <a:close/>
                <a:moveTo>
                  <a:pt x="126" y="508"/>
                </a:moveTo>
                <a:lnTo>
                  <a:pt x="110" y="702"/>
                </a:lnTo>
                <a:lnTo>
                  <a:pt x="183" y="702"/>
                </a:lnTo>
                <a:lnTo>
                  <a:pt x="166" y="508"/>
                </a:lnTo>
                <a:lnTo>
                  <a:pt x="126" y="508"/>
                </a:lnTo>
                <a:lnTo>
                  <a:pt x="126" y="508"/>
                </a:lnTo>
                <a:close/>
                <a:moveTo>
                  <a:pt x="118" y="449"/>
                </a:moveTo>
                <a:lnTo>
                  <a:pt x="118" y="449"/>
                </a:lnTo>
                <a:lnTo>
                  <a:pt x="122" y="421"/>
                </a:lnTo>
                <a:lnTo>
                  <a:pt x="128" y="395"/>
                </a:lnTo>
                <a:lnTo>
                  <a:pt x="136" y="374"/>
                </a:lnTo>
                <a:lnTo>
                  <a:pt x="146" y="354"/>
                </a:lnTo>
                <a:lnTo>
                  <a:pt x="156" y="336"/>
                </a:lnTo>
                <a:lnTo>
                  <a:pt x="168" y="320"/>
                </a:lnTo>
                <a:lnTo>
                  <a:pt x="191" y="289"/>
                </a:lnTo>
                <a:lnTo>
                  <a:pt x="199" y="273"/>
                </a:lnTo>
                <a:lnTo>
                  <a:pt x="205" y="257"/>
                </a:lnTo>
                <a:lnTo>
                  <a:pt x="209" y="237"/>
                </a:lnTo>
                <a:lnTo>
                  <a:pt x="209" y="217"/>
                </a:lnTo>
                <a:lnTo>
                  <a:pt x="203" y="192"/>
                </a:lnTo>
                <a:lnTo>
                  <a:pt x="195" y="164"/>
                </a:lnTo>
                <a:lnTo>
                  <a:pt x="179" y="132"/>
                </a:lnTo>
                <a:lnTo>
                  <a:pt x="158" y="95"/>
                </a:lnTo>
                <a:lnTo>
                  <a:pt x="158" y="95"/>
                </a:lnTo>
                <a:lnTo>
                  <a:pt x="146" y="107"/>
                </a:lnTo>
                <a:lnTo>
                  <a:pt x="134" y="123"/>
                </a:lnTo>
                <a:lnTo>
                  <a:pt x="120" y="144"/>
                </a:lnTo>
                <a:lnTo>
                  <a:pt x="106" y="168"/>
                </a:lnTo>
                <a:lnTo>
                  <a:pt x="92" y="196"/>
                </a:lnTo>
                <a:lnTo>
                  <a:pt x="79" y="229"/>
                </a:lnTo>
                <a:lnTo>
                  <a:pt x="75" y="247"/>
                </a:lnTo>
                <a:lnTo>
                  <a:pt x="71" y="265"/>
                </a:lnTo>
                <a:lnTo>
                  <a:pt x="71" y="265"/>
                </a:lnTo>
                <a:lnTo>
                  <a:pt x="69" y="283"/>
                </a:lnTo>
                <a:lnTo>
                  <a:pt x="69" y="302"/>
                </a:lnTo>
                <a:lnTo>
                  <a:pt x="71" y="318"/>
                </a:lnTo>
                <a:lnTo>
                  <a:pt x="73" y="336"/>
                </a:lnTo>
                <a:lnTo>
                  <a:pt x="79" y="366"/>
                </a:lnTo>
                <a:lnTo>
                  <a:pt x="90" y="395"/>
                </a:lnTo>
                <a:lnTo>
                  <a:pt x="100" y="417"/>
                </a:lnTo>
                <a:lnTo>
                  <a:pt x="108" y="435"/>
                </a:lnTo>
                <a:lnTo>
                  <a:pt x="118" y="449"/>
                </a:lnTo>
                <a:lnTo>
                  <a:pt x="118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3" name="Freeform 15"/>
          <p:cNvSpPr>
            <a:spLocks noEditPoints="1" noChangeArrowheads="1"/>
          </p:cNvSpPr>
          <p:nvPr/>
        </p:nvSpPr>
        <p:spPr bwMode="auto">
          <a:xfrm>
            <a:off x="10904538" y="1654175"/>
            <a:ext cx="349250" cy="333375"/>
          </a:xfrm>
          <a:custGeom>
            <a:avLst/>
            <a:gdLst>
              <a:gd name="T0" fmla="*/ 864 w 978"/>
              <a:gd name="T1" fmla="*/ 174 h 929"/>
              <a:gd name="T2" fmla="*/ 799 w 978"/>
              <a:gd name="T3" fmla="*/ 409 h 929"/>
              <a:gd name="T4" fmla="*/ 700 w 978"/>
              <a:gd name="T5" fmla="*/ 634 h 929"/>
              <a:gd name="T6" fmla="*/ 514 w 978"/>
              <a:gd name="T7" fmla="*/ 504 h 929"/>
              <a:gd name="T8" fmla="*/ 583 w 978"/>
              <a:gd name="T9" fmla="*/ 269 h 929"/>
              <a:gd name="T10" fmla="*/ 666 w 978"/>
              <a:gd name="T11" fmla="*/ 103 h 929"/>
              <a:gd name="T12" fmla="*/ 65 w 978"/>
              <a:gd name="T13" fmla="*/ 591 h 929"/>
              <a:gd name="T14" fmla="*/ 135 w 978"/>
              <a:gd name="T15" fmla="*/ 496 h 929"/>
              <a:gd name="T16" fmla="*/ 170 w 978"/>
              <a:gd name="T17" fmla="*/ 482 h 929"/>
              <a:gd name="T18" fmla="*/ 182 w 978"/>
              <a:gd name="T19" fmla="*/ 514 h 929"/>
              <a:gd name="T20" fmla="*/ 174 w 978"/>
              <a:gd name="T21" fmla="*/ 599 h 929"/>
              <a:gd name="T22" fmla="*/ 152 w 978"/>
              <a:gd name="T23" fmla="*/ 708 h 929"/>
              <a:gd name="T24" fmla="*/ 208 w 978"/>
              <a:gd name="T25" fmla="*/ 694 h 929"/>
              <a:gd name="T26" fmla="*/ 277 w 978"/>
              <a:gd name="T27" fmla="*/ 656 h 929"/>
              <a:gd name="T28" fmla="*/ 310 w 978"/>
              <a:gd name="T29" fmla="*/ 652 h 929"/>
              <a:gd name="T30" fmla="*/ 334 w 978"/>
              <a:gd name="T31" fmla="*/ 670 h 929"/>
              <a:gd name="T32" fmla="*/ 336 w 978"/>
              <a:gd name="T33" fmla="*/ 702 h 929"/>
              <a:gd name="T34" fmla="*/ 310 w 978"/>
              <a:gd name="T35" fmla="*/ 745 h 929"/>
              <a:gd name="T36" fmla="*/ 235 w 978"/>
              <a:gd name="T37" fmla="*/ 830 h 929"/>
              <a:gd name="T38" fmla="*/ 235 w 978"/>
              <a:gd name="T39" fmla="*/ 846 h 929"/>
              <a:gd name="T40" fmla="*/ 297 w 978"/>
              <a:gd name="T41" fmla="*/ 806 h 929"/>
              <a:gd name="T42" fmla="*/ 328 w 978"/>
              <a:gd name="T43" fmla="*/ 800 h 929"/>
              <a:gd name="T44" fmla="*/ 354 w 978"/>
              <a:gd name="T45" fmla="*/ 818 h 929"/>
              <a:gd name="T46" fmla="*/ 362 w 978"/>
              <a:gd name="T47" fmla="*/ 842 h 929"/>
              <a:gd name="T48" fmla="*/ 415 w 978"/>
              <a:gd name="T49" fmla="*/ 848 h 929"/>
              <a:gd name="T50" fmla="*/ 476 w 978"/>
              <a:gd name="T51" fmla="*/ 909 h 929"/>
              <a:gd name="T52" fmla="*/ 378 w 978"/>
              <a:gd name="T53" fmla="*/ 909 h 929"/>
              <a:gd name="T54" fmla="*/ 316 w 978"/>
              <a:gd name="T55" fmla="*/ 885 h 929"/>
              <a:gd name="T56" fmla="*/ 297 w 978"/>
              <a:gd name="T57" fmla="*/ 883 h 929"/>
              <a:gd name="T58" fmla="*/ 222 w 978"/>
              <a:gd name="T59" fmla="*/ 925 h 929"/>
              <a:gd name="T60" fmla="*/ 170 w 978"/>
              <a:gd name="T61" fmla="*/ 925 h 929"/>
              <a:gd name="T62" fmla="*/ 137 w 978"/>
              <a:gd name="T63" fmla="*/ 901 h 929"/>
              <a:gd name="T64" fmla="*/ 135 w 978"/>
              <a:gd name="T65" fmla="*/ 860 h 929"/>
              <a:gd name="T66" fmla="*/ 170 w 978"/>
              <a:gd name="T67" fmla="*/ 806 h 929"/>
              <a:gd name="T68" fmla="*/ 144 w 978"/>
              <a:gd name="T69" fmla="*/ 804 h 929"/>
              <a:gd name="T70" fmla="*/ 115 w 978"/>
              <a:gd name="T71" fmla="*/ 806 h 929"/>
              <a:gd name="T72" fmla="*/ 91 w 978"/>
              <a:gd name="T73" fmla="*/ 781 h 929"/>
              <a:gd name="T74" fmla="*/ 85 w 978"/>
              <a:gd name="T75" fmla="*/ 739 h 929"/>
              <a:gd name="T76" fmla="*/ 105 w 978"/>
              <a:gd name="T77" fmla="*/ 646 h 929"/>
              <a:gd name="T78" fmla="*/ 107 w 978"/>
              <a:gd name="T79" fmla="*/ 621 h 929"/>
              <a:gd name="T80" fmla="*/ 85 w 978"/>
              <a:gd name="T81" fmla="*/ 664 h 929"/>
              <a:gd name="T82" fmla="*/ 490 w 978"/>
              <a:gd name="T83" fmla="*/ 603 h 929"/>
              <a:gd name="T84" fmla="*/ 528 w 978"/>
              <a:gd name="T85" fmla="*/ 866 h 929"/>
              <a:gd name="T86" fmla="*/ 490 w 978"/>
              <a:gd name="T87" fmla="*/ 603 h 929"/>
              <a:gd name="T88" fmla="*/ 765 w 978"/>
              <a:gd name="T89" fmla="*/ 0 h 929"/>
              <a:gd name="T90" fmla="*/ 911 w 978"/>
              <a:gd name="T91" fmla="*/ 146 h 929"/>
              <a:gd name="T92" fmla="*/ 893 w 978"/>
              <a:gd name="T93" fmla="*/ 261 h 929"/>
              <a:gd name="T94" fmla="*/ 836 w 978"/>
              <a:gd name="T95" fmla="*/ 405 h 929"/>
              <a:gd name="T96" fmla="*/ 895 w 978"/>
              <a:gd name="T97" fmla="*/ 433 h 929"/>
              <a:gd name="T98" fmla="*/ 959 w 978"/>
              <a:gd name="T99" fmla="*/ 261 h 929"/>
              <a:gd name="T100" fmla="*/ 978 w 978"/>
              <a:gd name="T101" fmla="*/ 99 h 9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8"/>
              <a:gd name="T154" fmla="*/ 0 h 929"/>
              <a:gd name="T155" fmla="*/ 978 w 978"/>
              <a:gd name="T156" fmla="*/ 929 h 9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8" h="929">
                <a:moveTo>
                  <a:pt x="666" y="103"/>
                </a:moveTo>
                <a:lnTo>
                  <a:pt x="666" y="103"/>
                </a:lnTo>
                <a:lnTo>
                  <a:pt x="864" y="174"/>
                </a:lnTo>
                <a:lnTo>
                  <a:pt x="864" y="174"/>
                </a:lnTo>
                <a:lnTo>
                  <a:pt x="850" y="233"/>
                </a:lnTo>
                <a:lnTo>
                  <a:pt x="836" y="293"/>
                </a:lnTo>
                <a:lnTo>
                  <a:pt x="818" y="350"/>
                </a:lnTo>
                <a:lnTo>
                  <a:pt x="799" y="409"/>
                </a:lnTo>
                <a:lnTo>
                  <a:pt x="777" y="466"/>
                </a:lnTo>
                <a:lnTo>
                  <a:pt x="755" y="522"/>
                </a:lnTo>
                <a:lnTo>
                  <a:pt x="729" y="579"/>
                </a:lnTo>
                <a:lnTo>
                  <a:pt x="700" y="634"/>
                </a:lnTo>
                <a:lnTo>
                  <a:pt x="700" y="634"/>
                </a:lnTo>
                <a:lnTo>
                  <a:pt x="502" y="565"/>
                </a:lnTo>
                <a:lnTo>
                  <a:pt x="502" y="565"/>
                </a:lnTo>
                <a:lnTo>
                  <a:pt x="514" y="504"/>
                </a:lnTo>
                <a:lnTo>
                  <a:pt x="526" y="443"/>
                </a:lnTo>
                <a:lnTo>
                  <a:pt x="542" y="385"/>
                </a:lnTo>
                <a:lnTo>
                  <a:pt x="561" y="326"/>
                </a:lnTo>
                <a:lnTo>
                  <a:pt x="583" y="269"/>
                </a:lnTo>
                <a:lnTo>
                  <a:pt x="607" y="212"/>
                </a:lnTo>
                <a:lnTo>
                  <a:pt x="635" y="158"/>
                </a:lnTo>
                <a:lnTo>
                  <a:pt x="666" y="103"/>
                </a:lnTo>
                <a:lnTo>
                  <a:pt x="666" y="103"/>
                </a:lnTo>
                <a:close/>
                <a:moveTo>
                  <a:pt x="0" y="702"/>
                </a:moveTo>
                <a:lnTo>
                  <a:pt x="0" y="702"/>
                </a:lnTo>
                <a:lnTo>
                  <a:pt x="32" y="644"/>
                </a:lnTo>
                <a:lnTo>
                  <a:pt x="65" y="591"/>
                </a:lnTo>
                <a:lnTo>
                  <a:pt x="83" y="563"/>
                </a:lnTo>
                <a:lnTo>
                  <a:pt x="101" y="536"/>
                </a:lnTo>
                <a:lnTo>
                  <a:pt x="119" y="514"/>
                </a:lnTo>
                <a:lnTo>
                  <a:pt x="135" y="496"/>
                </a:lnTo>
                <a:lnTo>
                  <a:pt x="152" y="484"/>
                </a:lnTo>
                <a:lnTo>
                  <a:pt x="158" y="482"/>
                </a:lnTo>
                <a:lnTo>
                  <a:pt x="164" y="480"/>
                </a:lnTo>
                <a:lnTo>
                  <a:pt x="170" y="482"/>
                </a:lnTo>
                <a:lnTo>
                  <a:pt x="174" y="486"/>
                </a:lnTo>
                <a:lnTo>
                  <a:pt x="178" y="492"/>
                </a:lnTo>
                <a:lnTo>
                  <a:pt x="180" y="502"/>
                </a:lnTo>
                <a:lnTo>
                  <a:pt x="182" y="514"/>
                </a:lnTo>
                <a:lnTo>
                  <a:pt x="182" y="530"/>
                </a:lnTo>
                <a:lnTo>
                  <a:pt x="178" y="573"/>
                </a:lnTo>
                <a:lnTo>
                  <a:pt x="178" y="573"/>
                </a:lnTo>
                <a:lnTo>
                  <a:pt x="174" y="599"/>
                </a:lnTo>
                <a:lnTo>
                  <a:pt x="166" y="632"/>
                </a:lnTo>
                <a:lnTo>
                  <a:pt x="166" y="632"/>
                </a:lnTo>
                <a:lnTo>
                  <a:pt x="156" y="684"/>
                </a:lnTo>
                <a:lnTo>
                  <a:pt x="152" y="708"/>
                </a:lnTo>
                <a:lnTo>
                  <a:pt x="150" y="731"/>
                </a:lnTo>
                <a:lnTo>
                  <a:pt x="150" y="731"/>
                </a:lnTo>
                <a:lnTo>
                  <a:pt x="178" y="715"/>
                </a:lnTo>
                <a:lnTo>
                  <a:pt x="208" y="694"/>
                </a:lnTo>
                <a:lnTo>
                  <a:pt x="208" y="694"/>
                </a:lnTo>
                <a:lnTo>
                  <a:pt x="239" y="676"/>
                </a:lnTo>
                <a:lnTo>
                  <a:pt x="265" y="662"/>
                </a:lnTo>
                <a:lnTo>
                  <a:pt x="277" y="656"/>
                </a:lnTo>
                <a:lnTo>
                  <a:pt x="289" y="652"/>
                </a:lnTo>
                <a:lnTo>
                  <a:pt x="299" y="652"/>
                </a:lnTo>
                <a:lnTo>
                  <a:pt x="310" y="652"/>
                </a:lnTo>
                <a:lnTo>
                  <a:pt x="310" y="652"/>
                </a:lnTo>
                <a:lnTo>
                  <a:pt x="318" y="656"/>
                </a:lnTo>
                <a:lnTo>
                  <a:pt x="324" y="658"/>
                </a:lnTo>
                <a:lnTo>
                  <a:pt x="330" y="664"/>
                </a:lnTo>
                <a:lnTo>
                  <a:pt x="334" y="670"/>
                </a:lnTo>
                <a:lnTo>
                  <a:pt x="336" y="676"/>
                </a:lnTo>
                <a:lnTo>
                  <a:pt x="338" y="684"/>
                </a:lnTo>
                <a:lnTo>
                  <a:pt x="338" y="692"/>
                </a:lnTo>
                <a:lnTo>
                  <a:pt x="336" y="702"/>
                </a:lnTo>
                <a:lnTo>
                  <a:pt x="336" y="702"/>
                </a:lnTo>
                <a:lnTo>
                  <a:pt x="332" y="712"/>
                </a:lnTo>
                <a:lnTo>
                  <a:pt x="326" y="723"/>
                </a:lnTo>
                <a:lnTo>
                  <a:pt x="310" y="745"/>
                </a:lnTo>
                <a:lnTo>
                  <a:pt x="289" y="769"/>
                </a:lnTo>
                <a:lnTo>
                  <a:pt x="267" y="795"/>
                </a:lnTo>
                <a:lnTo>
                  <a:pt x="267" y="795"/>
                </a:lnTo>
                <a:lnTo>
                  <a:pt x="235" y="830"/>
                </a:lnTo>
                <a:lnTo>
                  <a:pt x="210" y="860"/>
                </a:lnTo>
                <a:lnTo>
                  <a:pt x="210" y="860"/>
                </a:lnTo>
                <a:lnTo>
                  <a:pt x="222" y="854"/>
                </a:lnTo>
                <a:lnTo>
                  <a:pt x="235" y="846"/>
                </a:lnTo>
                <a:lnTo>
                  <a:pt x="259" y="830"/>
                </a:lnTo>
                <a:lnTo>
                  <a:pt x="259" y="830"/>
                </a:lnTo>
                <a:lnTo>
                  <a:pt x="285" y="812"/>
                </a:lnTo>
                <a:lnTo>
                  <a:pt x="297" y="806"/>
                </a:lnTo>
                <a:lnTo>
                  <a:pt x="310" y="802"/>
                </a:lnTo>
                <a:lnTo>
                  <a:pt x="310" y="802"/>
                </a:lnTo>
                <a:lnTo>
                  <a:pt x="320" y="800"/>
                </a:lnTo>
                <a:lnTo>
                  <a:pt x="328" y="800"/>
                </a:lnTo>
                <a:lnTo>
                  <a:pt x="336" y="802"/>
                </a:lnTo>
                <a:lnTo>
                  <a:pt x="342" y="806"/>
                </a:lnTo>
                <a:lnTo>
                  <a:pt x="348" y="812"/>
                </a:lnTo>
                <a:lnTo>
                  <a:pt x="354" y="818"/>
                </a:lnTo>
                <a:lnTo>
                  <a:pt x="358" y="828"/>
                </a:lnTo>
                <a:lnTo>
                  <a:pt x="360" y="840"/>
                </a:lnTo>
                <a:lnTo>
                  <a:pt x="360" y="840"/>
                </a:lnTo>
                <a:lnTo>
                  <a:pt x="362" y="842"/>
                </a:lnTo>
                <a:lnTo>
                  <a:pt x="366" y="844"/>
                </a:lnTo>
                <a:lnTo>
                  <a:pt x="378" y="848"/>
                </a:lnTo>
                <a:lnTo>
                  <a:pt x="397" y="850"/>
                </a:lnTo>
                <a:lnTo>
                  <a:pt x="415" y="848"/>
                </a:lnTo>
                <a:lnTo>
                  <a:pt x="451" y="846"/>
                </a:lnTo>
                <a:lnTo>
                  <a:pt x="467" y="844"/>
                </a:lnTo>
                <a:lnTo>
                  <a:pt x="476" y="909"/>
                </a:lnTo>
                <a:lnTo>
                  <a:pt x="476" y="909"/>
                </a:lnTo>
                <a:lnTo>
                  <a:pt x="453" y="911"/>
                </a:lnTo>
                <a:lnTo>
                  <a:pt x="433" y="913"/>
                </a:lnTo>
                <a:lnTo>
                  <a:pt x="407" y="911"/>
                </a:lnTo>
                <a:lnTo>
                  <a:pt x="378" y="909"/>
                </a:lnTo>
                <a:lnTo>
                  <a:pt x="350" y="903"/>
                </a:lnTo>
                <a:lnTo>
                  <a:pt x="338" y="897"/>
                </a:lnTo>
                <a:lnTo>
                  <a:pt x="326" y="891"/>
                </a:lnTo>
                <a:lnTo>
                  <a:pt x="316" y="885"/>
                </a:lnTo>
                <a:lnTo>
                  <a:pt x="307" y="874"/>
                </a:lnTo>
                <a:lnTo>
                  <a:pt x="307" y="874"/>
                </a:lnTo>
                <a:lnTo>
                  <a:pt x="297" y="883"/>
                </a:lnTo>
                <a:lnTo>
                  <a:pt x="297" y="883"/>
                </a:lnTo>
                <a:lnTo>
                  <a:pt x="269" y="903"/>
                </a:lnTo>
                <a:lnTo>
                  <a:pt x="255" y="911"/>
                </a:lnTo>
                <a:lnTo>
                  <a:pt x="239" y="919"/>
                </a:lnTo>
                <a:lnTo>
                  <a:pt x="222" y="925"/>
                </a:lnTo>
                <a:lnTo>
                  <a:pt x="206" y="929"/>
                </a:lnTo>
                <a:lnTo>
                  <a:pt x="188" y="929"/>
                </a:lnTo>
                <a:lnTo>
                  <a:pt x="170" y="925"/>
                </a:lnTo>
                <a:lnTo>
                  <a:pt x="170" y="925"/>
                </a:lnTo>
                <a:lnTo>
                  <a:pt x="158" y="921"/>
                </a:lnTo>
                <a:lnTo>
                  <a:pt x="150" y="915"/>
                </a:lnTo>
                <a:lnTo>
                  <a:pt x="141" y="909"/>
                </a:lnTo>
                <a:lnTo>
                  <a:pt x="137" y="901"/>
                </a:lnTo>
                <a:lnTo>
                  <a:pt x="133" y="893"/>
                </a:lnTo>
                <a:lnTo>
                  <a:pt x="133" y="883"/>
                </a:lnTo>
                <a:lnTo>
                  <a:pt x="133" y="872"/>
                </a:lnTo>
                <a:lnTo>
                  <a:pt x="135" y="860"/>
                </a:lnTo>
                <a:lnTo>
                  <a:pt x="135" y="860"/>
                </a:lnTo>
                <a:lnTo>
                  <a:pt x="144" y="844"/>
                </a:lnTo>
                <a:lnTo>
                  <a:pt x="156" y="824"/>
                </a:lnTo>
                <a:lnTo>
                  <a:pt x="170" y="806"/>
                </a:lnTo>
                <a:lnTo>
                  <a:pt x="186" y="785"/>
                </a:lnTo>
                <a:lnTo>
                  <a:pt x="186" y="785"/>
                </a:lnTo>
                <a:lnTo>
                  <a:pt x="164" y="795"/>
                </a:lnTo>
                <a:lnTo>
                  <a:pt x="144" y="804"/>
                </a:lnTo>
                <a:lnTo>
                  <a:pt x="144" y="804"/>
                </a:lnTo>
                <a:lnTo>
                  <a:pt x="133" y="806"/>
                </a:lnTo>
                <a:lnTo>
                  <a:pt x="123" y="808"/>
                </a:lnTo>
                <a:lnTo>
                  <a:pt x="115" y="806"/>
                </a:lnTo>
                <a:lnTo>
                  <a:pt x="107" y="802"/>
                </a:lnTo>
                <a:lnTo>
                  <a:pt x="101" y="798"/>
                </a:lnTo>
                <a:lnTo>
                  <a:pt x="95" y="789"/>
                </a:lnTo>
                <a:lnTo>
                  <a:pt x="91" y="781"/>
                </a:lnTo>
                <a:lnTo>
                  <a:pt x="87" y="771"/>
                </a:lnTo>
                <a:lnTo>
                  <a:pt x="87" y="771"/>
                </a:lnTo>
                <a:lnTo>
                  <a:pt x="85" y="755"/>
                </a:lnTo>
                <a:lnTo>
                  <a:pt x="85" y="739"/>
                </a:lnTo>
                <a:lnTo>
                  <a:pt x="87" y="721"/>
                </a:lnTo>
                <a:lnTo>
                  <a:pt x="91" y="702"/>
                </a:lnTo>
                <a:lnTo>
                  <a:pt x="101" y="664"/>
                </a:lnTo>
                <a:lnTo>
                  <a:pt x="105" y="646"/>
                </a:lnTo>
                <a:lnTo>
                  <a:pt x="107" y="629"/>
                </a:lnTo>
                <a:lnTo>
                  <a:pt x="107" y="629"/>
                </a:lnTo>
                <a:lnTo>
                  <a:pt x="107" y="623"/>
                </a:lnTo>
                <a:lnTo>
                  <a:pt x="107" y="621"/>
                </a:lnTo>
                <a:lnTo>
                  <a:pt x="105" y="623"/>
                </a:lnTo>
                <a:lnTo>
                  <a:pt x="103" y="627"/>
                </a:lnTo>
                <a:lnTo>
                  <a:pt x="95" y="642"/>
                </a:lnTo>
                <a:lnTo>
                  <a:pt x="85" y="664"/>
                </a:lnTo>
                <a:lnTo>
                  <a:pt x="58" y="733"/>
                </a:lnTo>
                <a:lnTo>
                  <a:pt x="0" y="702"/>
                </a:lnTo>
                <a:lnTo>
                  <a:pt x="0" y="702"/>
                </a:lnTo>
                <a:close/>
                <a:moveTo>
                  <a:pt x="490" y="603"/>
                </a:moveTo>
                <a:lnTo>
                  <a:pt x="492" y="793"/>
                </a:lnTo>
                <a:lnTo>
                  <a:pt x="506" y="798"/>
                </a:lnTo>
                <a:lnTo>
                  <a:pt x="502" y="856"/>
                </a:lnTo>
                <a:lnTo>
                  <a:pt x="528" y="866"/>
                </a:lnTo>
                <a:lnTo>
                  <a:pt x="561" y="818"/>
                </a:lnTo>
                <a:lnTo>
                  <a:pt x="571" y="820"/>
                </a:lnTo>
                <a:lnTo>
                  <a:pt x="686" y="674"/>
                </a:lnTo>
                <a:lnTo>
                  <a:pt x="490" y="603"/>
                </a:lnTo>
                <a:lnTo>
                  <a:pt x="490" y="603"/>
                </a:lnTo>
                <a:close/>
                <a:moveTo>
                  <a:pt x="852" y="55"/>
                </a:moveTo>
                <a:lnTo>
                  <a:pt x="844" y="28"/>
                </a:lnTo>
                <a:lnTo>
                  <a:pt x="765" y="0"/>
                </a:lnTo>
                <a:lnTo>
                  <a:pt x="680" y="63"/>
                </a:lnTo>
                <a:lnTo>
                  <a:pt x="771" y="95"/>
                </a:lnTo>
                <a:lnTo>
                  <a:pt x="878" y="134"/>
                </a:lnTo>
                <a:lnTo>
                  <a:pt x="911" y="146"/>
                </a:lnTo>
                <a:lnTo>
                  <a:pt x="911" y="146"/>
                </a:lnTo>
                <a:lnTo>
                  <a:pt x="907" y="184"/>
                </a:lnTo>
                <a:lnTo>
                  <a:pt x="901" y="223"/>
                </a:lnTo>
                <a:lnTo>
                  <a:pt x="893" y="261"/>
                </a:lnTo>
                <a:lnTo>
                  <a:pt x="880" y="298"/>
                </a:lnTo>
                <a:lnTo>
                  <a:pt x="868" y="334"/>
                </a:lnTo>
                <a:lnTo>
                  <a:pt x="854" y="370"/>
                </a:lnTo>
                <a:lnTo>
                  <a:pt x="836" y="405"/>
                </a:lnTo>
                <a:lnTo>
                  <a:pt x="816" y="437"/>
                </a:lnTo>
                <a:lnTo>
                  <a:pt x="872" y="472"/>
                </a:lnTo>
                <a:lnTo>
                  <a:pt x="872" y="472"/>
                </a:lnTo>
                <a:lnTo>
                  <a:pt x="895" y="433"/>
                </a:lnTo>
                <a:lnTo>
                  <a:pt x="915" y="391"/>
                </a:lnTo>
                <a:lnTo>
                  <a:pt x="933" y="348"/>
                </a:lnTo>
                <a:lnTo>
                  <a:pt x="947" y="306"/>
                </a:lnTo>
                <a:lnTo>
                  <a:pt x="959" y="261"/>
                </a:lnTo>
                <a:lnTo>
                  <a:pt x="967" y="217"/>
                </a:lnTo>
                <a:lnTo>
                  <a:pt x="973" y="170"/>
                </a:lnTo>
                <a:lnTo>
                  <a:pt x="978" y="123"/>
                </a:lnTo>
                <a:lnTo>
                  <a:pt x="978" y="99"/>
                </a:lnTo>
                <a:lnTo>
                  <a:pt x="955" y="91"/>
                </a:lnTo>
                <a:lnTo>
                  <a:pt x="852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4" name="Freeform 16"/>
          <p:cNvSpPr>
            <a:spLocks noEditPoints="1" noChangeArrowheads="1"/>
          </p:cNvSpPr>
          <p:nvPr/>
        </p:nvSpPr>
        <p:spPr bwMode="auto">
          <a:xfrm>
            <a:off x="7624763" y="1654175"/>
            <a:ext cx="320675" cy="333375"/>
          </a:xfrm>
          <a:custGeom>
            <a:avLst/>
            <a:gdLst>
              <a:gd name="T0" fmla="*/ 251 w 890"/>
              <a:gd name="T1" fmla="*/ 275 h 929"/>
              <a:gd name="T2" fmla="*/ 261 w 890"/>
              <a:gd name="T3" fmla="*/ 342 h 929"/>
              <a:gd name="T4" fmla="*/ 287 w 890"/>
              <a:gd name="T5" fmla="*/ 441 h 929"/>
              <a:gd name="T6" fmla="*/ 336 w 890"/>
              <a:gd name="T7" fmla="*/ 530 h 929"/>
              <a:gd name="T8" fmla="*/ 336 w 890"/>
              <a:gd name="T9" fmla="*/ 504 h 929"/>
              <a:gd name="T10" fmla="*/ 350 w 890"/>
              <a:gd name="T11" fmla="*/ 480 h 929"/>
              <a:gd name="T12" fmla="*/ 350 w 890"/>
              <a:gd name="T13" fmla="*/ 480 h 929"/>
              <a:gd name="T14" fmla="*/ 372 w 890"/>
              <a:gd name="T15" fmla="*/ 468 h 929"/>
              <a:gd name="T16" fmla="*/ 492 w 890"/>
              <a:gd name="T17" fmla="*/ 466 h 929"/>
              <a:gd name="T18" fmla="*/ 518 w 890"/>
              <a:gd name="T19" fmla="*/ 474 h 929"/>
              <a:gd name="T20" fmla="*/ 524 w 890"/>
              <a:gd name="T21" fmla="*/ 480 h 929"/>
              <a:gd name="T22" fmla="*/ 536 w 890"/>
              <a:gd name="T23" fmla="*/ 504 h 929"/>
              <a:gd name="T24" fmla="*/ 538 w 890"/>
              <a:gd name="T25" fmla="*/ 532 h 929"/>
              <a:gd name="T26" fmla="*/ 581 w 890"/>
              <a:gd name="T27" fmla="*/ 449 h 929"/>
              <a:gd name="T28" fmla="*/ 601 w 890"/>
              <a:gd name="T29" fmla="*/ 370 h 929"/>
              <a:gd name="T30" fmla="*/ 178 w 890"/>
              <a:gd name="T31" fmla="*/ 196 h 929"/>
              <a:gd name="T32" fmla="*/ 190 w 890"/>
              <a:gd name="T33" fmla="*/ 91 h 929"/>
              <a:gd name="T34" fmla="*/ 208 w 890"/>
              <a:gd name="T35" fmla="*/ 55 h 929"/>
              <a:gd name="T36" fmla="*/ 233 w 890"/>
              <a:gd name="T37" fmla="*/ 30 h 929"/>
              <a:gd name="T38" fmla="*/ 297 w 890"/>
              <a:gd name="T39" fmla="*/ 8 h 929"/>
              <a:gd name="T40" fmla="*/ 378 w 890"/>
              <a:gd name="T41" fmla="*/ 12 h 929"/>
              <a:gd name="T42" fmla="*/ 463 w 890"/>
              <a:gd name="T43" fmla="*/ 38 h 929"/>
              <a:gd name="T44" fmla="*/ 573 w 890"/>
              <a:gd name="T45" fmla="*/ 30 h 929"/>
              <a:gd name="T46" fmla="*/ 595 w 890"/>
              <a:gd name="T47" fmla="*/ 105 h 929"/>
              <a:gd name="T48" fmla="*/ 670 w 890"/>
              <a:gd name="T49" fmla="*/ 150 h 929"/>
              <a:gd name="T50" fmla="*/ 712 w 890"/>
              <a:gd name="T51" fmla="*/ 186 h 929"/>
              <a:gd name="T52" fmla="*/ 739 w 890"/>
              <a:gd name="T53" fmla="*/ 229 h 929"/>
              <a:gd name="T54" fmla="*/ 741 w 890"/>
              <a:gd name="T55" fmla="*/ 281 h 929"/>
              <a:gd name="T56" fmla="*/ 712 w 890"/>
              <a:gd name="T57" fmla="*/ 350 h 929"/>
              <a:gd name="T58" fmla="*/ 658 w 890"/>
              <a:gd name="T59" fmla="*/ 387 h 929"/>
              <a:gd name="T60" fmla="*/ 637 w 890"/>
              <a:gd name="T61" fmla="*/ 455 h 929"/>
              <a:gd name="T62" fmla="*/ 609 w 890"/>
              <a:gd name="T63" fmla="*/ 524 h 929"/>
              <a:gd name="T64" fmla="*/ 571 w 890"/>
              <a:gd name="T65" fmla="*/ 581 h 929"/>
              <a:gd name="T66" fmla="*/ 540 w 890"/>
              <a:gd name="T67" fmla="*/ 607 h 929"/>
              <a:gd name="T68" fmla="*/ 437 w 890"/>
              <a:gd name="T69" fmla="*/ 615 h 929"/>
              <a:gd name="T70" fmla="*/ 336 w 890"/>
              <a:gd name="T71" fmla="*/ 607 h 929"/>
              <a:gd name="T72" fmla="*/ 318 w 890"/>
              <a:gd name="T73" fmla="*/ 599 h 929"/>
              <a:gd name="T74" fmla="*/ 277 w 890"/>
              <a:gd name="T75" fmla="*/ 546 h 929"/>
              <a:gd name="T76" fmla="*/ 243 w 890"/>
              <a:gd name="T77" fmla="*/ 484 h 929"/>
              <a:gd name="T78" fmla="*/ 214 w 890"/>
              <a:gd name="T79" fmla="*/ 401 h 929"/>
              <a:gd name="T80" fmla="*/ 194 w 890"/>
              <a:gd name="T81" fmla="*/ 283 h 929"/>
              <a:gd name="T82" fmla="*/ 476 w 890"/>
              <a:gd name="T83" fmla="*/ 526 h 929"/>
              <a:gd name="T84" fmla="*/ 500 w 890"/>
              <a:gd name="T85" fmla="*/ 555 h 929"/>
              <a:gd name="T86" fmla="*/ 498 w 890"/>
              <a:gd name="T87" fmla="*/ 510 h 929"/>
              <a:gd name="T88" fmla="*/ 496 w 890"/>
              <a:gd name="T89" fmla="*/ 508 h 929"/>
              <a:gd name="T90" fmla="*/ 382 w 890"/>
              <a:gd name="T91" fmla="*/ 506 h 929"/>
              <a:gd name="T92" fmla="*/ 376 w 890"/>
              <a:gd name="T93" fmla="*/ 508 h 929"/>
              <a:gd name="T94" fmla="*/ 374 w 890"/>
              <a:gd name="T95" fmla="*/ 510 h 929"/>
              <a:gd name="T96" fmla="*/ 374 w 890"/>
              <a:gd name="T97" fmla="*/ 555 h 929"/>
              <a:gd name="T98" fmla="*/ 401 w 890"/>
              <a:gd name="T99" fmla="*/ 526 h 929"/>
              <a:gd name="T100" fmla="*/ 429 w 890"/>
              <a:gd name="T101" fmla="*/ 929 h 929"/>
              <a:gd name="T102" fmla="*/ 0 w 890"/>
              <a:gd name="T103" fmla="*/ 893 h 929"/>
              <a:gd name="T104" fmla="*/ 14 w 890"/>
              <a:gd name="T105" fmla="*/ 791 h 929"/>
              <a:gd name="T106" fmla="*/ 59 w 890"/>
              <a:gd name="T107" fmla="*/ 702 h 929"/>
              <a:gd name="T108" fmla="*/ 546 w 890"/>
              <a:gd name="T109" fmla="*/ 650 h 929"/>
              <a:gd name="T110" fmla="*/ 830 w 890"/>
              <a:gd name="T111" fmla="*/ 702 h 929"/>
              <a:gd name="T112" fmla="*/ 874 w 890"/>
              <a:gd name="T113" fmla="*/ 791 h 929"/>
              <a:gd name="T114" fmla="*/ 890 w 890"/>
              <a:gd name="T115" fmla="*/ 893 h 929"/>
              <a:gd name="T116" fmla="*/ 546 w 890"/>
              <a:gd name="T117" fmla="*/ 650 h 9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0"/>
              <a:gd name="T178" fmla="*/ 0 h 929"/>
              <a:gd name="T179" fmla="*/ 890 w 890"/>
              <a:gd name="T180" fmla="*/ 929 h 92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0" h="929">
                <a:moveTo>
                  <a:pt x="194" y="283"/>
                </a:moveTo>
                <a:lnTo>
                  <a:pt x="192" y="275"/>
                </a:lnTo>
                <a:lnTo>
                  <a:pt x="251" y="275"/>
                </a:lnTo>
                <a:lnTo>
                  <a:pt x="251" y="275"/>
                </a:lnTo>
                <a:lnTo>
                  <a:pt x="255" y="308"/>
                </a:lnTo>
                <a:lnTo>
                  <a:pt x="261" y="342"/>
                </a:lnTo>
                <a:lnTo>
                  <a:pt x="267" y="376"/>
                </a:lnTo>
                <a:lnTo>
                  <a:pt x="277" y="409"/>
                </a:lnTo>
                <a:lnTo>
                  <a:pt x="287" y="441"/>
                </a:lnTo>
                <a:lnTo>
                  <a:pt x="301" y="472"/>
                </a:lnTo>
                <a:lnTo>
                  <a:pt x="318" y="502"/>
                </a:lnTo>
                <a:lnTo>
                  <a:pt x="336" y="530"/>
                </a:lnTo>
                <a:lnTo>
                  <a:pt x="336" y="514"/>
                </a:lnTo>
                <a:lnTo>
                  <a:pt x="336" y="514"/>
                </a:lnTo>
                <a:lnTo>
                  <a:pt x="336" y="504"/>
                </a:lnTo>
                <a:lnTo>
                  <a:pt x="340" y="496"/>
                </a:lnTo>
                <a:lnTo>
                  <a:pt x="344" y="488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6" y="474"/>
                </a:lnTo>
                <a:lnTo>
                  <a:pt x="364" y="470"/>
                </a:lnTo>
                <a:lnTo>
                  <a:pt x="372" y="468"/>
                </a:lnTo>
                <a:lnTo>
                  <a:pt x="382" y="466"/>
                </a:lnTo>
                <a:lnTo>
                  <a:pt x="492" y="466"/>
                </a:lnTo>
                <a:lnTo>
                  <a:pt x="492" y="466"/>
                </a:lnTo>
                <a:lnTo>
                  <a:pt x="500" y="468"/>
                </a:lnTo>
                <a:lnTo>
                  <a:pt x="510" y="470"/>
                </a:lnTo>
                <a:lnTo>
                  <a:pt x="518" y="474"/>
                </a:lnTo>
                <a:lnTo>
                  <a:pt x="524" y="480"/>
                </a:lnTo>
                <a:lnTo>
                  <a:pt x="524" y="480"/>
                </a:lnTo>
                <a:lnTo>
                  <a:pt x="524" y="480"/>
                </a:lnTo>
                <a:lnTo>
                  <a:pt x="530" y="488"/>
                </a:lnTo>
                <a:lnTo>
                  <a:pt x="534" y="494"/>
                </a:lnTo>
                <a:lnTo>
                  <a:pt x="536" y="504"/>
                </a:lnTo>
                <a:lnTo>
                  <a:pt x="538" y="514"/>
                </a:lnTo>
                <a:lnTo>
                  <a:pt x="538" y="532"/>
                </a:lnTo>
                <a:lnTo>
                  <a:pt x="538" y="532"/>
                </a:lnTo>
                <a:lnTo>
                  <a:pt x="554" y="506"/>
                </a:lnTo>
                <a:lnTo>
                  <a:pt x="569" y="478"/>
                </a:lnTo>
                <a:lnTo>
                  <a:pt x="581" y="449"/>
                </a:lnTo>
                <a:lnTo>
                  <a:pt x="591" y="417"/>
                </a:lnTo>
                <a:lnTo>
                  <a:pt x="591" y="417"/>
                </a:lnTo>
                <a:lnTo>
                  <a:pt x="601" y="370"/>
                </a:lnTo>
                <a:lnTo>
                  <a:pt x="609" y="322"/>
                </a:lnTo>
                <a:lnTo>
                  <a:pt x="178" y="196"/>
                </a:lnTo>
                <a:lnTo>
                  <a:pt x="178" y="196"/>
                </a:lnTo>
                <a:lnTo>
                  <a:pt x="178" y="156"/>
                </a:lnTo>
                <a:lnTo>
                  <a:pt x="182" y="121"/>
                </a:lnTo>
                <a:lnTo>
                  <a:pt x="190" y="91"/>
                </a:lnTo>
                <a:lnTo>
                  <a:pt x="196" y="77"/>
                </a:lnTo>
                <a:lnTo>
                  <a:pt x="202" y="67"/>
                </a:lnTo>
                <a:lnTo>
                  <a:pt x="208" y="55"/>
                </a:lnTo>
                <a:lnTo>
                  <a:pt x="216" y="46"/>
                </a:lnTo>
                <a:lnTo>
                  <a:pt x="224" y="38"/>
                </a:lnTo>
                <a:lnTo>
                  <a:pt x="233" y="30"/>
                </a:lnTo>
                <a:lnTo>
                  <a:pt x="253" y="18"/>
                </a:lnTo>
                <a:lnTo>
                  <a:pt x="275" y="12"/>
                </a:lnTo>
                <a:lnTo>
                  <a:pt x="297" y="8"/>
                </a:lnTo>
                <a:lnTo>
                  <a:pt x="324" y="6"/>
                </a:lnTo>
                <a:lnTo>
                  <a:pt x="350" y="8"/>
                </a:lnTo>
                <a:lnTo>
                  <a:pt x="378" y="12"/>
                </a:lnTo>
                <a:lnTo>
                  <a:pt x="407" y="20"/>
                </a:lnTo>
                <a:lnTo>
                  <a:pt x="435" y="28"/>
                </a:lnTo>
                <a:lnTo>
                  <a:pt x="463" y="38"/>
                </a:lnTo>
                <a:lnTo>
                  <a:pt x="494" y="51"/>
                </a:lnTo>
                <a:lnTo>
                  <a:pt x="520" y="0"/>
                </a:lnTo>
                <a:lnTo>
                  <a:pt x="573" y="30"/>
                </a:lnTo>
                <a:lnTo>
                  <a:pt x="542" y="75"/>
                </a:lnTo>
                <a:lnTo>
                  <a:pt x="542" y="75"/>
                </a:lnTo>
                <a:lnTo>
                  <a:pt x="595" y="105"/>
                </a:lnTo>
                <a:lnTo>
                  <a:pt x="595" y="105"/>
                </a:lnTo>
                <a:lnTo>
                  <a:pt x="633" y="127"/>
                </a:lnTo>
                <a:lnTo>
                  <a:pt x="670" y="150"/>
                </a:lnTo>
                <a:lnTo>
                  <a:pt x="686" y="162"/>
                </a:lnTo>
                <a:lnTo>
                  <a:pt x="700" y="174"/>
                </a:lnTo>
                <a:lnTo>
                  <a:pt x="712" y="186"/>
                </a:lnTo>
                <a:lnTo>
                  <a:pt x="725" y="198"/>
                </a:lnTo>
                <a:lnTo>
                  <a:pt x="733" y="212"/>
                </a:lnTo>
                <a:lnTo>
                  <a:pt x="739" y="229"/>
                </a:lnTo>
                <a:lnTo>
                  <a:pt x="743" y="245"/>
                </a:lnTo>
                <a:lnTo>
                  <a:pt x="743" y="263"/>
                </a:lnTo>
                <a:lnTo>
                  <a:pt x="741" y="281"/>
                </a:lnTo>
                <a:lnTo>
                  <a:pt x="735" y="304"/>
                </a:lnTo>
                <a:lnTo>
                  <a:pt x="727" y="326"/>
                </a:lnTo>
                <a:lnTo>
                  <a:pt x="712" y="350"/>
                </a:lnTo>
                <a:lnTo>
                  <a:pt x="666" y="336"/>
                </a:lnTo>
                <a:lnTo>
                  <a:pt x="666" y="336"/>
                </a:lnTo>
                <a:lnTo>
                  <a:pt x="658" y="387"/>
                </a:lnTo>
                <a:lnTo>
                  <a:pt x="646" y="431"/>
                </a:lnTo>
                <a:lnTo>
                  <a:pt x="646" y="431"/>
                </a:lnTo>
                <a:lnTo>
                  <a:pt x="637" y="455"/>
                </a:lnTo>
                <a:lnTo>
                  <a:pt x="629" y="480"/>
                </a:lnTo>
                <a:lnTo>
                  <a:pt x="621" y="502"/>
                </a:lnTo>
                <a:lnTo>
                  <a:pt x="609" y="524"/>
                </a:lnTo>
                <a:lnTo>
                  <a:pt x="599" y="544"/>
                </a:lnTo>
                <a:lnTo>
                  <a:pt x="585" y="563"/>
                </a:lnTo>
                <a:lnTo>
                  <a:pt x="571" y="581"/>
                </a:lnTo>
                <a:lnTo>
                  <a:pt x="556" y="599"/>
                </a:lnTo>
                <a:lnTo>
                  <a:pt x="550" y="605"/>
                </a:lnTo>
                <a:lnTo>
                  <a:pt x="540" y="607"/>
                </a:lnTo>
                <a:lnTo>
                  <a:pt x="540" y="607"/>
                </a:lnTo>
                <a:lnTo>
                  <a:pt x="488" y="613"/>
                </a:lnTo>
                <a:lnTo>
                  <a:pt x="437" y="615"/>
                </a:lnTo>
                <a:lnTo>
                  <a:pt x="437" y="615"/>
                </a:lnTo>
                <a:lnTo>
                  <a:pt x="386" y="613"/>
                </a:lnTo>
                <a:lnTo>
                  <a:pt x="336" y="607"/>
                </a:lnTo>
                <a:lnTo>
                  <a:pt x="326" y="605"/>
                </a:lnTo>
                <a:lnTo>
                  <a:pt x="318" y="599"/>
                </a:lnTo>
                <a:lnTo>
                  <a:pt x="318" y="599"/>
                </a:lnTo>
                <a:lnTo>
                  <a:pt x="303" y="583"/>
                </a:lnTo>
                <a:lnTo>
                  <a:pt x="289" y="565"/>
                </a:lnTo>
                <a:lnTo>
                  <a:pt x="277" y="546"/>
                </a:lnTo>
                <a:lnTo>
                  <a:pt x="265" y="526"/>
                </a:lnTo>
                <a:lnTo>
                  <a:pt x="253" y="506"/>
                </a:lnTo>
                <a:lnTo>
                  <a:pt x="243" y="484"/>
                </a:lnTo>
                <a:lnTo>
                  <a:pt x="227" y="437"/>
                </a:lnTo>
                <a:lnTo>
                  <a:pt x="227" y="437"/>
                </a:lnTo>
                <a:lnTo>
                  <a:pt x="214" y="401"/>
                </a:lnTo>
                <a:lnTo>
                  <a:pt x="206" y="364"/>
                </a:lnTo>
                <a:lnTo>
                  <a:pt x="200" y="324"/>
                </a:lnTo>
                <a:lnTo>
                  <a:pt x="194" y="283"/>
                </a:lnTo>
                <a:lnTo>
                  <a:pt x="194" y="283"/>
                </a:lnTo>
                <a:close/>
                <a:moveTo>
                  <a:pt x="401" y="526"/>
                </a:moveTo>
                <a:lnTo>
                  <a:pt x="476" y="526"/>
                </a:lnTo>
                <a:lnTo>
                  <a:pt x="476" y="557"/>
                </a:lnTo>
                <a:lnTo>
                  <a:pt x="476" y="557"/>
                </a:lnTo>
                <a:lnTo>
                  <a:pt x="500" y="555"/>
                </a:lnTo>
                <a:lnTo>
                  <a:pt x="500" y="514"/>
                </a:lnTo>
                <a:lnTo>
                  <a:pt x="500" y="514"/>
                </a:lnTo>
                <a:lnTo>
                  <a:pt x="498" y="510"/>
                </a:lnTo>
                <a:lnTo>
                  <a:pt x="496" y="508"/>
                </a:lnTo>
                <a:lnTo>
                  <a:pt x="496" y="508"/>
                </a:lnTo>
                <a:lnTo>
                  <a:pt x="496" y="508"/>
                </a:lnTo>
                <a:lnTo>
                  <a:pt x="494" y="506"/>
                </a:lnTo>
                <a:lnTo>
                  <a:pt x="492" y="506"/>
                </a:lnTo>
                <a:lnTo>
                  <a:pt x="382" y="506"/>
                </a:lnTo>
                <a:lnTo>
                  <a:pt x="382" y="506"/>
                </a:lnTo>
                <a:lnTo>
                  <a:pt x="378" y="506"/>
                </a:lnTo>
                <a:lnTo>
                  <a:pt x="376" y="508"/>
                </a:lnTo>
                <a:lnTo>
                  <a:pt x="376" y="508"/>
                </a:lnTo>
                <a:lnTo>
                  <a:pt x="376" y="508"/>
                </a:lnTo>
                <a:lnTo>
                  <a:pt x="374" y="510"/>
                </a:lnTo>
                <a:lnTo>
                  <a:pt x="374" y="514"/>
                </a:lnTo>
                <a:lnTo>
                  <a:pt x="374" y="555"/>
                </a:lnTo>
                <a:lnTo>
                  <a:pt x="374" y="555"/>
                </a:lnTo>
                <a:lnTo>
                  <a:pt x="401" y="557"/>
                </a:lnTo>
                <a:lnTo>
                  <a:pt x="401" y="526"/>
                </a:lnTo>
                <a:lnTo>
                  <a:pt x="401" y="526"/>
                </a:lnTo>
                <a:close/>
                <a:moveTo>
                  <a:pt x="81" y="674"/>
                </a:moveTo>
                <a:lnTo>
                  <a:pt x="342" y="650"/>
                </a:lnTo>
                <a:lnTo>
                  <a:pt x="429" y="929"/>
                </a:lnTo>
                <a:lnTo>
                  <a:pt x="0" y="929"/>
                </a:lnTo>
                <a:lnTo>
                  <a:pt x="0" y="929"/>
                </a:lnTo>
                <a:lnTo>
                  <a:pt x="0" y="893"/>
                </a:lnTo>
                <a:lnTo>
                  <a:pt x="2" y="858"/>
                </a:lnTo>
                <a:lnTo>
                  <a:pt x="6" y="824"/>
                </a:lnTo>
                <a:lnTo>
                  <a:pt x="14" y="791"/>
                </a:lnTo>
                <a:lnTo>
                  <a:pt x="24" y="761"/>
                </a:lnTo>
                <a:lnTo>
                  <a:pt x="40" y="731"/>
                </a:lnTo>
                <a:lnTo>
                  <a:pt x="59" y="702"/>
                </a:lnTo>
                <a:lnTo>
                  <a:pt x="81" y="674"/>
                </a:lnTo>
                <a:lnTo>
                  <a:pt x="81" y="674"/>
                </a:lnTo>
                <a:close/>
                <a:moveTo>
                  <a:pt x="546" y="650"/>
                </a:moveTo>
                <a:lnTo>
                  <a:pt x="808" y="674"/>
                </a:lnTo>
                <a:lnTo>
                  <a:pt x="808" y="674"/>
                </a:lnTo>
                <a:lnTo>
                  <a:pt x="830" y="702"/>
                </a:lnTo>
                <a:lnTo>
                  <a:pt x="850" y="731"/>
                </a:lnTo>
                <a:lnTo>
                  <a:pt x="864" y="761"/>
                </a:lnTo>
                <a:lnTo>
                  <a:pt x="874" y="791"/>
                </a:lnTo>
                <a:lnTo>
                  <a:pt x="882" y="824"/>
                </a:lnTo>
                <a:lnTo>
                  <a:pt x="888" y="858"/>
                </a:lnTo>
                <a:lnTo>
                  <a:pt x="890" y="893"/>
                </a:lnTo>
                <a:lnTo>
                  <a:pt x="888" y="929"/>
                </a:lnTo>
                <a:lnTo>
                  <a:pt x="461" y="929"/>
                </a:lnTo>
                <a:lnTo>
                  <a:pt x="546" y="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5" name="Freeform 17"/>
          <p:cNvSpPr>
            <a:spLocks noEditPoints="1" noChangeArrowheads="1"/>
          </p:cNvSpPr>
          <p:nvPr/>
        </p:nvSpPr>
        <p:spPr bwMode="auto">
          <a:xfrm>
            <a:off x="4025900" y="1654175"/>
            <a:ext cx="347663" cy="327025"/>
          </a:xfrm>
          <a:custGeom>
            <a:avLst/>
            <a:gdLst>
              <a:gd name="T0" fmla="*/ 814 w 968"/>
              <a:gd name="T1" fmla="*/ 498 h 911"/>
              <a:gd name="T2" fmla="*/ 951 w 968"/>
              <a:gd name="T3" fmla="*/ 634 h 911"/>
              <a:gd name="T4" fmla="*/ 962 w 968"/>
              <a:gd name="T5" fmla="*/ 674 h 911"/>
              <a:gd name="T6" fmla="*/ 951 w 968"/>
              <a:gd name="T7" fmla="*/ 707 h 911"/>
              <a:gd name="T8" fmla="*/ 927 w 968"/>
              <a:gd name="T9" fmla="*/ 763 h 911"/>
              <a:gd name="T10" fmla="*/ 895 w 968"/>
              <a:gd name="T11" fmla="*/ 808 h 911"/>
              <a:gd name="T12" fmla="*/ 858 w 968"/>
              <a:gd name="T13" fmla="*/ 844 h 911"/>
              <a:gd name="T14" fmla="*/ 840 w 968"/>
              <a:gd name="T15" fmla="*/ 860 h 911"/>
              <a:gd name="T16" fmla="*/ 788 w 968"/>
              <a:gd name="T17" fmla="*/ 889 h 911"/>
              <a:gd name="T18" fmla="*/ 733 w 968"/>
              <a:gd name="T19" fmla="*/ 905 h 911"/>
              <a:gd name="T20" fmla="*/ 676 w 968"/>
              <a:gd name="T21" fmla="*/ 911 h 911"/>
              <a:gd name="T22" fmla="*/ 624 w 968"/>
              <a:gd name="T23" fmla="*/ 907 h 911"/>
              <a:gd name="T24" fmla="*/ 601 w 968"/>
              <a:gd name="T25" fmla="*/ 897 h 911"/>
              <a:gd name="T26" fmla="*/ 508 w 968"/>
              <a:gd name="T27" fmla="*/ 804 h 911"/>
              <a:gd name="T28" fmla="*/ 559 w 968"/>
              <a:gd name="T29" fmla="*/ 753 h 911"/>
              <a:gd name="T30" fmla="*/ 219 w 968"/>
              <a:gd name="T31" fmla="*/ 413 h 911"/>
              <a:gd name="T32" fmla="*/ 253 w 968"/>
              <a:gd name="T33" fmla="*/ 271 h 911"/>
              <a:gd name="T34" fmla="*/ 107 w 968"/>
              <a:gd name="T35" fmla="*/ 225 h 911"/>
              <a:gd name="T36" fmla="*/ 385 w 968"/>
              <a:gd name="T37" fmla="*/ 178 h 911"/>
              <a:gd name="T38" fmla="*/ 476 w 968"/>
              <a:gd name="T39" fmla="*/ 158 h 911"/>
              <a:gd name="T40" fmla="*/ 492 w 968"/>
              <a:gd name="T41" fmla="*/ 174 h 911"/>
              <a:gd name="T42" fmla="*/ 646 w 968"/>
              <a:gd name="T43" fmla="*/ 470 h 911"/>
              <a:gd name="T44" fmla="*/ 620 w 968"/>
              <a:gd name="T45" fmla="*/ 454 h 911"/>
              <a:gd name="T46" fmla="*/ 591 w 968"/>
              <a:gd name="T47" fmla="*/ 447 h 911"/>
              <a:gd name="T48" fmla="*/ 561 w 968"/>
              <a:gd name="T49" fmla="*/ 454 h 911"/>
              <a:gd name="T50" fmla="*/ 534 w 968"/>
              <a:gd name="T51" fmla="*/ 470 h 911"/>
              <a:gd name="T52" fmla="*/ 524 w 968"/>
              <a:gd name="T53" fmla="*/ 482 h 911"/>
              <a:gd name="T54" fmla="*/ 514 w 968"/>
              <a:gd name="T55" fmla="*/ 510 h 911"/>
              <a:gd name="T56" fmla="*/ 514 w 968"/>
              <a:gd name="T57" fmla="*/ 541 h 911"/>
              <a:gd name="T58" fmla="*/ 524 w 968"/>
              <a:gd name="T59" fmla="*/ 569 h 911"/>
              <a:gd name="T60" fmla="*/ 534 w 968"/>
              <a:gd name="T61" fmla="*/ 581 h 911"/>
              <a:gd name="T62" fmla="*/ 561 w 968"/>
              <a:gd name="T63" fmla="*/ 597 h 911"/>
              <a:gd name="T64" fmla="*/ 591 w 968"/>
              <a:gd name="T65" fmla="*/ 603 h 911"/>
              <a:gd name="T66" fmla="*/ 620 w 968"/>
              <a:gd name="T67" fmla="*/ 597 h 911"/>
              <a:gd name="T68" fmla="*/ 646 w 968"/>
              <a:gd name="T69" fmla="*/ 581 h 911"/>
              <a:gd name="T70" fmla="*/ 656 w 968"/>
              <a:gd name="T71" fmla="*/ 569 h 911"/>
              <a:gd name="T72" fmla="*/ 668 w 968"/>
              <a:gd name="T73" fmla="*/ 541 h 911"/>
              <a:gd name="T74" fmla="*/ 668 w 968"/>
              <a:gd name="T75" fmla="*/ 510 h 911"/>
              <a:gd name="T76" fmla="*/ 656 w 968"/>
              <a:gd name="T77" fmla="*/ 482 h 911"/>
              <a:gd name="T78" fmla="*/ 646 w 968"/>
              <a:gd name="T79" fmla="*/ 470 h 911"/>
              <a:gd name="T80" fmla="*/ 0 w 968"/>
              <a:gd name="T81" fmla="*/ 120 h 911"/>
              <a:gd name="T82" fmla="*/ 290 w 968"/>
              <a:gd name="T83" fmla="*/ 83 h 911"/>
              <a:gd name="T84" fmla="*/ 207 w 968"/>
              <a:gd name="T85" fmla="*/ 0 h 911"/>
              <a:gd name="T86" fmla="*/ 447 w 968"/>
              <a:gd name="T87" fmla="*/ 249 h 911"/>
              <a:gd name="T88" fmla="*/ 312 w 968"/>
              <a:gd name="T89" fmla="*/ 387 h 911"/>
              <a:gd name="T90" fmla="*/ 686 w 968"/>
              <a:gd name="T91" fmla="*/ 626 h 91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8"/>
              <a:gd name="T139" fmla="*/ 0 h 911"/>
              <a:gd name="T140" fmla="*/ 968 w 968"/>
              <a:gd name="T141" fmla="*/ 911 h 91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8" h="911">
                <a:moveTo>
                  <a:pt x="492" y="174"/>
                </a:moveTo>
                <a:lnTo>
                  <a:pt x="814" y="498"/>
                </a:lnTo>
                <a:lnTo>
                  <a:pt x="844" y="528"/>
                </a:lnTo>
                <a:lnTo>
                  <a:pt x="951" y="634"/>
                </a:lnTo>
                <a:lnTo>
                  <a:pt x="968" y="652"/>
                </a:lnTo>
                <a:lnTo>
                  <a:pt x="962" y="674"/>
                </a:lnTo>
                <a:lnTo>
                  <a:pt x="962" y="674"/>
                </a:lnTo>
                <a:lnTo>
                  <a:pt x="951" y="707"/>
                </a:lnTo>
                <a:lnTo>
                  <a:pt x="939" y="735"/>
                </a:lnTo>
                <a:lnTo>
                  <a:pt x="927" y="763"/>
                </a:lnTo>
                <a:lnTo>
                  <a:pt x="911" y="788"/>
                </a:lnTo>
                <a:lnTo>
                  <a:pt x="895" y="808"/>
                </a:lnTo>
                <a:lnTo>
                  <a:pt x="879" y="828"/>
                </a:lnTo>
                <a:lnTo>
                  <a:pt x="858" y="844"/>
                </a:lnTo>
                <a:lnTo>
                  <a:pt x="840" y="860"/>
                </a:lnTo>
                <a:lnTo>
                  <a:pt x="840" y="860"/>
                </a:lnTo>
                <a:lnTo>
                  <a:pt x="814" y="877"/>
                </a:lnTo>
                <a:lnTo>
                  <a:pt x="788" y="889"/>
                </a:lnTo>
                <a:lnTo>
                  <a:pt x="759" y="899"/>
                </a:lnTo>
                <a:lnTo>
                  <a:pt x="733" y="905"/>
                </a:lnTo>
                <a:lnTo>
                  <a:pt x="705" y="909"/>
                </a:lnTo>
                <a:lnTo>
                  <a:pt x="676" y="911"/>
                </a:lnTo>
                <a:lnTo>
                  <a:pt x="650" y="911"/>
                </a:lnTo>
                <a:lnTo>
                  <a:pt x="624" y="907"/>
                </a:lnTo>
                <a:lnTo>
                  <a:pt x="609" y="905"/>
                </a:lnTo>
                <a:lnTo>
                  <a:pt x="601" y="897"/>
                </a:lnTo>
                <a:lnTo>
                  <a:pt x="539" y="834"/>
                </a:lnTo>
                <a:lnTo>
                  <a:pt x="508" y="804"/>
                </a:lnTo>
                <a:lnTo>
                  <a:pt x="539" y="775"/>
                </a:lnTo>
                <a:lnTo>
                  <a:pt x="559" y="753"/>
                </a:lnTo>
                <a:lnTo>
                  <a:pt x="237" y="429"/>
                </a:lnTo>
                <a:lnTo>
                  <a:pt x="219" y="413"/>
                </a:lnTo>
                <a:lnTo>
                  <a:pt x="225" y="391"/>
                </a:lnTo>
                <a:lnTo>
                  <a:pt x="253" y="271"/>
                </a:lnTo>
                <a:lnTo>
                  <a:pt x="188" y="308"/>
                </a:lnTo>
                <a:lnTo>
                  <a:pt x="107" y="225"/>
                </a:lnTo>
                <a:lnTo>
                  <a:pt x="314" y="105"/>
                </a:lnTo>
                <a:lnTo>
                  <a:pt x="385" y="178"/>
                </a:lnTo>
                <a:lnTo>
                  <a:pt x="451" y="164"/>
                </a:lnTo>
                <a:lnTo>
                  <a:pt x="476" y="158"/>
                </a:lnTo>
                <a:lnTo>
                  <a:pt x="492" y="174"/>
                </a:lnTo>
                <a:lnTo>
                  <a:pt x="492" y="174"/>
                </a:lnTo>
                <a:close/>
                <a:moveTo>
                  <a:pt x="646" y="470"/>
                </a:moveTo>
                <a:lnTo>
                  <a:pt x="646" y="470"/>
                </a:lnTo>
                <a:lnTo>
                  <a:pt x="634" y="460"/>
                </a:lnTo>
                <a:lnTo>
                  <a:pt x="620" y="454"/>
                </a:lnTo>
                <a:lnTo>
                  <a:pt x="605" y="450"/>
                </a:lnTo>
                <a:lnTo>
                  <a:pt x="591" y="447"/>
                </a:lnTo>
                <a:lnTo>
                  <a:pt x="575" y="450"/>
                </a:lnTo>
                <a:lnTo>
                  <a:pt x="561" y="454"/>
                </a:lnTo>
                <a:lnTo>
                  <a:pt x="547" y="460"/>
                </a:lnTo>
                <a:lnTo>
                  <a:pt x="534" y="470"/>
                </a:lnTo>
                <a:lnTo>
                  <a:pt x="534" y="470"/>
                </a:lnTo>
                <a:lnTo>
                  <a:pt x="524" y="482"/>
                </a:lnTo>
                <a:lnTo>
                  <a:pt x="518" y="496"/>
                </a:lnTo>
                <a:lnTo>
                  <a:pt x="514" y="510"/>
                </a:lnTo>
                <a:lnTo>
                  <a:pt x="512" y="526"/>
                </a:lnTo>
                <a:lnTo>
                  <a:pt x="514" y="541"/>
                </a:lnTo>
                <a:lnTo>
                  <a:pt x="518" y="555"/>
                </a:lnTo>
                <a:lnTo>
                  <a:pt x="524" y="569"/>
                </a:lnTo>
                <a:lnTo>
                  <a:pt x="534" y="581"/>
                </a:lnTo>
                <a:lnTo>
                  <a:pt x="534" y="581"/>
                </a:lnTo>
                <a:lnTo>
                  <a:pt x="547" y="591"/>
                </a:lnTo>
                <a:lnTo>
                  <a:pt x="561" y="597"/>
                </a:lnTo>
                <a:lnTo>
                  <a:pt x="575" y="603"/>
                </a:lnTo>
                <a:lnTo>
                  <a:pt x="591" y="603"/>
                </a:lnTo>
                <a:lnTo>
                  <a:pt x="605" y="603"/>
                </a:lnTo>
                <a:lnTo>
                  <a:pt x="620" y="597"/>
                </a:lnTo>
                <a:lnTo>
                  <a:pt x="634" y="591"/>
                </a:lnTo>
                <a:lnTo>
                  <a:pt x="646" y="581"/>
                </a:lnTo>
                <a:lnTo>
                  <a:pt x="646" y="581"/>
                </a:lnTo>
                <a:lnTo>
                  <a:pt x="656" y="569"/>
                </a:lnTo>
                <a:lnTo>
                  <a:pt x="662" y="555"/>
                </a:lnTo>
                <a:lnTo>
                  <a:pt x="668" y="541"/>
                </a:lnTo>
                <a:lnTo>
                  <a:pt x="668" y="526"/>
                </a:lnTo>
                <a:lnTo>
                  <a:pt x="668" y="510"/>
                </a:lnTo>
                <a:lnTo>
                  <a:pt x="662" y="496"/>
                </a:lnTo>
                <a:lnTo>
                  <a:pt x="656" y="482"/>
                </a:lnTo>
                <a:lnTo>
                  <a:pt x="646" y="470"/>
                </a:lnTo>
                <a:lnTo>
                  <a:pt x="646" y="470"/>
                </a:lnTo>
                <a:close/>
                <a:moveTo>
                  <a:pt x="207" y="0"/>
                </a:moveTo>
                <a:lnTo>
                  <a:pt x="0" y="120"/>
                </a:lnTo>
                <a:lnTo>
                  <a:pt x="83" y="203"/>
                </a:lnTo>
                <a:lnTo>
                  <a:pt x="290" y="83"/>
                </a:lnTo>
                <a:lnTo>
                  <a:pt x="207" y="0"/>
                </a:lnTo>
                <a:lnTo>
                  <a:pt x="207" y="0"/>
                </a:lnTo>
                <a:close/>
                <a:moveTo>
                  <a:pt x="755" y="557"/>
                </a:moveTo>
                <a:lnTo>
                  <a:pt x="447" y="249"/>
                </a:lnTo>
                <a:lnTo>
                  <a:pt x="338" y="275"/>
                </a:lnTo>
                <a:lnTo>
                  <a:pt x="312" y="387"/>
                </a:lnTo>
                <a:lnTo>
                  <a:pt x="620" y="694"/>
                </a:lnTo>
                <a:lnTo>
                  <a:pt x="686" y="626"/>
                </a:lnTo>
                <a:lnTo>
                  <a:pt x="755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6" name="Freeform 18"/>
          <p:cNvSpPr>
            <a:spLocks noEditPoints="1" noChangeArrowheads="1"/>
          </p:cNvSpPr>
          <p:nvPr/>
        </p:nvSpPr>
        <p:spPr bwMode="auto">
          <a:xfrm>
            <a:off x="10299700" y="1654175"/>
            <a:ext cx="219075" cy="354013"/>
          </a:xfrm>
          <a:custGeom>
            <a:avLst/>
            <a:gdLst>
              <a:gd name="T0" fmla="*/ 214 w 615"/>
              <a:gd name="T1" fmla="*/ 988 h 988"/>
              <a:gd name="T2" fmla="*/ 312 w 615"/>
              <a:gd name="T3" fmla="*/ 662 h 988"/>
              <a:gd name="T4" fmla="*/ 459 w 615"/>
              <a:gd name="T5" fmla="*/ 988 h 988"/>
              <a:gd name="T6" fmla="*/ 42 w 615"/>
              <a:gd name="T7" fmla="*/ 589 h 988"/>
              <a:gd name="T8" fmla="*/ 158 w 615"/>
              <a:gd name="T9" fmla="*/ 988 h 988"/>
              <a:gd name="T10" fmla="*/ 38 w 615"/>
              <a:gd name="T11" fmla="*/ 536 h 988"/>
              <a:gd name="T12" fmla="*/ 575 w 615"/>
              <a:gd name="T13" fmla="*/ 536 h 988"/>
              <a:gd name="T14" fmla="*/ 605 w 615"/>
              <a:gd name="T15" fmla="*/ 399 h 988"/>
              <a:gd name="T16" fmla="*/ 613 w 615"/>
              <a:gd name="T17" fmla="*/ 332 h 988"/>
              <a:gd name="T18" fmla="*/ 615 w 615"/>
              <a:gd name="T19" fmla="*/ 265 h 988"/>
              <a:gd name="T20" fmla="*/ 613 w 615"/>
              <a:gd name="T21" fmla="*/ 198 h 988"/>
              <a:gd name="T22" fmla="*/ 605 w 615"/>
              <a:gd name="T23" fmla="*/ 132 h 988"/>
              <a:gd name="T24" fmla="*/ 593 w 615"/>
              <a:gd name="T25" fmla="*/ 67 h 988"/>
              <a:gd name="T26" fmla="*/ 575 w 615"/>
              <a:gd name="T27" fmla="*/ 0 h 988"/>
              <a:gd name="T28" fmla="*/ 494 w 615"/>
              <a:gd name="T29" fmla="*/ 51 h 988"/>
              <a:gd name="T30" fmla="*/ 417 w 615"/>
              <a:gd name="T31" fmla="*/ 59 h 988"/>
              <a:gd name="T32" fmla="*/ 174 w 615"/>
              <a:gd name="T33" fmla="*/ 0 h 988"/>
              <a:gd name="T34" fmla="*/ 160 w 615"/>
              <a:gd name="T35" fmla="*/ 53 h 988"/>
              <a:gd name="T36" fmla="*/ 136 w 615"/>
              <a:gd name="T37" fmla="*/ 150 h 988"/>
              <a:gd name="T38" fmla="*/ 125 w 615"/>
              <a:gd name="T39" fmla="*/ 249 h 988"/>
              <a:gd name="T40" fmla="*/ 123 w 615"/>
              <a:gd name="T41" fmla="*/ 364 h 988"/>
              <a:gd name="T42" fmla="*/ 91 w 615"/>
              <a:gd name="T43" fmla="*/ 439 h 988"/>
              <a:gd name="T44" fmla="*/ 83 w 615"/>
              <a:gd name="T45" fmla="*/ 395 h 988"/>
              <a:gd name="T46" fmla="*/ 73 w 615"/>
              <a:gd name="T47" fmla="*/ 289 h 988"/>
              <a:gd name="T48" fmla="*/ 73 w 615"/>
              <a:gd name="T49" fmla="*/ 233 h 988"/>
              <a:gd name="T50" fmla="*/ 83 w 615"/>
              <a:gd name="T51" fmla="*/ 121 h 988"/>
              <a:gd name="T52" fmla="*/ 103 w 615"/>
              <a:gd name="T53" fmla="*/ 0 h 988"/>
              <a:gd name="T54" fmla="*/ 38 w 615"/>
              <a:gd name="T55" fmla="*/ 0 h 988"/>
              <a:gd name="T56" fmla="*/ 10 w 615"/>
              <a:gd name="T57" fmla="*/ 132 h 988"/>
              <a:gd name="T58" fmla="*/ 0 w 615"/>
              <a:gd name="T59" fmla="*/ 265 h 988"/>
              <a:gd name="T60" fmla="*/ 10 w 615"/>
              <a:gd name="T61" fmla="*/ 399 h 988"/>
              <a:gd name="T62" fmla="*/ 38 w 615"/>
              <a:gd name="T63" fmla="*/ 536 h 9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5"/>
              <a:gd name="T97" fmla="*/ 0 h 988"/>
              <a:gd name="T98" fmla="*/ 615 w 615"/>
              <a:gd name="T99" fmla="*/ 988 h 9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5" h="988">
                <a:moveTo>
                  <a:pt x="158" y="988"/>
                </a:moveTo>
                <a:lnTo>
                  <a:pt x="214" y="988"/>
                </a:lnTo>
                <a:lnTo>
                  <a:pt x="190" y="662"/>
                </a:lnTo>
                <a:lnTo>
                  <a:pt x="312" y="662"/>
                </a:lnTo>
                <a:lnTo>
                  <a:pt x="287" y="988"/>
                </a:lnTo>
                <a:lnTo>
                  <a:pt x="459" y="988"/>
                </a:lnTo>
                <a:lnTo>
                  <a:pt x="569" y="589"/>
                </a:lnTo>
                <a:lnTo>
                  <a:pt x="42" y="589"/>
                </a:lnTo>
                <a:lnTo>
                  <a:pt x="158" y="988"/>
                </a:lnTo>
                <a:lnTo>
                  <a:pt x="158" y="988"/>
                </a:lnTo>
                <a:close/>
                <a:moveTo>
                  <a:pt x="38" y="536"/>
                </a:moveTo>
                <a:lnTo>
                  <a:pt x="38" y="536"/>
                </a:lnTo>
                <a:lnTo>
                  <a:pt x="575" y="536"/>
                </a:lnTo>
                <a:lnTo>
                  <a:pt x="575" y="536"/>
                </a:lnTo>
                <a:lnTo>
                  <a:pt x="593" y="468"/>
                </a:lnTo>
                <a:lnTo>
                  <a:pt x="605" y="399"/>
                </a:lnTo>
                <a:lnTo>
                  <a:pt x="609" y="364"/>
                </a:lnTo>
                <a:lnTo>
                  <a:pt x="613" y="332"/>
                </a:lnTo>
                <a:lnTo>
                  <a:pt x="615" y="298"/>
                </a:lnTo>
                <a:lnTo>
                  <a:pt x="615" y="265"/>
                </a:lnTo>
                <a:lnTo>
                  <a:pt x="615" y="231"/>
                </a:lnTo>
                <a:lnTo>
                  <a:pt x="613" y="198"/>
                </a:lnTo>
                <a:lnTo>
                  <a:pt x="609" y="164"/>
                </a:lnTo>
                <a:lnTo>
                  <a:pt x="605" y="132"/>
                </a:lnTo>
                <a:lnTo>
                  <a:pt x="599" y="99"/>
                </a:lnTo>
                <a:lnTo>
                  <a:pt x="593" y="67"/>
                </a:lnTo>
                <a:lnTo>
                  <a:pt x="585" y="32"/>
                </a:lnTo>
                <a:lnTo>
                  <a:pt x="575" y="0"/>
                </a:lnTo>
                <a:lnTo>
                  <a:pt x="482" y="0"/>
                </a:lnTo>
                <a:lnTo>
                  <a:pt x="494" y="51"/>
                </a:lnTo>
                <a:lnTo>
                  <a:pt x="443" y="28"/>
                </a:lnTo>
                <a:lnTo>
                  <a:pt x="417" y="59"/>
                </a:lnTo>
                <a:lnTo>
                  <a:pt x="385" y="0"/>
                </a:lnTo>
                <a:lnTo>
                  <a:pt x="174" y="0"/>
                </a:lnTo>
                <a:lnTo>
                  <a:pt x="174" y="0"/>
                </a:lnTo>
                <a:lnTo>
                  <a:pt x="160" y="53"/>
                </a:lnTo>
                <a:lnTo>
                  <a:pt x="146" y="103"/>
                </a:lnTo>
                <a:lnTo>
                  <a:pt x="136" y="150"/>
                </a:lnTo>
                <a:lnTo>
                  <a:pt x="129" y="198"/>
                </a:lnTo>
                <a:lnTo>
                  <a:pt x="125" y="249"/>
                </a:lnTo>
                <a:lnTo>
                  <a:pt x="123" y="304"/>
                </a:lnTo>
                <a:lnTo>
                  <a:pt x="123" y="364"/>
                </a:lnTo>
                <a:lnTo>
                  <a:pt x="127" y="433"/>
                </a:lnTo>
                <a:lnTo>
                  <a:pt x="91" y="439"/>
                </a:lnTo>
                <a:lnTo>
                  <a:pt x="91" y="439"/>
                </a:lnTo>
                <a:lnTo>
                  <a:pt x="83" y="395"/>
                </a:lnTo>
                <a:lnTo>
                  <a:pt x="75" y="344"/>
                </a:lnTo>
                <a:lnTo>
                  <a:pt x="73" y="289"/>
                </a:lnTo>
                <a:lnTo>
                  <a:pt x="73" y="233"/>
                </a:lnTo>
                <a:lnTo>
                  <a:pt x="73" y="233"/>
                </a:lnTo>
                <a:lnTo>
                  <a:pt x="77" y="178"/>
                </a:lnTo>
                <a:lnTo>
                  <a:pt x="83" y="121"/>
                </a:lnTo>
                <a:lnTo>
                  <a:pt x="91" y="63"/>
                </a:lnTo>
                <a:lnTo>
                  <a:pt x="103" y="0"/>
                </a:lnTo>
                <a:lnTo>
                  <a:pt x="38" y="0"/>
                </a:lnTo>
                <a:lnTo>
                  <a:pt x="38" y="0"/>
                </a:lnTo>
                <a:lnTo>
                  <a:pt x="22" y="67"/>
                </a:lnTo>
                <a:lnTo>
                  <a:pt x="10" y="132"/>
                </a:lnTo>
                <a:lnTo>
                  <a:pt x="2" y="198"/>
                </a:lnTo>
                <a:lnTo>
                  <a:pt x="0" y="265"/>
                </a:lnTo>
                <a:lnTo>
                  <a:pt x="2" y="332"/>
                </a:lnTo>
                <a:lnTo>
                  <a:pt x="10" y="399"/>
                </a:lnTo>
                <a:lnTo>
                  <a:pt x="22" y="468"/>
                </a:lnTo>
                <a:lnTo>
                  <a:pt x="38" y="536"/>
                </a:lnTo>
                <a:lnTo>
                  <a:pt x="3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7" name="Freeform 19"/>
          <p:cNvSpPr>
            <a:spLocks noEditPoints="1" noChangeArrowheads="1"/>
          </p:cNvSpPr>
          <p:nvPr/>
        </p:nvSpPr>
        <p:spPr bwMode="auto">
          <a:xfrm>
            <a:off x="8329613" y="1654175"/>
            <a:ext cx="298450" cy="371475"/>
          </a:xfrm>
          <a:custGeom>
            <a:avLst/>
            <a:gdLst>
              <a:gd name="T0" fmla="*/ 358 w 834"/>
              <a:gd name="T1" fmla="*/ 423 h 1035"/>
              <a:gd name="T2" fmla="*/ 603 w 834"/>
              <a:gd name="T3" fmla="*/ 397 h 1035"/>
              <a:gd name="T4" fmla="*/ 658 w 834"/>
              <a:gd name="T5" fmla="*/ 504 h 1035"/>
              <a:gd name="T6" fmla="*/ 820 w 834"/>
              <a:gd name="T7" fmla="*/ 527 h 1035"/>
              <a:gd name="T8" fmla="*/ 834 w 834"/>
              <a:gd name="T9" fmla="*/ 915 h 1035"/>
              <a:gd name="T10" fmla="*/ 795 w 834"/>
              <a:gd name="T11" fmla="*/ 962 h 1035"/>
              <a:gd name="T12" fmla="*/ 589 w 834"/>
              <a:gd name="T13" fmla="*/ 1015 h 1035"/>
              <a:gd name="T14" fmla="*/ 439 w 834"/>
              <a:gd name="T15" fmla="*/ 1029 h 1035"/>
              <a:gd name="T16" fmla="*/ 46 w 834"/>
              <a:gd name="T17" fmla="*/ 964 h 1035"/>
              <a:gd name="T18" fmla="*/ 4 w 834"/>
              <a:gd name="T19" fmla="*/ 934 h 1035"/>
              <a:gd name="T20" fmla="*/ 4 w 834"/>
              <a:gd name="T21" fmla="*/ 551 h 1035"/>
              <a:gd name="T22" fmla="*/ 46 w 834"/>
              <a:gd name="T23" fmla="*/ 521 h 1035"/>
              <a:gd name="T24" fmla="*/ 692 w 834"/>
              <a:gd name="T25" fmla="*/ 203 h 1035"/>
              <a:gd name="T26" fmla="*/ 666 w 834"/>
              <a:gd name="T27" fmla="*/ 35 h 1035"/>
              <a:gd name="T28" fmla="*/ 186 w 834"/>
              <a:gd name="T29" fmla="*/ 266 h 1035"/>
              <a:gd name="T30" fmla="*/ 316 w 834"/>
              <a:gd name="T31" fmla="*/ 176 h 1035"/>
              <a:gd name="T32" fmla="*/ 368 w 834"/>
              <a:gd name="T33" fmla="*/ 138 h 1035"/>
              <a:gd name="T34" fmla="*/ 484 w 834"/>
              <a:gd name="T35" fmla="*/ 112 h 1035"/>
              <a:gd name="T36" fmla="*/ 621 w 834"/>
              <a:gd name="T37" fmla="*/ 375 h 1035"/>
              <a:gd name="T38" fmla="*/ 372 w 834"/>
              <a:gd name="T39" fmla="*/ 183 h 1035"/>
              <a:gd name="T40" fmla="*/ 101 w 834"/>
              <a:gd name="T41" fmla="*/ 436 h 1035"/>
              <a:gd name="T42" fmla="*/ 87 w 834"/>
              <a:gd name="T43" fmla="*/ 484 h 1035"/>
              <a:gd name="T44" fmla="*/ 261 w 834"/>
              <a:gd name="T45" fmla="*/ 488 h 1035"/>
              <a:gd name="T46" fmla="*/ 263 w 834"/>
              <a:gd name="T47" fmla="*/ 432 h 1035"/>
              <a:gd name="T48" fmla="*/ 609 w 834"/>
              <a:gd name="T49" fmla="*/ 618 h 1035"/>
              <a:gd name="T50" fmla="*/ 490 w 834"/>
              <a:gd name="T51" fmla="*/ 575 h 1035"/>
              <a:gd name="T52" fmla="*/ 384 w 834"/>
              <a:gd name="T53" fmla="*/ 608 h 1035"/>
              <a:gd name="T54" fmla="*/ 318 w 834"/>
              <a:gd name="T55" fmla="*/ 691 h 1035"/>
              <a:gd name="T56" fmla="*/ 308 w 834"/>
              <a:gd name="T57" fmla="*/ 800 h 1035"/>
              <a:gd name="T58" fmla="*/ 358 w 834"/>
              <a:gd name="T59" fmla="*/ 895 h 1035"/>
              <a:gd name="T60" fmla="*/ 471 w 834"/>
              <a:gd name="T61" fmla="*/ 948 h 1035"/>
              <a:gd name="T62" fmla="*/ 579 w 834"/>
              <a:gd name="T63" fmla="*/ 927 h 1035"/>
              <a:gd name="T64" fmla="*/ 654 w 834"/>
              <a:gd name="T65" fmla="*/ 853 h 1035"/>
              <a:gd name="T66" fmla="*/ 676 w 834"/>
              <a:gd name="T67" fmla="*/ 743 h 1035"/>
              <a:gd name="T68" fmla="*/ 621 w 834"/>
              <a:gd name="T69" fmla="*/ 630 h 1035"/>
              <a:gd name="T70" fmla="*/ 372 w 834"/>
              <a:gd name="T71" fmla="*/ 672 h 1035"/>
              <a:gd name="T72" fmla="*/ 380 w 834"/>
              <a:gd name="T73" fmla="*/ 707 h 1035"/>
              <a:gd name="T74" fmla="*/ 510 w 834"/>
              <a:gd name="T75" fmla="*/ 693 h 1035"/>
              <a:gd name="T76" fmla="*/ 579 w 834"/>
              <a:gd name="T77" fmla="*/ 648 h 1035"/>
              <a:gd name="T78" fmla="*/ 467 w 834"/>
              <a:gd name="T79" fmla="*/ 618 h 1035"/>
              <a:gd name="T80" fmla="*/ 530 w 834"/>
              <a:gd name="T81" fmla="*/ 689 h 1035"/>
              <a:gd name="T82" fmla="*/ 579 w 834"/>
              <a:gd name="T83" fmla="*/ 674 h 1035"/>
              <a:gd name="T84" fmla="*/ 633 w 834"/>
              <a:gd name="T85" fmla="*/ 729 h 1035"/>
              <a:gd name="T86" fmla="*/ 595 w 834"/>
              <a:gd name="T87" fmla="*/ 683 h 1035"/>
              <a:gd name="T88" fmla="*/ 542 w 834"/>
              <a:gd name="T89" fmla="*/ 822 h 1035"/>
              <a:gd name="T90" fmla="*/ 546 w 834"/>
              <a:gd name="T91" fmla="*/ 905 h 1035"/>
              <a:gd name="T92" fmla="*/ 621 w 834"/>
              <a:gd name="T93" fmla="*/ 836 h 1035"/>
              <a:gd name="T94" fmla="*/ 556 w 834"/>
              <a:gd name="T95" fmla="*/ 838 h 1035"/>
              <a:gd name="T96" fmla="*/ 504 w 834"/>
              <a:gd name="T97" fmla="*/ 875 h 1035"/>
              <a:gd name="T98" fmla="*/ 433 w 834"/>
              <a:gd name="T99" fmla="*/ 905 h 1035"/>
              <a:gd name="T100" fmla="*/ 526 w 834"/>
              <a:gd name="T101" fmla="*/ 911 h 1035"/>
              <a:gd name="T102" fmla="*/ 423 w 834"/>
              <a:gd name="T103" fmla="*/ 806 h 1035"/>
              <a:gd name="T104" fmla="*/ 399 w 834"/>
              <a:gd name="T105" fmla="*/ 885 h 1035"/>
              <a:gd name="T106" fmla="*/ 354 w 834"/>
              <a:gd name="T107" fmla="*/ 834 h 1035"/>
              <a:gd name="T108" fmla="*/ 386 w 834"/>
              <a:gd name="T109" fmla="*/ 810 h 1035"/>
              <a:gd name="T110" fmla="*/ 411 w 834"/>
              <a:gd name="T111" fmla="*/ 717 h 10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4"/>
              <a:gd name="T169" fmla="*/ 0 h 1035"/>
              <a:gd name="T170" fmla="*/ 834 w 834"/>
              <a:gd name="T171" fmla="*/ 1035 h 103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4" h="1035">
                <a:moveTo>
                  <a:pt x="46" y="521"/>
                </a:moveTo>
                <a:lnTo>
                  <a:pt x="46" y="521"/>
                </a:lnTo>
                <a:lnTo>
                  <a:pt x="107" y="517"/>
                </a:lnTo>
                <a:lnTo>
                  <a:pt x="176" y="510"/>
                </a:lnTo>
                <a:lnTo>
                  <a:pt x="253" y="506"/>
                </a:lnTo>
                <a:lnTo>
                  <a:pt x="334" y="504"/>
                </a:lnTo>
                <a:lnTo>
                  <a:pt x="358" y="423"/>
                </a:lnTo>
                <a:lnTo>
                  <a:pt x="358" y="423"/>
                </a:lnTo>
                <a:lnTo>
                  <a:pt x="364" y="411"/>
                </a:lnTo>
                <a:lnTo>
                  <a:pt x="372" y="403"/>
                </a:lnTo>
                <a:lnTo>
                  <a:pt x="382" y="399"/>
                </a:lnTo>
                <a:lnTo>
                  <a:pt x="395" y="397"/>
                </a:lnTo>
                <a:lnTo>
                  <a:pt x="395" y="397"/>
                </a:lnTo>
                <a:lnTo>
                  <a:pt x="603" y="397"/>
                </a:lnTo>
                <a:lnTo>
                  <a:pt x="603" y="397"/>
                </a:lnTo>
                <a:lnTo>
                  <a:pt x="611" y="399"/>
                </a:lnTo>
                <a:lnTo>
                  <a:pt x="619" y="403"/>
                </a:lnTo>
                <a:lnTo>
                  <a:pt x="625" y="411"/>
                </a:lnTo>
                <a:lnTo>
                  <a:pt x="629" y="419"/>
                </a:lnTo>
                <a:lnTo>
                  <a:pt x="658" y="504"/>
                </a:lnTo>
                <a:lnTo>
                  <a:pt x="658" y="504"/>
                </a:lnTo>
                <a:lnTo>
                  <a:pt x="727" y="508"/>
                </a:lnTo>
                <a:lnTo>
                  <a:pt x="785" y="512"/>
                </a:lnTo>
                <a:lnTo>
                  <a:pt x="785" y="512"/>
                </a:lnTo>
                <a:lnTo>
                  <a:pt x="795" y="515"/>
                </a:lnTo>
                <a:lnTo>
                  <a:pt x="803" y="517"/>
                </a:lnTo>
                <a:lnTo>
                  <a:pt x="812" y="523"/>
                </a:lnTo>
                <a:lnTo>
                  <a:pt x="820" y="527"/>
                </a:lnTo>
                <a:lnTo>
                  <a:pt x="826" y="535"/>
                </a:lnTo>
                <a:lnTo>
                  <a:pt x="830" y="543"/>
                </a:lnTo>
                <a:lnTo>
                  <a:pt x="832" y="551"/>
                </a:lnTo>
                <a:lnTo>
                  <a:pt x="834" y="559"/>
                </a:lnTo>
                <a:lnTo>
                  <a:pt x="834" y="559"/>
                </a:lnTo>
                <a:lnTo>
                  <a:pt x="834" y="915"/>
                </a:lnTo>
                <a:lnTo>
                  <a:pt x="834" y="915"/>
                </a:lnTo>
                <a:lnTo>
                  <a:pt x="832" y="925"/>
                </a:lnTo>
                <a:lnTo>
                  <a:pt x="830" y="934"/>
                </a:lnTo>
                <a:lnTo>
                  <a:pt x="826" y="942"/>
                </a:lnTo>
                <a:lnTo>
                  <a:pt x="820" y="950"/>
                </a:lnTo>
                <a:lnTo>
                  <a:pt x="812" y="956"/>
                </a:lnTo>
                <a:lnTo>
                  <a:pt x="803" y="960"/>
                </a:lnTo>
                <a:lnTo>
                  <a:pt x="795" y="962"/>
                </a:lnTo>
                <a:lnTo>
                  <a:pt x="785" y="964"/>
                </a:lnTo>
                <a:lnTo>
                  <a:pt x="674" y="964"/>
                </a:lnTo>
                <a:lnTo>
                  <a:pt x="674" y="964"/>
                </a:lnTo>
                <a:lnTo>
                  <a:pt x="654" y="978"/>
                </a:lnTo>
                <a:lnTo>
                  <a:pt x="633" y="992"/>
                </a:lnTo>
                <a:lnTo>
                  <a:pt x="613" y="1004"/>
                </a:lnTo>
                <a:lnTo>
                  <a:pt x="589" y="1015"/>
                </a:lnTo>
                <a:lnTo>
                  <a:pt x="567" y="1023"/>
                </a:lnTo>
                <a:lnTo>
                  <a:pt x="542" y="1029"/>
                </a:lnTo>
                <a:lnTo>
                  <a:pt x="516" y="1033"/>
                </a:lnTo>
                <a:lnTo>
                  <a:pt x="490" y="1035"/>
                </a:lnTo>
                <a:lnTo>
                  <a:pt x="490" y="1035"/>
                </a:lnTo>
                <a:lnTo>
                  <a:pt x="463" y="1033"/>
                </a:lnTo>
                <a:lnTo>
                  <a:pt x="439" y="1029"/>
                </a:lnTo>
                <a:lnTo>
                  <a:pt x="413" y="1023"/>
                </a:lnTo>
                <a:lnTo>
                  <a:pt x="391" y="1015"/>
                </a:lnTo>
                <a:lnTo>
                  <a:pt x="368" y="1004"/>
                </a:lnTo>
                <a:lnTo>
                  <a:pt x="346" y="992"/>
                </a:lnTo>
                <a:lnTo>
                  <a:pt x="326" y="978"/>
                </a:lnTo>
                <a:lnTo>
                  <a:pt x="308" y="964"/>
                </a:lnTo>
                <a:lnTo>
                  <a:pt x="46" y="964"/>
                </a:lnTo>
                <a:lnTo>
                  <a:pt x="46" y="964"/>
                </a:lnTo>
                <a:lnTo>
                  <a:pt x="38" y="962"/>
                </a:lnTo>
                <a:lnTo>
                  <a:pt x="28" y="960"/>
                </a:lnTo>
                <a:lnTo>
                  <a:pt x="20" y="956"/>
                </a:lnTo>
                <a:lnTo>
                  <a:pt x="14" y="950"/>
                </a:lnTo>
                <a:lnTo>
                  <a:pt x="8" y="942"/>
                </a:lnTo>
                <a:lnTo>
                  <a:pt x="4" y="934"/>
                </a:lnTo>
                <a:lnTo>
                  <a:pt x="0" y="925"/>
                </a:lnTo>
                <a:lnTo>
                  <a:pt x="0" y="915"/>
                </a:lnTo>
                <a:lnTo>
                  <a:pt x="0" y="915"/>
                </a:lnTo>
                <a:lnTo>
                  <a:pt x="0" y="569"/>
                </a:lnTo>
                <a:lnTo>
                  <a:pt x="0" y="569"/>
                </a:lnTo>
                <a:lnTo>
                  <a:pt x="0" y="559"/>
                </a:lnTo>
                <a:lnTo>
                  <a:pt x="4" y="551"/>
                </a:lnTo>
                <a:lnTo>
                  <a:pt x="8" y="543"/>
                </a:lnTo>
                <a:lnTo>
                  <a:pt x="14" y="537"/>
                </a:lnTo>
                <a:lnTo>
                  <a:pt x="20" y="531"/>
                </a:lnTo>
                <a:lnTo>
                  <a:pt x="28" y="527"/>
                </a:lnTo>
                <a:lnTo>
                  <a:pt x="38" y="523"/>
                </a:lnTo>
                <a:lnTo>
                  <a:pt x="46" y="521"/>
                </a:lnTo>
                <a:lnTo>
                  <a:pt x="46" y="521"/>
                </a:lnTo>
                <a:close/>
                <a:moveTo>
                  <a:pt x="696" y="294"/>
                </a:moveTo>
                <a:lnTo>
                  <a:pt x="805" y="296"/>
                </a:lnTo>
                <a:lnTo>
                  <a:pt x="808" y="266"/>
                </a:lnTo>
                <a:lnTo>
                  <a:pt x="696" y="264"/>
                </a:lnTo>
                <a:lnTo>
                  <a:pt x="696" y="294"/>
                </a:lnTo>
                <a:lnTo>
                  <a:pt x="696" y="294"/>
                </a:lnTo>
                <a:close/>
                <a:moveTo>
                  <a:pt x="692" y="203"/>
                </a:moveTo>
                <a:lnTo>
                  <a:pt x="787" y="148"/>
                </a:lnTo>
                <a:lnTo>
                  <a:pt x="773" y="122"/>
                </a:lnTo>
                <a:lnTo>
                  <a:pt x="676" y="176"/>
                </a:lnTo>
                <a:lnTo>
                  <a:pt x="692" y="203"/>
                </a:lnTo>
                <a:lnTo>
                  <a:pt x="692" y="203"/>
                </a:lnTo>
                <a:close/>
                <a:moveTo>
                  <a:pt x="623" y="138"/>
                </a:moveTo>
                <a:lnTo>
                  <a:pt x="666" y="35"/>
                </a:lnTo>
                <a:lnTo>
                  <a:pt x="637" y="23"/>
                </a:lnTo>
                <a:lnTo>
                  <a:pt x="595" y="126"/>
                </a:lnTo>
                <a:lnTo>
                  <a:pt x="623" y="138"/>
                </a:lnTo>
                <a:lnTo>
                  <a:pt x="623" y="138"/>
                </a:lnTo>
                <a:close/>
                <a:moveTo>
                  <a:pt x="297" y="294"/>
                </a:moveTo>
                <a:lnTo>
                  <a:pt x="186" y="296"/>
                </a:lnTo>
                <a:lnTo>
                  <a:pt x="186" y="266"/>
                </a:lnTo>
                <a:lnTo>
                  <a:pt x="295" y="264"/>
                </a:lnTo>
                <a:lnTo>
                  <a:pt x="297" y="294"/>
                </a:lnTo>
                <a:lnTo>
                  <a:pt x="297" y="294"/>
                </a:lnTo>
                <a:close/>
                <a:moveTo>
                  <a:pt x="299" y="203"/>
                </a:moveTo>
                <a:lnTo>
                  <a:pt x="204" y="148"/>
                </a:lnTo>
                <a:lnTo>
                  <a:pt x="218" y="122"/>
                </a:lnTo>
                <a:lnTo>
                  <a:pt x="316" y="176"/>
                </a:lnTo>
                <a:lnTo>
                  <a:pt x="299" y="203"/>
                </a:lnTo>
                <a:lnTo>
                  <a:pt x="299" y="203"/>
                </a:lnTo>
                <a:close/>
                <a:moveTo>
                  <a:pt x="368" y="138"/>
                </a:moveTo>
                <a:lnTo>
                  <a:pt x="326" y="35"/>
                </a:lnTo>
                <a:lnTo>
                  <a:pt x="354" y="23"/>
                </a:lnTo>
                <a:lnTo>
                  <a:pt x="397" y="126"/>
                </a:lnTo>
                <a:lnTo>
                  <a:pt x="368" y="138"/>
                </a:lnTo>
                <a:lnTo>
                  <a:pt x="368" y="138"/>
                </a:lnTo>
                <a:close/>
                <a:moveTo>
                  <a:pt x="484" y="112"/>
                </a:moveTo>
                <a:lnTo>
                  <a:pt x="484" y="0"/>
                </a:lnTo>
                <a:lnTo>
                  <a:pt x="514" y="0"/>
                </a:lnTo>
                <a:lnTo>
                  <a:pt x="514" y="112"/>
                </a:lnTo>
                <a:lnTo>
                  <a:pt x="484" y="112"/>
                </a:lnTo>
                <a:lnTo>
                  <a:pt x="484" y="112"/>
                </a:lnTo>
                <a:close/>
                <a:moveTo>
                  <a:pt x="372" y="183"/>
                </a:moveTo>
                <a:lnTo>
                  <a:pt x="621" y="183"/>
                </a:lnTo>
                <a:lnTo>
                  <a:pt x="652" y="183"/>
                </a:lnTo>
                <a:lnTo>
                  <a:pt x="652" y="213"/>
                </a:lnTo>
                <a:lnTo>
                  <a:pt x="652" y="342"/>
                </a:lnTo>
                <a:lnTo>
                  <a:pt x="652" y="375"/>
                </a:lnTo>
                <a:lnTo>
                  <a:pt x="621" y="375"/>
                </a:lnTo>
                <a:lnTo>
                  <a:pt x="372" y="375"/>
                </a:lnTo>
                <a:lnTo>
                  <a:pt x="342" y="375"/>
                </a:lnTo>
                <a:lnTo>
                  <a:pt x="342" y="342"/>
                </a:lnTo>
                <a:lnTo>
                  <a:pt x="342" y="213"/>
                </a:lnTo>
                <a:lnTo>
                  <a:pt x="342" y="183"/>
                </a:lnTo>
                <a:lnTo>
                  <a:pt x="372" y="183"/>
                </a:lnTo>
                <a:lnTo>
                  <a:pt x="372" y="183"/>
                </a:lnTo>
                <a:close/>
                <a:moveTo>
                  <a:pt x="591" y="243"/>
                </a:moveTo>
                <a:lnTo>
                  <a:pt x="403" y="243"/>
                </a:lnTo>
                <a:lnTo>
                  <a:pt x="403" y="312"/>
                </a:lnTo>
                <a:lnTo>
                  <a:pt x="591" y="312"/>
                </a:lnTo>
                <a:lnTo>
                  <a:pt x="591" y="243"/>
                </a:lnTo>
                <a:lnTo>
                  <a:pt x="591" y="243"/>
                </a:lnTo>
                <a:close/>
                <a:moveTo>
                  <a:pt x="101" y="436"/>
                </a:moveTo>
                <a:lnTo>
                  <a:pt x="101" y="436"/>
                </a:lnTo>
                <a:lnTo>
                  <a:pt x="95" y="438"/>
                </a:lnTo>
                <a:lnTo>
                  <a:pt x="91" y="442"/>
                </a:lnTo>
                <a:lnTo>
                  <a:pt x="87" y="446"/>
                </a:lnTo>
                <a:lnTo>
                  <a:pt x="87" y="452"/>
                </a:lnTo>
                <a:lnTo>
                  <a:pt x="87" y="484"/>
                </a:lnTo>
                <a:lnTo>
                  <a:pt x="87" y="484"/>
                </a:lnTo>
                <a:lnTo>
                  <a:pt x="89" y="490"/>
                </a:lnTo>
                <a:lnTo>
                  <a:pt x="93" y="494"/>
                </a:lnTo>
                <a:lnTo>
                  <a:pt x="99" y="498"/>
                </a:lnTo>
                <a:lnTo>
                  <a:pt x="105" y="498"/>
                </a:lnTo>
                <a:lnTo>
                  <a:pt x="255" y="490"/>
                </a:lnTo>
                <a:lnTo>
                  <a:pt x="255" y="490"/>
                </a:lnTo>
                <a:lnTo>
                  <a:pt x="261" y="488"/>
                </a:lnTo>
                <a:lnTo>
                  <a:pt x="267" y="486"/>
                </a:lnTo>
                <a:lnTo>
                  <a:pt x="269" y="480"/>
                </a:lnTo>
                <a:lnTo>
                  <a:pt x="271" y="474"/>
                </a:lnTo>
                <a:lnTo>
                  <a:pt x="269" y="444"/>
                </a:lnTo>
                <a:lnTo>
                  <a:pt x="269" y="444"/>
                </a:lnTo>
                <a:lnTo>
                  <a:pt x="267" y="438"/>
                </a:lnTo>
                <a:lnTo>
                  <a:pt x="263" y="432"/>
                </a:lnTo>
                <a:lnTo>
                  <a:pt x="259" y="429"/>
                </a:lnTo>
                <a:lnTo>
                  <a:pt x="251" y="427"/>
                </a:lnTo>
                <a:lnTo>
                  <a:pt x="101" y="436"/>
                </a:lnTo>
                <a:lnTo>
                  <a:pt x="101" y="436"/>
                </a:lnTo>
                <a:close/>
                <a:moveTo>
                  <a:pt x="621" y="630"/>
                </a:moveTo>
                <a:lnTo>
                  <a:pt x="621" y="630"/>
                </a:lnTo>
                <a:lnTo>
                  <a:pt x="609" y="618"/>
                </a:lnTo>
                <a:lnTo>
                  <a:pt x="595" y="608"/>
                </a:lnTo>
                <a:lnTo>
                  <a:pt x="579" y="598"/>
                </a:lnTo>
                <a:lnTo>
                  <a:pt x="563" y="589"/>
                </a:lnTo>
                <a:lnTo>
                  <a:pt x="546" y="583"/>
                </a:lnTo>
                <a:lnTo>
                  <a:pt x="528" y="579"/>
                </a:lnTo>
                <a:lnTo>
                  <a:pt x="510" y="577"/>
                </a:lnTo>
                <a:lnTo>
                  <a:pt x="490" y="575"/>
                </a:lnTo>
                <a:lnTo>
                  <a:pt x="490" y="575"/>
                </a:lnTo>
                <a:lnTo>
                  <a:pt x="471" y="577"/>
                </a:lnTo>
                <a:lnTo>
                  <a:pt x="451" y="579"/>
                </a:lnTo>
                <a:lnTo>
                  <a:pt x="435" y="583"/>
                </a:lnTo>
                <a:lnTo>
                  <a:pt x="417" y="589"/>
                </a:lnTo>
                <a:lnTo>
                  <a:pt x="401" y="598"/>
                </a:lnTo>
                <a:lnTo>
                  <a:pt x="384" y="608"/>
                </a:lnTo>
                <a:lnTo>
                  <a:pt x="370" y="618"/>
                </a:lnTo>
                <a:lnTo>
                  <a:pt x="358" y="630"/>
                </a:lnTo>
                <a:lnTo>
                  <a:pt x="358" y="630"/>
                </a:lnTo>
                <a:lnTo>
                  <a:pt x="346" y="644"/>
                </a:lnTo>
                <a:lnTo>
                  <a:pt x="334" y="658"/>
                </a:lnTo>
                <a:lnTo>
                  <a:pt x="326" y="674"/>
                </a:lnTo>
                <a:lnTo>
                  <a:pt x="318" y="691"/>
                </a:lnTo>
                <a:lnTo>
                  <a:pt x="312" y="707"/>
                </a:lnTo>
                <a:lnTo>
                  <a:pt x="308" y="725"/>
                </a:lnTo>
                <a:lnTo>
                  <a:pt x="303" y="743"/>
                </a:lnTo>
                <a:lnTo>
                  <a:pt x="303" y="764"/>
                </a:lnTo>
                <a:lnTo>
                  <a:pt x="303" y="764"/>
                </a:lnTo>
                <a:lnTo>
                  <a:pt x="303" y="782"/>
                </a:lnTo>
                <a:lnTo>
                  <a:pt x="308" y="800"/>
                </a:lnTo>
                <a:lnTo>
                  <a:pt x="312" y="818"/>
                </a:lnTo>
                <a:lnTo>
                  <a:pt x="318" y="836"/>
                </a:lnTo>
                <a:lnTo>
                  <a:pt x="326" y="853"/>
                </a:lnTo>
                <a:lnTo>
                  <a:pt x="334" y="867"/>
                </a:lnTo>
                <a:lnTo>
                  <a:pt x="346" y="881"/>
                </a:lnTo>
                <a:lnTo>
                  <a:pt x="358" y="895"/>
                </a:lnTo>
                <a:lnTo>
                  <a:pt x="358" y="895"/>
                </a:lnTo>
                <a:lnTo>
                  <a:pt x="370" y="907"/>
                </a:lnTo>
                <a:lnTo>
                  <a:pt x="384" y="917"/>
                </a:lnTo>
                <a:lnTo>
                  <a:pt x="401" y="927"/>
                </a:lnTo>
                <a:lnTo>
                  <a:pt x="417" y="936"/>
                </a:lnTo>
                <a:lnTo>
                  <a:pt x="435" y="942"/>
                </a:lnTo>
                <a:lnTo>
                  <a:pt x="451" y="946"/>
                </a:lnTo>
                <a:lnTo>
                  <a:pt x="471" y="948"/>
                </a:lnTo>
                <a:lnTo>
                  <a:pt x="490" y="950"/>
                </a:lnTo>
                <a:lnTo>
                  <a:pt x="490" y="950"/>
                </a:lnTo>
                <a:lnTo>
                  <a:pt x="510" y="948"/>
                </a:lnTo>
                <a:lnTo>
                  <a:pt x="528" y="946"/>
                </a:lnTo>
                <a:lnTo>
                  <a:pt x="546" y="942"/>
                </a:lnTo>
                <a:lnTo>
                  <a:pt x="563" y="936"/>
                </a:lnTo>
                <a:lnTo>
                  <a:pt x="579" y="927"/>
                </a:lnTo>
                <a:lnTo>
                  <a:pt x="595" y="917"/>
                </a:lnTo>
                <a:lnTo>
                  <a:pt x="609" y="907"/>
                </a:lnTo>
                <a:lnTo>
                  <a:pt x="621" y="895"/>
                </a:lnTo>
                <a:lnTo>
                  <a:pt x="621" y="895"/>
                </a:lnTo>
                <a:lnTo>
                  <a:pt x="633" y="881"/>
                </a:lnTo>
                <a:lnTo>
                  <a:pt x="646" y="867"/>
                </a:lnTo>
                <a:lnTo>
                  <a:pt x="654" y="853"/>
                </a:lnTo>
                <a:lnTo>
                  <a:pt x="662" y="836"/>
                </a:lnTo>
                <a:lnTo>
                  <a:pt x="668" y="818"/>
                </a:lnTo>
                <a:lnTo>
                  <a:pt x="674" y="800"/>
                </a:lnTo>
                <a:lnTo>
                  <a:pt x="676" y="782"/>
                </a:lnTo>
                <a:lnTo>
                  <a:pt x="676" y="764"/>
                </a:lnTo>
                <a:lnTo>
                  <a:pt x="676" y="764"/>
                </a:lnTo>
                <a:lnTo>
                  <a:pt x="676" y="743"/>
                </a:lnTo>
                <a:lnTo>
                  <a:pt x="674" y="725"/>
                </a:lnTo>
                <a:lnTo>
                  <a:pt x="668" y="707"/>
                </a:lnTo>
                <a:lnTo>
                  <a:pt x="662" y="691"/>
                </a:lnTo>
                <a:lnTo>
                  <a:pt x="654" y="674"/>
                </a:lnTo>
                <a:lnTo>
                  <a:pt x="646" y="658"/>
                </a:lnTo>
                <a:lnTo>
                  <a:pt x="633" y="644"/>
                </a:lnTo>
                <a:lnTo>
                  <a:pt x="621" y="630"/>
                </a:lnTo>
                <a:lnTo>
                  <a:pt x="621" y="630"/>
                </a:lnTo>
                <a:close/>
                <a:moveTo>
                  <a:pt x="431" y="628"/>
                </a:moveTo>
                <a:lnTo>
                  <a:pt x="431" y="628"/>
                </a:lnTo>
                <a:lnTo>
                  <a:pt x="413" y="638"/>
                </a:lnTo>
                <a:lnTo>
                  <a:pt x="397" y="648"/>
                </a:lnTo>
                <a:lnTo>
                  <a:pt x="384" y="660"/>
                </a:lnTo>
                <a:lnTo>
                  <a:pt x="372" y="672"/>
                </a:lnTo>
                <a:lnTo>
                  <a:pt x="364" y="685"/>
                </a:lnTo>
                <a:lnTo>
                  <a:pt x="356" y="697"/>
                </a:lnTo>
                <a:lnTo>
                  <a:pt x="350" y="711"/>
                </a:lnTo>
                <a:lnTo>
                  <a:pt x="344" y="725"/>
                </a:lnTo>
                <a:lnTo>
                  <a:pt x="344" y="725"/>
                </a:lnTo>
                <a:lnTo>
                  <a:pt x="362" y="715"/>
                </a:lnTo>
                <a:lnTo>
                  <a:pt x="380" y="707"/>
                </a:lnTo>
                <a:lnTo>
                  <a:pt x="401" y="701"/>
                </a:lnTo>
                <a:lnTo>
                  <a:pt x="421" y="695"/>
                </a:lnTo>
                <a:lnTo>
                  <a:pt x="441" y="693"/>
                </a:lnTo>
                <a:lnTo>
                  <a:pt x="463" y="691"/>
                </a:lnTo>
                <a:lnTo>
                  <a:pt x="486" y="691"/>
                </a:lnTo>
                <a:lnTo>
                  <a:pt x="510" y="693"/>
                </a:lnTo>
                <a:lnTo>
                  <a:pt x="510" y="693"/>
                </a:lnTo>
                <a:lnTo>
                  <a:pt x="492" y="674"/>
                </a:lnTo>
                <a:lnTo>
                  <a:pt x="473" y="658"/>
                </a:lnTo>
                <a:lnTo>
                  <a:pt x="453" y="642"/>
                </a:lnTo>
                <a:lnTo>
                  <a:pt x="431" y="628"/>
                </a:lnTo>
                <a:lnTo>
                  <a:pt x="431" y="628"/>
                </a:lnTo>
                <a:close/>
                <a:moveTo>
                  <a:pt x="579" y="648"/>
                </a:moveTo>
                <a:lnTo>
                  <a:pt x="579" y="648"/>
                </a:lnTo>
                <a:lnTo>
                  <a:pt x="563" y="636"/>
                </a:lnTo>
                <a:lnTo>
                  <a:pt x="544" y="628"/>
                </a:lnTo>
                <a:lnTo>
                  <a:pt x="528" y="622"/>
                </a:lnTo>
                <a:lnTo>
                  <a:pt x="512" y="618"/>
                </a:lnTo>
                <a:lnTo>
                  <a:pt x="498" y="616"/>
                </a:lnTo>
                <a:lnTo>
                  <a:pt x="482" y="616"/>
                </a:lnTo>
                <a:lnTo>
                  <a:pt x="467" y="618"/>
                </a:lnTo>
                <a:lnTo>
                  <a:pt x="451" y="622"/>
                </a:lnTo>
                <a:lnTo>
                  <a:pt x="451" y="622"/>
                </a:lnTo>
                <a:lnTo>
                  <a:pt x="469" y="632"/>
                </a:lnTo>
                <a:lnTo>
                  <a:pt x="486" y="644"/>
                </a:lnTo>
                <a:lnTo>
                  <a:pt x="502" y="658"/>
                </a:lnTo>
                <a:lnTo>
                  <a:pt x="516" y="672"/>
                </a:lnTo>
                <a:lnTo>
                  <a:pt x="530" y="689"/>
                </a:lnTo>
                <a:lnTo>
                  <a:pt x="542" y="707"/>
                </a:lnTo>
                <a:lnTo>
                  <a:pt x="552" y="727"/>
                </a:lnTo>
                <a:lnTo>
                  <a:pt x="563" y="747"/>
                </a:lnTo>
                <a:lnTo>
                  <a:pt x="563" y="747"/>
                </a:lnTo>
                <a:lnTo>
                  <a:pt x="569" y="723"/>
                </a:lnTo>
                <a:lnTo>
                  <a:pt x="575" y="699"/>
                </a:lnTo>
                <a:lnTo>
                  <a:pt x="579" y="674"/>
                </a:lnTo>
                <a:lnTo>
                  <a:pt x="579" y="648"/>
                </a:lnTo>
                <a:lnTo>
                  <a:pt x="579" y="648"/>
                </a:lnTo>
                <a:close/>
                <a:moveTo>
                  <a:pt x="637" y="786"/>
                </a:moveTo>
                <a:lnTo>
                  <a:pt x="637" y="786"/>
                </a:lnTo>
                <a:lnTo>
                  <a:pt x="637" y="766"/>
                </a:lnTo>
                <a:lnTo>
                  <a:pt x="637" y="747"/>
                </a:lnTo>
                <a:lnTo>
                  <a:pt x="633" y="729"/>
                </a:lnTo>
                <a:lnTo>
                  <a:pt x="629" y="713"/>
                </a:lnTo>
                <a:lnTo>
                  <a:pt x="623" y="699"/>
                </a:lnTo>
                <a:lnTo>
                  <a:pt x="615" y="687"/>
                </a:lnTo>
                <a:lnTo>
                  <a:pt x="605" y="672"/>
                </a:lnTo>
                <a:lnTo>
                  <a:pt x="597" y="662"/>
                </a:lnTo>
                <a:lnTo>
                  <a:pt x="597" y="662"/>
                </a:lnTo>
                <a:lnTo>
                  <a:pt x="595" y="683"/>
                </a:lnTo>
                <a:lnTo>
                  <a:pt x="593" y="703"/>
                </a:lnTo>
                <a:lnTo>
                  <a:pt x="589" y="723"/>
                </a:lnTo>
                <a:lnTo>
                  <a:pt x="585" y="743"/>
                </a:lnTo>
                <a:lnTo>
                  <a:pt x="577" y="764"/>
                </a:lnTo>
                <a:lnTo>
                  <a:pt x="567" y="784"/>
                </a:lnTo>
                <a:lnTo>
                  <a:pt x="556" y="802"/>
                </a:lnTo>
                <a:lnTo>
                  <a:pt x="542" y="822"/>
                </a:lnTo>
                <a:lnTo>
                  <a:pt x="542" y="822"/>
                </a:lnTo>
                <a:lnTo>
                  <a:pt x="567" y="816"/>
                </a:lnTo>
                <a:lnTo>
                  <a:pt x="591" y="808"/>
                </a:lnTo>
                <a:lnTo>
                  <a:pt x="613" y="798"/>
                </a:lnTo>
                <a:lnTo>
                  <a:pt x="637" y="786"/>
                </a:lnTo>
                <a:lnTo>
                  <a:pt x="637" y="786"/>
                </a:lnTo>
                <a:close/>
                <a:moveTo>
                  <a:pt x="546" y="905"/>
                </a:moveTo>
                <a:lnTo>
                  <a:pt x="546" y="905"/>
                </a:lnTo>
                <a:lnTo>
                  <a:pt x="565" y="895"/>
                </a:lnTo>
                <a:lnTo>
                  <a:pt x="581" y="885"/>
                </a:lnTo>
                <a:lnTo>
                  <a:pt x="593" y="873"/>
                </a:lnTo>
                <a:lnTo>
                  <a:pt x="605" y="861"/>
                </a:lnTo>
                <a:lnTo>
                  <a:pt x="613" y="849"/>
                </a:lnTo>
                <a:lnTo>
                  <a:pt x="621" y="836"/>
                </a:lnTo>
                <a:lnTo>
                  <a:pt x="627" y="822"/>
                </a:lnTo>
                <a:lnTo>
                  <a:pt x="633" y="808"/>
                </a:lnTo>
                <a:lnTo>
                  <a:pt x="633" y="808"/>
                </a:lnTo>
                <a:lnTo>
                  <a:pt x="615" y="818"/>
                </a:lnTo>
                <a:lnTo>
                  <a:pt x="595" y="826"/>
                </a:lnTo>
                <a:lnTo>
                  <a:pt x="577" y="832"/>
                </a:lnTo>
                <a:lnTo>
                  <a:pt x="556" y="838"/>
                </a:lnTo>
                <a:lnTo>
                  <a:pt x="534" y="840"/>
                </a:lnTo>
                <a:lnTo>
                  <a:pt x="514" y="842"/>
                </a:lnTo>
                <a:lnTo>
                  <a:pt x="492" y="842"/>
                </a:lnTo>
                <a:lnTo>
                  <a:pt x="467" y="840"/>
                </a:lnTo>
                <a:lnTo>
                  <a:pt x="467" y="840"/>
                </a:lnTo>
                <a:lnTo>
                  <a:pt x="486" y="859"/>
                </a:lnTo>
                <a:lnTo>
                  <a:pt x="504" y="875"/>
                </a:lnTo>
                <a:lnTo>
                  <a:pt x="524" y="891"/>
                </a:lnTo>
                <a:lnTo>
                  <a:pt x="546" y="905"/>
                </a:lnTo>
                <a:lnTo>
                  <a:pt x="546" y="905"/>
                </a:lnTo>
                <a:close/>
                <a:moveTo>
                  <a:pt x="399" y="885"/>
                </a:moveTo>
                <a:lnTo>
                  <a:pt x="399" y="885"/>
                </a:lnTo>
                <a:lnTo>
                  <a:pt x="415" y="897"/>
                </a:lnTo>
                <a:lnTo>
                  <a:pt x="433" y="905"/>
                </a:lnTo>
                <a:lnTo>
                  <a:pt x="449" y="911"/>
                </a:lnTo>
                <a:lnTo>
                  <a:pt x="463" y="915"/>
                </a:lnTo>
                <a:lnTo>
                  <a:pt x="480" y="915"/>
                </a:lnTo>
                <a:lnTo>
                  <a:pt x="496" y="917"/>
                </a:lnTo>
                <a:lnTo>
                  <a:pt x="510" y="915"/>
                </a:lnTo>
                <a:lnTo>
                  <a:pt x="526" y="911"/>
                </a:lnTo>
                <a:lnTo>
                  <a:pt x="526" y="911"/>
                </a:lnTo>
                <a:lnTo>
                  <a:pt x="508" y="901"/>
                </a:lnTo>
                <a:lnTo>
                  <a:pt x="492" y="889"/>
                </a:lnTo>
                <a:lnTo>
                  <a:pt x="476" y="875"/>
                </a:lnTo>
                <a:lnTo>
                  <a:pt x="461" y="861"/>
                </a:lnTo>
                <a:lnTo>
                  <a:pt x="447" y="844"/>
                </a:lnTo>
                <a:lnTo>
                  <a:pt x="435" y="826"/>
                </a:lnTo>
                <a:lnTo>
                  <a:pt x="423" y="806"/>
                </a:lnTo>
                <a:lnTo>
                  <a:pt x="415" y="786"/>
                </a:lnTo>
                <a:lnTo>
                  <a:pt x="415" y="786"/>
                </a:lnTo>
                <a:lnTo>
                  <a:pt x="407" y="810"/>
                </a:lnTo>
                <a:lnTo>
                  <a:pt x="403" y="834"/>
                </a:lnTo>
                <a:lnTo>
                  <a:pt x="399" y="859"/>
                </a:lnTo>
                <a:lnTo>
                  <a:pt x="399" y="885"/>
                </a:lnTo>
                <a:lnTo>
                  <a:pt x="399" y="885"/>
                </a:lnTo>
                <a:close/>
                <a:moveTo>
                  <a:pt x="340" y="747"/>
                </a:moveTo>
                <a:lnTo>
                  <a:pt x="340" y="747"/>
                </a:lnTo>
                <a:lnTo>
                  <a:pt x="340" y="768"/>
                </a:lnTo>
                <a:lnTo>
                  <a:pt x="340" y="786"/>
                </a:lnTo>
                <a:lnTo>
                  <a:pt x="344" y="804"/>
                </a:lnTo>
                <a:lnTo>
                  <a:pt x="348" y="820"/>
                </a:lnTo>
                <a:lnTo>
                  <a:pt x="354" y="834"/>
                </a:lnTo>
                <a:lnTo>
                  <a:pt x="362" y="846"/>
                </a:lnTo>
                <a:lnTo>
                  <a:pt x="370" y="861"/>
                </a:lnTo>
                <a:lnTo>
                  <a:pt x="380" y="871"/>
                </a:lnTo>
                <a:lnTo>
                  <a:pt x="380" y="871"/>
                </a:lnTo>
                <a:lnTo>
                  <a:pt x="382" y="851"/>
                </a:lnTo>
                <a:lnTo>
                  <a:pt x="384" y="830"/>
                </a:lnTo>
                <a:lnTo>
                  <a:pt x="386" y="810"/>
                </a:lnTo>
                <a:lnTo>
                  <a:pt x="393" y="790"/>
                </a:lnTo>
                <a:lnTo>
                  <a:pt x="401" y="770"/>
                </a:lnTo>
                <a:lnTo>
                  <a:pt x="411" y="749"/>
                </a:lnTo>
                <a:lnTo>
                  <a:pt x="421" y="731"/>
                </a:lnTo>
                <a:lnTo>
                  <a:pt x="435" y="711"/>
                </a:lnTo>
                <a:lnTo>
                  <a:pt x="435" y="711"/>
                </a:lnTo>
                <a:lnTo>
                  <a:pt x="411" y="717"/>
                </a:lnTo>
                <a:lnTo>
                  <a:pt x="386" y="725"/>
                </a:lnTo>
                <a:lnTo>
                  <a:pt x="364" y="735"/>
                </a:lnTo>
                <a:lnTo>
                  <a:pt x="340" y="747"/>
                </a:lnTo>
                <a:lnTo>
                  <a:pt x="340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68" name="组合 1"/>
          <p:cNvGrpSpPr>
            <a:grpSpLocks/>
          </p:cNvGrpSpPr>
          <p:nvPr/>
        </p:nvGrpSpPr>
        <p:grpSpPr bwMode="auto">
          <a:xfrm>
            <a:off x="1046163" y="2257425"/>
            <a:ext cx="336550" cy="490538"/>
            <a:chOff x="0" y="0"/>
            <a:chExt cx="3040063" cy="4440237"/>
          </a:xfrm>
        </p:grpSpPr>
        <p:sp>
          <p:nvSpPr>
            <p:cNvPr id="39969" name="Rectangle 5"/>
            <p:cNvSpPr>
              <a:spLocks noChangeArrowheads="1"/>
            </p:cNvSpPr>
            <p:nvPr/>
          </p:nvSpPr>
          <p:spPr bwMode="auto">
            <a:xfrm>
              <a:off x="1089025" y="1887537"/>
              <a:ext cx="385763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0" name="Rectangle 6"/>
            <p:cNvSpPr>
              <a:spLocks noChangeArrowheads="1"/>
            </p:cNvSpPr>
            <p:nvPr/>
          </p:nvSpPr>
          <p:spPr bwMode="auto">
            <a:xfrm>
              <a:off x="1238250" y="2076450"/>
              <a:ext cx="85725" cy="515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1" name="Rectangle 7"/>
            <p:cNvSpPr>
              <a:spLocks noChangeArrowheads="1"/>
            </p:cNvSpPr>
            <p:nvPr/>
          </p:nvSpPr>
          <p:spPr bwMode="auto">
            <a:xfrm>
              <a:off x="1246188" y="2617787"/>
              <a:ext cx="71438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2" name="Rectangle 8"/>
            <p:cNvSpPr>
              <a:spLocks noChangeArrowheads="1"/>
            </p:cNvSpPr>
            <p:nvPr/>
          </p:nvSpPr>
          <p:spPr bwMode="auto">
            <a:xfrm>
              <a:off x="1252538" y="3498850"/>
              <a:ext cx="57150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3" name="Rectangle 9"/>
            <p:cNvSpPr>
              <a:spLocks noChangeArrowheads="1"/>
            </p:cNvSpPr>
            <p:nvPr/>
          </p:nvSpPr>
          <p:spPr bwMode="auto">
            <a:xfrm>
              <a:off x="1231900" y="4343400"/>
              <a:ext cx="1000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4" name="Rectangle 10"/>
            <p:cNvSpPr>
              <a:spLocks noChangeArrowheads="1"/>
            </p:cNvSpPr>
            <p:nvPr/>
          </p:nvSpPr>
          <p:spPr bwMode="auto">
            <a:xfrm>
              <a:off x="1217613" y="2552700"/>
              <a:ext cx="128588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5" name="Rectangle 11"/>
            <p:cNvSpPr>
              <a:spLocks noChangeArrowheads="1"/>
            </p:cNvSpPr>
            <p:nvPr/>
          </p:nvSpPr>
          <p:spPr bwMode="auto">
            <a:xfrm>
              <a:off x="1223963" y="3455987"/>
              <a:ext cx="119063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6" name="Freeform 12"/>
            <p:cNvSpPr>
              <a:spLocks noChangeArrowheads="1"/>
            </p:cNvSpPr>
            <p:nvPr/>
          </p:nvSpPr>
          <p:spPr bwMode="auto">
            <a:xfrm>
              <a:off x="1374775" y="2062162"/>
              <a:ext cx="809625" cy="2378075"/>
            </a:xfrm>
            <a:custGeom>
              <a:avLst/>
              <a:gdLst>
                <a:gd name="T0" fmla="*/ 496 w 510"/>
                <a:gd name="T1" fmla="*/ 1435 h 1498"/>
                <a:gd name="T2" fmla="*/ 483 w 510"/>
                <a:gd name="T3" fmla="*/ 1439 h 1498"/>
                <a:gd name="T4" fmla="*/ 323 w 510"/>
                <a:gd name="T5" fmla="*/ 912 h 1498"/>
                <a:gd name="T6" fmla="*/ 341 w 510"/>
                <a:gd name="T7" fmla="*/ 907 h 1498"/>
                <a:gd name="T8" fmla="*/ 323 w 510"/>
                <a:gd name="T9" fmla="*/ 848 h 1498"/>
                <a:gd name="T10" fmla="*/ 309 w 510"/>
                <a:gd name="T11" fmla="*/ 853 h 1498"/>
                <a:gd name="T12" fmla="*/ 158 w 510"/>
                <a:gd name="T13" fmla="*/ 359 h 1498"/>
                <a:gd name="T14" fmla="*/ 176 w 510"/>
                <a:gd name="T15" fmla="*/ 352 h 1498"/>
                <a:gd name="T16" fmla="*/ 158 w 510"/>
                <a:gd name="T17" fmla="*/ 293 h 1498"/>
                <a:gd name="T18" fmla="*/ 147 w 510"/>
                <a:gd name="T19" fmla="*/ 300 h 1498"/>
                <a:gd name="T20" fmla="*/ 54 w 510"/>
                <a:gd name="T21" fmla="*/ 0 h 1498"/>
                <a:gd name="T22" fmla="*/ 0 w 510"/>
                <a:gd name="T23" fmla="*/ 9 h 1498"/>
                <a:gd name="T24" fmla="*/ 92 w 510"/>
                <a:gd name="T25" fmla="*/ 316 h 1498"/>
                <a:gd name="T26" fmla="*/ 81 w 510"/>
                <a:gd name="T27" fmla="*/ 321 h 1498"/>
                <a:gd name="T28" fmla="*/ 99 w 510"/>
                <a:gd name="T29" fmla="*/ 377 h 1498"/>
                <a:gd name="T30" fmla="*/ 115 w 510"/>
                <a:gd name="T31" fmla="*/ 372 h 1498"/>
                <a:gd name="T32" fmla="*/ 266 w 510"/>
                <a:gd name="T33" fmla="*/ 864 h 1498"/>
                <a:gd name="T34" fmla="*/ 253 w 510"/>
                <a:gd name="T35" fmla="*/ 869 h 1498"/>
                <a:gd name="T36" fmla="*/ 268 w 510"/>
                <a:gd name="T37" fmla="*/ 927 h 1498"/>
                <a:gd name="T38" fmla="*/ 289 w 510"/>
                <a:gd name="T39" fmla="*/ 923 h 1498"/>
                <a:gd name="T40" fmla="*/ 449 w 510"/>
                <a:gd name="T41" fmla="*/ 1451 h 1498"/>
                <a:gd name="T42" fmla="*/ 435 w 510"/>
                <a:gd name="T43" fmla="*/ 1453 h 1498"/>
                <a:gd name="T44" fmla="*/ 449 w 510"/>
                <a:gd name="T45" fmla="*/ 1498 h 1498"/>
                <a:gd name="T46" fmla="*/ 510 w 510"/>
                <a:gd name="T47" fmla="*/ 1478 h 1498"/>
                <a:gd name="T48" fmla="*/ 496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496" y="1435"/>
                  </a:moveTo>
                  <a:lnTo>
                    <a:pt x="483" y="1439"/>
                  </a:lnTo>
                  <a:lnTo>
                    <a:pt x="323" y="912"/>
                  </a:lnTo>
                  <a:lnTo>
                    <a:pt x="341" y="907"/>
                  </a:lnTo>
                  <a:lnTo>
                    <a:pt x="323" y="848"/>
                  </a:lnTo>
                  <a:lnTo>
                    <a:pt x="309" y="853"/>
                  </a:lnTo>
                  <a:lnTo>
                    <a:pt x="158" y="359"/>
                  </a:lnTo>
                  <a:lnTo>
                    <a:pt x="176" y="352"/>
                  </a:lnTo>
                  <a:lnTo>
                    <a:pt x="158" y="293"/>
                  </a:lnTo>
                  <a:lnTo>
                    <a:pt x="147" y="300"/>
                  </a:lnTo>
                  <a:lnTo>
                    <a:pt x="54" y="0"/>
                  </a:lnTo>
                  <a:lnTo>
                    <a:pt x="0" y="9"/>
                  </a:lnTo>
                  <a:lnTo>
                    <a:pt x="92" y="316"/>
                  </a:lnTo>
                  <a:lnTo>
                    <a:pt x="81" y="321"/>
                  </a:lnTo>
                  <a:lnTo>
                    <a:pt x="99" y="377"/>
                  </a:lnTo>
                  <a:lnTo>
                    <a:pt x="115" y="372"/>
                  </a:lnTo>
                  <a:lnTo>
                    <a:pt x="266" y="864"/>
                  </a:lnTo>
                  <a:lnTo>
                    <a:pt x="253" y="869"/>
                  </a:lnTo>
                  <a:lnTo>
                    <a:pt x="268" y="927"/>
                  </a:lnTo>
                  <a:lnTo>
                    <a:pt x="289" y="923"/>
                  </a:lnTo>
                  <a:lnTo>
                    <a:pt x="449" y="1451"/>
                  </a:lnTo>
                  <a:lnTo>
                    <a:pt x="435" y="1453"/>
                  </a:lnTo>
                  <a:lnTo>
                    <a:pt x="449" y="1498"/>
                  </a:lnTo>
                  <a:lnTo>
                    <a:pt x="510" y="1478"/>
                  </a:lnTo>
                  <a:lnTo>
                    <a:pt x="496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7" name="Freeform 13"/>
            <p:cNvSpPr>
              <a:spLocks noChangeArrowheads="1"/>
            </p:cNvSpPr>
            <p:nvPr/>
          </p:nvSpPr>
          <p:spPr bwMode="auto">
            <a:xfrm>
              <a:off x="371475" y="2062162"/>
              <a:ext cx="809625" cy="2378075"/>
            </a:xfrm>
            <a:custGeom>
              <a:avLst/>
              <a:gdLst>
                <a:gd name="T0" fmla="*/ 14 w 510"/>
                <a:gd name="T1" fmla="*/ 1435 h 1498"/>
                <a:gd name="T2" fmla="*/ 28 w 510"/>
                <a:gd name="T3" fmla="*/ 1439 h 1498"/>
                <a:gd name="T4" fmla="*/ 188 w 510"/>
                <a:gd name="T5" fmla="*/ 912 h 1498"/>
                <a:gd name="T6" fmla="*/ 170 w 510"/>
                <a:gd name="T7" fmla="*/ 907 h 1498"/>
                <a:gd name="T8" fmla="*/ 185 w 510"/>
                <a:gd name="T9" fmla="*/ 848 h 1498"/>
                <a:gd name="T10" fmla="*/ 201 w 510"/>
                <a:gd name="T11" fmla="*/ 853 h 1498"/>
                <a:gd name="T12" fmla="*/ 352 w 510"/>
                <a:gd name="T13" fmla="*/ 359 h 1498"/>
                <a:gd name="T14" fmla="*/ 334 w 510"/>
                <a:gd name="T15" fmla="*/ 352 h 1498"/>
                <a:gd name="T16" fmla="*/ 352 w 510"/>
                <a:gd name="T17" fmla="*/ 293 h 1498"/>
                <a:gd name="T18" fmla="*/ 364 w 510"/>
                <a:gd name="T19" fmla="*/ 300 h 1498"/>
                <a:gd name="T20" fmla="*/ 456 w 510"/>
                <a:gd name="T21" fmla="*/ 0 h 1498"/>
                <a:gd name="T22" fmla="*/ 510 w 510"/>
                <a:gd name="T23" fmla="*/ 9 h 1498"/>
                <a:gd name="T24" fmla="*/ 418 w 510"/>
                <a:gd name="T25" fmla="*/ 316 h 1498"/>
                <a:gd name="T26" fmla="*/ 429 w 510"/>
                <a:gd name="T27" fmla="*/ 321 h 1498"/>
                <a:gd name="T28" fmla="*/ 411 w 510"/>
                <a:gd name="T29" fmla="*/ 377 h 1498"/>
                <a:gd name="T30" fmla="*/ 393 w 510"/>
                <a:gd name="T31" fmla="*/ 372 h 1498"/>
                <a:gd name="T32" fmla="*/ 244 w 510"/>
                <a:gd name="T33" fmla="*/ 864 h 1498"/>
                <a:gd name="T34" fmla="*/ 258 w 510"/>
                <a:gd name="T35" fmla="*/ 869 h 1498"/>
                <a:gd name="T36" fmla="*/ 240 w 510"/>
                <a:gd name="T37" fmla="*/ 927 h 1498"/>
                <a:gd name="T38" fmla="*/ 222 w 510"/>
                <a:gd name="T39" fmla="*/ 923 h 1498"/>
                <a:gd name="T40" fmla="*/ 61 w 510"/>
                <a:gd name="T41" fmla="*/ 1451 h 1498"/>
                <a:gd name="T42" fmla="*/ 75 w 510"/>
                <a:gd name="T43" fmla="*/ 1453 h 1498"/>
                <a:gd name="T44" fmla="*/ 61 w 510"/>
                <a:gd name="T45" fmla="*/ 1498 h 1498"/>
                <a:gd name="T46" fmla="*/ 0 w 510"/>
                <a:gd name="T47" fmla="*/ 1478 h 1498"/>
                <a:gd name="T48" fmla="*/ 14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14" y="1435"/>
                  </a:moveTo>
                  <a:lnTo>
                    <a:pt x="28" y="1439"/>
                  </a:lnTo>
                  <a:lnTo>
                    <a:pt x="188" y="912"/>
                  </a:lnTo>
                  <a:lnTo>
                    <a:pt x="170" y="907"/>
                  </a:lnTo>
                  <a:lnTo>
                    <a:pt x="185" y="848"/>
                  </a:lnTo>
                  <a:lnTo>
                    <a:pt x="201" y="853"/>
                  </a:lnTo>
                  <a:lnTo>
                    <a:pt x="352" y="359"/>
                  </a:lnTo>
                  <a:lnTo>
                    <a:pt x="334" y="352"/>
                  </a:lnTo>
                  <a:lnTo>
                    <a:pt x="352" y="293"/>
                  </a:lnTo>
                  <a:lnTo>
                    <a:pt x="364" y="300"/>
                  </a:lnTo>
                  <a:lnTo>
                    <a:pt x="456" y="0"/>
                  </a:lnTo>
                  <a:lnTo>
                    <a:pt x="510" y="9"/>
                  </a:lnTo>
                  <a:lnTo>
                    <a:pt x="418" y="316"/>
                  </a:lnTo>
                  <a:lnTo>
                    <a:pt x="429" y="321"/>
                  </a:lnTo>
                  <a:lnTo>
                    <a:pt x="411" y="377"/>
                  </a:lnTo>
                  <a:lnTo>
                    <a:pt x="393" y="372"/>
                  </a:lnTo>
                  <a:lnTo>
                    <a:pt x="244" y="864"/>
                  </a:lnTo>
                  <a:lnTo>
                    <a:pt x="258" y="869"/>
                  </a:lnTo>
                  <a:lnTo>
                    <a:pt x="240" y="927"/>
                  </a:lnTo>
                  <a:lnTo>
                    <a:pt x="222" y="923"/>
                  </a:lnTo>
                  <a:lnTo>
                    <a:pt x="61" y="1451"/>
                  </a:lnTo>
                  <a:lnTo>
                    <a:pt x="75" y="1453"/>
                  </a:lnTo>
                  <a:lnTo>
                    <a:pt x="61" y="1498"/>
                  </a:lnTo>
                  <a:lnTo>
                    <a:pt x="0" y="1478"/>
                  </a:lnTo>
                  <a:lnTo>
                    <a:pt x="14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8" name="Freeform 14"/>
            <p:cNvSpPr>
              <a:spLocks noChangeArrowheads="1"/>
            </p:cNvSpPr>
            <p:nvPr/>
          </p:nvSpPr>
          <p:spPr bwMode="auto">
            <a:xfrm>
              <a:off x="2190750" y="1539875"/>
              <a:ext cx="404813" cy="379413"/>
            </a:xfrm>
            <a:custGeom>
              <a:avLst/>
              <a:gdLst>
                <a:gd name="T0" fmla="*/ 178 w 255"/>
                <a:gd name="T1" fmla="*/ 239 h 239"/>
                <a:gd name="T2" fmla="*/ 0 w 255"/>
                <a:gd name="T3" fmla="*/ 122 h 239"/>
                <a:gd name="T4" fmla="*/ 79 w 255"/>
                <a:gd name="T5" fmla="*/ 0 h 239"/>
                <a:gd name="T6" fmla="*/ 255 w 255"/>
                <a:gd name="T7" fmla="*/ 117 h 239"/>
                <a:gd name="T8" fmla="*/ 178 w 25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239"/>
                <a:gd name="T17" fmla="*/ 255 w 255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239">
                  <a:moveTo>
                    <a:pt x="178" y="239"/>
                  </a:moveTo>
                  <a:lnTo>
                    <a:pt x="0" y="122"/>
                  </a:lnTo>
                  <a:lnTo>
                    <a:pt x="79" y="0"/>
                  </a:lnTo>
                  <a:lnTo>
                    <a:pt x="255" y="117"/>
                  </a:lnTo>
                  <a:lnTo>
                    <a:pt x="178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9" name="Freeform 15"/>
            <p:cNvSpPr>
              <a:spLocks noChangeArrowheads="1"/>
            </p:cNvSpPr>
            <p:nvPr/>
          </p:nvSpPr>
          <p:spPr bwMode="auto">
            <a:xfrm>
              <a:off x="2728913" y="1468437"/>
              <a:ext cx="311150" cy="336550"/>
            </a:xfrm>
            <a:custGeom>
              <a:avLst/>
              <a:gdLst>
                <a:gd name="T0" fmla="*/ 196 w 196"/>
                <a:gd name="T1" fmla="*/ 63 h 212"/>
                <a:gd name="T2" fmla="*/ 99 w 196"/>
                <a:gd name="T3" fmla="*/ 0 h 212"/>
                <a:gd name="T4" fmla="*/ 0 w 196"/>
                <a:gd name="T5" fmla="*/ 151 h 212"/>
                <a:gd name="T6" fmla="*/ 99 w 196"/>
                <a:gd name="T7" fmla="*/ 212 h 212"/>
                <a:gd name="T8" fmla="*/ 196 w 196"/>
                <a:gd name="T9" fmla="*/ 63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12"/>
                <a:gd name="T17" fmla="*/ 196 w 196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12">
                  <a:moveTo>
                    <a:pt x="196" y="63"/>
                  </a:moveTo>
                  <a:lnTo>
                    <a:pt x="99" y="0"/>
                  </a:lnTo>
                  <a:lnTo>
                    <a:pt x="0" y="151"/>
                  </a:lnTo>
                  <a:lnTo>
                    <a:pt x="99" y="212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0" name="Freeform 16"/>
            <p:cNvSpPr>
              <a:spLocks noChangeArrowheads="1"/>
            </p:cNvSpPr>
            <p:nvPr/>
          </p:nvSpPr>
          <p:spPr bwMode="auto">
            <a:xfrm>
              <a:off x="2509838" y="1728787"/>
              <a:ext cx="401638" cy="241300"/>
            </a:xfrm>
            <a:custGeom>
              <a:avLst/>
              <a:gdLst>
                <a:gd name="T0" fmla="*/ 97 w 253"/>
                <a:gd name="T1" fmla="*/ 0 h 152"/>
                <a:gd name="T2" fmla="*/ 0 w 253"/>
                <a:gd name="T3" fmla="*/ 152 h 152"/>
                <a:gd name="T4" fmla="*/ 253 w 253"/>
                <a:gd name="T5" fmla="*/ 95 h 152"/>
                <a:gd name="T6" fmla="*/ 97 w 253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152"/>
                <a:gd name="T14" fmla="*/ 253 w 253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152">
                  <a:moveTo>
                    <a:pt x="97" y="0"/>
                  </a:moveTo>
                  <a:lnTo>
                    <a:pt x="0" y="152"/>
                  </a:lnTo>
                  <a:lnTo>
                    <a:pt x="253" y="9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1" name="Freeform 17"/>
            <p:cNvSpPr>
              <a:spLocks noChangeArrowheads="1"/>
            </p:cNvSpPr>
            <p:nvPr/>
          </p:nvSpPr>
          <p:spPr bwMode="auto">
            <a:xfrm>
              <a:off x="1016000" y="20637"/>
              <a:ext cx="841375" cy="627063"/>
            </a:xfrm>
            <a:custGeom>
              <a:avLst/>
              <a:gdLst>
                <a:gd name="T0" fmla="*/ 530 w 530"/>
                <a:gd name="T1" fmla="*/ 328 h 395"/>
                <a:gd name="T2" fmla="*/ 433 w 530"/>
                <a:gd name="T3" fmla="*/ 264 h 395"/>
                <a:gd name="T4" fmla="*/ 452 w 530"/>
                <a:gd name="T5" fmla="*/ 240 h 395"/>
                <a:gd name="T6" fmla="*/ 79 w 530"/>
                <a:gd name="T7" fmla="*/ 0 h 395"/>
                <a:gd name="T8" fmla="*/ 0 w 530"/>
                <a:gd name="T9" fmla="*/ 125 h 395"/>
                <a:gd name="T10" fmla="*/ 226 w 530"/>
                <a:gd name="T11" fmla="*/ 267 h 395"/>
                <a:gd name="T12" fmla="*/ 104 w 530"/>
                <a:gd name="T13" fmla="*/ 341 h 395"/>
                <a:gd name="T14" fmla="*/ 172 w 530"/>
                <a:gd name="T15" fmla="*/ 386 h 395"/>
                <a:gd name="T16" fmla="*/ 296 w 530"/>
                <a:gd name="T17" fmla="*/ 312 h 395"/>
                <a:gd name="T18" fmla="*/ 373 w 530"/>
                <a:gd name="T19" fmla="*/ 361 h 395"/>
                <a:gd name="T20" fmla="*/ 391 w 530"/>
                <a:gd name="T21" fmla="*/ 334 h 395"/>
                <a:gd name="T22" fmla="*/ 488 w 530"/>
                <a:gd name="T23" fmla="*/ 395 h 395"/>
                <a:gd name="T24" fmla="*/ 530 w 530"/>
                <a:gd name="T25" fmla="*/ 328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0"/>
                <a:gd name="T40" fmla="*/ 0 h 395"/>
                <a:gd name="T41" fmla="*/ 530 w 530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0" h="395">
                  <a:moveTo>
                    <a:pt x="530" y="328"/>
                  </a:moveTo>
                  <a:lnTo>
                    <a:pt x="433" y="264"/>
                  </a:lnTo>
                  <a:lnTo>
                    <a:pt x="452" y="240"/>
                  </a:lnTo>
                  <a:lnTo>
                    <a:pt x="79" y="0"/>
                  </a:lnTo>
                  <a:lnTo>
                    <a:pt x="0" y="125"/>
                  </a:lnTo>
                  <a:lnTo>
                    <a:pt x="226" y="267"/>
                  </a:lnTo>
                  <a:lnTo>
                    <a:pt x="104" y="341"/>
                  </a:lnTo>
                  <a:lnTo>
                    <a:pt x="172" y="386"/>
                  </a:lnTo>
                  <a:lnTo>
                    <a:pt x="296" y="312"/>
                  </a:lnTo>
                  <a:lnTo>
                    <a:pt x="373" y="361"/>
                  </a:lnTo>
                  <a:lnTo>
                    <a:pt x="391" y="334"/>
                  </a:lnTo>
                  <a:lnTo>
                    <a:pt x="488" y="395"/>
                  </a:lnTo>
                  <a:lnTo>
                    <a:pt x="530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016000" cy="1031875"/>
            </a:xfrm>
            <a:custGeom>
              <a:avLst/>
              <a:gdLst>
                <a:gd name="T0" fmla="*/ 262 w 640"/>
                <a:gd name="T1" fmla="*/ 0 h 650"/>
                <a:gd name="T2" fmla="*/ 262 w 640"/>
                <a:gd name="T3" fmla="*/ 0 h 650"/>
                <a:gd name="T4" fmla="*/ 0 w 640"/>
                <a:gd name="T5" fmla="*/ 408 h 650"/>
                <a:gd name="T6" fmla="*/ 0 w 640"/>
                <a:gd name="T7" fmla="*/ 408 h 650"/>
                <a:gd name="T8" fmla="*/ 379 w 640"/>
                <a:gd name="T9" fmla="*/ 650 h 650"/>
                <a:gd name="T10" fmla="*/ 379 w 640"/>
                <a:gd name="T11" fmla="*/ 650 h 650"/>
                <a:gd name="T12" fmla="*/ 640 w 640"/>
                <a:gd name="T13" fmla="*/ 241 h 650"/>
                <a:gd name="T14" fmla="*/ 640 w 640"/>
                <a:gd name="T15" fmla="*/ 241 h 650"/>
                <a:gd name="T16" fmla="*/ 262 w 640"/>
                <a:gd name="T17" fmla="*/ 0 h 650"/>
                <a:gd name="T18" fmla="*/ 262 w 640"/>
                <a:gd name="T19" fmla="*/ 0 h 6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0"/>
                <a:gd name="T31" fmla="*/ 0 h 650"/>
                <a:gd name="T32" fmla="*/ 640 w 640"/>
                <a:gd name="T33" fmla="*/ 650 h 6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0" h="650">
                  <a:moveTo>
                    <a:pt x="262" y="0"/>
                  </a:moveTo>
                  <a:lnTo>
                    <a:pt x="262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379" y="650"/>
                  </a:lnTo>
                  <a:lnTo>
                    <a:pt x="379" y="650"/>
                  </a:lnTo>
                  <a:lnTo>
                    <a:pt x="640" y="241"/>
                  </a:lnTo>
                  <a:lnTo>
                    <a:pt x="640" y="241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3" name="Freeform 19"/>
            <p:cNvSpPr>
              <a:spLocks noChangeArrowheads="1"/>
            </p:cNvSpPr>
            <p:nvPr/>
          </p:nvSpPr>
          <p:spPr bwMode="auto">
            <a:xfrm>
              <a:off x="708025" y="508000"/>
              <a:ext cx="1647825" cy="1328738"/>
            </a:xfrm>
            <a:custGeom>
              <a:avLst/>
              <a:gdLst>
                <a:gd name="T0" fmla="*/ 188 w 1038"/>
                <a:gd name="T1" fmla="*/ 0 h 837"/>
                <a:gd name="T2" fmla="*/ 0 w 1038"/>
                <a:gd name="T3" fmla="*/ 293 h 837"/>
                <a:gd name="T4" fmla="*/ 851 w 1038"/>
                <a:gd name="T5" fmla="*/ 837 h 837"/>
                <a:gd name="T6" fmla="*/ 1038 w 1038"/>
                <a:gd name="T7" fmla="*/ 544 h 837"/>
                <a:gd name="T8" fmla="*/ 188 w 1038"/>
                <a:gd name="T9" fmla="*/ 0 h 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837"/>
                <a:gd name="T17" fmla="*/ 1038 w 1038"/>
                <a:gd name="T18" fmla="*/ 837 h 8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837">
                  <a:moveTo>
                    <a:pt x="188" y="0"/>
                  </a:moveTo>
                  <a:lnTo>
                    <a:pt x="0" y="293"/>
                  </a:lnTo>
                  <a:lnTo>
                    <a:pt x="851" y="837"/>
                  </a:lnTo>
                  <a:lnTo>
                    <a:pt x="1038" y="54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4" name="Freeform 20"/>
            <p:cNvSpPr>
              <a:spLocks noChangeArrowheads="1"/>
            </p:cNvSpPr>
            <p:nvPr/>
          </p:nvSpPr>
          <p:spPr bwMode="auto">
            <a:xfrm>
              <a:off x="719138" y="1320800"/>
              <a:ext cx="487363" cy="407988"/>
            </a:xfrm>
            <a:custGeom>
              <a:avLst/>
              <a:gdLst>
                <a:gd name="T0" fmla="*/ 246 w 307"/>
                <a:gd name="T1" fmla="*/ 257 h 257"/>
                <a:gd name="T2" fmla="*/ 0 w 307"/>
                <a:gd name="T3" fmla="*/ 93 h 257"/>
                <a:gd name="T4" fmla="*/ 63 w 307"/>
                <a:gd name="T5" fmla="*/ 0 h 257"/>
                <a:gd name="T6" fmla="*/ 307 w 307"/>
                <a:gd name="T7" fmla="*/ 165 h 257"/>
                <a:gd name="T8" fmla="*/ 246 w 307"/>
                <a:gd name="T9" fmla="*/ 257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257"/>
                <a:gd name="T17" fmla="*/ 307 w 307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257">
                  <a:moveTo>
                    <a:pt x="246" y="257"/>
                  </a:moveTo>
                  <a:lnTo>
                    <a:pt x="0" y="93"/>
                  </a:lnTo>
                  <a:lnTo>
                    <a:pt x="63" y="0"/>
                  </a:lnTo>
                  <a:lnTo>
                    <a:pt x="307" y="165"/>
                  </a:lnTo>
                  <a:lnTo>
                    <a:pt x="246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5" name="Freeform 21"/>
            <p:cNvSpPr>
              <a:spLocks noChangeArrowheads="1"/>
            </p:cNvSpPr>
            <p:nvPr/>
          </p:nvSpPr>
          <p:spPr bwMode="auto">
            <a:xfrm>
              <a:off x="690563" y="1069975"/>
              <a:ext cx="541338" cy="731838"/>
            </a:xfrm>
            <a:custGeom>
              <a:avLst/>
              <a:gdLst>
                <a:gd name="T0" fmla="*/ 59 w 341"/>
                <a:gd name="T1" fmla="*/ 461 h 461"/>
                <a:gd name="T2" fmla="*/ 0 w 341"/>
                <a:gd name="T3" fmla="*/ 422 h 461"/>
                <a:gd name="T4" fmla="*/ 282 w 341"/>
                <a:gd name="T5" fmla="*/ 0 h 461"/>
                <a:gd name="T6" fmla="*/ 341 w 341"/>
                <a:gd name="T7" fmla="*/ 41 h 461"/>
                <a:gd name="T8" fmla="*/ 59 w 341"/>
                <a:gd name="T9" fmla="*/ 461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461"/>
                <a:gd name="T17" fmla="*/ 341 w 341"/>
                <a:gd name="T18" fmla="*/ 461 h 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461">
                  <a:moveTo>
                    <a:pt x="59" y="461"/>
                  </a:moveTo>
                  <a:lnTo>
                    <a:pt x="0" y="422"/>
                  </a:lnTo>
                  <a:lnTo>
                    <a:pt x="282" y="0"/>
                  </a:lnTo>
                  <a:lnTo>
                    <a:pt x="341" y="41"/>
                  </a:lnTo>
                  <a:lnTo>
                    <a:pt x="5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6" name="Freeform 22"/>
            <p:cNvSpPr>
              <a:spLocks noChangeArrowheads="1"/>
            </p:cNvSpPr>
            <p:nvPr/>
          </p:nvSpPr>
          <p:spPr bwMode="auto">
            <a:xfrm>
              <a:off x="1169988" y="1647825"/>
              <a:ext cx="215900" cy="282575"/>
            </a:xfrm>
            <a:custGeom>
              <a:avLst/>
              <a:gdLst>
                <a:gd name="T0" fmla="*/ 0 w 136"/>
                <a:gd name="T1" fmla="*/ 178 h 178"/>
                <a:gd name="T2" fmla="*/ 136 w 136"/>
                <a:gd name="T3" fmla="*/ 178 h 178"/>
                <a:gd name="T4" fmla="*/ 136 w 136"/>
                <a:gd name="T5" fmla="*/ 178 h 178"/>
                <a:gd name="T6" fmla="*/ 136 w 136"/>
                <a:gd name="T7" fmla="*/ 76 h 178"/>
                <a:gd name="T8" fmla="*/ 136 w 136"/>
                <a:gd name="T9" fmla="*/ 76 h 178"/>
                <a:gd name="T10" fmla="*/ 136 w 136"/>
                <a:gd name="T11" fmla="*/ 58 h 178"/>
                <a:gd name="T12" fmla="*/ 131 w 136"/>
                <a:gd name="T13" fmla="*/ 42 h 178"/>
                <a:gd name="T14" fmla="*/ 124 w 136"/>
                <a:gd name="T15" fmla="*/ 29 h 178"/>
                <a:gd name="T16" fmla="*/ 115 w 136"/>
                <a:gd name="T17" fmla="*/ 18 h 178"/>
                <a:gd name="T18" fmla="*/ 104 w 136"/>
                <a:gd name="T19" fmla="*/ 9 h 178"/>
                <a:gd name="T20" fmla="*/ 93 w 136"/>
                <a:gd name="T21" fmla="*/ 2 h 178"/>
                <a:gd name="T22" fmla="*/ 82 w 136"/>
                <a:gd name="T23" fmla="*/ 0 h 178"/>
                <a:gd name="T24" fmla="*/ 68 w 136"/>
                <a:gd name="T25" fmla="*/ 0 h 178"/>
                <a:gd name="T26" fmla="*/ 55 w 136"/>
                <a:gd name="T27" fmla="*/ 0 h 178"/>
                <a:gd name="T28" fmla="*/ 43 w 136"/>
                <a:gd name="T29" fmla="*/ 4 h 178"/>
                <a:gd name="T30" fmla="*/ 32 w 136"/>
                <a:gd name="T31" fmla="*/ 13 h 178"/>
                <a:gd name="T32" fmla="*/ 21 w 136"/>
                <a:gd name="T33" fmla="*/ 22 h 178"/>
                <a:gd name="T34" fmla="*/ 14 w 136"/>
                <a:gd name="T35" fmla="*/ 36 h 178"/>
                <a:gd name="T36" fmla="*/ 7 w 136"/>
                <a:gd name="T37" fmla="*/ 49 h 178"/>
                <a:gd name="T38" fmla="*/ 3 w 136"/>
                <a:gd name="T39" fmla="*/ 67 h 178"/>
                <a:gd name="T40" fmla="*/ 0 w 136"/>
                <a:gd name="T41" fmla="*/ 90 h 178"/>
                <a:gd name="T42" fmla="*/ 0 w 136"/>
                <a:gd name="T43" fmla="*/ 90 h 178"/>
                <a:gd name="T44" fmla="*/ 0 w 136"/>
                <a:gd name="T45" fmla="*/ 178 h 178"/>
                <a:gd name="T46" fmla="*/ 0 w 136"/>
                <a:gd name="T47" fmla="*/ 178 h 1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6"/>
                <a:gd name="T73" fmla="*/ 0 h 178"/>
                <a:gd name="T74" fmla="*/ 136 w 136"/>
                <a:gd name="T75" fmla="*/ 178 h 1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6" h="178">
                  <a:moveTo>
                    <a:pt x="0" y="178"/>
                  </a:moveTo>
                  <a:lnTo>
                    <a:pt x="136" y="178"/>
                  </a:lnTo>
                  <a:lnTo>
                    <a:pt x="136" y="178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36" y="58"/>
                  </a:lnTo>
                  <a:lnTo>
                    <a:pt x="131" y="42"/>
                  </a:lnTo>
                  <a:lnTo>
                    <a:pt x="124" y="29"/>
                  </a:lnTo>
                  <a:lnTo>
                    <a:pt x="115" y="18"/>
                  </a:lnTo>
                  <a:lnTo>
                    <a:pt x="104" y="9"/>
                  </a:lnTo>
                  <a:lnTo>
                    <a:pt x="93" y="2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3" y="4"/>
                  </a:lnTo>
                  <a:lnTo>
                    <a:pt x="32" y="13"/>
                  </a:lnTo>
                  <a:lnTo>
                    <a:pt x="21" y="22"/>
                  </a:lnTo>
                  <a:lnTo>
                    <a:pt x="14" y="36"/>
                  </a:lnTo>
                  <a:lnTo>
                    <a:pt x="7" y="49"/>
                  </a:lnTo>
                  <a:lnTo>
                    <a:pt x="3" y="67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87" name="Freeform 23"/>
          <p:cNvSpPr>
            <a:spLocks noEditPoints="1" noChangeArrowheads="1"/>
          </p:cNvSpPr>
          <p:nvPr/>
        </p:nvSpPr>
        <p:spPr bwMode="auto">
          <a:xfrm>
            <a:off x="6237288" y="2257425"/>
            <a:ext cx="180975" cy="185738"/>
          </a:xfrm>
          <a:custGeom>
            <a:avLst/>
            <a:gdLst>
              <a:gd name="T0" fmla="*/ 600 w 1031"/>
              <a:gd name="T1" fmla="*/ 221 h 1056"/>
              <a:gd name="T2" fmla="*/ 611 w 1031"/>
              <a:gd name="T3" fmla="*/ 338 h 1056"/>
              <a:gd name="T4" fmla="*/ 970 w 1031"/>
              <a:gd name="T5" fmla="*/ 338 h 1056"/>
              <a:gd name="T6" fmla="*/ 981 w 1031"/>
              <a:gd name="T7" fmla="*/ 221 h 1056"/>
              <a:gd name="T8" fmla="*/ 600 w 1031"/>
              <a:gd name="T9" fmla="*/ 221 h 1056"/>
              <a:gd name="T10" fmla="*/ 50 w 1031"/>
              <a:gd name="T11" fmla="*/ 219 h 1056"/>
              <a:gd name="T12" fmla="*/ 59 w 1031"/>
              <a:gd name="T13" fmla="*/ 336 h 1056"/>
              <a:gd name="T14" fmla="*/ 420 w 1031"/>
              <a:gd name="T15" fmla="*/ 338 h 1056"/>
              <a:gd name="T16" fmla="*/ 431 w 1031"/>
              <a:gd name="T17" fmla="*/ 221 h 1056"/>
              <a:gd name="T18" fmla="*/ 50 w 1031"/>
              <a:gd name="T19" fmla="*/ 219 h 1056"/>
              <a:gd name="T20" fmla="*/ 546 w 1031"/>
              <a:gd name="T21" fmla="*/ 0 h 1056"/>
              <a:gd name="T22" fmla="*/ 564 w 1031"/>
              <a:gd name="T23" fmla="*/ 192 h 1056"/>
              <a:gd name="T24" fmla="*/ 1017 w 1031"/>
              <a:gd name="T25" fmla="*/ 192 h 1056"/>
              <a:gd name="T26" fmla="*/ 1031 w 1031"/>
              <a:gd name="T27" fmla="*/ 2 h 1056"/>
              <a:gd name="T28" fmla="*/ 546 w 1031"/>
              <a:gd name="T29" fmla="*/ 0 h 1056"/>
              <a:gd name="T30" fmla="*/ 670 w 1031"/>
              <a:gd name="T31" fmla="*/ 835 h 1056"/>
              <a:gd name="T32" fmla="*/ 677 w 1031"/>
              <a:gd name="T33" fmla="*/ 923 h 1056"/>
              <a:gd name="T34" fmla="*/ 810 w 1031"/>
              <a:gd name="T35" fmla="*/ 925 h 1056"/>
              <a:gd name="T36" fmla="*/ 816 w 1031"/>
              <a:gd name="T37" fmla="*/ 837 h 1056"/>
              <a:gd name="T38" fmla="*/ 670 w 1031"/>
              <a:gd name="T39" fmla="*/ 835 h 1056"/>
              <a:gd name="T40" fmla="*/ 212 w 1031"/>
              <a:gd name="T41" fmla="*/ 835 h 1056"/>
              <a:gd name="T42" fmla="*/ 219 w 1031"/>
              <a:gd name="T43" fmla="*/ 923 h 1056"/>
              <a:gd name="T44" fmla="*/ 350 w 1031"/>
              <a:gd name="T45" fmla="*/ 923 h 1056"/>
              <a:gd name="T46" fmla="*/ 359 w 1031"/>
              <a:gd name="T47" fmla="*/ 835 h 1056"/>
              <a:gd name="T48" fmla="*/ 212 w 1031"/>
              <a:gd name="T49" fmla="*/ 835 h 1056"/>
              <a:gd name="T50" fmla="*/ 185 w 1031"/>
              <a:gd name="T51" fmla="*/ 952 h 1056"/>
              <a:gd name="T52" fmla="*/ 194 w 1031"/>
              <a:gd name="T53" fmla="*/ 1054 h 1056"/>
              <a:gd name="T54" fmla="*/ 379 w 1031"/>
              <a:gd name="T55" fmla="*/ 1054 h 1056"/>
              <a:gd name="T56" fmla="*/ 388 w 1031"/>
              <a:gd name="T57" fmla="*/ 952 h 1056"/>
              <a:gd name="T58" fmla="*/ 185 w 1031"/>
              <a:gd name="T59" fmla="*/ 952 h 1056"/>
              <a:gd name="T60" fmla="*/ 0 w 1031"/>
              <a:gd name="T61" fmla="*/ 0 h 1056"/>
              <a:gd name="T62" fmla="*/ 14 w 1031"/>
              <a:gd name="T63" fmla="*/ 190 h 1056"/>
              <a:gd name="T64" fmla="*/ 467 w 1031"/>
              <a:gd name="T65" fmla="*/ 192 h 1056"/>
              <a:gd name="T66" fmla="*/ 485 w 1031"/>
              <a:gd name="T67" fmla="*/ 0 h 1056"/>
              <a:gd name="T68" fmla="*/ 0 w 1031"/>
              <a:gd name="T69" fmla="*/ 0 h 1056"/>
              <a:gd name="T70" fmla="*/ 841 w 1031"/>
              <a:gd name="T71" fmla="*/ 954 h 1056"/>
              <a:gd name="T72" fmla="*/ 638 w 1031"/>
              <a:gd name="T73" fmla="*/ 952 h 1056"/>
              <a:gd name="T74" fmla="*/ 647 w 1031"/>
              <a:gd name="T75" fmla="*/ 1056 h 1056"/>
              <a:gd name="T76" fmla="*/ 835 w 1031"/>
              <a:gd name="T77" fmla="*/ 1056 h 1056"/>
              <a:gd name="T78" fmla="*/ 841 w 1031"/>
              <a:gd name="T79" fmla="*/ 954 h 1056"/>
              <a:gd name="T80" fmla="*/ 968 w 1031"/>
              <a:gd name="T81" fmla="*/ 368 h 1056"/>
              <a:gd name="T82" fmla="*/ 61 w 1031"/>
              <a:gd name="T83" fmla="*/ 366 h 1056"/>
              <a:gd name="T84" fmla="*/ 68 w 1031"/>
              <a:gd name="T85" fmla="*/ 469 h 1056"/>
              <a:gd name="T86" fmla="*/ 92 w 1031"/>
              <a:gd name="T87" fmla="*/ 805 h 1056"/>
              <a:gd name="T88" fmla="*/ 934 w 1031"/>
              <a:gd name="T89" fmla="*/ 808 h 1056"/>
              <a:gd name="T90" fmla="*/ 961 w 1031"/>
              <a:gd name="T91" fmla="*/ 472 h 1056"/>
              <a:gd name="T92" fmla="*/ 968 w 1031"/>
              <a:gd name="T93" fmla="*/ 368 h 10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31"/>
              <a:gd name="T142" fmla="*/ 0 h 1056"/>
              <a:gd name="T143" fmla="*/ 1031 w 1031"/>
              <a:gd name="T144" fmla="*/ 1056 h 10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31" h="1056">
                <a:moveTo>
                  <a:pt x="600" y="221"/>
                </a:moveTo>
                <a:lnTo>
                  <a:pt x="611" y="338"/>
                </a:lnTo>
                <a:lnTo>
                  <a:pt x="970" y="338"/>
                </a:lnTo>
                <a:lnTo>
                  <a:pt x="981" y="221"/>
                </a:lnTo>
                <a:lnTo>
                  <a:pt x="600" y="221"/>
                </a:lnTo>
                <a:close/>
                <a:moveTo>
                  <a:pt x="50" y="219"/>
                </a:moveTo>
                <a:lnTo>
                  <a:pt x="59" y="336"/>
                </a:lnTo>
                <a:lnTo>
                  <a:pt x="420" y="338"/>
                </a:lnTo>
                <a:lnTo>
                  <a:pt x="431" y="221"/>
                </a:lnTo>
                <a:lnTo>
                  <a:pt x="50" y="219"/>
                </a:lnTo>
                <a:close/>
                <a:moveTo>
                  <a:pt x="546" y="0"/>
                </a:moveTo>
                <a:lnTo>
                  <a:pt x="564" y="192"/>
                </a:lnTo>
                <a:lnTo>
                  <a:pt x="1017" y="192"/>
                </a:lnTo>
                <a:lnTo>
                  <a:pt x="1031" y="2"/>
                </a:lnTo>
                <a:lnTo>
                  <a:pt x="546" y="0"/>
                </a:lnTo>
                <a:close/>
                <a:moveTo>
                  <a:pt x="670" y="835"/>
                </a:moveTo>
                <a:lnTo>
                  <a:pt x="677" y="923"/>
                </a:lnTo>
                <a:lnTo>
                  <a:pt x="810" y="925"/>
                </a:lnTo>
                <a:lnTo>
                  <a:pt x="816" y="837"/>
                </a:lnTo>
                <a:lnTo>
                  <a:pt x="670" y="835"/>
                </a:lnTo>
                <a:close/>
                <a:moveTo>
                  <a:pt x="212" y="835"/>
                </a:moveTo>
                <a:lnTo>
                  <a:pt x="219" y="923"/>
                </a:lnTo>
                <a:lnTo>
                  <a:pt x="350" y="923"/>
                </a:lnTo>
                <a:lnTo>
                  <a:pt x="359" y="835"/>
                </a:lnTo>
                <a:lnTo>
                  <a:pt x="212" y="835"/>
                </a:lnTo>
                <a:close/>
                <a:moveTo>
                  <a:pt x="185" y="952"/>
                </a:moveTo>
                <a:lnTo>
                  <a:pt x="194" y="1054"/>
                </a:lnTo>
                <a:lnTo>
                  <a:pt x="379" y="1054"/>
                </a:lnTo>
                <a:lnTo>
                  <a:pt x="388" y="952"/>
                </a:lnTo>
                <a:lnTo>
                  <a:pt x="185" y="952"/>
                </a:lnTo>
                <a:close/>
                <a:moveTo>
                  <a:pt x="0" y="0"/>
                </a:moveTo>
                <a:lnTo>
                  <a:pt x="14" y="190"/>
                </a:lnTo>
                <a:lnTo>
                  <a:pt x="467" y="192"/>
                </a:lnTo>
                <a:lnTo>
                  <a:pt x="485" y="0"/>
                </a:lnTo>
                <a:lnTo>
                  <a:pt x="0" y="0"/>
                </a:lnTo>
                <a:close/>
                <a:moveTo>
                  <a:pt x="841" y="954"/>
                </a:moveTo>
                <a:lnTo>
                  <a:pt x="638" y="952"/>
                </a:lnTo>
                <a:lnTo>
                  <a:pt x="647" y="1056"/>
                </a:lnTo>
                <a:lnTo>
                  <a:pt x="835" y="1056"/>
                </a:lnTo>
                <a:lnTo>
                  <a:pt x="841" y="954"/>
                </a:lnTo>
                <a:close/>
                <a:moveTo>
                  <a:pt x="968" y="368"/>
                </a:moveTo>
                <a:lnTo>
                  <a:pt x="61" y="366"/>
                </a:lnTo>
                <a:lnTo>
                  <a:pt x="68" y="469"/>
                </a:lnTo>
                <a:lnTo>
                  <a:pt x="92" y="805"/>
                </a:lnTo>
                <a:lnTo>
                  <a:pt x="934" y="808"/>
                </a:lnTo>
                <a:lnTo>
                  <a:pt x="961" y="472"/>
                </a:lnTo>
                <a:lnTo>
                  <a:pt x="968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88" name="组合 21"/>
          <p:cNvGrpSpPr>
            <a:grpSpLocks/>
          </p:cNvGrpSpPr>
          <p:nvPr/>
        </p:nvGrpSpPr>
        <p:grpSpPr bwMode="auto">
          <a:xfrm>
            <a:off x="7208838" y="2257425"/>
            <a:ext cx="165100" cy="301625"/>
            <a:chOff x="0" y="0"/>
            <a:chExt cx="1500188" cy="2732087"/>
          </a:xfrm>
        </p:grpSpPr>
        <p:sp>
          <p:nvSpPr>
            <p:cNvPr id="39989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1500188" cy="1500188"/>
            </a:xfrm>
            <a:custGeom>
              <a:avLst/>
              <a:gdLst>
                <a:gd name="T0" fmla="*/ 2 w 945"/>
                <a:gd name="T1" fmla="*/ 521 h 945"/>
                <a:gd name="T2" fmla="*/ 38 w 945"/>
                <a:gd name="T3" fmla="*/ 656 h 945"/>
                <a:gd name="T4" fmla="*/ 108 w 945"/>
                <a:gd name="T5" fmla="*/ 774 h 945"/>
                <a:gd name="T6" fmla="*/ 210 w 945"/>
                <a:gd name="T7" fmla="*/ 864 h 945"/>
                <a:gd name="T8" fmla="*/ 331 w 945"/>
                <a:gd name="T9" fmla="*/ 922 h 945"/>
                <a:gd name="T10" fmla="*/ 474 w 945"/>
                <a:gd name="T11" fmla="*/ 945 h 945"/>
                <a:gd name="T12" fmla="*/ 566 w 945"/>
                <a:gd name="T13" fmla="*/ 936 h 945"/>
                <a:gd name="T14" fmla="*/ 695 w 945"/>
                <a:gd name="T15" fmla="*/ 889 h 945"/>
                <a:gd name="T16" fmla="*/ 807 w 945"/>
                <a:gd name="T17" fmla="*/ 805 h 945"/>
                <a:gd name="T18" fmla="*/ 733 w 945"/>
                <a:gd name="T19" fmla="*/ 792 h 945"/>
                <a:gd name="T20" fmla="*/ 631 w 945"/>
                <a:gd name="T21" fmla="*/ 853 h 945"/>
                <a:gd name="T22" fmla="*/ 514 w 945"/>
                <a:gd name="T23" fmla="*/ 882 h 945"/>
                <a:gd name="T24" fmla="*/ 431 w 945"/>
                <a:gd name="T25" fmla="*/ 882 h 945"/>
                <a:gd name="T26" fmla="*/ 313 w 945"/>
                <a:gd name="T27" fmla="*/ 853 h 945"/>
                <a:gd name="T28" fmla="*/ 212 w 945"/>
                <a:gd name="T29" fmla="*/ 789 h 945"/>
                <a:gd name="T30" fmla="*/ 131 w 945"/>
                <a:gd name="T31" fmla="*/ 701 h 945"/>
                <a:gd name="T32" fmla="*/ 79 w 945"/>
                <a:gd name="T33" fmla="*/ 595 h 945"/>
                <a:gd name="T34" fmla="*/ 61 w 945"/>
                <a:gd name="T35" fmla="*/ 471 h 945"/>
                <a:gd name="T36" fmla="*/ 70 w 945"/>
                <a:gd name="T37" fmla="*/ 390 h 945"/>
                <a:gd name="T38" fmla="*/ 110 w 945"/>
                <a:gd name="T39" fmla="*/ 275 h 945"/>
                <a:gd name="T40" fmla="*/ 183 w 945"/>
                <a:gd name="T41" fmla="*/ 180 h 945"/>
                <a:gd name="T42" fmla="*/ 277 w 945"/>
                <a:gd name="T43" fmla="*/ 110 h 945"/>
                <a:gd name="T44" fmla="*/ 390 w 945"/>
                <a:gd name="T45" fmla="*/ 70 h 945"/>
                <a:gd name="T46" fmla="*/ 474 w 945"/>
                <a:gd name="T47" fmla="*/ 61 h 945"/>
                <a:gd name="T48" fmla="*/ 595 w 945"/>
                <a:gd name="T49" fmla="*/ 79 h 945"/>
                <a:gd name="T50" fmla="*/ 704 w 945"/>
                <a:gd name="T51" fmla="*/ 131 h 945"/>
                <a:gd name="T52" fmla="*/ 792 w 945"/>
                <a:gd name="T53" fmla="*/ 210 h 945"/>
                <a:gd name="T54" fmla="*/ 852 w 945"/>
                <a:gd name="T55" fmla="*/ 311 h 945"/>
                <a:gd name="T56" fmla="*/ 882 w 945"/>
                <a:gd name="T57" fmla="*/ 431 h 945"/>
                <a:gd name="T58" fmla="*/ 884 w 945"/>
                <a:gd name="T59" fmla="*/ 501 h 945"/>
                <a:gd name="T60" fmla="*/ 870 w 945"/>
                <a:gd name="T61" fmla="*/ 580 h 945"/>
                <a:gd name="T62" fmla="*/ 841 w 945"/>
                <a:gd name="T63" fmla="*/ 656 h 945"/>
                <a:gd name="T64" fmla="*/ 879 w 945"/>
                <a:gd name="T65" fmla="*/ 713 h 945"/>
                <a:gd name="T66" fmla="*/ 920 w 945"/>
                <a:gd name="T67" fmla="*/ 627 h 945"/>
                <a:gd name="T68" fmla="*/ 940 w 945"/>
                <a:gd name="T69" fmla="*/ 535 h 945"/>
                <a:gd name="T70" fmla="*/ 945 w 945"/>
                <a:gd name="T71" fmla="*/ 471 h 945"/>
                <a:gd name="T72" fmla="*/ 925 w 945"/>
                <a:gd name="T73" fmla="*/ 331 h 945"/>
                <a:gd name="T74" fmla="*/ 864 w 945"/>
                <a:gd name="T75" fmla="*/ 207 h 945"/>
                <a:gd name="T76" fmla="*/ 773 w 945"/>
                <a:gd name="T77" fmla="*/ 108 h 945"/>
                <a:gd name="T78" fmla="*/ 656 w 945"/>
                <a:gd name="T79" fmla="*/ 38 h 945"/>
                <a:gd name="T80" fmla="*/ 521 w 945"/>
                <a:gd name="T81" fmla="*/ 2 h 945"/>
                <a:gd name="T82" fmla="*/ 424 w 945"/>
                <a:gd name="T83" fmla="*/ 2 h 945"/>
                <a:gd name="T84" fmla="*/ 289 w 945"/>
                <a:gd name="T85" fmla="*/ 38 h 945"/>
                <a:gd name="T86" fmla="*/ 174 w 945"/>
                <a:gd name="T87" fmla="*/ 108 h 945"/>
                <a:gd name="T88" fmla="*/ 81 w 945"/>
                <a:gd name="T89" fmla="*/ 207 h 945"/>
                <a:gd name="T90" fmla="*/ 22 w 945"/>
                <a:gd name="T91" fmla="*/ 331 h 945"/>
                <a:gd name="T92" fmla="*/ 0 w 945"/>
                <a:gd name="T93" fmla="*/ 471 h 9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5"/>
                <a:gd name="T142" fmla="*/ 0 h 945"/>
                <a:gd name="T143" fmla="*/ 945 w 945"/>
                <a:gd name="T144" fmla="*/ 945 h 9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5" h="945">
                  <a:moveTo>
                    <a:pt x="0" y="471"/>
                  </a:moveTo>
                  <a:lnTo>
                    <a:pt x="0" y="471"/>
                  </a:lnTo>
                  <a:lnTo>
                    <a:pt x="2" y="521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9" y="697"/>
                  </a:lnTo>
                  <a:lnTo>
                    <a:pt x="81" y="735"/>
                  </a:lnTo>
                  <a:lnTo>
                    <a:pt x="108" y="774"/>
                  </a:lnTo>
                  <a:lnTo>
                    <a:pt x="140" y="805"/>
                  </a:lnTo>
                  <a:lnTo>
                    <a:pt x="174" y="837"/>
                  </a:lnTo>
                  <a:lnTo>
                    <a:pt x="210" y="864"/>
                  </a:lnTo>
                  <a:lnTo>
                    <a:pt x="248" y="886"/>
                  </a:lnTo>
                  <a:lnTo>
                    <a:pt x="289" y="907"/>
                  </a:lnTo>
                  <a:lnTo>
                    <a:pt x="331" y="922"/>
                  </a:lnTo>
                  <a:lnTo>
                    <a:pt x="379" y="934"/>
                  </a:lnTo>
                  <a:lnTo>
                    <a:pt x="424" y="943"/>
                  </a:lnTo>
                  <a:lnTo>
                    <a:pt x="474" y="945"/>
                  </a:lnTo>
                  <a:lnTo>
                    <a:pt x="474" y="945"/>
                  </a:lnTo>
                  <a:lnTo>
                    <a:pt x="519" y="943"/>
                  </a:lnTo>
                  <a:lnTo>
                    <a:pt x="566" y="936"/>
                  </a:lnTo>
                  <a:lnTo>
                    <a:pt x="611" y="925"/>
                  </a:lnTo>
                  <a:lnTo>
                    <a:pt x="654" y="909"/>
                  </a:lnTo>
                  <a:lnTo>
                    <a:pt x="695" y="889"/>
                  </a:lnTo>
                  <a:lnTo>
                    <a:pt x="735" y="866"/>
                  </a:lnTo>
                  <a:lnTo>
                    <a:pt x="771" y="837"/>
                  </a:lnTo>
                  <a:lnTo>
                    <a:pt x="807" y="805"/>
                  </a:lnTo>
                  <a:lnTo>
                    <a:pt x="764" y="765"/>
                  </a:lnTo>
                  <a:lnTo>
                    <a:pt x="764" y="765"/>
                  </a:lnTo>
                  <a:lnTo>
                    <a:pt x="733" y="792"/>
                  </a:lnTo>
                  <a:lnTo>
                    <a:pt x="701" y="814"/>
                  </a:lnTo>
                  <a:lnTo>
                    <a:pt x="667" y="837"/>
                  </a:lnTo>
                  <a:lnTo>
                    <a:pt x="631" y="853"/>
                  </a:lnTo>
                  <a:lnTo>
                    <a:pt x="593" y="866"/>
                  </a:lnTo>
                  <a:lnTo>
                    <a:pt x="555" y="877"/>
                  </a:lnTo>
                  <a:lnTo>
                    <a:pt x="514" y="882"/>
                  </a:lnTo>
                  <a:lnTo>
                    <a:pt x="474" y="884"/>
                  </a:lnTo>
                  <a:lnTo>
                    <a:pt x="474" y="884"/>
                  </a:lnTo>
                  <a:lnTo>
                    <a:pt x="431" y="882"/>
                  </a:lnTo>
                  <a:lnTo>
                    <a:pt x="390" y="875"/>
                  </a:lnTo>
                  <a:lnTo>
                    <a:pt x="349" y="866"/>
                  </a:lnTo>
                  <a:lnTo>
                    <a:pt x="313" y="853"/>
                  </a:lnTo>
                  <a:lnTo>
                    <a:pt x="277" y="835"/>
                  </a:lnTo>
                  <a:lnTo>
                    <a:pt x="243" y="814"/>
                  </a:lnTo>
                  <a:lnTo>
                    <a:pt x="212" y="789"/>
                  </a:lnTo>
                  <a:lnTo>
                    <a:pt x="183" y="762"/>
                  </a:lnTo>
                  <a:lnTo>
                    <a:pt x="155" y="735"/>
                  </a:lnTo>
                  <a:lnTo>
                    <a:pt x="131" y="701"/>
                  </a:lnTo>
                  <a:lnTo>
                    <a:pt x="110" y="668"/>
                  </a:lnTo>
                  <a:lnTo>
                    <a:pt x="92" y="631"/>
                  </a:lnTo>
                  <a:lnTo>
                    <a:pt x="79" y="595"/>
                  </a:lnTo>
                  <a:lnTo>
                    <a:pt x="70" y="555"/>
                  </a:lnTo>
                  <a:lnTo>
                    <a:pt x="63" y="514"/>
                  </a:lnTo>
                  <a:lnTo>
                    <a:pt x="61" y="471"/>
                  </a:lnTo>
                  <a:lnTo>
                    <a:pt x="61" y="471"/>
                  </a:lnTo>
                  <a:lnTo>
                    <a:pt x="63" y="431"/>
                  </a:lnTo>
                  <a:lnTo>
                    <a:pt x="70" y="390"/>
                  </a:lnTo>
                  <a:lnTo>
                    <a:pt x="79" y="350"/>
                  </a:lnTo>
                  <a:lnTo>
                    <a:pt x="92" y="311"/>
                  </a:lnTo>
                  <a:lnTo>
                    <a:pt x="110" y="275"/>
                  </a:lnTo>
                  <a:lnTo>
                    <a:pt x="131" y="241"/>
                  </a:lnTo>
                  <a:lnTo>
                    <a:pt x="155" y="210"/>
                  </a:lnTo>
                  <a:lnTo>
                    <a:pt x="183" y="180"/>
                  </a:lnTo>
                  <a:lnTo>
                    <a:pt x="212" y="156"/>
                  </a:lnTo>
                  <a:lnTo>
                    <a:pt x="243" y="131"/>
                  </a:lnTo>
                  <a:lnTo>
                    <a:pt x="277" y="110"/>
                  </a:lnTo>
                  <a:lnTo>
                    <a:pt x="313" y="92"/>
                  </a:lnTo>
                  <a:lnTo>
                    <a:pt x="349" y="79"/>
                  </a:lnTo>
                  <a:lnTo>
                    <a:pt x="390" y="70"/>
                  </a:lnTo>
                  <a:lnTo>
                    <a:pt x="431" y="63"/>
                  </a:lnTo>
                  <a:lnTo>
                    <a:pt x="474" y="61"/>
                  </a:lnTo>
                  <a:lnTo>
                    <a:pt x="474" y="61"/>
                  </a:lnTo>
                  <a:lnTo>
                    <a:pt x="514" y="63"/>
                  </a:lnTo>
                  <a:lnTo>
                    <a:pt x="555" y="70"/>
                  </a:lnTo>
                  <a:lnTo>
                    <a:pt x="595" y="79"/>
                  </a:lnTo>
                  <a:lnTo>
                    <a:pt x="634" y="92"/>
                  </a:lnTo>
                  <a:lnTo>
                    <a:pt x="670" y="110"/>
                  </a:lnTo>
                  <a:lnTo>
                    <a:pt x="704" y="131"/>
                  </a:lnTo>
                  <a:lnTo>
                    <a:pt x="735" y="156"/>
                  </a:lnTo>
                  <a:lnTo>
                    <a:pt x="764" y="180"/>
                  </a:lnTo>
                  <a:lnTo>
                    <a:pt x="792" y="210"/>
                  </a:lnTo>
                  <a:lnTo>
                    <a:pt x="814" y="241"/>
                  </a:lnTo>
                  <a:lnTo>
                    <a:pt x="834" y="275"/>
                  </a:lnTo>
                  <a:lnTo>
                    <a:pt x="852" y="311"/>
                  </a:lnTo>
                  <a:lnTo>
                    <a:pt x="866" y="350"/>
                  </a:lnTo>
                  <a:lnTo>
                    <a:pt x="877" y="390"/>
                  </a:lnTo>
                  <a:lnTo>
                    <a:pt x="882" y="431"/>
                  </a:lnTo>
                  <a:lnTo>
                    <a:pt x="884" y="471"/>
                  </a:lnTo>
                  <a:lnTo>
                    <a:pt x="884" y="471"/>
                  </a:lnTo>
                  <a:lnTo>
                    <a:pt x="884" y="501"/>
                  </a:lnTo>
                  <a:lnTo>
                    <a:pt x="882" y="528"/>
                  </a:lnTo>
                  <a:lnTo>
                    <a:pt x="877" y="555"/>
                  </a:lnTo>
                  <a:lnTo>
                    <a:pt x="870" y="580"/>
                  </a:lnTo>
                  <a:lnTo>
                    <a:pt x="861" y="607"/>
                  </a:lnTo>
                  <a:lnTo>
                    <a:pt x="852" y="631"/>
                  </a:lnTo>
                  <a:lnTo>
                    <a:pt x="841" y="656"/>
                  </a:lnTo>
                  <a:lnTo>
                    <a:pt x="828" y="681"/>
                  </a:lnTo>
                  <a:lnTo>
                    <a:pt x="879" y="713"/>
                  </a:lnTo>
                  <a:lnTo>
                    <a:pt x="879" y="713"/>
                  </a:lnTo>
                  <a:lnTo>
                    <a:pt x="895" y="683"/>
                  </a:lnTo>
                  <a:lnTo>
                    <a:pt x="909" y="656"/>
                  </a:lnTo>
                  <a:lnTo>
                    <a:pt x="920" y="627"/>
                  </a:lnTo>
                  <a:lnTo>
                    <a:pt x="929" y="595"/>
                  </a:lnTo>
                  <a:lnTo>
                    <a:pt x="936" y="566"/>
                  </a:lnTo>
                  <a:lnTo>
                    <a:pt x="940" y="535"/>
                  </a:lnTo>
                  <a:lnTo>
                    <a:pt x="945" y="503"/>
                  </a:lnTo>
                  <a:lnTo>
                    <a:pt x="945" y="471"/>
                  </a:lnTo>
                  <a:lnTo>
                    <a:pt x="945" y="471"/>
                  </a:lnTo>
                  <a:lnTo>
                    <a:pt x="943" y="424"/>
                  </a:lnTo>
                  <a:lnTo>
                    <a:pt x="936" y="377"/>
                  </a:lnTo>
                  <a:lnTo>
                    <a:pt x="925" y="331"/>
                  </a:lnTo>
                  <a:lnTo>
                    <a:pt x="909" y="289"/>
                  </a:lnTo>
                  <a:lnTo>
                    <a:pt x="889" y="248"/>
                  </a:lnTo>
                  <a:lnTo>
                    <a:pt x="864" y="207"/>
                  </a:lnTo>
                  <a:lnTo>
                    <a:pt x="837" y="171"/>
                  </a:lnTo>
                  <a:lnTo>
                    <a:pt x="807" y="138"/>
                  </a:lnTo>
                  <a:lnTo>
                    <a:pt x="773" y="108"/>
                  </a:lnTo>
                  <a:lnTo>
                    <a:pt x="737" y="81"/>
                  </a:lnTo>
                  <a:lnTo>
                    <a:pt x="697" y="56"/>
                  </a:lnTo>
                  <a:lnTo>
                    <a:pt x="656" y="38"/>
                  </a:lnTo>
                  <a:lnTo>
                    <a:pt x="613" y="22"/>
                  </a:lnTo>
                  <a:lnTo>
                    <a:pt x="568" y="9"/>
                  </a:lnTo>
                  <a:lnTo>
                    <a:pt x="521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424" y="2"/>
                  </a:lnTo>
                  <a:lnTo>
                    <a:pt x="379" y="9"/>
                  </a:lnTo>
                  <a:lnTo>
                    <a:pt x="331" y="22"/>
                  </a:lnTo>
                  <a:lnTo>
                    <a:pt x="289" y="38"/>
                  </a:lnTo>
                  <a:lnTo>
                    <a:pt x="248" y="56"/>
                  </a:lnTo>
                  <a:lnTo>
                    <a:pt x="210" y="81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08" y="171"/>
                  </a:lnTo>
                  <a:lnTo>
                    <a:pt x="81" y="207"/>
                  </a:lnTo>
                  <a:lnTo>
                    <a:pt x="59" y="248"/>
                  </a:lnTo>
                  <a:lnTo>
                    <a:pt x="38" y="289"/>
                  </a:lnTo>
                  <a:lnTo>
                    <a:pt x="22" y="331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0" name="Rectangle 25"/>
            <p:cNvSpPr>
              <a:spLocks noChangeArrowheads="1"/>
            </p:cNvSpPr>
            <p:nvPr/>
          </p:nvSpPr>
          <p:spPr bwMode="auto">
            <a:xfrm>
              <a:off x="604837" y="1662112"/>
              <a:ext cx="290513" cy="1069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1" name="Rectangle 26"/>
            <p:cNvSpPr>
              <a:spLocks noChangeArrowheads="1"/>
            </p:cNvSpPr>
            <p:nvPr/>
          </p:nvSpPr>
          <p:spPr bwMode="auto">
            <a:xfrm>
              <a:off x="665162" y="1449387"/>
              <a:ext cx="173038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2" name="Freeform 27"/>
          <p:cNvSpPr>
            <a:spLocks noEditPoints="1" noChangeArrowheads="1"/>
          </p:cNvSpPr>
          <p:nvPr/>
        </p:nvSpPr>
        <p:spPr bwMode="auto">
          <a:xfrm>
            <a:off x="4275138" y="2257425"/>
            <a:ext cx="193675" cy="269875"/>
          </a:xfrm>
          <a:custGeom>
            <a:avLst/>
            <a:gdLst>
              <a:gd name="T0" fmla="*/ 56 w 1105"/>
              <a:gd name="T1" fmla="*/ 338 h 1536"/>
              <a:gd name="T2" fmla="*/ 681 w 1105"/>
              <a:gd name="T3" fmla="*/ 747 h 1536"/>
              <a:gd name="T4" fmla="*/ 591 w 1105"/>
              <a:gd name="T5" fmla="*/ 176 h 1536"/>
              <a:gd name="T6" fmla="*/ 534 w 1105"/>
              <a:gd name="T7" fmla="*/ 106 h 1536"/>
              <a:gd name="T8" fmla="*/ 570 w 1105"/>
              <a:gd name="T9" fmla="*/ 0 h 1536"/>
              <a:gd name="T10" fmla="*/ 399 w 1105"/>
              <a:gd name="T11" fmla="*/ 106 h 1536"/>
              <a:gd name="T12" fmla="*/ 435 w 1105"/>
              <a:gd name="T13" fmla="*/ 176 h 1536"/>
              <a:gd name="T14" fmla="*/ 302 w 1105"/>
              <a:gd name="T15" fmla="*/ 106 h 1536"/>
              <a:gd name="T16" fmla="*/ 338 w 1105"/>
              <a:gd name="T17" fmla="*/ 0 h 1536"/>
              <a:gd name="T18" fmla="*/ 167 w 1105"/>
              <a:gd name="T19" fmla="*/ 106 h 1536"/>
              <a:gd name="T20" fmla="*/ 203 w 1105"/>
              <a:gd name="T21" fmla="*/ 176 h 1536"/>
              <a:gd name="T22" fmla="*/ 146 w 1105"/>
              <a:gd name="T23" fmla="*/ 309 h 1536"/>
              <a:gd name="T24" fmla="*/ 591 w 1105"/>
              <a:gd name="T25" fmla="*/ 176 h 1536"/>
              <a:gd name="T26" fmla="*/ 1069 w 1105"/>
              <a:gd name="T27" fmla="*/ 1130 h 1536"/>
              <a:gd name="T28" fmla="*/ 1062 w 1105"/>
              <a:gd name="T29" fmla="*/ 1026 h 1536"/>
              <a:gd name="T30" fmla="*/ 1046 w 1105"/>
              <a:gd name="T31" fmla="*/ 927 h 1536"/>
              <a:gd name="T32" fmla="*/ 1017 w 1105"/>
              <a:gd name="T33" fmla="*/ 832 h 1536"/>
              <a:gd name="T34" fmla="*/ 976 w 1105"/>
              <a:gd name="T35" fmla="*/ 740 h 1536"/>
              <a:gd name="T36" fmla="*/ 924 w 1105"/>
              <a:gd name="T37" fmla="*/ 654 h 1536"/>
              <a:gd name="T38" fmla="*/ 866 w 1105"/>
              <a:gd name="T39" fmla="*/ 575 h 1536"/>
              <a:gd name="T40" fmla="*/ 796 w 1105"/>
              <a:gd name="T41" fmla="*/ 503 h 1536"/>
              <a:gd name="T42" fmla="*/ 717 w 1105"/>
              <a:gd name="T43" fmla="*/ 438 h 1536"/>
              <a:gd name="T44" fmla="*/ 717 w 1105"/>
              <a:gd name="T45" fmla="*/ 720 h 1536"/>
              <a:gd name="T46" fmla="*/ 778 w 1105"/>
              <a:gd name="T47" fmla="*/ 810 h 1536"/>
              <a:gd name="T48" fmla="*/ 825 w 1105"/>
              <a:gd name="T49" fmla="*/ 909 h 1536"/>
              <a:gd name="T50" fmla="*/ 852 w 1105"/>
              <a:gd name="T51" fmla="*/ 1017 h 1536"/>
              <a:gd name="T52" fmla="*/ 864 w 1105"/>
              <a:gd name="T53" fmla="*/ 1130 h 1536"/>
              <a:gd name="T54" fmla="*/ 550 w 1105"/>
              <a:gd name="T55" fmla="*/ 1056 h 1536"/>
              <a:gd name="T56" fmla="*/ 609 w 1105"/>
              <a:gd name="T57" fmla="*/ 909 h 1536"/>
              <a:gd name="T58" fmla="*/ 564 w 1105"/>
              <a:gd name="T59" fmla="*/ 878 h 1536"/>
              <a:gd name="T60" fmla="*/ 588 w 1105"/>
              <a:gd name="T61" fmla="*/ 855 h 1536"/>
              <a:gd name="T62" fmla="*/ 631 w 1105"/>
              <a:gd name="T63" fmla="*/ 805 h 1536"/>
              <a:gd name="T64" fmla="*/ 90 w 1105"/>
              <a:gd name="T65" fmla="*/ 776 h 1536"/>
              <a:gd name="T66" fmla="*/ 106 w 1105"/>
              <a:gd name="T67" fmla="*/ 805 h 1536"/>
              <a:gd name="T68" fmla="*/ 149 w 1105"/>
              <a:gd name="T69" fmla="*/ 855 h 1536"/>
              <a:gd name="T70" fmla="*/ 144 w 1105"/>
              <a:gd name="T71" fmla="*/ 920 h 1536"/>
              <a:gd name="T72" fmla="*/ 79 w 1105"/>
              <a:gd name="T73" fmla="*/ 984 h 1536"/>
              <a:gd name="T74" fmla="*/ 236 w 1105"/>
              <a:gd name="T75" fmla="*/ 984 h 1536"/>
              <a:gd name="T76" fmla="*/ 255 w 1105"/>
              <a:gd name="T77" fmla="*/ 920 h 1536"/>
              <a:gd name="T78" fmla="*/ 288 w 1105"/>
              <a:gd name="T79" fmla="*/ 932 h 1536"/>
              <a:gd name="T80" fmla="*/ 322 w 1105"/>
              <a:gd name="T81" fmla="*/ 993 h 1536"/>
              <a:gd name="T82" fmla="*/ 304 w 1105"/>
              <a:gd name="T83" fmla="*/ 1081 h 1536"/>
              <a:gd name="T84" fmla="*/ 433 w 1105"/>
              <a:gd name="T85" fmla="*/ 993 h 1536"/>
              <a:gd name="T86" fmla="*/ 415 w 1105"/>
              <a:gd name="T87" fmla="*/ 941 h 1536"/>
              <a:gd name="T88" fmla="*/ 449 w 1105"/>
              <a:gd name="T89" fmla="*/ 932 h 1536"/>
              <a:gd name="T90" fmla="*/ 516 w 1105"/>
              <a:gd name="T91" fmla="*/ 972 h 1536"/>
              <a:gd name="T92" fmla="*/ 550 w 1105"/>
              <a:gd name="T93" fmla="*/ 1056 h 1536"/>
              <a:gd name="T94" fmla="*/ 0 w 1105"/>
              <a:gd name="T95" fmla="*/ 1250 h 1536"/>
              <a:gd name="T96" fmla="*/ 1105 w 1105"/>
              <a:gd name="T97" fmla="*/ 1166 h 1536"/>
              <a:gd name="T98" fmla="*/ 246 w 1105"/>
              <a:gd name="T99" fmla="*/ 1279 h 1536"/>
              <a:gd name="T100" fmla="*/ 221 w 1105"/>
              <a:gd name="T101" fmla="*/ 1347 h 1536"/>
              <a:gd name="T102" fmla="*/ 187 w 1105"/>
              <a:gd name="T103" fmla="*/ 1478 h 1536"/>
              <a:gd name="T104" fmla="*/ 913 w 1105"/>
              <a:gd name="T105" fmla="*/ 1536 h 1536"/>
              <a:gd name="T106" fmla="*/ 902 w 1105"/>
              <a:gd name="T107" fmla="*/ 1478 h 1536"/>
              <a:gd name="T108" fmla="*/ 868 w 1105"/>
              <a:gd name="T109" fmla="*/ 1347 h 1536"/>
              <a:gd name="T110" fmla="*/ 246 w 1105"/>
              <a:gd name="T111" fmla="*/ 1279 h 1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05"/>
              <a:gd name="T169" fmla="*/ 0 h 1536"/>
              <a:gd name="T170" fmla="*/ 1105 w 1105"/>
              <a:gd name="T171" fmla="*/ 1536 h 1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05" h="1536">
                <a:moveTo>
                  <a:pt x="681" y="338"/>
                </a:moveTo>
                <a:lnTo>
                  <a:pt x="56" y="338"/>
                </a:lnTo>
                <a:lnTo>
                  <a:pt x="56" y="747"/>
                </a:lnTo>
                <a:lnTo>
                  <a:pt x="681" y="747"/>
                </a:lnTo>
                <a:lnTo>
                  <a:pt x="681" y="338"/>
                </a:lnTo>
                <a:close/>
                <a:moveTo>
                  <a:pt x="591" y="176"/>
                </a:moveTo>
                <a:lnTo>
                  <a:pt x="534" y="176"/>
                </a:lnTo>
                <a:lnTo>
                  <a:pt x="534" y="106"/>
                </a:lnTo>
                <a:lnTo>
                  <a:pt x="570" y="106"/>
                </a:lnTo>
                <a:lnTo>
                  <a:pt x="570" y="0"/>
                </a:lnTo>
                <a:lnTo>
                  <a:pt x="399" y="0"/>
                </a:lnTo>
                <a:lnTo>
                  <a:pt x="399" y="106"/>
                </a:lnTo>
                <a:lnTo>
                  <a:pt x="435" y="106"/>
                </a:lnTo>
                <a:lnTo>
                  <a:pt x="435" y="176"/>
                </a:lnTo>
                <a:lnTo>
                  <a:pt x="302" y="176"/>
                </a:lnTo>
                <a:lnTo>
                  <a:pt x="302" y="106"/>
                </a:lnTo>
                <a:lnTo>
                  <a:pt x="338" y="106"/>
                </a:lnTo>
                <a:lnTo>
                  <a:pt x="338" y="0"/>
                </a:lnTo>
                <a:lnTo>
                  <a:pt x="167" y="0"/>
                </a:lnTo>
                <a:lnTo>
                  <a:pt x="167" y="106"/>
                </a:lnTo>
                <a:lnTo>
                  <a:pt x="203" y="106"/>
                </a:lnTo>
                <a:lnTo>
                  <a:pt x="203" y="176"/>
                </a:lnTo>
                <a:lnTo>
                  <a:pt x="146" y="176"/>
                </a:lnTo>
                <a:lnTo>
                  <a:pt x="146" y="309"/>
                </a:lnTo>
                <a:lnTo>
                  <a:pt x="591" y="309"/>
                </a:lnTo>
                <a:lnTo>
                  <a:pt x="591" y="176"/>
                </a:lnTo>
                <a:close/>
                <a:moveTo>
                  <a:pt x="1069" y="1130"/>
                </a:moveTo>
                <a:lnTo>
                  <a:pt x="1069" y="1130"/>
                </a:lnTo>
                <a:lnTo>
                  <a:pt x="1066" y="1078"/>
                </a:lnTo>
                <a:lnTo>
                  <a:pt x="1062" y="1026"/>
                </a:lnTo>
                <a:lnTo>
                  <a:pt x="1055" y="977"/>
                </a:lnTo>
                <a:lnTo>
                  <a:pt x="1046" y="927"/>
                </a:lnTo>
                <a:lnTo>
                  <a:pt x="1033" y="880"/>
                </a:lnTo>
                <a:lnTo>
                  <a:pt x="1017" y="832"/>
                </a:lnTo>
                <a:lnTo>
                  <a:pt x="997" y="785"/>
                </a:lnTo>
                <a:lnTo>
                  <a:pt x="976" y="740"/>
                </a:lnTo>
                <a:lnTo>
                  <a:pt x="951" y="697"/>
                </a:lnTo>
                <a:lnTo>
                  <a:pt x="924" y="654"/>
                </a:lnTo>
                <a:lnTo>
                  <a:pt x="897" y="614"/>
                </a:lnTo>
                <a:lnTo>
                  <a:pt x="866" y="575"/>
                </a:lnTo>
                <a:lnTo>
                  <a:pt x="832" y="537"/>
                </a:lnTo>
                <a:lnTo>
                  <a:pt x="796" y="503"/>
                </a:lnTo>
                <a:lnTo>
                  <a:pt x="757" y="469"/>
                </a:lnTo>
                <a:lnTo>
                  <a:pt x="717" y="438"/>
                </a:lnTo>
                <a:lnTo>
                  <a:pt x="717" y="720"/>
                </a:lnTo>
                <a:lnTo>
                  <a:pt x="717" y="720"/>
                </a:lnTo>
                <a:lnTo>
                  <a:pt x="748" y="763"/>
                </a:lnTo>
                <a:lnTo>
                  <a:pt x="778" y="810"/>
                </a:lnTo>
                <a:lnTo>
                  <a:pt x="803" y="860"/>
                </a:lnTo>
                <a:lnTo>
                  <a:pt x="825" y="909"/>
                </a:lnTo>
                <a:lnTo>
                  <a:pt x="841" y="963"/>
                </a:lnTo>
                <a:lnTo>
                  <a:pt x="852" y="1017"/>
                </a:lnTo>
                <a:lnTo>
                  <a:pt x="859" y="1074"/>
                </a:lnTo>
                <a:lnTo>
                  <a:pt x="864" y="1130"/>
                </a:lnTo>
                <a:lnTo>
                  <a:pt x="1069" y="1130"/>
                </a:lnTo>
                <a:close/>
                <a:moveTo>
                  <a:pt x="550" y="1056"/>
                </a:moveTo>
                <a:lnTo>
                  <a:pt x="658" y="984"/>
                </a:lnTo>
                <a:lnTo>
                  <a:pt x="609" y="909"/>
                </a:lnTo>
                <a:lnTo>
                  <a:pt x="593" y="920"/>
                </a:lnTo>
                <a:lnTo>
                  <a:pt x="564" y="878"/>
                </a:lnTo>
                <a:lnTo>
                  <a:pt x="564" y="878"/>
                </a:lnTo>
                <a:lnTo>
                  <a:pt x="588" y="855"/>
                </a:lnTo>
                <a:lnTo>
                  <a:pt x="611" y="830"/>
                </a:lnTo>
                <a:lnTo>
                  <a:pt x="631" y="805"/>
                </a:lnTo>
                <a:lnTo>
                  <a:pt x="647" y="776"/>
                </a:lnTo>
                <a:lnTo>
                  <a:pt x="90" y="776"/>
                </a:lnTo>
                <a:lnTo>
                  <a:pt x="90" y="776"/>
                </a:lnTo>
                <a:lnTo>
                  <a:pt x="106" y="805"/>
                </a:lnTo>
                <a:lnTo>
                  <a:pt x="126" y="830"/>
                </a:lnTo>
                <a:lnTo>
                  <a:pt x="149" y="855"/>
                </a:lnTo>
                <a:lnTo>
                  <a:pt x="173" y="878"/>
                </a:lnTo>
                <a:lnTo>
                  <a:pt x="144" y="920"/>
                </a:lnTo>
                <a:lnTo>
                  <a:pt x="128" y="909"/>
                </a:lnTo>
                <a:lnTo>
                  <a:pt x="79" y="984"/>
                </a:lnTo>
                <a:lnTo>
                  <a:pt x="187" y="1056"/>
                </a:lnTo>
                <a:lnTo>
                  <a:pt x="236" y="984"/>
                </a:lnTo>
                <a:lnTo>
                  <a:pt x="221" y="972"/>
                </a:lnTo>
                <a:lnTo>
                  <a:pt x="255" y="920"/>
                </a:lnTo>
                <a:lnTo>
                  <a:pt x="255" y="920"/>
                </a:lnTo>
                <a:lnTo>
                  <a:pt x="288" y="932"/>
                </a:lnTo>
                <a:lnTo>
                  <a:pt x="322" y="941"/>
                </a:lnTo>
                <a:lnTo>
                  <a:pt x="322" y="993"/>
                </a:lnTo>
                <a:lnTo>
                  <a:pt x="304" y="993"/>
                </a:lnTo>
                <a:lnTo>
                  <a:pt x="304" y="1081"/>
                </a:lnTo>
                <a:lnTo>
                  <a:pt x="433" y="1081"/>
                </a:lnTo>
                <a:lnTo>
                  <a:pt x="433" y="993"/>
                </a:lnTo>
                <a:lnTo>
                  <a:pt x="415" y="993"/>
                </a:lnTo>
                <a:lnTo>
                  <a:pt x="415" y="941"/>
                </a:lnTo>
                <a:lnTo>
                  <a:pt x="415" y="941"/>
                </a:lnTo>
                <a:lnTo>
                  <a:pt x="449" y="932"/>
                </a:lnTo>
                <a:lnTo>
                  <a:pt x="482" y="920"/>
                </a:lnTo>
                <a:lnTo>
                  <a:pt x="516" y="972"/>
                </a:lnTo>
                <a:lnTo>
                  <a:pt x="500" y="984"/>
                </a:lnTo>
                <a:lnTo>
                  <a:pt x="550" y="1056"/>
                </a:lnTo>
                <a:close/>
                <a:moveTo>
                  <a:pt x="0" y="1166"/>
                </a:moveTo>
                <a:lnTo>
                  <a:pt x="0" y="1250"/>
                </a:lnTo>
                <a:lnTo>
                  <a:pt x="1105" y="1250"/>
                </a:lnTo>
                <a:lnTo>
                  <a:pt x="1105" y="1166"/>
                </a:lnTo>
                <a:lnTo>
                  <a:pt x="0" y="1166"/>
                </a:lnTo>
                <a:close/>
                <a:moveTo>
                  <a:pt x="246" y="1279"/>
                </a:moveTo>
                <a:lnTo>
                  <a:pt x="246" y="1279"/>
                </a:lnTo>
                <a:lnTo>
                  <a:pt x="221" y="1347"/>
                </a:lnTo>
                <a:lnTo>
                  <a:pt x="203" y="1414"/>
                </a:lnTo>
                <a:lnTo>
                  <a:pt x="187" y="1478"/>
                </a:lnTo>
                <a:lnTo>
                  <a:pt x="176" y="1536"/>
                </a:lnTo>
                <a:lnTo>
                  <a:pt x="913" y="1536"/>
                </a:lnTo>
                <a:lnTo>
                  <a:pt x="913" y="1536"/>
                </a:lnTo>
                <a:lnTo>
                  <a:pt x="902" y="1478"/>
                </a:lnTo>
                <a:lnTo>
                  <a:pt x="886" y="1414"/>
                </a:lnTo>
                <a:lnTo>
                  <a:pt x="868" y="1347"/>
                </a:lnTo>
                <a:lnTo>
                  <a:pt x="845" y="1279"/>
                </a:lnTo>
                <a:lnTo>
                  <a:pt x="246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3" name="Freeform 28"/>
          <p:cNvSpPr>
            <a:spLocks noEditPoints="1" noChangeArrowheads="1"/>
          </p:cNvSpPr>
          <p:nvPr/>
        </p:nvSpPr>
        <p:spPr bwMode="auto">
          <a:xfrm>
            <a:off x="5259388" y="2257425"/>
            <a:ext cx="187325" cy="269875"/>
          </a:xfrm>
          <a:custGeom>
            <a:avLst/>
            <a:gdLst>
              <a:gd name="T0" fmla="*/ 679 w 1067"/>
              <a:gd name="T1" fmla="*/ 129 h 1538"/>
              <a:gd name="T2" fmla="*/ 693 w 1067"/>
              <a:gd name="T3" fmla="*/ 126 h 1538"/>
              <a:gd name="T4" fmla="*/ 715 w 1067"/>
              <a:gd name="T5" fmla="*/ 117 h 1538"/>
              <a:gd name="T6" fmla="*/ 733 w 1067"/>
              <a:gd name="T7" fmla="*/ 99 h 1538"/>
              <a:gd name="T8" fmla="*/ 742 w 1067"/>
              <a:gd name="T9" fmla="*/ 77 h 1538"/>
              <a:gd name="T10" fmla="*/ 744 w 1067"/>
              <a:gd name="T11" fmla="*/ 63 h 1538"/>
              <a:gd name="T12" fmla="*/ 740 w 1067"/>
              <a:gd name="T13" fmla="*/ 38 h 1538"/>
              <a:gd name="T14" fmla="*/ 724 w 1067"/>
              <a:gd name="T15" fmla="*/ 18 h 1538"/>
              <a:gd name="T16" fmla="*/ 704 w 1067"/>
              <a:gd name="T17" fmla="*/ 5 h 1538"/>
              <a:gd name="T18" fmla="*/ 679 w 1067"/>
              <a:gd name="T19" fmla="*/ 0 h 1538"/>
              <a:gd name="T20" fmla="*/ 388 w 1067"/>
              <a:gd name="T21" fmla="*/ 0 h 1538"/>
              <a:gd name="T22" fmla="*/ 363 w 1067"/>
              <a:gd name="T23" fmla="*/ 5 h 1538"/>
              <a:gd name="T24" fmla="*/ 343 w 1067"/>
              <a:gd name="T25" fmla="*/ 18 h 1538"/>
              <a:gd name="T26" fmla="*/ 329 w 1067"/>
              <a:gd name="T27" fmla="*/ 38 h 1538"/>
              <a:gd name="T28" fmla="*/ 325 w 1067"/>
              <a:gd name="T29" fmla="*/ 63 h 1538"/>
              <a:gd name="T30" fmla="*/ 325 w 1067"/>
              <a:gd name="T31" fmla="*/ 77 h 1538"/>
              <a:gd name="T32" fmla="*/ 336 w 1067"/>
              <a:gd name="T33" fmla="*/ 99 h 1538"/>
              <a:gd name="T34" fmla="*/ 352 w 1067"/>
              <a:gd name="T35" fmla="*/ 117 h 1538"/>
              <a:gd name="T36" fmla="*/ 374 w 1067"/>
              <a:gd name="T37" fmla="*/ 126 h 1538"/>
              <a:gd name="T38" fmla="*/ 388 w 1067"/>
              <a:gd name="T39" fmla="*/ 129 h 1538"/>
              <a:gd name="T40" fmla="*/ 1040 w 1067"/>
              <a:gd name="T41" fmla="*/ 1340 h 1538"/>
              <a:gd name="T42" fmla="*/ 670 w 1067"/>
              <a:gd name="T43" fmla="*/ 160 h 1538"/>
              <a:gd name="T44" fmla="*/ 397 w 1067"/>
              <a:gd name="T45" fmla="*/ 160 h 1538"/>
              <a:gd name="T46" fmla="*/ 397 w 1067"/>
              <a:gd name="T47" fmla="*/ 699 h 1538"/>
              <a:gd name="T48" fmla="*/ 25 w 1067"/>
              <a:gd name="T49" fmla="*/ 1340 h 1538"/>
              <a:gd name="T50" fmla="*/ 7 w 1067"/>
              <a:gd name="T51" fmla="*/ 1383 h 1538"/>
              <a:gd name="T52" fmla="*/ 0 w 1067"/>
              <a:gd name="T53" fmla="*/ 1426 h 1538"/>
              <a:gd name="T54" fmla="*/ 0 w 1067"/>
              <a:gd name="T55" fmla="*/ 1439 h 1538"/>
              <a:gd name="T56" fmla="*/ 7 w 1067"/>
              <a:gd name="T57" fmla="*/ 1466 h 1538"/>
              <a:gd name="T58" fmla="*/ 14 w 1067"/>
              <a:gd name="T59" fmla="*/ 1477 h 1538"/>
              <a:gd name="T60" fmla="*/ 34 w 1067"/>
              <a:gd name="T61" fmla="*/ 1505 h 1538"/>
              <a:gd name="T62" fmla="*/ 63 w 1067"/>
              <a:gd name="T63" fmla="*/ 1523 h 1538"/>
              <a:gd name="T64" fmla="*/ 99 w 1067"/>
              <a:gd name="T65" fmla="*/ 1534 h 1538"/>
              <a:gd name="T66" fmla="*/ 140 w 1067"/>
              <a:gd name="T67" fmla="*/ 1538 h 1538"/>
              <a:gd name="T68" fmla="*/ 927 w 1067"/>
              <a:gd name="T69" fmla="*/ 1538 h 1538"/>
              <a:gd name="T70" fmla="*/ 968 w 1067"/>
              <a:gd name="T71" fmla="*/ 1534 h 1538"/>
              <a:gd name="T72" fmla="*/ 1004 w 1067"/>
              <a:gd name="T73" fmla="*/ 1523 h 1538"/>
              <a:gd name="T74" fmla="*/ 1033 w 1067"/>
              <a:gd name="T75" fmla="*/ 1505 h 1538"/>
              <a:gd name="T76" fmla="*/ 1053 w 1067"/>
              <a:gd name="T77" fmla="*/ 1477 h 1538"/>
              <a:gd name="T78" fmla="*/ 1058 w 1067"/>
              <a:gd name="T79" fmla="*/ 1466 h 1538"/>
              <a:gd name="T80" fmla="*/ 1067 w 1067"/>
              <a:gd name="T81" fmla="*/ 1439 h 1538"/>
              <a:gd name="T82" fmla="*/ 1067 w 1067"/>
              <a:gd name="T83" fmla="*/ 1426 h 1538"/>
              <a:gd name="T84" fmla="*/ 1060 w 1067"/>
              <a:gd name="T85" fmla="*/ 1383 h 1538"/>
              <a:gd name="T86" fmla="*/ 1040 w 1067"/>
              <a:gd name="T87" fmla="*/ 1340 h 15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67"/>
              <a:gd name="T133" fmla="*/ 0 h 1538"/>
              <a:gd name="T134" fmla="*/ 1067 w 1067"/>
              <a:gd name="T135" fmla="*/ 1538 h 15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67" h="1538">
                <a:moveTo>
                  <a:pt x="388" y="129"/>
                </a:moveTo>
                <a:lnTo>
                  <a:pt x="679" y="129"/>
                </a:lnTo>
                <a:lnTo>
                  <a:pt x="679" y="129"/>
                </a:lnTo>
                <a:lnTo>
                  <a:pt x="693" y="126"/>
                </a:lnTo>
                <a:lnTo>
                  <a:pt x="704" y="124"/>
                </a:lnTo>
                <a:lnTo>
                  <a:pt x="715" y="117"/>
                </a:lnTo>
                <a:lnTo>
                  <a:pt x="724" y="108"/>
                </a:lnTo>
                <a:lnTo>
                  <a:pt x="733" y="99"/>
                </a:lnTo>
                <a:lnTo>
                  <a:pt x="740" y="88"/>
                </a:lnTo>
                <a:lnTo>
                  <a:pt x="742" y="77"/>
                </a:lnTo>
                <a:lnTo>
                  <a:pt x="744" y="63"/>
                </a:lnTo>
                <a:lnTo>
                  <a:pt x="744" y="63"/>
                </a:lnTo>
                <a:lnTo>
                  <a:pt x="742" y="52"/>
                </a:lnTo>
                <a:lnTo>
                  <a:pt x="740" y="38"/>
                </a:lnTo>
                <a:lnTo>
                  <a:pt x="733" y="29"/>
                </a:lnTo>
                <a:lnTo>
                  <a:pt x="724" y="18"/>
                </a:lnTo>
                <a:lnTo>
                  <a:pt x="715" y="11"/>
                </a:lnTo>
                <a:lnTo>
                  <a:pt x="704" y="5"/>
                </a:lnTo>
                <a:lnTo>
                  <a:pt x="693" y="2"/>
                </a:lnTo>
                <a:lnTo>
                  <a:pt x="679" y="0"/>
                </a:lnTo>
                <a:lnTo>
                  <a:pt x="388" y="0"/>
                </a:lnTo>
                <a:lnTo>
                  <a:pt x="388" y="0"/>
                </a:lnTo>
                <a:lnTo>
                  <a:pt x="374" y="2"/>
                </a:lnTo>
                <a:lnTo>
                  <a:pt x="363" y="5"/>
                </a:lnTo>
                <a:lnTo>
                  <a:pt x="352" y="11"/>
                </a:lnTo>
                <a:lnTo>
                  <a:pt x="343" y="18"/>
                </a:lnTo>
                <a:lnTo>
                  <a:pt x="336" y="29"/>
                </a:lnTo>
                <a:lnTo>
                  <a:pt x="329" y="38"/>
                </a:lnTo>
                <a:lnTo>
                  <a:pt x="325" y="52"/>
                </a:lnTo>
                <a:lnTo>
                  <a:pt x="325" y="63"/>
                </a:lnTo>
                <a:lnTo>
                  <a:pt x="325" y="63"/>
                </a:lnTo>
                <a:lnTo>
                  <a:pt x="325" y="77"/>
                </a:lnTo>
                <a:lnTo>
                  <a:pt x="329" y="88"/>
                </a:lnTo>
                <a:lnTo>
                  <a:pt x="336" y="99"/>
                </a:lnTo>
                <a:lnTo>
                  <a:pt x="343" y="108"/>
                </a:lnTo>
                <a:lnTo>
                  <a:pt x="352" y="117"/>
                </a:lnTo>
                <a:lnTo>
                  <a:pt x="363" y="124"/>
                </a:lnTo>
                <a:lnTo>
                  <a:pt x="374" y="126"/>
                </a:lnTo>
                <a:lnTo>
                  <a:pt x="388" y="129"/>
                </a:lnTo>
                <a:lnTo>
                  <a:pt x="388" y="129"/>
                </a:lnTo>
                <a:close/>
                <a:moveTo>
                  <a:pt x="1040" y="1340"/>
                </a:moveTo>
                <a:lnTo>
                  <a:pt x="1040" y="1340"/>
                </a:lnTo>
                <a:lnTo>
                  <a:pt x="670" y="699"/>
                </a:lnTo>
                <a:lnTo>
                  <a:pt x="670" y="160"/>
                </a:lnTo>
                <a:lnTo>
                  <a:pt x="397" y="160"/>
                </a:lnTo>
                <a:lnTo>
                  <a:pt x="397" y="160"/>
                </a:lnTo>
                <a:lnTo>
                  <a:pt x="397" y="699"/>
                </a:lnTo>
                <a:lnTo>
                  <a:pt x="397" y="699"/>
                </a:lnTo>
                <a:lnTo>
                  <a:pt x="25" y="1340"/>
                </a:lnTo>
                <a:lnTo>
                  <a:pt x="25" y="1340"/>
                </a:lnTo>
                <a:lnTo>
                  <a:pt x="14" y="1362"/>
                </a:lnTo>
                <a:lnTo>
                  <a:pt x="7" y="1383"/>
                </a:lnTo>
                <a:lnTo>
                  <a:pt x="2" y="1405"/>
                </a:lnTo>
                <a:lnTo>
                  <a:pt x="0" y="1426"/>
                </a:lnTo>
                <a:lnTo>
                  <a:pt x="0" y="1426"/>
                </a:lnTo>
                <a:lnTo>
                  <a:pt x="0" y="1439"/>
                </a:lnTo>
                <a:lnTo>
                  <a:pt x="5" y="1453"/>
                </a:lnTo>
                <a:lnTo>
                  <a:pt x="7" y="1466"/>
                </a:lnTo>
                <a:lnTo>
                  <a:pt x="14" y="1477"/>
                </a:lnTo>
                <a:lnTo>
                  <a:pt x="14" y="1477"/>
                </a:lnTo>
                <a:lnTo>
                  <a:pt x="23" y="1491"/>
                </a:lnTo>
                <a:lnTo>
                  <a:pt x="34" y="1505"/>
                </a:lnTo>
                <a:lnTo>
                  <a:pt x="47" y="1514"/>
                </a:lnTo>
                <a:lnTo>
                  <a:pt x="63" y="1523"/>
                </a:lnTo>
                <a:lnTo>
                  <a:pt x="79" y="1529"/>
                </a:lnTo>
                <a:lnTo>
                  <a:pt x="99" y="1534"/>
                </a:lnTo>
                <a:lnTo>
                  <a:pt x="120" y="1536"/>
                </a:lnTo>
                <a:lnTo>
                  <a:pt x="140" y="1538"/>
                </a:lnTo>
                <a:lnTo>
                  <a:pt x="927" y="1538"/>
                </a:lnTo>
                <a:lnTo>
                  <a:pt x="927" y="1538"/>
                </a:lnTo>
                <a:lnTo>
                  <a:pt x="947" y="1536"/>
                </a:lnTo>
                <a:lnTo>
                  <a:pt x="968" y="1534"/>
                </a:lnTo>
                <a:lnTo>
                  <a:pt x="988" y="1529"/>
                </a:lnTo>
                <a:lnTo>
                  <a:pt x="1004" y="1523"/>
                </a:lnTo>
                <a:lnTo>
                  <a:pt x="1020" y="1514"/>
                </a:lnTo>
                <a:lnTo>
                  <a:pt x="1033" y="1505"/>
                </a:lnTo>
                <a:lnTo>
                  <a:pt x="1044" y="1491"/>
                </a:lnTo>
                <a:lnTo>
                  <a:pt x="1053" y="1477"/>
                </a:lnTo>
                <a:lnTo>
                  <a:pt x="1053" y="1477"/>
                </a:lnTo>
                <a:lnTo>
                  <a:pt x="1058" y="1466"/>
                </a:lnTo>
                <a:lnTo>
                  <a:pt x="1062" y="1453"/>
                </a:lnTo>
                <a:lnTo>
                  <a:pt x="1067" y="1439"/>
                </a:lnTo>
                <a:lnTo>
                  <a:pt x="1067" y="1426"/>
                </a:lnTo>
                <a:lnTo>
                  <a:pt x="1067" y="1426"/>
                </a:lnTo>
                <a:lnTo>
                  <a:pt x="1065" y="1405"/>
                </a:lnTo>
                <a:lnTo>
                  <a:pt x="1060" y="1383"/>
                </a:lnTo>
                <a:lnTo>
                  <a:pt x="1051" y="1362"/>
                </a:lnTo>
                <a:lnTo>
                  <a:pt x="1040" y="1340"/>
                </a:lnTo>
                <a:lnTo>
                  <a:pt x="1040" y="1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4" name="Freeform 29"/>
          <p:cNvSpPr>
            <a:spLocks noEditPoints="1" noChangeArrowheads="1"/>
          </p:cNvSpPr>
          <p:nvPr/>
        </p:nvSpPr>
        <p:spPr bwMode="auto">
          <a:xfrm>
            <a:off x="10047288" y="2257425"/>
            <a:ext cx="139700" cy="460375"/>
          </a:xfrm>
          <a:custGeom>
            <a:avLst/>
            <a:gdLst>
              <a:gd name="T0" fmla="*/ 185 w 377"/>
              <a:gd name="T1" fmla="*/ 219 h 1423"/>
              <a:gd name="T2" fmla="*/ 185 w 377"/>
              <a:gd name="T3" fmla="*/ 275 h 1423"/>
              <a:gd name="T4" fmla="*/ 289 w 377"/>
              <a:gd name="T5" fmla="*/ 365 h 1423"/>
              <a:gd name="T6" fmla="*/ 289 w 377"/>
              <a:gd name="T7" fmla="*/ 395 h 1423"/>
              <a:gd name="T8" fmla="*/ 185 w 377"/>
              <a:gd name="T9" fmla="*/ 483 h 1423"/>
              <a:gd name="T10" fmla="*/ 185 w 377"/>
              <a:gd name="T11" fmla="*/ 541 h 1423"/>
              <a:gd name="T12" fmla="*/ 289 w 377"/>
              <a:gd name="T13" fmla="*/ 629 h 1423"/>
              <a:gd name="T14" fmla="*/ 289 w 377"/>
              <a:gd name="T15" fmla="*/ 661 h 1423"/>
              <a:gd name="T16" fmla="*/ 287 w 377"/>
              <a:gd name="T17" fmla="*/ 1310 h 1423"/>
              <a:gd name="T18" fmla="*/ 257 w 377"/>
              <a:gd name="T19" fmla="*/ 1362 h 1423"/>
              <a:gd name="T20" fmla="*/ 205 w 377"/>
              <a:gd name="T21" fmla="*/ 1389 h 1423"/>
              <a:gd name="T22" fmla="*/ 165 w 377"/>
              <a:gd name="T23" fmla="*/ 1389 h 1423"/>
              <a:gd name="T24" fmla="*/ 113 w 377"/>
              <a:gd name="T25" fmla="*/ 1362 h 1423"/>
              <a:gd name="T26" fmla="*/ 84 w 377"/>
              <a:gd name="T27" fmla="*/ 1310 h 1423"/>
              <a:gd name="T28" fmla="*/ 50 w 377"/>
              <a:gd name="T29" fmla="*/ 133 h 1423"/>
              <a:gd name="T30" fmla="*/ 52 w 377"/>
              <a:gd name="T31" fmla="*/ 1301 h 1423"/>
              <a:gd name="T32" fmla="*/ 72 w 377"/>
              <a:gd name="T33" fmla="*/ 1365 h 1423"/>
              <a:gd name="T34" fmla="*/ 133 w 377"/>
              <a:gd name="T35" fmla="*/ 1414 h 1423"/>
              <a:gd name="T36" fmla="*/ 185 w 377"/>
              <a:gd name="T37" fmla="*/ 1423 h 1423"/>
              <a:gd name="T38" fmla="*/ 212 w 377"/>
              <a:gd name="T39" fmla="*/ 1421 h 1423"/>
              <a:gd name="T40" fmla="*/ 280 w 377"/>
              <a:gd name="T41" fmla="*/ 1385 h 1423"/>
              <a:gd name="T42" fmla="*/ 318 w 377"/>
              <a:gd name="T43" fmla="*/ 1315 h 1423"/>
              <a:gd name="T44" fmla="*/ 320 w 377"/>
              <a:gd name="T45" fmla="*/ 133 h 1423"/>
              <a:gd name="T46" fmla="*/ 325 w 377"/>
              <a:gd name="T47" fmla="*/ 0 h 1423"/>
              <a:gd name="T48" fmla="*/ 43 w 377"/>
              <a:gd name="T49" fmla="*/ 2 h 1423"/>
              <a:gd name="T50" fmla="*/ 16 w 377"/>
              <a:gd name="T51" fmla="*/ 16 h 1423"/>
              <a:gd name="T52" fmla="*/ 2 w 377"/>
              <a:gd name="T53" fmla="*/ 43 h 1423"/>
              <a:gd name="T54" fmla="*/ 2 w 377"/>
              <a:gd name="T55" fmla="*/ 63 h 1423"/>
              <a:gd name="T56" fmla="*/ 16 w 377"/>
              <a:gd name="T57" fmla="*/ 90 h 1423"/>
              <a:gd name="T58" fmla="*/ 43 w 377"/>
              <a:gd name="T59" fmla="*/ 106 h 1423"/>
              <a:gd name="T60" fmla="*/ 84 w 377"/>
              <a:gd name="T61" fmla="*/ 74 h 1423"/>
              <a:gd name="T62" fmla="*/ 45 w 377"/>
              <a:gd name="T63" fmla="*/ 72 h 1423"/>
              <a:gd name="T64" fmla="*/ 34 w 377"/>
              <a:gd name="T65" fmla="*/ 54 h 1423"/>
              <a:gd name="T66" fmla="*/ 38 w 377"/>
              <a:gd name="T67" fmla="*/ 38 h 1423"/>
              <a:gd name="T68" fmla="*/ 325 w 377"/>
              <a:gd name="T69" fmla="*/ 34 h 1423"/>
              <a:gd name="T70" fmla="*/ 338 w 377"/>
              <a:gd name="T71" fmla="*/ 38 h 1423"/>
              <a:gd name="T72" fmla="*/ 345 w 377"/>
              <a:gd name="T73" fmla="*/ 54 h 1423"/>
              <a:gd name="T74" fmla="*/ 332 w 377"/>
              <a:gd name="T75" fmla="*/ 72 h 1423"/>
              <a:gd name="T76" fmla="*/ 293 w 377"/>
              <a:gd name="T77" fmla="*/ 106 h 1423"/>
              <a:gd name="T78" fmla="*/ 334 w 377"/>
              <a:gd name="T79" fmla="*/ 106 h 1423"/>
              <a:gd name="T80" fmla="*/ 361 w 377"/>
              <a:gd name="T81" fmla="*/ 90 h 1423"/>
              <a:gd name="T82" fmla="*/ 375 w 377"/>
              <a:gd name="T83" fmla="*/ 63 h 1423"/>
              <a:gd name="T84" fmla="*/ 375 w 377"/>
              <a:gd name="T85" fmla="*/ 43 h 1423"/>
              <a:gd name="T86" fmla="*/ 361 w 377"/>
              <a:gd name="T87" fmla="*/ 16 h 1423"/>
              <a:gd name="T88" fmla="*/ 334 w 377"/>
              <a:gd name="T89" fmla="*/ 2 h 142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1423"/>
              <a:gd name="T137" fmla="*/ 377 w 377"/>
              <a:gd name="T138" fmla="*/ 1423 h 142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1423">
                <a:moveTo>
                  <a:pt x="289" y="187"/>
                </a:moveTo>
                <a:lnTo>
                  <a:pt x="185" y="187"/>
                </a:lnTo>
                <a:lnTo>
                  <a:pt x="185" y="219"/>
                </a:lnTo>
                <a:lnTo>
                  <a:pt x="289" y="219"/>
                </a:lnTo>
                <a:lnTo>
                  <a:pt x="289" y="275"/>
                </a:lnTo>
                <a:lnTo>
                  <a:pt x="185" y="275"/>
                </a:lnTo>
                <a:lnTo>
                  <a:pt x="185" y="307"/>
                </a:lnTo>
                <a:lnTo>
                  <a:pt x="289" y="307"/>
                </a:lnTo>
                <a:lnTo>
                  <a:pt x="289" y="365"/>
                </a:lnTo>
                <a:lnTo>
                  <a:pt x="185" y="365"/>
                </a:lnTo>
                <a:lnTo>
                  <a:pt x="185" y="395"/>
                </a:lnTo>
                <a:lnTo>
                  <a:pt x="289" y="395"/>
                </a:lnTo>
                <a:lnTo>
                  <a:pt x="289" y="453"/>
                </a:lnTo>
                <a:lnTo>
                  <a:pt x="185" y="453"/>
                </a:lnTo>
                <a:lnTo>
                  <a:pt x="185" y="483"/>
                </a:lnTo>
                <a:lnTo>
                  <a:pt x="289" y="483"/>
                </a:lnTo>
                <a:lnTo>
                  <a:pt x="289" y="541"/>
                </a:lnTo>
                <a:lnTo>
                  <a:pt x="185" y="541"/>
                </a:lnTo>
                <a:lnTo>
                  <a:pt x="185" y="573"/>
                </a:lnTo>
                <a:lnTo>
                  <a:pt x="289" y="573"/>
                </a:lnTo>
                <a:lnTo>
                  <a:pt x="289" y="629"/>
                </a:lnTo>
                <a:lnTo>
                  <a:pt x="185" y="629"/>
                </a:lnTo>
                <a:lnTo>
                  <a:pt x="185" y="661"/>
                </a:lnTo>
                <a:lnTo>
                  <a:pt x="289" y="661"/>
                </a:lnTo>
                <a:lnTo>
                  <a:pt x="289" y="1288"/>
                </a:lnTo>
                <a:lnTo>
                  <a:pt x="289" y="1288"/>
                </a:lnTo>
                <a:lnTo>
                  <a:pt x="287" y="1310"/>
                </a:lnTo>
                <a:lnTo>
                  <a:pt x="280" y="1329"/>
                </a:lnTo>
                <a:lnTo>
                  <a:pt x="271" y="1347"/>
                </a:lnTo>
                <a:lnTo>
                  <a:pt x="257" y="1362"/>
                </a:lnTo>
                <a:lnTo>
                  <a:pt x="244" y="1374"/>
                </a:lnTo>
                <a:lnTo>
                  <a:pt x="226" y="1383"/>
                </a:lnTo>
                <a:lnTo>
                  <a:pt x="205" y="1389"/>
                </a:lnTo>
                <a:lnTo>
                  <a:pt x="185" y="1392"/>
                </a:lnTo>
                <a:lnTo>
                  <a:pt x="185" y="1392"/>
                </a:lnTo>
                <a:lnTo>
                  <a:pt x="165" y="1389"/>
                </a:lnTo>
                <a:lnTo>
                  <a:pt x="144" y="1383"/>
                </a:lnTo>
                <a:lnTo>
                  <a:pt x="129" y="1374"/>
                </a:lnTo>
                <a:lnTo>
                  <a:pt x="113" y="1362"/>
                </a:lnTo>
                <a:lnTo>
                  <a:pt x="99" y="1347"/>
                </a:lnTo>
                <a:lnTo>
                  <a:pt x="90" y="1329"/>
                </a:lnTo>
                <a:lnTo>
                  <a:pt x="84" y="1310"/>
                </a:lnTo>
                <a:lnTo>
                  <a:pt x="81" y="1288"/>
                </a:lnTo>
                <a:lnTo>
                  <a:pt x="81" y="133"/>
                </a:lnTo>
                <a:lnTo>
                  <a:pt x="50" y="133"/>
                </a:lnTo>
                <a:lnTo>
                  <a:pt x="50" y="1288"/>
                </a:lnTo>
                <a:lnTo>
                  <a:pt x="50" y="1288"/>
                </a:lnTo>
                <a:lnTo>
                  <a:pt x="52" y="1301"/>
                </a:lnTo>
                <a:lnTo>
                  <a:pt x="52" y="1315"/>
                </a:lnTo>
                <a:lnTo>
                  <a:pt x="61" y="1342"/>
                </a:lnTo>
                <a:lnTo>
                  <a:pt x="72" y="1365"/>
                </a:lnTo>
                <a:lnTo>
                  <a:pt x="90" y="1385"/>
                </a:lnTo>
                <a:lnTo>
                  <a:pt x="111" y="1401"/>
                </a:lnTo>
                <a:lnTo>
                  <a:pt x="133" y="1414"/>
                </a:lnTo>
                <a:lnTo>
                  <a:pt x="158" y="1421"/>
                </a:lnTo>
                <a:lnTo>
                  <a:pt x="172" y="1423"/>
                </a:lnTo>
                <a:lnTo>
                  <a:pt x="185" y="1423"/>
                </a:lnTo>
                <a:lnTo>
                  <a:pt x="185" y="1423"/>
                </a:lnTo>
                <a:lnTo>
                  <a:pt x="199" y="1423"/>
                </a:lnTo>
                <a:lnTo>
                  <a:pt x="212" y="1421"/>
                </a:lnTo>
                <a:lnTo>
                  <a:pt x="237" y="1414"/>
                </a:lnTo>
                <a:lnTo>
                  <a:pt x="262" y="1401"/>
                </a:lnTo>
                <a:lnTo>
                  <a:pt x="280" y="1385"/>
                </a:lnTo>
                <a:lnTo>
                  <a:pt x="298" y="1365"/>
                </a:lnTo>
                <a:lnTo>
                  <a:pt x="309" y="1342"/>
                </a:lnTo>
                <a:lnTo>
                  <a:pt x="318" y="1315"/>
                </a:lnTo>
                <a:lnTo>
                  <a:pt x="320" y="1301"/>
                </a:lnTo>
                <a:lnTo>
                  <a:pt x="320" y="1288"/>
                </a:lnTo>
                <a:lnTo>
                  <a:pt x="320" y="133"/>
                </a:lnTo>
                <a:lnTo>
                  <a:pt x="289" y="133"/>
                </a:lnTo>
                <a:lnTo>
                  <a:pt x="289" y="187"/>
                </a:lnTo>
                <a:close/>
                <a:moveTo>
                  <a:pt x="325" y="0"/>
                </a:moveTo>
                <a:lnTo>
                  <a:pt x="54" y="0"/>
                </a:lnTo>
                <a:lnTo>
                  <a:pt x="54" y="0"/>
                </a:lnTo>
                <a:lnTo>
                  <a:pt x="43" y="2"/>
                </a:lnTo>
                <a:lnTo>
                  <a:pt x="34" y="4"/>
                </a:lnTo>
                <a:lnTo>
                  <a:pt x="25" y="9"/>
                </a:lnTo>
                <a:lnTo>
                  <a:pt x="16" y="16"/>
                </a:lnTo>
                <a:lnTo>
                  <a:pt x="9" y="25"/>
                </a:lnTo>
                <a:lnTo>
                  <a:pt x="5" y="34"/>
                </a:lnTo>
                <a:lnTo>
                  <a:pt x="2" y="43"/>
                </a:lnTo>
                <a:lnTo>
                  <a:pt x="0" y="54"/>
                </a:lnTo>
                <a:lnTo>
                  <a:pt x="0" y="54"/>
                </a:lnTo>
                <a:lnTo>
                  <a:pt x="2" y="63"/>
                </a:lnTo>
                <a:lnTo>
                  <a:pt x="5" y="74"/>
                </a:lnTo>
                <a:lnTo>
                  <a:pt x="9" y="83"/>
                </a:lnTo>
                <a:lnTo>
                  <a:pt x="16" y="90"/>
                </a:lnTo>
                <a:lnTo>
                  <a:pt x="25" y="97"/>
                </a:lnTo>
                <a:lnTo>
                  <a:pt x="34" y="101"/>
                </a:lnTo>
                <a:lnTo>
                  <a:pt x="43" y="106"/>
                </a:lnTo>
                <a:lnTo>
                  <a:pt x="54" y="106"/>
                </a:lnTo>
                <a:lnTo>
                  <a:pt x="84" y="106"/>
                </a:lnTo>
                <a:lnTo>
                  <a:pt x="84" y="74"/>
                </a:lnTo>
                <a:lnTo>
                  <a:pt x="54" y="74"/>
                </a:lnTo>
                <a:lnTo>
                  <a:pt x="54" y="74"/>
                </a:lnTo>
                <a:lnTo>
                  <a:pt x="45" y="72"/>
                </a:lnTo>
                <a:lnTo>
                  <a:pt x="38" y="68"/>
                </a:lnTo>
                <a:lnTo>
                  <a:pt x="34" y="61"/>
                </a:lnTo>
                <a:lnTo>
                  <a:pt x="34" y="54"/>
                </a:lnTo>
                <a:lnTo>
                  <a:pt x="34" y="54"/>
                </a:lnTo>
                <a:lnTo>
                  <a:pt x="34" y="45"/>
                </a:lnTo>
                <a:lnTo>
                  <a:pt x="38" y="38"/>
                </a:lnTo>
                <a:lnTo>
                  <a:pt x="45" y="34"/>
                </a:lnTo>
                <a:lnTo>
                  <a:pt x="54" y="34"/>
                </a:lnTo>
                <a:lnTo>
                  <a:pt x="325" y="34"/>
                </a:lnTo>
                <a:lnTo>
                  <a:pt x="325" y="34"/>
                </a:lnTo>
                <a:lnTo>
                  <a:pt x="332" y="34"/>
                </a:lnTo>
                <a:lnTo>
                  <a:pt x="338" y="38"/>
                </a:lnTo>
                <a:lnTo>
                  <a:pt x="343" y="45"/>
                </a:lnTo>
                <a:lnTo>
                  <a:pt x="345" y="54"/>
                </a:lnTo>
                <a:lnTo>
                  <a:pt x="345" y="54"/>
                </a:lnTo>
                <a:lnTo>
                  <a:pt x="343" y="61"/>
                </a:lnTo>
                <a:lnTo>
                  <a:pt x="338" y="68"/>
                </a:lnTo>
                <a:lnTo>
                  <a:pt x="332" y="72"/>
                </a:lnTo>
                <a:lnTo>
                  <a:pt x="325" y="74"/>
                </a:lnTo>
                <a:lnTo>
                  <a:pt x="293" y="74"/>
                </a:lnTo>
                <a:lnTo>
                  <a:pt x="293" y="106"/>
                </a:lnTo>
                <a:lnTo>
                  <a:pt x="325" y="106"/>
                </a:lnTo>
                <a:lnTo>
                  <a:pt x="325" y="106"/>
                </a:lnTo>
                <a:lnTo>
                  <a:pt x="334" y="106"/>
                </a:lnTo>
                <a:lnTo>
                  <a:pt x="345" y="101"/>
                </a:lnTo>
                <a:lnTo>
                  <a:pt x="354" y="97"/>
                </a:lnTo>
                <a:lnTo>
                  <a:pt x="361" y="90"/>
                </a:lnTo>
                <a:lnTo>
                  <a:pt x="368" y="83"/>
                </a:lnTo>
                <a:lnTo>
                  <a:pt x="372" y="74"/>
                </a:lnTo>
                <a:lnTo>
                  <a:pt x="375" y="63"/>
                </a:lnTo>
                <a:lnTo>
                  <a:pt x="377" y="54"/>
                </a:lnTo>
                <a:lnTo>
                  <a:pt x="377" y="54"/>
                </a:lnTo>
                <a:lnTo>
                  <a:pt x="375" y="43"/>
                </a:lnTo>
                <a:lnTo>
                  <a:pt x="372" y="34"/>
                </a:lnTo>
                <a:lnTo>
                  <a:pt x="368" y="25"/>
                </a:lnTo>
                <a:lnTo>
                  <a:pt x="361" y="16"/>
                </a:lnTo>
                <a:lnTo>
                  <a:pt x="354" y="9"/>
                </a:lnTo>
                <a:lnTo>
                  <a:pt x="345" y="4"/>
                </a:lnTo>
                <a:lnTo>
                  <a:pt x="334" y="2"/>
                </a:lnTo>
                <a:lnTo>
                  <a:pt x="325" y="0"/>
                </a:lnTo>
                <a:lnTo>
                  <a:pt x="3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95" name="组合 28"/>
          <p:cNvGrpSpPr>
            <a:grpSpLocks/>
          </p:cNvGrpSpPr>
          <p:nvPr/>
        </p:nvGrpSpPr>
        <p:grpSpPr bwMode="auto">
          <a:xfrm>
            <a:off x="2173288" y="2257425"/>
            <a:ext cx="303212" cy="404813"/>
            <a:chOff x="0" y="0"/>
            <a:chExt cx="1389063" cy="1854200"/>
          </a:xfrm>
        </p:grpSpPr>
        <p:sp>
          <p:nvSpPr>
            <p:cNvPr id="39996" name="Freeform 30"/>
            <p:cNvSpPr>
              <a:spLocks noEditPoints="1" noChangeArrowheads="1"/>
            </p:cNvSpPr>
            <p:nvPr/>
          </p:nvSpPr>
          <p:spPr bwMode="auto">
            <a:xfrm>
              <a:off x="0" y="755650"/>
              <a:ext cx="1389063" cy="1098550"/>
            </a:xfrm>
            <a:custGeom>
              <a:avLst/>
              <a:gdLst>
                <a:gd name="T0" fmla="*/ 598 w 875"/>
                <a:gd name="T1" fmla="*/ 38 h 692"/>
                <a:gd name="T2" fmla="*/ 589 w 875"/>
                <a:gd name="T3" fmla="*/ 11 h 692"/>
                <a:gd name="T4" fmla="*/ 564 w 875"/>
                <a:gd name="T5" fmla="*/ 0 h 692"/>
                <a:gd name="T6" fmla="*/ 431 w 875"/>
                <a:gd name="T7" fmla="*/ 38 h 692"/>
                <a:gd name="T8" fmla="*/ 440 w 875"/>
                <a:gd name="T9" fmla="*/ 175 h 692"/>
                <a:gd name="T10" fmla="*/ 460 w 875"/>
                <a:gd name="T11" fmla="*/ 295 h 692"/>
                <a:gd name="T12" fmla="*/ 505 w 875"/>
                <a:gd name="T13" fmla="*/ 327 h 692"/>
                <a:gd name="T14" fmla="*/ 600 w 875"/>
                <a:gd name="T15" fmla="*/ 327 h 692"/>
                <a:gd name="T16" fmla="*/ 692 w 875"/>
                <a:gd name="T17" fmla="*/ 351 h 692"/>
                <a:gd name="T18" fmla="*/ 742 w 875"/>
                <a:gd name="T19" fmla="*/ 378 h 692"/>
                <a:gd name="T20" fmla="*/ 789 w 875"/>
                <a:gd name="T21" fmla="*/ 430 h 692"/>
                <a:gd name="T22" fmla="*/ 807 w 875"/>
                <a:gd name="T23" fmla="*/ 493 h 692"/>
                <a:gd name="T24" fmla="*/ 803 w 875"/>
                <a:gd name="T25" fmla="*/ 534 h 692"/>
                <a:gd name="T26" fmla="*/ 780 w 875"/>
                <a:gd name="T27" fmla="*/ 584 h 692"/>
                <a:gd name="T28" fmla="*/ 742 w 875"/>
                <a:gd name="T29" fmla="*/ 615 h 692"/>
                <a:gd name="T30" fmla="*/ 708 w 875"/>
                <a:gd name="T31" fmla="*/ 627 h 692"/>
                <a:gd name="T32" fmla="*/ 640 w 875"/>
                <a:gd name="T33" fmla="*/ 618 h 692"/>
                <a:gd name="T34" fmla="*/ 580 w 875"/>
                <a:gd name="T35" fmla="*/ 584 h 692"/>
                <a:gd name="T36" fmla="*/ 525 w 875"/>
                <a:gd name="T37" fmla="*/ 536 h 692"/>
                <a:gd name="T38" fmla="*/ 487 w 875"/>
                <a:gd name="T39" fmla="*/ 489 h 692"/>
                <a:gd name="T40" fmla="*/ 440 w 875"/>
                <a:gd name="T41" fmla="*/ 401 h 692"/>
                <a:gd name="T42" fmla="*/ 363 w 875"/>
                <a:gd name="T43" fmla="*/ 442 h 692"/>
                <a:gd name="T44" fmla="*/ 302 w 875"/>
                <a:gd name="T45" fmla="*/ 489 h 692"/>
                <a:gd name="T46" fmla="*/ 225 w 875"/>
                <a:gd name="T47" fmla="*/ 566 h 692"/>
                <a:gd name="T48" fmla="*/ 171 w 875"/>
                <a:gd name="T49" fmla="*/ 548 h 692"/>
                <a:gd name="T50" fmla="*/ 239 w 875"/>
                <a:gd name="T51" fmla="*/ 473 h 692"/>
                <a:gd name="T52" fmla="*/ 331 w 875"/>
                <a:gd name="T53" fmla="*/ 399 h 692"/>
                <a:gd name="T54" fmla="*/ 422 w 875"/>
                <a:gd name="T55" fmla="*/ 351 h 692"/>
                <a:gd name="T56" fmla="*/ 399 w 875"/>
                <a:gd name="T57" fmla="*/ 266 h 692"/>
                <a:gd name="T58" fmla="*/ 381 w 875"/>
                <a:gd name="T59" fmla="*/ 146 h 692"/>
                <a:gd name="T60" fmla="*/ 377 w 875"/>
                <a:gd name="T61" fmla="*/ 42 h 692"/>
                <a:gd name="T62" fmla="*/ 311 w 875"/>
                <a:gd name="T63" fmla="*/ 0 h 692"/>
                <a:gd name="T64" fmla="*/ 286 w 875"/>
                <a:gd name="T65" fmla="*/ 11 h 692"/>
                <a:gd name="T66" fmla="*/ 277 w 875"/>
                <a:gd name="T67" fmla="*/ 148 h 692"/>
                <a:gd name="T68" fmla="*/ 70 w 875"/>
                <a:gd name="T69" fmla="*/ 261 h 692"/>
                <a:gd name="T70" fmla="*/ 27 w 875"/>
                <a:gd name="T71" fmla="*/ 315 h 692"/>
                <a:gd name="T72" fmla="*/ 2 w 875"/>
                <a:gd name="T73" fmla="*/ 385 h 692"/>
                <a:gd name="T74" fmla="*/ 0 w 875"/>
                <a:gd name="T75" fmla="*/ 577 h 692"/>
                <a:gd name="T76" fmla="*/ 18 w 875"/>
                <a:gd name="T77" fmla="*/ 642 h 692"/>
                <a:gd name="T78" fmla="*/ 59 w 875"/>
                <a:gd name="T79" fmla="*/ 683 h 692"/>
                <a:gd name="T80" fmla="*/ 778 w 875"/>
                <a:gd name="T81" fmla="*/ 692 h 692"/>
                <a:gd name="T82" fmla="*/ 816 w 875"/>
                <a:gd name="T83" fmla="*/ 683 h 692"/>
                <a:gd name="T84" fmla="*/ 859 w 875"/>
                <a:gd name="T85" fmla="*/ 642 h 692"/>
                <a:gd name="T86" fmla="*/ 875 w 875"/>
                <a:gd name="T87" fmla="*/ 577 h 692"/>
                <a:gd name="T88" fmla="*/ 873 w 875"/>
                <a:gd name="T89" fmla="*/ 385 h 692"/>
                <a:gd name="T90" fmla="*/ 848 w 875"/>
                <a:gd name="T91" fmla="*/ 315 h 692"/>
                <a:gd name="T92" fmla="*/ 805 w 875"/>
                <a:gd name="T93" fmla="*/ 261 h 692"/>
                <a:gd name="T94" fmla="*/ 710 w 875"/>
                <a:gd name="T95" fmla="*/ 570 h 692"/>
                <a:gd name="T96" fmla="*/ 726 w 875"/>
                <a:gd name="T97" fmla="*/ 561 h 692"/>
                <a:gd name="T98" fmla="*/ 744 w 875"/>
                <a:gd name="T99" fmla="*/ 541 h 692"/>
                <a:gd name="T100" fmla="*/ 753 w 875"/>
                <a:gd name="T101" fmla="*/ 512 h 692"/>
                <a:gd name="T102" fmla="*/ 751 w 875"/>
                <a:gd name="T103" fmla="*/ 482 h 692"/>
                <a:gd name="T104" fmla="*/ 733 w 875"/>
                <a:gd name="T105" fmla="*/ 444 h 692"/>
                <a:gd name="T106" fmla="*/ 697 w 875"/>
                <a:gd name="T107" fmla="*/ 415 h 692"/>
                <a:gd name="T108" fmla="*/ 647 w 875"/>
                <a:gd name="T109" fmla="*/ 392 h 692"/>
                <a:gd name="T110" fmla="*/ 571 w 875"/>
                <a:gd name="T111" fmla="*/ 376 h 692"/>
                <a:gd name="T112" fmla="*/ 492 w 875"/>
                <a:gd name="T113" fmla="*/ 385 h 692"/>
                <a:gd name="T114" fmla="*/ 516 w 875"/>
                <a:gd name="T115" fmla="*/ 435 h 692"/>
                <a:gd name="T116" fmla="*/ 548 w 875"/>
                <a:gd name="T117" fmla="*/ 480 h 692"/>
                <a:gd name="T118" fmla="*/ 613 w 875"/>
                <a:gd name="T119" fmla="*/ 543 h 692"/>
                <a:gd name="T120" fmla="*/ 674 w 875"/>
                <a:gd name="T121" fmla="*/ 572 h 692"/>
                <a:gd name="T122" fmla="*/ 710 w 875"/>
                <a:gd name="T123" fmla="*/ 570 h 6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5"/>
                <a:gd name="T187" fmla="*/ 0 h 692"/>
                <a:gd name="T188" fmla="*/ 875 w 875"/>
                <a:gd name="T189" fmla="*/ 692 h 6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5" h="692">
                  <a:moveTo>
                    <a:pt x="787" y="250"/>
                  </a:moveTo>
                  <a:lnTo>
                    <a:pt x="598" y="148"/>
                  </a:lnTo>
                  <a:lnTo>
                    <a:pt x="598" y="38"/>
                  </a:lnTo>
                  <a:lnTo>
                    <a:pt x="598" y="38"/>
                  </a:lnTo>
                  <a:lnTo>
                    <a:pt x="595" y="24"/>
                  </a:lnTo>
                  <a:lnTo>
                    <a:pt x="589" y="11"/>
                  </a:lnTo>
                  <a:lnTo>
                    <a:pt x="577" y="4"/>
                  </a:lnTo>
                  <a:lnTo>
                    <a:pt x="571" y="2"/>
                  </a:lnTo>
                  <a:lnTo>
                    <a:pt x="564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33" y="101"/>
                  </a:lnTo>
                  <a:lnTo>
                    <a:pt x="440" y="175"/>
                  </a:lnTo>
                  <a:lnTo>
                    <a:pt x="444" y="214"/>
                  </a:lnTo>
                  <a:lnTo>
                    <a:pt x="451" y="254"/>
                  </a:lnTo>
                  <a:lnTo>
                    <a:pt x="460" y="295"/>
                  </a:lnTo>
                  <a:lnTo>
                    <a:pt x="471" y="333"/>
                  </a:lnTo>
                  <a:lnTo>
                    <a:pt x="471" y="333"/>
                  </a:lnTo>
                  <a:lnTo>
                    <a:pt x="505" y="327"/>
                  </a:lnTo>
                  <a:lnTo>
                    <a:pt x="537" y="324"/>
                  </a:lnTo>
                  <a:lnTo>
                    <a:pt x="568" y="324"/>
                  </a:lnTo>
                  <a:lnTo>
                    <a:pt x="600" y="327"/>
                  </a:lnTo>
                  <a:lnTo>
                    <a:pt x="631" y="331"/>
                  </a:lnTo>
                  <a:lnTo>
                    <a:pt x="661" y="340"/>
                  </a:lnTo>
                  <a:lnTo>
                    <a:pt x="692" y="351"/>
                  </a:lnTo>
                  <a:lnTo>
                    <a:pt x="722" y="367"/>
                  </a:lnTo>
                  <a:lnTo>
                    <a:pt x="722" y="367"/>
                  </a:lnTo>
                  <a:lnTo>
                    <a:pt x="742" y="378"/>
                  </a:lnTo>
                  <a:lnTo>
                    <a:pt x="760" y="394"/>
                  </a:lnTo>
                  <a:lnTo>
                    <a:pt x="776" y="412"/>
                  </a:lnTo>
                  <a:lnTo>
                    <a:pt x="789" y="430"/>
                  </a:lnTo>
                  <a:lnTo>
                    <a:pt x="798" y="451"/>
                  </a:lnTo>
                  <a:lnTo>
                    <a:pt x="805" y="471"/>
                  </a:lnTo>
                  <a:lnTo>
                    <a:pt x="807" y="493"/>
                  </a:lnTo>
                  <a:lnTo>
                    <a:pt x="807" y="516"/>
                  </a:lnTo>
                  <a:lnTo>
                    <a:pt x="807" y="516"/>
                  </a:lnTo>
                  <a:lnTo>
                    <a:pt x="803" y="534"/>
                  </a:lnTo>
                  <a:lnTo>
                    <a:pt x="798" y="552"/>
                  </a:lnTo>
                  <a:lnTo>
                    <a:pt x="792" y="568"/>
                  </a:lnTo>
                  <a:lnTo>
                    <a:pt x="780" y="584"/>
                  </a:lnTo>
                  <a:lnTo>
                    <a:pt x="769" y="595"/>
                  </a:lnTo>
                  <a:lnTo>
                    <a:pt x="755" y="606"/>
                  </a:lnTo>
                  <a:lnTo>
                    <a:pt x="742" y="615"/>
                  </a:lnTo>
                  <a:lnTo>
                    <a:pt x="726" y="622"/>
                  </a:lnTo>
                  <a:lnTo>
                    <a:pt x="726" y="622"/>
                  </a:lnTo>
                  <a:lnTo>
                    <a:pt x="708" y="627"/>
                  </a:lnTo>
                  <a:lnTo>
                    <a:pt x="690" y="627"/>
                  </a:lnTo>
                  <a:lnTo>
                    <a:pt x="665" y="624"/>
                  </a:lnTo>
                  <a:lnTo>
                    <a:pt x="640" y="618"/>
                  </a:lnTo>
                  <a:lnTo>
                    <a:pt x="611" y="604"/>
                  </a:lnTo>
                  <a:lnTo>
                    <a:pt x="595" y="595"/>
                  </a:lnTo>
                  <a:lnTo>
                    <a:pt x="580" y="584"/>
                  </a:lnTo>
                  <a:lnTo>
                    <a:pt x="561" y="570"/>
                  </a:lnTo>
                  <a:lnTo>
                    <a:pt x="543" y="554"/>
                  </a:lnTo>
                  <a:lnTo>
                    <a:pt x="525" y="536"/>
                  </a:lnTo>
                  <a:lnTo>
                    <a:pt x="507" y="514"/>
                  </a:lnTo>
                  <a:lnTo>
                    <a:pt x="507" y="514"/>
                  </a:lnTo>
                  <a:lnTo>
                    <a:pt x="487" y="489"/>
                  </a:lnTo>
                  <a:lnTo>
                    <a:pt x="469" y="460"/>
                  </a:lnTo>
                  <a:lnTo>
                    <a:pt x="453" y="430"/>
                  </a:lnTo>
                  <a:lnTo>
                    <a:pt x="440" y="401"/>
                  </a:lnTo>
                  <a:lnTo>
                    <a:pt x="440" y="401"/>
                  </a:lnTo>
                  <a:lnTo>
                    <a:pt x="401" y="419"/>
                  </a:lnTo>
                  <a:lnTo>
                    <a:pt x="363" y="442"/>
                  </a:lnTo>
                  <a:lnTo>
                    <a:pt x="363" y="442"/>
                  </a:lnTo>
                  <a:lnTo>
                    <a:pt x="329" y="464"/>
                  </a:lnTo>
                  <a:lnTo>
                    <a:pt x="302" y="489"/>
                  </a:lnTo>
                  <a:lnTo>
                    <a:pt x="275" y="512"/>
                  </a:lnTo>
                  <a:lnTo>
                    <a:pt x="255" y="534"/>
                  </a:lnTo>
                  <a:lnTo>
                    <a:pt x="225" y="566"/>
                  </a:lnTo>
                  <a:lnTo>
                    <a:pt x="214" y="579"/>
                  </a:lnTo>
                  <a:lnTo>
                    <a:pt x="171" y="548"/>
                  </a:lnTo>
                  <a:lnTo>
                    <a:pt x="171" y="548"/>
                  </a:lnTo>
                  <a:lnTo>
                    <a:pt x="183" y="532"/>
                  </a:lnTo>
                  <a:lnTo>
                    <a:pt x="216" y="496"/>
                  </a:lnTo>
                  <a:lnTo>
                    <a:pt x="239" y="473"/>
                  </a:lnTo>
                  <a:lnTo>
                    <a:pt x="266" y="448"/>
                  </a:lnTo>
                  <a:lnTo>
                    <a:pt x="295" y="424"/>
                  </a:lnTo>
                  <a:lnTo>
                    <a:pt x="331" y="399"/>
                  </a:lnTo>
                  <a:lnTo>
                    <a:pt x="331" y="399"/>
                  </a:lnTo>
                  <a:lnTo>
                    <a:pt x="377" y="372"/>
                  </a:lnTo>
                  <a:lnTo>
                    <a:pt x="422" y="351"/>
                  </a:lnTo>
                  <a:lnTo>
                    <a:pt x="422" y="351"/>
                  </a:lnTo>
                  <a:lnTo>
                    <a:pt x="408" y="309"/>
                  </a:lnTo>
                  <a:lnTo>
                    <a:pt x="399" y="266"/>
                  </a:lnTo>
                  <a:lnTo>
                    <a:pt x="390" y="225"/>
                  </a:lnTo>
                  <a:lnTo>
                    <a:pt x="386" y="184"/>
                  </a:lnTo>
                  <a:lnTo>
                    <a:pt x="381" y="146"/>
                  </a:lnTo>
                  <a:lnTo>
                    <a:pt x="379" y="108"/>
                  </a:lnTo>
                  <a:lnTo>
                    <a:pt x="377" y="42"/>
                  </a:lnTo>
                  <a:lnTo>
                    <a:pt x="377" y="42"/>
                  </a:lnTo>
                  <a:lnTo>
                    <a:pt x="377" y="0"/>
                  </a:lnTo>
                  <a:lnTo>
                    <a:pt x="311" y="0"/>
                  </a:lnTo>
                  <a:lnTo>
                    <a:pt x="311" y="0"/>
                  </a:lnTo>
                  <a:lnTo>
                    <a:pt x="304" y="2"/>
                  </a:lnTo>
                  <a:lnTo>
                    <a:pt x="298" y="4"/>
                  </a:lnTo>
                  <a:lnTo>
                    <a:pt x="286" y="11"/>
                  </a:lnTo>
                  <a:lnTo>
                    <a:pt x="280" y="24"/>
                  </a:lnTo>
                  <a:lnTo>
                    <a:pt x="277" y="38"/>
                  </a:lnTo>
                  <a:lnTo>
                    <a:pt x="277" y="148"/>
                  </a:lnTo>
                  <a:lnTo>
                    <a:pt x="88" y="250"/>
                  </a:lnTo>
                  <a:lnTo>
                    <a:pt x="88" y="250"/>
                  </a:lnTo>
                  <a:lnTo>
                    <a:pt x="70" y="261"/>
                  </a:lnTo>
                  <a:lnTo>
                    <a:pt x="54" y="277"/>
                  </a:lnTo>
                  <a:lnTo>
                    <a:pt x="38" y="295"/>
                  </a:lnTo>
                  <a:lnTo>
                    <a:pt x="27" y="315"/>
                  </a:lnTo>
                  <a:lnTo>
                    <a:pt x="16" y="338"/>
                  </a:lnTo>
                  <a:lnTo>
                    <a:pt x="7" y="363"/>
                  </a:lnTo>
                  <a:lnTo>
                    <a:pt x="2" y="385"/>
                  </a:lnTo>
                  <a:lnTo>
                    <a:pt x="0" y="410"/>
                  </a:lnTo>
                  <a:lnTo>
                    <a:pt x="0" y="577"/>
                  </a:lnTo>
                  <a:lnTo>
                    <a:pt x="0" y="577"/>
                  </a:lnTo>
                  <a:lnTo>
                    <a:pt x="2" y="602"/>
                  </a:lnTo>
                  <a:lnTo>
                    <a:pt x="9" y="622"/>
                  </a:lnTo>
                  <a:lnTo>
                    <a:pt x="18" y="642"/>
                  </a:lnTo>
                  <a:lnTo>
                    <a:pt x="29" y="658"/>
                  </a:lnTo>
                  <a:lnTo>
                    <a:pt x="43" y="672"/>
                  </a:lnTo>
                  <a:lnTo>
                    <a:pt x="59" y="683"/>
                  </a:lnTo>
                  <a:lnTo>
                    <a:pt x="77" y="690"/>
                  </a:lnTo>
                  <a:lnTo>
                    <a:pt x="97" y="692"/>
                  </a:lnTo>
                  <a:lnTo>
                    <a:pt x="778" y="692"/>
                  </a:lnTo>
                  <a:lnTo>
                    <a:pt x="778" y="692"/>
                  </a:lnTo>
                  <a:lnTo>
                    <a:pt x="798" y="690"/>
                  </a:lnTo>
                  <a:lnTo>
                    <a:pt x="816" y="683"/>
                  </a:lnTo>
                  <a:lnTo>
                    <a:pt x="832" y="672"/>
                  </a:lnTo>
                  <a:lnTo>
                    <a:pt x="846" y="658"/>
                  </a:lnTo>
                  <a:lnTo>
                    <a:pt x="859" y="642"/>
                  </a:lnTo>
                  <a:lnTo>
                    <a:pt x="868" y="622"/>
                  </a:lnTo>
                  <a:lnTo>
                    <a:pt x="873" y="602"/>
                  </a:lnTo>
                  <a:lnTo>
                    <a:pt x="875" y="577"/>
                  </a:lnTo>
                  <a:lnTo>
                    <a:pt x="875" y="410"/>
                  </a:lnTo>
                  <a:lnTo>
                    <a:pt x="875" y="410"/>
                  </a:lnTo>
                  <a:lnTo>
                    <a:pt x="873" y="385"/>
                  </a:lnTo>
                  <a:lnTo>
                    <a:pt x="868" y="363"/>
                  </a:lnTo>
                  <a:lnTo>
                    <a:pt x="859" y="338"/>
                  </a:lnTo>
                  <a:lnTo>
                    <a:pt x="848" y="315"/>
                  </a:lnTo>
                  <a:lnTo>
                    <a:pt x="837" y="295"/>
                  </a:lnTo>
                  <a:lnTo>
                    <a:pt x="821" y="277"/>
                  </a:lnTo>
                  <a:lnTo>
                    <a:pt x="805" y="261"/>
                  </a:lnTo>
                  <a:lnTo>
                    <a:pt x="787" y="250"/>
                  </a:lnTo>
                  <a:lnTo>
                    <a:pt x="787" y="250"/>
                  </a:lnTo>
                  <a:close/>
                  <a:moveTo>
                    <a:pt x="710" y="570"/>
                  </a:moveTo>
                  <a:lnTo>
                    <a:pt x="710" y="570"/>
                  </a:lnTo>
                  <a:lnTo>
                    <a:pt x="717" y="568"/>
                  </a:lnTo>
                  <a:lnTo>
                    <a:pt x="726" y="561"/>
                  </a:lnTo>
                  <a:lnTo>
                    <a:pt x="733" y="557"/>
                  </a:lnTo>
                  <a:lnTo>
                    <a:pt x="740" y="550"/>
                  </a:lnTo>
                  <a:lnTo>
                    <a:pt x="744" y="541"/>
                  </a:lnTo>
                  <a:lnTo>
                    <a:pt x="749" y="532"/>
                  </a:lnTo>
                  <a:lnTo>
                    <a:pt x="751" y="521"/>
                  </a:lnTo>
                  <a:lnTo>
                    <a:pt x="753" y="512"/>
                  </a:lnTo>
                  <a:lnTo>
                    <a:pt x="753" y="512"/>
                  </a:lnTo>
                  <a:lnTo>
                    <a:pt x="753" y="496"/>
                  </a:lnTo>
                  <a:lnTo>
                    <a:pt x="751" y="482"/>
                  </a:lnTo>
                  <a:lnTo>
                    <a:pt x="749" y="469"/>
                  </a:lnTo>
                  <a:lnTo>
                    <a:pt x="742" y="455"/>
                  </a:lnTo>
                  <a:lnTo>
                    <a:pt x="733" y="444"/>
                  </a:lnTo>
                  <a:lnTo>
                    <a:pt x="722" y="433"/>
                  </a:lnTo>
                  <a:lnTo>
                    <a:pt x="710" y="421"/>
                  </a:lnTo>
                  <a:lnTo>
                    <a:pt x="697" y="415"/>
                  </a:lnTo>
                  <a:lnTo>
                    <a:pt x="697" y="415"/>
                  </a:lnTo>
                  <a:lnTo>
                    <a:pt x="672" y="401"/>
                  </a:lnTo>
                  <a:lnTo>
                    <a:pt x="647" y="392"/>
                  </a:lnTo>
                  <a:lnTo>
                    <a:pt x="620" y="385"/>
                  </a:lnTo>
                  <a:lnTo>
                    <a:pt x="595" y="378"/>
                  </a:lnTo>
                  <a:lnTo>
                    <a:pt x="571" y="376"/>
                  </a:lnTo>
                  <a:lnTo>
                    <a:pt x="543" y="376"/>
                  </a:lnTo>
                  <a:lnTo>
                    <a:pt x="516" y="378"/>
                  </a:lnTo>
                  <a:lnTo>
                    <a:pt x="492" y="385"/>
                  </a:lnTo>
                  <a:lnTo>
                    <a:pt x="492" y="385"/>
                  </a:lnTo>
                  <a:lnTo>
                    <a:pt x="503" y="410"/>
                  </a:lnTo>
                  <a:lnTo>
                    <a:pt x="516" y="435"/>
                  </a:lnTo>
                  <a:lnTo>
                    <a:pt x="532" y="457"/>
                  </a:lnTo>
                  <a:lnTo>
                    <a:pt x="548" y="480"/>
                  </a:lnTo>
                  <a:lnTo>
                    <a:pt x="548" y="480"/>
                  </a:lnTo>
                  <a:lnTo>
                    <a:pt x="571" y="505"/>
                  </a:lnTo>
                  <a:lnTo>
                    <a:pt x="593" y="525"/>
                  </a:lnTo>
                  <a:lnTo>
                    <a:pt x="613" y="543"/>
                  </a:lnTo>
                  <a:lnTo>
                    <a:pt x="636" y="557"/>
                  </a:lnTo>
                  <a:lnTo>
                    <a:pt x="656" y="566"/>
                  </a:lnTo>
                  <a:lnTo>
                    <a:pt x="674" y="572"/>
                  </a:lnTo>
                  <a:lnTo>
                    <a:pt x="692" y="572"/>
                  </a:lnTo>
                  <a:lnTo>
                    <a:pt x="710" y="570"/>
                  </a:lnTo>
                  <a:lnTo>
                    <a:pt x="710" y="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7" name="Rectangle 31"/>
            <p:cNvSpPr>
              <a:spLocks noChangeArrowheads="1"/>
            </p:cNvSpPr>
            <p:nvPr/>
          </p:nvSpPr>
          <p:spPr bwMode="auto">
            <a:xfrm>
              <a:off x="519112" y="561975"/>
              <a:ext cx="350838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8" name="Freeform 32"/>
            <p:cNvSpPr>
              <a:spLocks noChangeArrowheads="1"/>
            </p:cNvSpPr>
            <p:nvPr/>
          </p:nvSpPr>
          <p:spPr bwMode="auto">
            <a:xfrm>
              <a:off x="547687" y="0"/>
              <a:ext cx="211138" cy="504825"/>
            </a:xfrm>
            <a:custGeom>
              <a:avLst/>
              <a:gdLst>
                <a:gd name="T0" fmla="*/ 90 w 133"/>
                <a:gd name="T1" fmla="*/ 315 h 318"/>
                <a:gd name="T2" fmla="*/ 90 w 133"/>
                <a:gd name="T3" fmla="*/ 315 h 318"/>
                <a:gd name="T4" fmla="*/ 72 w 133"/>
                <a:gd name="T5" fmla="*/ 318 h 318"/>
                <a:gd name="T6" fmla="*/ 59 w 133"/>
                <a:gd name="T7" fmla="*/ 315 h 318"/>
                <a:gd name="T8" fmla="*/ 45 w 133"/>
                <a:gd name="T9" fmla="*/ 311 h 318"/>
                <a:gd name="T10" fmla="*/ 36 w 133"/>
                <a:gd name="T11" fmla="*/ 302 h 318"/>
                <a:gd name="T12" fmla="*/ 25 w 133"/>
                <a:gd name="T13" fmla="*/ 293 h 318"/>
                <a:gd name="T14" fmla="*/ 18 w 133"/>
                <a:gd name="T15" fmla="*/ 279 h 318"/>
                <a:gd name="T16" fmla="*/ 11 w 133"/>
                <a:gd name="T17" fmla="*/ 266 h 318"/>
                <a:gd name="T18" fmla="*/ 7 w 133"/>
                <a:gd name="T19" fmla="*/ 250 h 318"/>
                <a:gd name="T20" fmla="*/ 2 w 133"/>
                <a:gd name="T21" fmla="*/ 234 h 318"/>
                <a:gd name="T22" fmla="*/ 0 w 133"/>
                <a:gd name="T23" fmla="*/ 216 h 318"/>
                <a:gd name="T24" fmla="*/ 0 w 133"/>
                <a:gd name="T25" fmla="*/ 198 h 318"/>
                <a:gd name="T26" fmla="*/ 2 w 133"/>
                <a:gd name="T27" fmla="*/ 180 h 318"/>
                <a:gd name="T28" fmla="*/ 4 w 133"/>
                <a:gd name="T29" fmla="*/ 162 h 318"/>
                <a:gd name="T30" fmla="*/ 9 w 133"/>
                <a:gd name="T31" fmla="*/ 144 h 318"/>
                <a:gd name="T32" fmla="*/ 16 w 133"/>
                <a:gd name="T33" fmla="*/ 128 h 318"/>
                <a:gd name="T34" fmla="*/ 23 w 133"/>
                <a:gd name="T35" fmla="*/ 115 h 318"/>
                <a:gd name="T36" fmla="*/ 23 w 133"/>
                <a:gd name="T37" fmla="*/ 115 h 318"/>
                <a:gd name="T38" fmla="*/ 43 w 133"/>
                <a:gd name="T39" fmla="*/ 83 h 318"/>
                <a:gd name="T40" fmla="*/ 61 w 133"/>
                <a:gd name="T41" fmla="*/ 56 h 318"/>
                <a:gd name="T42" fmla="*/ 77 w 133"/>
                <a:gd name="T43" fmla="*/ 36 h 318"/>
                <a:gd name="T44" fmla="*/ 92 w 133"/>
                <a:gd name="T45" fmla="*/ 22 h 318"/>
                <a:gd name="T46" fmla="*/ 106 w 133"/>
                <a:gd name="T47" fmla="*/ 11 h 318"/>
                <a:gd name="T48" fmla="*/ 115 w 133"/>
                <a:gd name="T49" fmla="*/ 4 h 318"/>
                <a:gd name="T50" fmla="*/ 122 w 133"/>
                <a:gd name="T51" fmla="*/ 0 h 318"/>
                <a:gd name="T52" fmla="*/ 122 w 133"/>
                <a:gd name="T53" fmla="*/ 0 h 318"/>
                <a:gd name="T54" fmla="*/ 115 w 133"/>
                <a:gd name="T55" fmla="*/ 15 h 318"/>
                <a:gd name="T56" fmla="*/ 106 w 133"/>
                <a:gd name="T57" fmla="*/ 33 h 318"/>
                <a:gd name="T58" fmla="*/ 99 w 133"/>
                <a:gd name="T59" fmla="*/ 58 h 318"/>
                <a:gd name="T60" fmla="*/ 92 w 133"/>
                <a:gd name="T61" fmla="*/ 88 h 318"/>
                <a:gd name="T62" fmla="*/ 92 w 133"/>
                <a:gd name="T63" fmla="*/ 103 h 318"/>
                <a:gd name="T64" fmla="*/ 92 w 133"/>
                <a:gd name="T65" fmla="*/ 119 h 318"/>
                <a:gd name="T66" fmla="*/ 92 w 133"/>
                <a:gd name="T67" fmla="*/ 135 h 318"/>
                <a:gd name="T68" fmla="*/ 97 w 133"/>
                <a:gd name="T69" fmla="*/ 153 h 318"/>
                <a:gd name="T70" fmla="*/ 101 w 133"/>
                <a:gd name="T71" fmla="*/ 171 h 318"/>
                <a:gd name="T72" fmla="*/ 108 w 133"/>
                <a:gd name="T73" fmla="*/ 187 h 318"/>
                <a:gd name="T74" fmla="*/ 108 w 133"/>
                <a:gd name="T75" fmla="*/ 187 h 318"/>
                <a:gd name="T76" fmla="*/ 120 w 133"/>
                <a:gd name="T77" fmla="*/ 207 h 318"/>
                <a:gd name="T78" fmla="*/ 126 w 133"/>
                <a:gd name="T79" fmla="*/ 227 h 318"/>
                <a:gd name="T80" fmla="*/ 131 w 133"/>
                <a:gd name="T81" fmla="*/ 248 h 318"/>
                <a:gd name="T82" fmla="*/ 133 w 133"/>
                <a:gd name="T83" fmla="*/ 266 h 318"/>
                <a:gd name="T84" fmla="*/ 129 w 133"/>
                <a:gd name="T85" fmla="*/ 284 h 318"/>
                <a:gd name="T86" fmla="*/ 126 w 133"/>
                <a:gd name="T87" fmla="*/ 291 h 318"/>
                <a:gd name="T88" fmla="*/ 122 w 133"/>
                <a:gd name="T89" fmla="*/ 297 h 318"/>
                <a:gd name="T90" fmla="*/ 115 w 133"/>
                <a:gd name="T91" fmla="*/ 304 h 318"/>
                <a:gd name="T92" fmla="*/ 108 w 133"/>
                <a:gd name="T93" fmla="*/ 309 h 318"/>
                <a:gd name="T94" fmla="*/ 99 w 133"/>
                <a:gd name="T95" fmla="*/ 313 h 318"/>
                <a:gd name="T96" fmla="*/ 90 w 133"/>
                <a:gd name="T97" fmla="*/ 315 h 318"/>
                <a:gd name="T98" fmla="*/ 90 w 133"/>
                <a:gd name="T99" fmla="*/ 315 h 3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"/>
                <a:gd name="T151" fmla="*/ 0 h 318"/>
                <a:gd name="T152" fmla="*/ 133 w 133"/>
                <a:gd name="T153" fmla="*/ 318 h 3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" h="318">
                  <a:moveTo>
                    <a:pt x="90" y="315"/>
                  </a:moveTo>
                  <a:lnTo>
                    <a:pt x="90" y="315"/>
                  </a:lnTo>
                  <a:lnTo>
                    <a:pt x="72" y="318"/>
                  </a:lnTo>
                  <a:lnTo>
                    <a:pt x="59" y="315"/>
                  </a:lnTo>
                  <a:lnTo>
                    <a:pt x="45" y="311"/>
                  </a:lnTo>
                  <a:lnTo>
                    <a:pt x="36" y="302"/>
                  </a:lnTo>
                  <a:lnTo>
                    <a:pt x="25" y="293"/>
                  </a:lnTo>
                  <a:lnTo>
                    <a:pt x="18" y="279"/>
                  </a:lnTo>
                  <a:lnTo>
                    <a:pt x="11" y="266"/>
                  </a:lnTo>
                  <a:lnTo>
                    <a:pt x="7" y="250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0" y="198"/>
                  </a:lnTo>
                  <a:lnTo>
                    <a:pt x="2" y="180"/>
                  </a:lnTo>
                  <a:lnTo>
                    <a:pt x="4" y="162"/>
                  </a:lnTo>
                  <a:lnTo>
                    <a:pt x="9" y="144"/>
                  </a:lnTo>
                  <a:lnTo>
                    <a:pt x="16" y="128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43" y="83"/>
                  </a:lnTo>
                  <a:lnTo>
                    <a:pt x="61" y="56"/>
                  </a:lnTo>
                  <a:lnTo>
                    <a:pt x="77" y="36"/>
                  </a:lnTo>
                  <a:lnTo>
                    <a:pt x="92" y="22"/>
                  </a:lnTo>
                  <a:lnTo>
                    <a:pt x="106" y="11"/>
                  </a:lnTo>
                  <a:lnTo>
                    <a:pt x="115" y="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5" y="15"/>
                  </a:lnTo>
                  <a:lnTo>
                    <a:pt x="106" y="33"/>
                  </a:lnTo>
                  <a:lnTo>
                    <a:pt x="99" y="58"/>
                  </a:lnTo>
                  <a:lnTo>
                    <a:pt x="92" y="88"/>
                  </a:lnTo>
                  <a:lnTo>
                    <a:pt x="92" y="103"/>
                  </a:lnTo>
                  <a:lnTo>
                    <a:pt x="92" y="119"/>
                  </a:lnTo>
                  <a:lnTo>
                    <a:pt x="92" y="135"/>
                  </a:lnTo>
                  <a:lnTo>
                    <a:pt x="97" y="153"/>
                  </a:lnTo>
                  <a:lnTo>
                    <a:pt x="101" y="171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20" y="207"/>
                  </a:lnTo>
                  <a:lnTo>
                    <a:pt x="126" y="227"/>
                  </a:lnTo>
                  <a:lnTo>
                    <a:pt x="131" y="248"/>
                  </a:lnTo>
                  <a:lnTo>
                    <a:pt x="133" y="266"/>
                  </a:lnTo>
                  <a:lnTo>
                    <a:pt x="129" y="284"/>
                  </a:lnTo>
                  <a:lnTo>
                    <a:pt x="126" y="291"/>
                  </a:lnTo>
                  <a:lnTo>
                    <a:pt x="122" y="297"/>
                  </a:lnTo>
                  <a:lnTo>
                    <a:pt x="115" y="304"/>
                  </a:lnTo>
                  <a:lnTo>
                    <a:pt x="108" y="309"/>
                  </a:lnTo>
                  <a:lnTo>
                    <a:pt x="99" y="313"/>
                  </a:lnTo>
                  <a:lnTo>
                    <a:pt x="90" y="315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9" name="Freeform 33"/>
          <p:cNvSpPr>
            <a:spLocks noEditPoints="1" noChangeArrowheads="1"/>
          </p:cNvSpPr>
          <p:nvPr/>
        </p:nvSpPr>
        <p:spPr bwMode="auto">
          <a:xfrm>
            <a:off x="9109075" y="2257425"/>
            <a:ext cx="147638" cy="482600"/>
          </a:xfrm>
          <a:custGeom>
            <a:avLst/>
            <a:gdLst>
              <a:gd name="T0" fmla="*/ 124 w 248"/>
              <a:gd name="T1" fmla="*/ 0 h 1430"/>
              <a:gd name="T2" fmla="*/ 74 w 248"/>
              <a:gd name="T3" fmla="*/ 9 h 1430"/>
              <a:gd name="T4" fmla="*/ 36 w 248"/>
              <a:gd name="T5" fmla="*/ 36 h 1430"/>
              <a:gd name="T6" fmla="*/ 9 w 248"/>
              <a:gd name="T7" fmla="*/ 77 h 1430"/>
              <a:gd name="T8" fmla="*/ 0 w 248"/>
              <a:gd name="T9" fmla="*/ 124 h 1430"/>
              <a:gd name="T10" fmla="*/ 0 w 248"/>
              <a:gd name="T11" fmla="*/ 138 h 1430"/>
              <a:gd name="T12" fmla="*/ 7 w 248"/>
              <a:gd name="T13" fmla="*/ 167 h 1430"/>
              <a:gd name="T14" fmla="*/ 20 w 248"/>
              <a:gd name="T15" fmla="*/ 192 h 1430"/>
              <a:gd name="T16" fmla="*/ 36 w 248"/>
              <a:gd name="T17" fmla="*/ 212 h 1430"/>
              <a:gd name="T18" fmla="*/ 47 w 248"/>
              <a:gd name="T19" fmla="*/ 1150 h 1430"/>
              <a:gd name="T20" fmla="*/ 47 w 248"/>
              <a:gd name="T21" fmla="*/ 1162 h 1430"/>
              <a:gd name="T22" fmla="*/ 54 w 248"/>
              <a:gd name="T23" fmla="*/ 1180 h 1430"/>
              <a:gd name="T24" fmla="*/ 68 w 248"/>
              <a:gd name="T25" fmla="*/ 1195 h 1430"/>
              <a:gd name="T26" fmla="*/ 86 w 248"/>
              <a:gd name="T27" fmla="*/ 1204 h 1430"/>
              <a:gd name="T28" fmla="*/ 97 w 248"/>
              <a:gd name="T29" fmla="*/ 728 h 1430"/>
              <a:gd name="T30" fmla="*/ 99 w 248"/>
              <a:gd name="T31" fmla="*/ 717 h 1430"/>
              <a:gd name="T32" fmla="*/ 113 w 248"/>
              <a:gd name="T33" fmla="*/ 704 h 1430"/>
              <a:gd name="T34" fmla="*/ 124 w 248"/>
              <a:gd name="T35" fmla="*/ 701 h 1430"/>
              <a:gd name="T36" fmla="*/ 142 w 248"/>
              <a:gd name="T37" fmla="*/ 710 h 1430"/>
              <a:gd name="T38" fmla="*/ 151 w 248"/>
              <a:gd name="T39" fmla="*/ 728 h 1430"/>
              <a:gd name="T40" fmla="*/ 151 w 248"/>
              <a:gd name="T41" fmla="*/ 1207 h 1430"/>
              <a:gd name="T42" fmla="*/ 169 w 248"/>
              <a:gd name="T43" fmla="*/ 1200 h 1430"/>
              <a:gd name="T44" fmla="*/ 185 w 248"/>
              <a:gd name="T45" fmla="*/ 1189 h 1430"/>
              <a:gd name="T46" fmla="*/ 196 w 248"/>
              <a:gd name="T47" fmla="*/ 1171 h 1430"/>
              <a:gd name="T48" fmla="*/ 201 w 248"/>
              <a:gd name="T49" fmla="*/ 1150 h 1430"/>
              <a:gd name="T50" fmla="*/ 131 w 248"/>
              <a:gd name="T51" fmla="*/ 591 h 1430"/>
              <a:gd name="T52" fmla="*/ 201 w 248"/>
              <a:gd name="T53" fmla="*/ 564 h 1430"/>
              <a:gd name="T54" fmla="*/ 131 w 248"/>
              <a:gd name="T55" fmla="*/ 521 h 1430"/>
              <a:gd name="T56" fmla="*/ 201 w 248"/>
              <a:gd name="T57" fmla="*/ 494 h 1430"/>
              <a:gd name="T58" fmla="*/ 131 w 248"/>
              <a:gd name="T59" fmla="*/ 451 h 1430"/>
              <a:gd name="T60" fmla="*/ 201 w 248"/>
              <a:gd name="T61" fmla="*/ 424 h 1430"/>
              <a:gd name="T62" fmla="*/ 131 w 248"/>
              <a:gd name="T63" fmla="*/ 383 h 1430"/>
              <a:gd name="T64" fmla="*/ 201 w 248"/>
              <a:gd name="T65" fmla="*/ 354 h 1430"/>
              <a:gd name="T66" fmla="*/ 131 w 248"/>
              <a:gd name="T67" fmla="*/ 313 h 1430"/>
              <a:gd name="T68" fmla="*/ 201 w 248"/>
              <a:gd name="T69" fmla="*/ 284 h 1430"/>
              <a:gd name="T70" fmla="*/ 201 w 248"/>
              <a:gd name="T71" fmla="*/ 221 h 1430"/>
              <a:gd name="T72" fmla="*/ 219 w 248"/>
              <a:gd name="T73" fmla="*/ 203 h 1430"/>
              <a:gd name="T74" fmla="*/ 235 w 248"/>
              <a:gd name="T75" fmla="*/ 178 h 1430"/>
              <a:gd name="T76" fmla="*/ 244 w 248"/>
              <a:gd name="T77" fmla="*/ 153 h 1430"/>
              <a:gd name="T78" fmla="*/ 248 w 248"/>
              <a:gd name="T79" fmla="*/ 124 h 1430"/>
              <a:gd name="T80" fmla="*/ 246 w 248"/>
              <a:gd name="T81" fmla="*/ 99 h 1430"/>
              <a:gd name="T82" fmla="*/ 226 w 248"/>
              <a:gd name="T83" fmla="*/ 54 h 1430"/>
              <a:gd name="T84" fmla="*/ 192 w 248"/>
              <a:gd name="T85" fmla="*/ 20 h 1430"/>
              <a:gd name="T86" fmla="*/ 149 w 248"/>
              <a:gd name="T87" fmla="*/ 2 h 1430"/>
              <a:gd name="T88" fmla="*/ 124 w 248"/>
              <a:gd name="T89" fmla="*/ 0 h 1430"/>
              <a:gd name="T90" fmla="*/ 90 w 248"/>
              <a:gd name="T91" fmla="*/ 1396 h 1430"/>
              <a:gd name="T92" fmla="*/ 92 w 248"/>
              <a:gd name="T93" fmla="*/ 1410 h 1430"/>
              <a:gd name="T94" fmla="*/ 111 w 248"/>
              <a:gd name="T95" fmla="*/ 1428 h 1430"/>
              <a:gd name="T96" fmla="*/ 124 w 248"/>
              <a:gd name="T97" fmla="*/ 1430 h 1430"/>
              <a:gd name="T98" fmla="*/ 131 w 248"/>
              <a:gd name="T99" fmla="*/ 1430 h 1430"/>
              <a:gd name="T100" fmla="*/ 149 w 248"/>
              <a:gd name="T101" fmla="*/ 1421 h 1430"/>
              <a:gd name="T102" fmla="*/ 158 w 248"/>
              <a:gd name="T103" fmla="*/ 1403 h 1430"/>
              <a:gd name="T104" fmla="*/ 158 w 248"/>
              <a:gd name="T105" fmla="*/ 1241 h 1430"/>
              <a:gd name="T106" fmla="*/ 90 w 248"/>
              <a:gd name="T107" fmla="*/ 1396 h 1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8"/>
              <a:gd name="T163" fmla="*/ 0 h 1430"/>
              <a:gd name="T164" fmla="*/ 248 w 248"/>
              <a:gd name="T165" fmla="*/ 1430 h 1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8" h="1430">
                <a:moveTo>
                  <a:pt x="124" y="0"/>
                </a:moveTo>
                <a:lnTo>
                  <a:pt x="124" y="0"/>
                </a:lnTo>
                <a:lnTo>
                  <a:pt x="99" y="2"/>
                </a:lnTo>
                <a:lnTo>
                  <a:pt x="74" y="9"/>
                </a:lnTo>
                <a:lnTo>
                  <a:pt x="54" y="20"/>
                </a:lnTo>
                <a:lnTo>
                  <a:pt x="36" y="36"/>
                </a:lnTo>
                <a:lnTo>
                  <a:pt x="20" y="54"/>
                </a:lnTo>
                <a:lnTo>
                  <a:pt x="9" y="77"/>
                </a:lnTo>
                <a:lnTo>
                  <a:pt x="2" y="99"/>
                </a:lnTo>
                <a:lnTo>
                  <a:pt x="0" y="124"/>
                </a:lnTo>
                <a:lnTo>
                  <a:pt x="0" y="124"/>
                </a:lnTo>
                <a:lnTo>
                  <a:pt x="0" y="138"/>
                </a:lnTo>
                <a:lnTo>
                  <a:pt x="2" y="153"/>
                </a:lnTo>
                <a:lnTo>
                  <a:pt x="7" y="167"/>
                </a:lnTo>
                <a:lnTo>
                  <a:pt x="14" y="178"/>
                </a:lnTo>
                <a:lnTo>
                  <a:pt x="20" y="192"/>
                </a:lnTo>
                <a:lnTo>
                  <a:pt x="27" y="203"/>
                </a:lnTo>
                <a:lnTo>
                  <a:pt x="36" y="212"/>
                </a:lnTo>
                <a:lnTo>
                  <a:pt x="47" y="221"/>
                </a:lnTo>
                <a:lnTo>
                  <a:pt x="47" y="1150"/>
                </a:lnTo>
                <a:lnTo>
                  <a:pt x="47" y="1150"/>
                </a:lnTo>
                <a:lnTo>
                  <a:pt x="47" y="1162"/>
                </a:lnTo>
                <a:lnTo>
                  <a:pt x="50" y="1171"/>
                </a:lnTo>
                <a:lnTo>
                  <a:pt x="54" y="1180"/>
                </a:lnTo>
                <a:lnTo>
                  <a:pt x="61" y="1189"/>
                </a:lnTo>
                <a:lnTo>
                  <a:pt x="68" y="1195"/>
                </a:lnTo>
                <a:lnTo>
                  <a:pt x="77" y="1200"/>
                </a:lnTo>
                <a:lnTo>
                  <a:pt x="86" y="1204"/>
                </a:lnTo>
                <a:lnTo>
                  <a:pt x="97" y="1207"/>
                </a:lnTo>
                <a:lnTo>
                  <a:pt x="97" y="728"/>
                </a:lnTo>
                <a:lnTo>
                  <a:pt x="97" y="728"/>
                </a:lnTo>
                <a:lnTo>
                  <a:pt x="99" y="717"/>
                </a:lnTo>
                <a:lnTo>
                  <a:pt x="104" y="710"/>
                </a:lnTo>
                <a:lnTo>
                  <a:pt x="113" y="704"/>
                </a:lnTo>
                <a:lnTo>
                  <a:pt x="124" y="701"/>
                </a:lnTo>
                <a:lnTo>
                  <a:pt x="124" y="701"/>
                </a:lnTo>
                <a:lnTo>
                  <a:pt x="133" y="704"/>
                </a:lnTo>
                <a:lnTo>
                  <a:pt x="142" y="710"/>
                </a:lnTo>
                <a:lnTo>
                  <a:pt x="149" y="717"/>
                </a:lnTo>
                <a:lnTo>
                  <a:pt x="151" y="728"/>
                </a:lnTo>
                <a:lnTo>
                  <a:pt x="151" y="1207"/>
                </a:lnTo>
                <a:lnTo>
                  <a:pt x="151" y="1207"/>
                </a:lnTo>
                <a:lnTo>
                  <a:pt x="160" y="1204"/>
                </a:lnTo>
                <a:lnTo>
                  <a:pt x="169" y="1200"/>
                </a:lnTo>
                <a:lnTo>
                  <a:pt x="178" y="1195"/>
                </a:lnTo>
                <a:lnTo>
                  <a:pt x="185" y="1189"/>
                </a:lnTo>
                <a:lnTo>
                  <a:pt x="192" y="1180"/>
                </a:lnTo>
                <a:lnTo>
                  <a:pt x="196" y="1171"/>
                </a:lnTo>
                <a:lnTo>
                  <a:pt x="198" y="1162"/>
                </a:lnTo>
                <a:lnTo>
                  <a:pt x="201" y="1150"/>
                </a:lnTo>
                <a:lnTo>
                  <a:pt x="201" y="591"/>
                </a:lnTo>
                <a:lnTo>
                  <a:pt x="131" y="591"/>
                </a:lnTo>
                <a:lnTo>
                  <a:pt x="131" y="564"/>
                </a:lnTo>
                <a:lnTo>
                  <a:pt x="201" y="564"/>
                </a:lnTo>
                <a:lnTo>
                  <a:pt x="201" y="521"/>
                </a:lnTo>
                <a:lnTo>
                  <a:pt x="131" y="521"/>
                </a:lnTo>
                <a:lnTo>
                  <a:pt x="131" y="494"/>
                </a:lnTo>
                <a:lnTo>
                  <a:pt x="201" y="494"/>
                </a:lnTo>
                <a:lnTo>
                  <a:pt x="201" y="451"/>
                </a:lnTo>
                <a:lnTo>
                  <a:pt x="131" y="451"/>
                </a:lnTo>
                <a:lnTo>
                  <a:pt x="131" y="424"/>
                </a:lnTo>
                <a:lnTo>
                  <a:pt x="201" y="424"/>
                </a:lnTo>
                <a:lnTo>
                  <a:pt x="201" y="383"/>
                </a:lnTo>
                <a:lnTo>
                  <a:pt x="131" y="383"/>
                </a:lnTo>
                <a:lnTo>
                  <a:pt x="131" y="354"/>
                </a:lnTo>
                <a:lnTo>
                  <a:pt x="201" y="354"/>
                </a:lnTo>
                <a:lnTo>
                  <a:pt x="201" y="313"/>
                </a:lnTo>
                <a:lnTo>
                  <a:pt x="131" y="313"/>
                </a:lnTo>
                <a:lnTo>
                  <a:pt x="131" y="284"/>
                </a:lnTo>
                <a:lnTo>
                  <a:pt x="201" y="284"/>
                </a:lnTo>
                <a:lnTo>
                  <a:pt x="201" y="221"/>
                </a:lnTo>
                <a:lnTo>
                  <a:pt x="201" y="221"/>
                </a:lnTo>
                <a:lnTo>
                  <a:pt x="210" y="212"/>
                </a:lnTo>
                <a:lnTo>
                  <a:pt x="219" y="203"/>
                </a:lnTo>
                <a:lnTo>
                  <a:pt x="228" y="192"/>
                </a:lnTo>
                <a:lnTo>
                  <a:pt x="235" y="178"/>
                </a:lnTo>
                <a:lnTo>
                  <a:pt x="239" y="167"/>
                </a:lnTo>
                <a:lnTo>
                  <a:pt x="244" y="153"/>
                </a:lnTo>
                <a:lnTo>
                  <a:pt x="246" y="138"/>
                </a:lnTo>
                <a:lnTo>
                  <a:pt x="248" y="124"/>
                </a:lnTo>
                <a:lnTo>
                  <a:pt x="248" y="124"/>
                </a:lnTo>
                <a:lnTo>
                  <a:pt x="246" y="99"/>
                </a:lnTo>
                <a:lnTo>
                  <a:pt x="237" y="77"/>
                </a:lnTo>
                <a:lnTo>
                  <a:pt x="226" y="54"/>
                </a:lnTo>
                <a:lnTo>
                  <a:pt x="212" y="36"/>
                </a:lnTo>
                <a:lnTo>
                  <a:pt x="192" y="20"/>
                </a:lnTo>
                <a:lnTo>
                  <a:pt x="171" y="9"/>
                </a:lnTo>
                <a:lnTo>
                  <a:pt x="149" y="2"/>
                </a:lnTo>
                <a:lnTo>
                  <a:pt x="124" y="0"/>
                </a:lnTo>
                <a:lnTo>
                  <a:pt x="124" y="0"/>
                </a:lnTo>
                <a:close/>
                <a:moveTo>
                  <a:pt x="90" y="1396"/>
                </a:moveTo>
                <a:lnTo>
                  <a:pt x="90" y="1396"/>
                </a:lnTo>
                <a:lnTo>
                  <a:pt x="90" y="1403"/>
                </a:lnTo>
                <a:lnTo>
                  <a:pt x="92" y="1410"/>
                </a:lnTo>
                <a:lnTo>
                  <a:pt x="99" y="1421"/>
                </a:lnTo>
                <a:lnTo>
                  <a:pt x="111" y="1428"/>
                </a:lnTo>
                <a:lnTo>
                  <a:pt x="117" y="1430"/>
                </a:lnTo>
                <a:lnTo>
                  <a:pt x="124" y="1430"/>
                </a:lnTo>
                <a:lnTo>
                  <a:pt x="124" y="1430"/>
                </a:lnTo>
                <a:lnTo>
                  <a:pt x="131" y="1430"/>
                </a:lnTo>
                <a:lnTo>
                  <a:pt x="138" y="1428"/>
                </a:lnTo>
                <a:lnTo>
                  <a:pt x="149" y="1421"/>
                </a:lnTo>
                <a:lnTo>
                  <a:pt x="156" y="1410"/>
                </a:lnTo>
                <a:lnTo>
                  <a:pt x="158" y="1403"/>
                </a:lnTo>
                <a:lnTo>
                  <a:pt x="158" y="1396"/>
                </a:lnTo>
                <a:lnTo>
                  <a:pt x="158" y="1241"/>
                </a:lnTo>
                <a:lnTo>
                  <a:pt x="90" y="1241"/>
                </a:lnTo>
                <a:lnTo>
                  <a:pt x="90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0" name="组合 33"/>
          <p:cNvGrpSpPr>
            <a:grpSpLocks/>
          </p:cNvGrpSpPr>
          <p:nvPr/>
        </p:nvGrpSpPr>
        <p:grpSpPr bwMode="auto">
          <a:xfrm>
            <a:off x="10977563" y="2257425"/>
            <a:ext cx="214312" cy="241300"/>
            <a:chOff x="0" y="0"/>
            <a:chExt cx="973138" cy="1096963"/>
          </a:xfrm>
        </p:grpSpPr>
        <p:sp>
          <p:nvSpPr>
            <p:cNvPr id="40001" name="Line 34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2" name="Line 35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 w="14288" cap="flat" cmpd="sng">
              <a:solidFill>
                <a:srgbClr val="EC728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3" name="Line 36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4" name="Line 37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5" name="Freeform 38"/>
            <p:cNvSpPr>
              <a:spLocks noChangeArrowheads="1"/>
            </p:cNvSpPr>
            <p:nvPr/>
          </p:nvSpPr>
          <p:spPr bwMode="auto">
            <a:xfrm>
              <a:off x="117475" y="0"/>
              <a:ext cx="720725" cy="176213"/>
            </a:xfrm>
            <a:custGeom>
              <a:avLst/>
              <a:gdLst>
                <a:gd name="T0" fmla="*/ 397 w 454"/>
                <a:gd name="T1" fmla="*/ 111 h 111"/>
                <a:gd name="T2" fmla="*/ 397 w 454"/>
                <a:gd name="T3" fmla="*/ 111 h 111"/>
                <a:gd name="T4" fmla="*/ 409 w 454"/>
                <a:gd name="T5" fmla="*/ 111 h 111"/>
                <a:gd name="T6" fmla="*/ 420 w 454"/>
                <a:gd name="T7" fmla="*/ 106 h 111"/>
                <a:gd name="T8" fmla="*/ 429 w 454"/>
                <a:gd name="T9" fmla="*/ 102 h 111"/>
                <a:gd name="T10" fmla="*/ 438 w 454"/>
                <a:gd name="T11" fmla="*/ 95 h 111"/>
                <a:gd name="T12" fmla="*/ 445 w 454"/>
                <a:gd name="T13" fmla="*/ 86 h 111"/>
                <a:gd name="T14" fmla="*/ 449 w 454"/>
                <a:gd name="T15" fmla="*/ 77 h 111"/>
                <a:gd name="T16" fmla="*/ 451 w 454"/>
                <a:gd name="T17" fmla="*/ 68 h 111"/>
                <a:gd name="T18" fmla="*/ 454 w 454"/>
                <a:gd name="T19" fmla="*/ 57 h 111"/>
                <a:gd name="T20" fmla="*/ 454 w 454"/>
                <a:gd name="T21" fmla="*/ 57 h 111"/>
                <a:gd name="T22" fmla="*/ 451 w 454"/>
                <a:gd name="T23" fmla="*/ 45 h 111"/>
                <a:gd name="T24" fmla="*/ 449 w 454"/>
                <a:gd name="T25" fmla="*/ 34 h 111"/>
                <a:gd name="T26" fmla="*/ 445 w 454"/>
                <a:gd name="T27" fmla="*/ 25 h 111"/>
                <a:gd name="T28" fmla="*/ 438 w 454"/>
                <a:gd name="T29" fmla="*/ 16 h 111"/>
                <a:gd name="T30" fmla="*/ 429 w 454"/>
                <a:gd name="T31" fmla="*/ 9 h 111"/>
                <a:gd name="T32" fmla="*/ 420 w 454"/>
                <a:gd name="T33" fmla="*/ 5 h 111"/>
                <a:gd name="T34" fmla="*/ 409 w 454"/>
                <a:gd name="T35" fmla="*/ 0 h 111"/>
                <a:gd name="T36" fmla="*/ 397 w 454"/>
                <a:gd name="T37" fmla="*/ 0 h 111"/>
                <a:gd name="T38" fmla="*/ 57 w 454"/>
                <a:gd name="T39" fmla="*/ 0 h 111"/>
                <a:gd name="T40" fmla="*/ 57 w 454"/>
                <a:gd name="T41" fmla="*/ 0 h 111"/>
                <a:gd name="T42" fmla="*/ 45 w 454"/>
                <a:gd name="T43" fmla="*/ 0 h 111"/>
                <a:gd name="T44" fmla="*/ 34 w 454"/>
                <a:gd name="T45" fmla="*/ 5 h 111"/>
                <a:gd name="T46" fmla="*/ 25 w 454"/>
                <a:gd name="T47" fmla="*/ 9 h 111"/>
                <a:gd name="T48" fmla="*/ 18 w 454"/>
                <a:gd name="T49" fmla="*/ 16 h 111"/>
                <a:gd name="T50" fmla="*/ 12 w 454"/>
                <a:gd name="T51" fmla="*/ 25 h 111"/>
                <a:gd name="T52" fmla="*/ 5 w 454"/>
                <a:gd name="T53" fmla="*/ 34 h 111"/>
                <a:gd name="T54" fmla="*/ 3 w 454"/>
                <a:gd name="T55" fmla="*/ 45 h 111"/>
                <a:gd name="T56" fmla="*/ 0 w 454"/>
                <a:gd name="T57" fmla="*/ 57 h 111"/>
                <a:gd name="T58" fmla="*/ 0 w 454"/>
                <a:gd name="T59" fmla="*/ 57 h 111"/>
                <a:gd name="T60" fmla="*/ 3 w 454"/>
                <a:gd name="T61" fmla="*/ 68 h 111"/>
                <a:gd name="T62" fmla="*/ 5 w 454"/>
                <a:gd name="T63" fmla="*/ 77 h 111"/>
                <a:gd name="T64" fmla="*/ 12 w 454"/>
                <a:gd name="T65" fmla="*/ 86 h 111"/>
                <a:gd name="T66" fmla="*/ 18 w 454"/>
                <a:gd name="T67" fmla="*/ 95 h 111"/>
                <a:gd name="T68" fmla="*/ 25 w 454"/>
                <a:gd name="T69" fmla="*/ 102 h 111"/>
                <a:gd name="T70" fmla="*/ 34 w 454"/>
                <a:gd name="T71" fmla="*/ 106 h 111"/>
                <a:gd name="T72" fmla="*/ 45 w 454"/>
                <a:gd name="T73" fmla="*/ 111 h 111"/>
                <a:gd name="T74" fmla="*/ 57 w 454"/>
                <a:gd name="T75" fmla="*/ 111 h 111"/>
                <a:gd name="T76" fmla="*/ 397 w 454"/>
                <a:gd name="T77" fmla="*/ 111 h 1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111"/>
                <a:gd name="T119" fmla="*/ 454 w 454"/>
                <a:gd name="T120" fmla="*/ 111 h 1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111">
                  <a:moveTo>
                    <a:pt x="397" y="111"/>
                  </a:moveTo>
                  <a:lnTo>
                    <a:pt x="397" y="111"/>
                  </a:lnTo>
                  <a:lnTo>
                    <a:pt x="409" y="111"/>
                  </a:lnTo>
                  <a:lnTo>
                    <a:pt x="420" y="106"/>
                  </a:lnTo>
                  <a:lnTo>
                    <a:pt x="429" y="102"/>
                  </a:lnTo>
                  <a:lnTo>
                    <a:pt x="438" y="95"/>
                  </a:lnTo>
                  <a:lnTo>
                    <a:pt x="445" y="86"/>
                  </a:lnTo>
                  <a:lnTo>
                    <a:pt x="449" y="77"/>
                  </a:lnTo>
                  <a:lnTo>
                    <a:pt x="451" y="68"/>
                  </a:lnTo>
                  <a:lnTo>
                    <a:pt x="454" y="57"/>
                  </a:lnTo>
                  <a:lnTo>
                    <a:pt x="454" y="57"/>
                  </a:lnTo>
                  <a:lnTo>
                    <a:pt x="451" y="45"/>
                  </a:lnTo>
                  <a:lnTo>
                    <a:pt x="449" y="34"/>
                  </a:lnTo>
                  <a:lnTo>
                    <a:pt x="445" y="25"/>
                  </a:lnTo>
                  <a:lnTo>
                    <a:pt x="438" y="16"/>
                  </a:lnTo>
                  <a:lnTo>
                    <a:pt x="429" y="9"/>
                  </a:lnTo>
                  <a:lnTo>
                    <a:pt x="420" y="5"/>
                  </a:lnTo>
                  <a:lnTo>
                    <a:pt x="409" y="0"/>
                  </a:lnTo>
                  <a:lnTo>
                    <a:pt x="39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5" y="34"/>
                  </a:lnTo>
                  <a:lnTo>
                    <a:pt x="3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68"/>
                  </a:lnTo>
                  <a:lnTo>
                    <a:pt x="5" y="77"/>
                  </a:lnTo>
                  <a:lnTo>
                    <a:pt x="12" y="86"/>
                  </a:lnTo>
                  <a:lnTo>
                    <a:pt x="18" y="95"/>
                  </a:lnTo>
                  <a:lnTo>
                    <a:pt x="25" y="102"/>
                  </a:lnTo>
                  <a:lnTo>
                    <a:pt x="34" y="106"/>
                  </a:lnTo>
                  <a:lnTo>
                    <a:pt x="45" y="111"/>
                  </a:lnTo>
                  <a:lnTo>
                    <a:pt x="57" y="111"/>
                  </a:lnTo>
                  <a:lnTo>
                    <a:pt x="3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6" name="Freeform 39"/>
            <p:cNvSpPr>
              <a:spLocks noChangeArrowheads="1"/>
            </p:cNvSpPr>
            <p:nvPr/>
          </p:nvSpPr>
          <p:spPr bwMode="auto">
            <a:xfrm>
              <a:off x="0" y="230188"/>
              <a:ext cx="973138" cy="866775"/>
            </a:xfrm>
            <a:custGeom>
              <a:avLst/>
              <a:gdLst>
                <a:gd name="T0" fmla="*/ 537 w 613"/>
                <a:gd name="T1" fmla="*/ 76 h 546"/>
                <a:gd name="T2" fmla="*/ 525 w 613"/>
                <a:gd name="T3" fmla="*/ 74 h 546"/>
                <a:gd name="T4" fmla="*/ 501 w 613"/>
                <a:gd name="T5" fmla="*/ 70 h 546"/>
                <a:gd name="T6" fmla="*/ 483 w 613"/>
                <a:gd name="T7" fmla="*/ 58 h 546"/>
                <a:gd name="T8" fmla="*/ 473 w 613"/>
                <a:gd name="T9" fmla="*/ 45 h 546"/>
                <a:gd name="T10" fmla="*/ 473 w 613"/>
                <a:gd name="T11" fmla="*/ 38 h 546"/>
                <a:gd name="T12" fmla="*/ 131 w 613"/>
                <a:gd name="T13" fmla="*/ 0 h 546"/>
                <a:gd name="T14" fmla="*/ 131 w 613"/>
                <a:gd name="T15" fmla="*/ 38 h 546"/>
                <a:gd name="T16" fmla="*/ 128 w 613"/>
                <a:gd name="T17" fmla="*/ 45 h 546"/>
                <a:gd name="T18" fmla="*/ 119 w 613"/>
                <a:gd name="T19" fmla="*/ 58 h 546"/>
                <a:gd name="T20" fmla="*/ 101 w 613"/>
                <a:gd name="T21" fmla="*/ 70 h 546"/>
                <a:gd name="T22" fmla="*/ 79 w 613"/>
                <a:gd name="T23" fmla="*/ 74 h 546"/>
                <a:gd name="T24" fmla="*/ 65 w 613"/>
                <a:gd name="T25" fmla="*/ 76 h 546"/>
                <a:gd name="T26" fmla="*/ 52 w 613"/>
                <a:gd name="T27" fmla="*/ 76 h 546"/>
                <a:gd name="T28" fmla="*/ 29 w 613"/>
                <a:gd name="T29" fmla="*/ 88 h 546"/>
                <a:gd name="T30" fmla="*/ 11 w 613"/>
                <a:gd name="T31" fmla="*/ 103 h 546"/>
                <a:gd name="T32" fmla="*/ 2 w 613"/>
                <a:gd name="T33" fmla="*/ 128 h 546"/>
                <a:gd name="T34" fmla="*/ 0 w 613"/>
                <a:gd name="T35" fmla="*/ 480 h 546"/>
                <a:gd name="T36" fmla="*/ 2 w 613"/>
                <a:gd name="T37" fmla="*/ 494 h 546"/>
                <a:gd name="T38" fmla="*/ 11 w 613"/>
                <a:gd name="T39" fmla="*/ 518 h 546"/>
                <a:gd name="T40" fmla="*/ 29 w 613"/>
                <a:gd name="T41" fmla="*/ 534 h 546"/>
                <a:gd name="T42" fmla="*/ 52 w 613"/>
                <a:gd name="T43" fmla="*/ 546 h 546"/>
                <a:gd name="T44" fmla="*/ 74 w 613"/>
                <a:gd name="T45" fmla="*/ 546 h 546"/>
                <a:gd name="T46" fmla="*/ 74 w 613"/>
                <a:gd name="T47" fmla="*/ 221 h 546"/>
                <a:gd name="T48" fmla="*/ 79 w 613"/>
                <a:gd name="T49" fmla="*/ 194 h 546"/>
                <a:gd name="T50" fmla="*/ 86 w 613"/>
                <a:gd name="T51" fmla="*/ 171 h 546"/>
                <a:gd name="T52" fmla="*/ 99 w 613"/>
                <a:gd name="T53" fmla="*/ 155 h 546"/>
                <a:gd name="T54" fmla="*/ 133 w 613"/>
                <a:gd name="T55" fmla="*/ 133 h 546"/>
                <a:gd name="T56" fmla="*/ 167 w 613"/>
                <a:gd name="T57" fmla="*/ 121 h 546"/>
                <a:gd name="T58" fmla="*/ 183 w 613"/>
                <a:gd name="T59" fmla="*/ 121 h 546"/>
                <a:gd name="T60" fmla="*/ 198 w 613"/>
                <a:gd name="T61" fmla="*/ 128 h 546"/>
                <a:gd name="T62" fmla="*/ 205 w 613"/>
                <a:gd name="T63" fmla="*/ 144 h 546"/>
                <a:gd name="T64" fmla="*/ 203 w 613"/>
                <a:gd name="T65" fmla="*/ 153 h 546"/>
                <a:gd name="T66" fmla="*/ 192 w 613"/>
                <a:gd name="T67" fmla="*/ 164 h 546"/>
                <a:gd name="T68" fmla="*/ 183 w 613"/>
                <a:gd name="T69" fmla="*/ 167 h 546"/>
                <a:gd name="T70" fmla="*/ 158 w 613"/>
                <a:gd name="T71" fmla="*/ 171 h 546"/>
                <a:gd name="T72" fmla="*/ 137 w 613"/>
                <a:gd name="T73" fmla="*/ 182 h 546"/>
                <a:gd name="T74" fmla="*/ 124 w 613"/>
                <a:gd name="T75" fmla="*/ 203 h 546"/>
                <a:gd name="T76" fmla="*/ 122 w 613"/>
                <a:gd name="T77" fmla="*/ 546 h 546"/>
                <a:gd name="T78" fmla="*/ 548 w 613"/>
                <a:gd name="T79" fmla="*/ 546 h 546"/>
                <a:gd name="T80" fmla="*/ 573 w 613"/>
                <a:gd name="T81" fmla="*/ 541 h 546"/>
                <a:gd name="T82" fmla="*/ 595 w 613"/>
                <a:gd name="T83" fmla="*/ 527 h 546"/>
                <a:gd name="T84" fmla="*/ 609 w 613"/>
                <a:gd name="T85" fmla="*/ 507 h 546"/>
                <a:gd name="T86" fmla="*/ 613 w 613"/>
                <a:gd name="T87" fmla="*/ 480 h 546"/>
                <a:gd name="T88" fmla="*/ 613 w 613"/>
                <a:gd name="T89" fmla="*/ 140 h 546"/>
                <a:gd name="T90" fmla="*/ 609 w 613"/>
                <a:gd name="T91" fmla="*/ 115 h 546"/>
                <a:gd name="T92" fmla="*/ 595 w 613"/>
                <a:gd name="T93" fmla="*/ 94 h 546"/>
                <a:gd name="T94" fmla="*/ 573 w 613"/>
                <a:gd name="T95" fmla="*/ 81 h 546"/>
                <a:gd name="T96" fmla="*/ 548 w 613"/>
                <a:gd name="T97" fmla="*/ 76 h 5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13"/>
                <a:gd name="T148" fmla="*/ 0 h 546"/>
                <a:gd name="T149" fmla="*/ 613 w 613"/>
                <a:gd name="T150" fmla="*/ 546 h 5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13" h="546">
                  <a:moveTo>
                    <a:pt x="548" y="76"/>
                  </a:moveTo>
                  <a:lnTo>
                    <a:pt x="537" y="76"/>
                  </a:lnTo>
                  <a:lnTo>
                    <a:pt x="537" y="76"/>
                  </a:lnTo>
                  <a:lnTo>
                    <a:pt x="525" y="74"/>
                  </a:lnTo>
                  <a:lnTo>
                    <a:pt x="512" y="72"/>
                  </a:lnTo>
                  <a:lnTo>
                    <a:pt x="501" y="70"/>
                  </a:lnTo>
                  <a:lnTo>
                    <a:pt x="492" y="65"/>
                  </a:lnTo>
                  <a:lnTo>
                    <a:pt x="483" y="58"/>
                  </a:lnTo>
                  <a:lnTo>
                    <a:pt x="478" y="52"/>
                  </a:lnTo>
                  <a:lnTo>
                    <a:pt x="473" y="45"/>
                  </a:lnTo>
                  <a:lnTo>
                    <a:pt x="473" y="38"/>
                  </a:lnTo>
                  <a:lnTo>
                    <a:pt x="473" y="38"/>
                  </a:lnTo>
                  <a:lnTo>
                    <a:pt x="47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28" y="45"/>
                  </a:lnTo>
                  <a:lnTo>
                    <a:pt x="124" y="52"/>
                  </a:lnTo>
                  <a:lnTo>
                    <a:pt x="119" y="58"/>
                  </a:lnTo>
                  <a:lnTo>
                    <a:pt x="110" y="65"/>
                  </a:lnTo>
                  <a:lnTo>
                    <a:pt x="101" y="70"/>
                  </a:lnTo>
                  <a:lnTo>
                    <a:pt x="90" y="72"/>
                  </a:lnTo>
                  <a:lnTo>
                    <a:pt x="79" y="74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52" y="76"/>
                  </a:lnTo>
                  <a:lnTo>
                    <a:pt x="40" y="81"/>
                  </a:lnTo>
                  <a:lnTo>
                    <a:pt x="29" y="88"/>
                  </a:lnTo>
                  <a:lnTo>
                    <a:pt x="20" y="94"/>
                  </a:lnTo>
                  <a:lnTo>
                    <a:pt x="11" y="103"/>
                  </a:lnTo>
                  <a:lnTo>
                    <a:pt x="4" y="115"/>
                  </a:lnTo>
                  <a:lnTo>
                    <a:pt x="2" y="128"/>
                  </a:lnTo>
                  <a:lnTo>
                    <a:pt x="0" y="140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2" y="494"/>
                  </a:lnTo>
                  <a:lnTo>
                    <a:pt x="4" y="507"/>
                  </a:lnTo>
                  <a:lnTo>
                    <a:pt x="11" y="518"/>
                  </a:lnTo>
                  <a:lnTo>
                    <a:pt x="20" y="527"/>
                  </a:lnTo>
                  <a:lnTo>
                    <a:pt x="29" y="534"/>
                  </a:lnTo>
                  <a:lnTo>
                    <a:pt x="40" y="541"/>
                  </a:lnTo>
                  <a:lnTo>
                    <a:pt x="52" y="546"/>
                  </a:lnTo>
                  <a:lnTo>
                    <a:pt x="65" y="546"/>
                  </a:lnTo>
                  <a:lnTo>
                    <a:pt x="74" y="54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7" y="207"/>
                  </a:lnTo>
                  <a:lnTo>
                    <a:pt x="79" y="194"/>
                  </a:lnTo>
                  <a:lnTo>
                    <a:pt x="81" y="182"/>
                  </a:lnTo>
                  <a:lnTo>
                    <a:pt x="86" y="171"/>
                  </a:lnTo>
                  <a:lnTo>
                    <a:pt x="92" y="162"/>
                  </a:lnTo>
                  <a:lnTo>
                    <a:pt x="99" y="155"/>
                  </a:lnTo>
                  <a:lnTo>
                    <a:pt x="115" y="142"/>
                  </a:lnTo>
                  <a:lnTo>
                    <a:pt x="133" y="133"/>
                  </a:lnTo>
                  <a:lnTo>
                    <a:pt x="149" y="126"/>
                  </a:lnTo>
                  <a:lnTo>
                    <a:pt x="167" y="121"/>
                  </a:lnTo>
                  <a:lnTo>
                    <a:pt x="183" y="121"/>
                  </a:lnTo>
                  <a:lnTo>
                    <a:pt x="183" y="121"/>
                  </a:lnTo>
                  <a:lnTo>
                    <a:pt x="192" y="124"/>
                  </a:lnTo>
                  <a:lnTo>
                    <a:pt x="198" y="128"/>
                  </a:lnTo>
                  <a:lnTo>
                    <a:pt x="203" y="135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3" y="153"/>
                  </a:lnTo>
                  <a:lnTo>
                    <a:pt x="198" y="160"/>
                  </a:lnTo>
                  <a:lnTo>
                    <a:pt x="192" y="164"/>
                  </a:lnTo>
                  <a:lnTo>
                    <a:pt x="183" y="167"/>
                  </a:lnTo>
                  <a:lnTo>
                    <a:pt x="183" y="167"/>
                  </a:lnTo>
                  <a:lnTo>
                    <a:pt x="169" y="169"/>
                  </a:lnTo>
                  <a:lnTo>
                    <a:pt x="158" y="171"/>
                  </a:lnTo>
                  <a:lnTo>
                    <a:pt x="146" y="176"/>
                  </a:lnTo>
                  <a:lnTo>
                    <a:pt x="137" y="182"/>
                  </a:lnTo>
                  <a:lnTo>
                    <a:pt x="128" y="191"/>
                  </a:lnTo>
                  <a:lnTo>
                    <a:pt x="124" y="203"/>
                  </a:lnTo>
                  <a:lnTo>
                    <a:pt x="122" y="221"/>
                  </a:lnTo>
                  <a:lnTo>
                    <a:pt x="122" y="546"/>
                  </a:lnTo>
                  <a:lnTo>
                    <a:pt x="548" y="546"/>
                  </a:lnTo>
                  <a:lnTo>
                    <a:pt x="548" y="546"/>
                  </a:lnTo>
                  <a:lnTo>
                    <a:pt x="561" y="546"/>
                  </a:lnTo>
                  <a:lnTo>
                    <a:pt x="573" y="541"/>
                  </a:lnTo>
                  <a:lnTo>
                    <a:pt x="584" y="534"/>
                  </a:lnTo>
                  <a:lnTo>
                    <a:pt x="595" y="527"/>
                  </a:lnTo>
                  <a:lnTo>
                    <a:pt x="602" y="518"/>
                  </a:lnTo>
                  <a:lnTo>
                    <a:pt x="609" y="507"/>
                  </a:lnTo>
                  <a:lnTo>
                    <a:pt x="611" y="494"/>
                  </a:lnTo>
                  <a:lnTo>
                    <a:pt x="613" y="480"/>
                  </a:lnTo>
                  <a:lnTo>
                    <a:pt x="613" y="140"/>
                  </a:lnTo>
                  <a:lnTo>
                    <a:pt x="613" y="140"/>
                  </a:lnTo>
                  <a:lnTo>
                    <a:pt x="611" y="128"/>
                  </a:lnTo>
                  <a:lnTo>
                    <a:pt x="609" y="115"/>
                  </a:lnTo>
                  <a:lnTo>
                    <a:pt x="602" y="103"/>
                  </a:lnTo>
                  <a:lnTo>
                    <a:pt x="595" y="94"/>
                  </a:lnTo>
                  <a:lnTo>
                    <a:pt x="584" y="88"/>
                  </a:lnTo>
                  <a:lnTo>
                    <a:pt x="573" y="81"/>
                  </a:lnTo>
                  <a:lnTo>
                    <a:pt x="561" y="76"/>
                  </a:lnTo>
                  <a:lnTo>
                    <a:pt x="548" y="76"/>
                  </a:lnTo>
                  <a:lnTo>
                    <a:pt x="548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07" name="Freeform 42"/>
          <p:cNvSpPr>
            <a:spLocks noEditPoints="1" noChangeArrowheads="1"/>
          </p:cNvSpPr>
          <p:nvPr/>
        </p:nvSpPr>
        <p:spPr bwMode="auto">
          <a:xfrm>
            <a:off x="8164513" y="2257425"/>
            <a:ext cx="155575" cy="258763"/>
          </a:xfrm>
          <a:custGeom>
            <a:avLst/>
            <a:gdLst>
              <a:gd name="T0" fmla="*/ 564 w 882"/>
              <a:gd name="T1" fmla="*/ 142 h 1477"/>
              <a:gd name="T2" fmla="*/ 316 w 882"/>
              <a:gd name="T3" fmla="*/ 142 h 1477"/>
              <a:gd name="T4" fmla="*/ 316 w 882"/>
              <a:gd name="T5" fmla="*/ 611 h 1477"/>
              <a:gd name="T6" fmla="*/ 251 w 882"/>
              <a:gd name="T7" fmla="*/ 636 h 1477"/>
              <a:gd name="T8" fmla="*/ 190 w 882"/>
              <a:gd name="T9" fmla="*/ 672 h 1477"/>
              <a:gd name="T10" fmla="*/ 136 w 882"/>
              <a:gd name="T11" fmla="*/ 717 h 1477"/>
              <a:gd name="T12" fmla="*/ 88 w 882"/>
              <a:gd name="T13" fmla="*/ 769 h 1477"/>
              <a:gd name="T14" fmla="*/ 52 w 882"/>
              <a:gd name="T15" fmla="*/ 828 h 1477"/>
              <a:gd name="T16" fmla="*/ 23 w 882"/>
              <a:gd name="T17" fmla="*/ 891 h 1477"/>
              <a:gd name="T18" fmla="*/ 5 w 882"/>
              <a:gd name="T19" fmla="*/ 961 h 1477"/>
              <a:gd name="T20" fmla="*/ 0 w 882"/>
              <a:gd name="T21" fmla="*/ 1035 h 1477"/>
              <a:gd name="T22" fmla="*/ 2 w 882"/>
              <a:gd name="T23" fmla="*/ 1080 h 1477"/>
              <a:gd name="T24" fmla="*/ 18 w 882"/>
              <a:gd name="T25" fmla="*/ 1166 h 1477"/>
              <a:gd name="T26" fmla="*/ 52 w 882"/>
              <a:gd name="T27" fmla="*/ 1245 h 1477"/>
              <a:gd name="T28" fmla="*/ 99 w 882"/>
              <a:gd name="T29" fmla="*/ 1315 h 1477"/>
              <a:gd name="T30" fmla="*/ 160 w 882"/>
              <a:gd name="T31" fmla="*/ 1376 h 1477"/>
              <a:gd name="T32" fmla="*/ 230 w 882"/>
              <a:gd name="T33" fmla="*/ 1423 h 1477"/>
              <a:gd name="T34" fmla="*/ 309 w 882"/>
              <a:gd name="T35" fmla="*/ 1457 h 1477"/>
              <a:gd name="T36" fmla="*/ 395 w 882"/>
              <a:gd name="T37" fmla="*/ 1475 h 1477"/>
              <a:gd name="T38" fmla="*/ 440 w 882"/>
              <a:gd name="T39" fmla="*/ 1477 h 1477"/>
              <a:gd name="T40" fmla="*/ 530 w 882"/>
              <a:gd name="T41" fmla="*/ 1468 h 1477"/>
              <a:gd name="T42" fmla="*/ 611 w 882"/>
              <a:gd name="T43" fmla="*/ 1441 h 1477"/>
              <a:gd name="T44" fmla="*/ 688 w 882"/>
              <a:gd name="T45" fmla="*/ 1401 h 1477"/>
              <a:gd name="T46" fmla="*/ 754 w 882"/>
              <a:gd name="T47" fmla="*/ 1346 h 1477"/>
              <a:gd name="T48" fmla="*/ 808 w 882"/>
              <a:gd name="T49" fmla="*/ 1281 h 1477"/>
              <a:gd name="T50" fmla="*/ 848 w 882"/>
              <a:gd name="T51" fmla="*/ 1207 h 1477"/>
              <a:gd name="T52" fmla="*/ 873 w 882"/>
              <a:gd name="T53" fmla="*/ 1123 h 1477"/>
              <a:gd name="T54" fmla="*/ 882 w 882"/>
              <a:gd name="T55" fmla="*/ 1035 h 1477"/>
              <a:gd name="T56" fmla="*/ 880 w 882"/>
              <a:gd name="T57" fmla="*/ 997 h 1477"/>
              <a:gd name="T58" fmla="*/ 869 w 882"/>
              <a:gd name="T59" fmla="*/ 927 h 1477"/>
              <a:gd name="T60" fmla="*/ 846 w 882"/>
              <a:gd name="T61" fmla="*/ 859 h 1477"/>
              <a:gd name="T62" fmla="*/ 812 w 882"/>
              <a:gd name="T63" fmla="*/ 796 h 1477"/>
              <a:gd name="T64" fmla="*/ 769 w 882"/>
              <a:gd name="T65" fmla="*/ 742 h 1477"/>
              <a:gd name="T66" fmla="*/ 720 w 882"/>
              <a:gd name="T67" fmla="*/ 692 h 1477"/>
              <a:gd name="T68" fmla="*/ 661 w 882"/>
              <a:gd name="T69" fmla="*/ 654 h 1477"/>
              <a:gd name="T70" fmla="*/ 598 w 882"/>
              <a:gd name="T71" fmla="*/ 622 h 1477"/>
              <a:gd name="T72" fmla="*/ 564 w 882"/>
              <a:gd name="T73" fmla="*/ 611 h 1477"/>
              <a:gd name="T74" fmla="*/ 573 w 882"/>
              <a:gd name="T75" fmla="*/ 115 h 1477"/>
              <a:gd name="T76" fmla="*/ 584 w 882"/>
              <a:gd name="T77" fmla="*/ 113 h 1477"/>
              <a:gd name="T78" fmla="*/ 605 w 882"/>
              <a:gd name="T79" fmla="*/ 103 h 1477"/>
              <a:gd name="T80" fmla="*/ 620 w 882"/>
              <a:gd name="T81" fmla="*/ 88 h 1477"/>
              <a:gd name="T82" fmla="*/ 629 w 882"/>
              <a:gd name="T83" fmla="*/ 67 h 1477"/>
              <a:gd name="T84" fmla="*/ 629 w 882"/>
              <a:gd name="T85" fmla="*/ 56 h 1477"/>
              <a:gd name="T86" fmla="*/ 625 w 882"/>
              <a:gd name="T87" fmla="*/ 34 h 1477"/>
              <a:gd name="T88" fmla="*/ 614 w 882"/>
              <a:gd name="T89" fmla="*/ 16 h 1477"/>
              <a:gd name="T90" fmla="*/ 593 w 882"/>
              <a:gd name="T91" fmla="*/ 4 h 1477"/>
              <a:gd name="T92" fmla="*/ 573 w 882"/>
              <a:gd name="T93" fmla="*/ 0 h 1477"/>
              <a:gd name="T94" fmla="*/ 309 w 882"/>
              <a:gd name="T95" fmla="*/ 0 h 1477"/>
              <a:gd name="T96" fmla="*/ 287 w 882"/>
              <a:gd name="T97" fmla="*/ 4 h 1477"/>
              <a:gd name="T98" fmla="*/ 269 w 882"/>
              <a:gd name="T99" fmla="*/ 16 h 1477"/>
              <a:gd name="T100" fmla="*/ 255 w 882"/>
              <a:gd name="T101" fmla="*/ 34 h 1477"/>
              <a:gd name="T102" fmla="*/ 251 w 882"/>
              <a:gd name="T103" fmla="*/ 56 h 1477"/>
              <a:gd name="T104" fmla="*/ 253 w 882"/>
              <a:gd name="T105" fmla="*/ 67 h 1477"/>
              <a:gd name="T106" fmla="*/ 262 w 882"/>
              <a:gd name="T107" fmla="*/ 88 h 1477"/>
              <a:gd name="T108" fmla="*/ 278 w 882"/>
              <a:gd name="T109" fmla="*/ 103 h 1477"/>
              <a:gd name="T110" fmla="*/ 298 w 882"/>
              <a:gd name="T111" fmla="*/ 113 h 1477"/>
              <a:gd name="T112" fmla="*/ 309 w 882"/>
              <a:gd name="T113" fmla="*/ 115 h 14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2"/>
              <a:gd name="T172" fmla="*/ 0 h 1477"/>
              <a:gd name="T173" fmla="*/ 882 w 882"/>
              <a:gd name="T174" fmla="*/ 1477 h 14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2" h="1477">
                <a:moveTo>
                  <a:pt x="564" y="611"/>
                </a:moveTo>
                <a:lnTo>
                  <a:pt x="564" y="142"/>
                </a:lnTo>
                <a:lnTo>
                  <a:pt x="316" y="142"/>
                </a:lnTo>
                <a:lnTo>
                  <a:pt x="316" y="142"/>
                </a:lnTo>
                <a:lnTo>
                  <a:pt x="316" y="611"/>
                </a:lnTo>
                <a:lnTo>
                  <a:pt x="316" y="611"/>
                </a:lnTo>
                <a:lnTo>
                  <a:pt x="282" y="622"/>
                </a:lnTo>
                <a:lnTo>
                  <a:pt x="251" y="636"/>
                </a:lnTo>
                <a:lnTo>
                  <a:pt x="219" y="654"/>
                </a:lnTo>
                <a:lnTo>
                  <a:pt x="190" y="672"/>
                </a:lnTo>
                <a:lnTo>
                  <a:pt x="163" y="692"/>
                </a:lnTo>
                <a:lnTo>
                  <a:pt x="136" y="717"/>
                </a:lnTo>
                <a:lnTo>
                  <a:pt x="111" y="742"/>
                </a:lnTo>
                <a:lnTo>
                  <a:pt x="88" y="769"/>
                </a:lnTo>
                <a:lnTo>
                  <a:pt x="68" y="796"/>
                </a:lnTo>
                <a:lnTo>
                  <a:pt x="52" y="828"/>
                </a:lnTo>
                <a:lnTo>
                  <a:pt x="36" y="859"/>
                </a:lnTo>
                <a:lnTo>
                  <a:pt x="23" y="891"/>
                </a:lnTo>
                <a:lnTo>
                  <a:pt x="14" y="927"/>
                </a:lnTo>
                <a:lnTo>
                  <a:pt x="5" y="961"/>
                </a:lnTo>
                <a:lnTo>
                  <a:pt x="0" y="997"/>
                </a:lnTo>
                <a:lnTo>
                  <a:pt x="0" y="1035"/>
                </a:lnTo>
                <a:lnTo>
                  <a:pt x="0" y="1035"/>
                </a:lnTo>
                <a:lnTo>
                  <a:pt x="2" y="1080"/>
                </a:lnTo>
                <a:lnTo>
                  <a:pt x="9" y="1123"/>
                </a:lnTo>
                <a:lnTo>
                  <a:pt x="18" y="1166"/>
                </a:lnTo>
                <a:lnTo>
                  <a:pt x="34" y="1207"/>
                </a:lnTo>
                <a:lnTo>
                  <a:pt x="52" y="1245"/>
                </a:lnTo>
                <a:lnTo>
                  <a:pt x="75" y="1281"/>
                </a:lnTo>
                <a:lnTo>
                  <a:pt x="99" y="1315"/>
                </a:lnTo>
                <a:lnTo>
                  <a:pt x="129" y="1346"/>
                </a:lnTo>
                <a:lnTo>
                  <a:pt x="160" y="1376"/>
                </a:lnTo>
                <a:lnTo>
                  <a:pt x="194" y="1401"/>
                </a:lnTo>
                <a:lnTo>
                  <a:pt x="230" y="1423"/>
                </a:lnTo>
                <a:lnTo>
                  <a:pt x="269" y="1441"/>
                </a:lnTo>
                <a:lnTo>
                  <a:pt x="309" y="1457"/>
                </a:lnTo>
                <a:lnTo>
                  <a:pt x="352" y="1468"/>
                </a:lnTo>
                <a:lnTo>
                  <a:pt x="395" y="1475"/>
                </a:lnTo>
                <a:lnTo>
                  <a:pt x="440" y="1477"/>
                </a:lnTo>
                <a:lnTo>
                  <a:pt x="440" y="1477"/>
                </a:lnTo>
                <a:lnTo>
                  <a:pt x="485" y="1475"/>
                </a:lnTo>
                <a:lnTo>
                  <a:pt x="530" y="1468"/>
                </a:lnTo>
                <a:lnTo>
                  <a:pt x="571" y="1457"/>
                </a:lnTo>
                <a:lnTo>
                  <a:pt x="611" y="1441"/>
                </a:lnTo>
                <a:lnTo>
                  <a:pt x="652" y="1423"/>
                </a:lnTo>
                <a:lnTo>
                  <a:pt x="688" y="1401"/>
                </a:lnTo>
                <a:lnTo>
                  <a:pt x="722" y="1376"/>
                </a:lnTo>
                <a:lnTo>
                  <a:pt x="754" y="1346"/>
                </a:lnTo>
                <a:lnTo>
                  <a:pt x="781" y="1315"/>
                </a:lnTo>
                <a:lnTo>
                  <a:pt x="808" y="1281"/>
                </a:lnTo>
                <a:lnTo>
                  <a:pt x="828" y="1245"/>
                </a:lnTo>
                <a:lnTo>
                  <a:pt x="848" y="1207"/>
                </a:lnTo>
                <a:lnTo>
                  <a:pt x="862" y="1166"/>
                </a:lnTo>
                <a:lnTo>
                  <a:pt x="873" y="1123"/>
                </a:lnTo>
                <a:lnTo>
                  <a:pt x="880" y="1080"/>
                </a:lnTo>
                <a:lnTo>
                  <a:pt x="882" y="1035"/>
                </a:lnTo>
                <a:lnTo>
                  <a:pt x="882" y="1035"/>
                </a:lnTo>
                <a:lnTo>
                  <a:pt x="880" y="997"/>
                </a:lnTo>
                <a:lnTo>
                  <a:pt x="875" y="961"/>
                </a:lnTo>
                <a:lnTo>
                  <a:pt x="869" y="927"/>
                </a:lnTo>
                <a:lnTo>
                  <a:pt x="857" y="891"/>
                </a:lnTo>
                <a:lnTo>
                  <a:pt x="846" y="859"/>
                </a:lnTo>
                <a:lnTo>
                  <a:pt x="830" y="828"/>
                </a:lnTo>
                <a:lnTo>
                  <a:pt x="812" y="796"/>
                </a:lnTo>
                <a:lnTo>
                  <a:pt x="792" y="767"/>
                </a:lnTo>
                <a:lnTo>
                  <a:pt x="769" y="742"/>
                </a:lnTo>
                <a:lnTo>
                  <a:pt x="744" y="715"/>
                </a:lnTo>
                <a:lnTo>
                  <a:pt x="720" y="692"/>
                </a:lnTo>
                <a:lnTo>
                  <a:pt x="690" y="672"/>
                </a:lnTo>
                <a:lnTo>
                  <a:pt x="661" y="654"/>
                </a:lnTo>
                <a:lnTo>
                  <a:pt x="629" y="636"/>
                </a:lnTo>
                <a:lnTo>
                  <a:pt x="598" y="622"/>
                </a:lnTo>
                <a:lnTo>
                  <a:pt x="564" y="611"/>
                </a:lnTo>
                <a:lnTo>
                  <a:pt x="564" y="611"/>
                </a:lnTo>
                <a:close/>
                <a:moveTo>
                  <a:pt x="309" y="115"/>
                </a:moveTo>
                <a:lnTo>
                  <a:pt x="573" y="115"/>
                </a:lnTo>
                <a:lnTo>
                  <a:pt x="573" y="115"/>
                </a:lnTo>
                <a:lnTo>
                  <a:pt x="584" y="113"/>
                </a:lnTo>
                <a:lnTo>
                  <a:pt x="593" y="110"/>
                </a:lnTo>
                <a:lnTo>
                  <a:pt x="605" y="103"/>
                </a:lnTo>
                <a:lnTo>
                  <a:pt x="614" y="97"/>
                </a:lnTo>
                <a:lnTo>
                  <a:pt x="620" y="88"/>
                </a:lnTo>
                <a:lnTo>
                  <a:pt x="625" y="79"/>
                </a:lnTo>
                <a:lnTo>
                  <a:pt x="629" y="67"/>
                </a:lnTo>
                <a:lnTo>
                  <a:pt x="629" y="56"/>
                </a:lnTo>
                <a:lnTo>
                  <a:pt x="629" y="56"/>
                </a:lnTo>
                <a:lnTo>
                  <a:pt x="629" y="45"/>
                </a:lnTo>
                <a:lnTo>
                  <a:pt x="625" y="34"/>
                </a:lnTo>
                <a:lnTo>
                  <a:pt x="620" y="25"/>
                </a:lnTo>
                <a:lnTo>
                  <a:pt x="614" y="16"/>
                </a:lnTo>
                <a:lnTo>
                  <a:pt x="605" y="9"/>
                </a:lnTo>
                <a:lnTo>
                  <a:pt x="593" y="4"/>
                </a:lnTo>
                <a:lnTo>
                  <a:pt x="584" y="0"/>
                </a:lnTo>
                <a:lnTo>
                  <a:pt x="573" y="0"/>
                </a:lnTo>
                <a:lnTo>
                  <a:pt x="309" y="0"/>
                </a:lnTo>
                <a:lnTo>
                  <a:pt x="309" y="0"/>
                </a:lnTo>
                <a:lnTo>
                  <a:pt x="298" y="0"/>
                </a:lnTo>
                <a:lnTo>
                  <a:pt x="287" y="4"/>
                </a:lnTo>
                <a:lnTo>
                  <a:pt x="278" y="9"/>
                </a:lnTo>
                <a:lnTo>
                  <a:pt x="269" y="16"/>
                </a:lnTo>
                <a:lnTo>
                  <a:pt x="262" y="25"/>
                </a:lnTo>
                <a:lnTo>
                  <a:pt x="255" y="34"/>
                </a:lnTo>
                <a:lnTo>
                  <a:pt x="253" y="45"/>
                </a:lnTo>
                <a:lnTo>
                  <a:pt x="251" y="56"/>
                </a:lnTo>
                <a:lnTo>
                  <a:pt x="251" y="56"/>
                </a:lnTo>
                <a:lnTo>
                  <a:pt x="253" y="67"/>
                </a:lnTo>
                <a:lnTo>
                  <a:pt x="255" y="79"/>
                </a:lnTo>
                <a:lnTo>
                  <a:pt x="262" y="88"/>
                </a:lnTo>
                <a:lnTo>
                  <a:pt x="269" y="97"/>
                </a:lnTo>
                <a:lnTo>
                  <a:pt x="278" y="103"/>
                </a:lnTo>
                <a:lnTo>
                  <a:pt x="287" y="110"/>
                </a:lnTo>
                <a:lnTo>
                  <a:pt x="298" y="113"/>
                </a:lnTo>
                <a:lnTo>
                  <a:pt x="309" y="115"/>
                </a:lnTo>
                <a:lnTo>
                  <a:pt x="30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8" name="组合 41"/>
          <p:cNvGrpSpPr>
            <a:grpSpLocks/>
          </p:cNvGrpSpPr>
          <p:nvPr/>
        </p:nvGrpSpPr>
        <p:grpSpPr bwMode="auto">
          <a:xfrm>
            <a:off x="3267075" y="2257425"/>
            <a:ext cx="219075" cy="249238"/>
            <a:chOff x="0" y="0"/>
            <a:chExt cx="1003300" cy="1143000"/>
          </a:xfrm>
        </p:grpSpPr>
        <p:sp>
          <p:nvSpPr>
            <p:cNvPr id="40009" name="Line 40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0" name="Line 41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1" name="Line 43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2" name="Line 44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3" name="Rectangle 45"/>
            <p:cNvSpPr>
              <a:spLocks noChangeArrowheads="1"/>
            </p:cNvSpPr>
            <p:nvPr/>
          </p:nvSpPr>
          <p:spPr bwMode="auto">
            <a:xfrm>
              <a:off x="381000" y="0"/>
              <a:ext cx="339725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4" name="Freeform 46"/>
            <p:cNvSpPr>
              <a:spLocks noChangeArrowheads="1"/>
            </p:cNvSpPr>
            <p:nvPr/>
          </p:nvSpPr>
          <p:spPr bwMode="auto">
            <a:xfrm>
              <a:off x="93662" y="168275"/>
              <a:ext cx="909638" cy="974725"/>
            </a:xfrm>
            <a:custGeom>
              <a:avLst/>
              <a:gdLst>
                <a:gd name="T0" fmla="*/ 569 w 573"/>
                <a:gd name="T1" fmla="*/ 210 h 614"/>
                <a:gd name="T2" fmla="*/ 530 w 573"/>
                <a:gd name="T3" fmla="*/ 171 h 614"/>
                <a:gd name="T4" fmla="*/ 492 w 573"/>
                <a:gd name="T5" fmla="*/ 165 h 614"/>
                <a:gd name="T6" fmla="*/ 451 w 573"/>
                <a:gd name="T7" fmla="*/ 151 h 614"/>
                <a:gd name="T8" fmla="*/ 456 w 573"/>
                <a:gd name="T9" fmla="*/ 124 h 614"/>
                <a:gd name="T10" fmla="*/ 485 w 573"/>
                <a:gd name="T11" fmla="*/ 99 h 614"/>
                <a:gd name="T12" fmla="*/ 496 w 573"/>
                <a:gd name="T13" fmla="*/ 63 h 614"/>
                <a:gd name="T14" fmla="*/ 487 w 573"/>
                <a:gd name="T15" fmla="*/ 27 h 614"/>
                <a:gd name="T16" fmla="*/ 447 w 573"/>
                <a:gd name="T17" fmla="*/ 0 h 614"/>
                <a:gd name="T18" fmla="*/ 117 w 573"/>
                <a:gd name="T19" fmla="*/ 0 h 614"/>
                <a:gd name="T20" fmla="*/ 77 w 573"/>
                <a:gd name="T21" fmla="*/ 27 h 614"/>
                <a:gd name="T22" fmla="*/ 66 w 573"/>
                <a:gd name="T23" fmla="*/ 63 h 614"/>
                <a:gd name="T24" fmla="*/ 77 w 573"/>
                <a:gd name="T25" fmla="*/ 99 h 614"/>
                <a:gd name="T26" fmla="*/ 108 w 573"/>
                <a:gd name="T27" fmla="*/ 124 h 614"/>
                <a:gd name="T28" fmla="*/ 113 w 573"/>
                <a:gd name="T29" fmla="*/ 151 h 614"/>
                <a:gd name="T30" fmla="*/ 72 w 573"/>
                <a:gd name="T31" fmla="*/ 165 h 614"/>
                <a:gd name="T32" fmla="*/ 32 w 573"/>
                <a:gd name="T33" fmla="*/ 178 h 614"/>
                <a:gd name="T34" fmla="*/ 2 w 573"/>
                <a:gd name="T35" fmla="*/ 223 h 614"/>
                <a:gd name="T36" fmla="*/ 2 w 573"/>
                <a:gd name="T37" fmla="*/ 555 h 614"/>
                <a:gd name="T38" fmla="*/ 29 w 573"/>
                <a:gd name="T39" fmla="*/ 598 h 614"/>
                <a:gd name="T40" fmla="*/ 68 w 573"/>
                <a:gd name="T41" fmla="*/ 582 h 614"/>
                <a:gd name="T42" fmla="*/ 41 w 573"/>
                <a:gd name="T43" fmla="*/ 568 h 614"/>
                <a:gd name="T44" fmla="*/ 29 w 573"/>
                <a:gd name="T45" fmla="*/ 539 h 614"/>
                <a:gd name="T46" fmla="*/ 34 w 573"/>
                <a:gd name="T47" fmla="*/ 221 h 614"/>
                <a:gd name="T48" fmla="*/ 57 w 573"/>
                <a:gd name="T49" fmla="*/ 199 h 614"/>
                <a:gd name="T50" fmla="*/ 88 w 573"/>
                <a:gd name="T51" fmla="*/ 194 h 614"/>
                <a:gd name="T52" fmla="*/ 133 w 573"/>
                <a:gd name="T53" fmla="*/ 174 h 614"/>
                <a:gd name="T54" fmla="*/ 144 w 573"/>
                <a:gd name="T55" fmla="*/ 147 h 614"/>
                <a:gd name="T56" fmla="*/ 142 w 573"/>
                <a:gd name="T57" fmla="*/ 104 h 614"/>
                <a:gd name="T58" fmla="*/ 131 w 573"/>
                <a:gd name="T59" fmla="*/ 99 h 614"/>
                <a:gd name="T60" fmla="*/ 99 w 573"/>
                <a:gd name="T61" fmla="*/ 77 h 614"/>
                <a:gd name="T62" fmla="*/ 97 w 573"/>
                <a:gd name="T63" fmla="*/ 56 h 614"/>
                <a:gd name="T64" fmla="*/ 124 w 573"/>
                <a:gd name="T65" fmla="*/ 29 h 614"/>
                <a:gd name="T66" fmla="*/ 440 w 573"/>
                <a:gd name="T67" fmla="*/ 29 h 614"/>
                <a:gd name="T68" fmla="*/ 467 w 573"/>
                <a:gd name="T69" fmla="*/ 56 h 614"/>
                <a:gd name="T70" fmla="*/ 465 w 573"/>
                <a:gd name="T71" fmla="*/ 77 h 614"/>
                <a:gd name="T72" fmla="*/ 433 w 573"/>
                <a:gd name="T73" fmla="*/ 99 h 614"/>
                <a:gd name="T74" fmla="*/ 422 w 573"/>
                <a:gd name="T75" fmla="*/ 104 h 614"/>
                <a:gd name="T76" fmla="*/ 420 w 573"/>
                <a:gd name="T77" fmla="*/ 147 h 614"/>
                <a:gd name="T78" fmla="*/ 431 w 573"/>
                <a:gd name="T79" fmla="*/ 174 h 614"/>
                <a:gd name="T80" fmla="*/ 476 w 573"/>
                <a:gd name="T81" fmla="*/ 194 h 614"/>
                <a:gd name="T82" fmla="*/ 510 w 573"/>
                <a:gd name="T83" fmla="*/ 196 h 614"/>
                <a:gd name="T84" fmla="*/ 537 w 573"/>
                <a:gd name="T85" fmla="*/ 214 h 614"/>
                <a:gd name="T86" fmla="*/ 544 w 573"/>
                <a:gd name="T87" fmla="*/ 539 h 614"/>
                <a:gd name="T88" fmla="*/ 537 w 573"/>
                <a:gd name="T89" fmla="*/ 564 h 614"/>
                <a:gd name="T90" fmla="*/ 510 w 573"/>
                <a:gd name="T91" fmla="*/ 582 h 614"/>
                <a:gd name="T92" fmla="*/ 104 w 573"/>
                <a:gd name="T93" fmla="*/ 614 h 614"/>
                <a:gd name="T94" fmla="*/ 517 w 573"/>
                <a:gd name="T95" fmla="*/ 611 h 614"/>
                <a:gd name="T96" fmla="*/ 562 w 573"/>
                <a:gd name="T97" fmla="*/ 580 h 614"/>
                <a:gd name="T98" fmla="*/ 573 w 573"/>
                <a:gd name="T99" fmla="*/ 239 h 6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614"/>
                <a:gd name="T152" fmla="*/ 573 w 573"/>
                <a:gd name="T153" fmla="*/ 614 h 6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614">
                  <a:moveTo>
                    <a:pt x="573" y="239"/>
                  </a:moveTo>
                  <a:lnTo>
                    <a:pt x="573" y="239"/>
                  </a:lnTo>
                  <a:lnTo>
                    <a:pt x="573" y="223"/>
                  </a:lnTo>
                  <a:lnTo>
                    <a:pt x="569" y="210"/>
                  </a:lnTo>
                  <a:lnTo>
                    <a:pt x="562" y="199"/>
                  </a:lnTo>
                  <a:lnTo>
                    <a:pt x="553" y="187"/>
                  </a:lnTo>
                  <a:lnTo>
                    <a:pt x="541" y="178"/>
                  </a:lnTo>
                  <a:lnTo>
                    <a:pt x="530" y="171"/>
                  </a:lnTo>
                  <a:lnTo>
                    <a:pt x="517" y="167"/>
                  </a:lnTo>
                  <a:lnTo>
                    <a:pt x="501" y="165"/>
                  </a:lnTo>
                  <a:lnTo>
                    <a:pt x="492" y="165"/>
                  </a:lnTo>
                  <a:lnTo>
                    <a:pt x="492" y="165"/>
                  </a:lnTo>
                  <a:lnTo>
                    <a:pt x="476" y="165"/>
                  </a:lnTo>
                  <a:lnTo>
                    <a:pt x="465" y="160"/>
                  </a:lnTo>
                  <a:lnTo>
                    <a:pt x="456" y="156"/>
                  </a:lnTo>
                  <a:lnTo>
                    <a:pt x="451" y="151"/>
                  </a:lnTo>
                  <a:lnTo>
                    <a:pt x="449" y="149"/>
                  </a:lnTo>
                  <a:lnTo>
                    <a:pt x="449" y="126"/>
                  </a:lnTo>
                  <a:lnTo>
                    <a:pt x="456" y="124"/>
                  </a:lnTo>
                  <a:lnTo>
                    <a:pt x="456" y="124"/>
                  </a:lnTo>
                  <a:lnTo>
                    <a:pt x="465" y="120"/>
                  </a:lnTo>
                  <a:lnTo>
                    <a:pt x="472" y="115"/>
                  </a:lnTo>
                  <a:lnTo>
                    <a:pt x="481" y="108"/>
                  </a:lnTo>
                  <a:lnTo>
                    <a:pt x="485" y="99"/>
                  </a:lnTo>
                  <a:lnTo>
                    <a:pt x="490" y="93"/>
                  </a:lnTo>
                  <a:lnTo>
                    <a:pt x="494" y="83"/>
                  </a:lnTo>
                  <a:lnTo>
                    <a:pt x="496" y="74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52"/>
                  </a:lnTo>
                  <a:lnTo>
                    <a:pt x="492" y="38"/>
                  </a:lnTo>
                  <a:lnTo>
                    <a:pt x="487" y="27"/>
                  </a:lnTo>
                  <a:lnTo>
                    <a:pt x="478" y="18"/>
                  </a:lnTo>
                  <a:lnTo>
                    <a:pt x="469" y="11"/>
                  </a:lnTo>
                  <a:lnTo>
                    <a:pt x="458" y="5"/>
                  </a:lnTo>
                  <a:lnTo>
                    <a:pt x="447" y="0"/>
                  </a:lnTo>
                  <a:lnTo>
                    <a:pt x="43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6" y="5"/>
                  </a:lnTo>
                  <a:lnTo>
                    <a:pt x="95" y="11"/>
                  </a:lnTo>
                  <a:lnTo>
                    <a:pt x="86" y="18"/>
                  </a:lnTo>
                  <a:lnTo>
                    <a:pt x="77" y="27"/>
                  </a:lnTo>
                  <a:lnTo>
                    <a:pt x="72" y="38"/>
                  </a:lnTo>
                  <a:lnTo>
                    <a:pt x="68" y="52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8" y="74"/>
                  </a:lnTo>
                  <a:lnTo>
                    <a:pt x="70" y="83"/>
                  </a:lnTo>
                  <a:lnTo>
                    <a:pt x="72" y="93"/>
                  </a:lnTo>
                  <a:lnTo>
                    <a:pt x="77" y="99"/>
                  </a:lnTo>
                  <a:lnTo>
                    <a:pt x="84" y="108"/>
                  </a:lnTo>
                  <a:lnTo>
                    <a:pt x="90" y="115"/>
                  </a:lnTo>
                  <a:lnTo>
                    <a:pt x="99" y="120"/>
                  </a:lnTo>
                  <a:lnTo>
                    <a:pt x="108" y="124"/>
                  </a:lnTo>
                  <a:lnTo>
                    <a:pt x="115" y="126"/>
                  </a:lnTo>
                  <a:lnTo>
                    <a:pt x="115" y="149"/>
                  </a:lnTo>
                  <a:lnTo>
                    <a:pt x="113" y="151"/>
                  </a:lnTo>
                  <a:lnTo>
                    <a:pt x="113" y="151"/>
                  </a:lnTo>
                  <a:lnTo>
                    <a:pt x="108" y="156"/>
                  </a:lnTo>
                  <a:lnTo>
                    <a:pt x="99" y="160"/>
                  </a:lnTo>
                  <a:lnTo>
                    <a:pt x="86" y="165"/>
                  </a:lnTo>
                  <a:lnTo>
                    <a:pt x="72" y="165"/>
                  </a:lnTo>
                  <a:lnTo>
                    <a:pt x="72" y="165"/>
                  </a:lnTo>
                  <a:lnTo>
                    <a:pt x="59" y="167"/>
                  </a:lnTo>
                  <a:lnTo>
                    <a:pt x="45" y="171"/>
                  </a:lnTo>
                  <a:lnTo>
                    <a:pt x="32" y="178"/>
                  </a:lnTo>
                  <a:lnTo>
                    <a:pt x="20" y="187"/>
                  </a:lnTo>
                  <a:lnTo>
                    <a:pt x="11" y="199"/>
                  </a:lnTo>
                  <a:lnTo>
                    <a:pt x="7" y="210"/>
                  </a:lnTo>
                  <a:lnTo>
                    <a:pt x="2" y="223"/>
                  </a:lnTo>
                  <a:lnTo>
                    <a:pt x="0" y="2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2" y="555"/>
                  </a:lnTo>
                  <a:lnTo>
                    <a:pt x="5" y="566"/>
                  </a:lnTo>
                  <a:lnTo>
                    <a:pt x="11" y="580"/>
                  </a:lnTo>
                  <a:lnTo>
                    <a:pt x="20" y="589"/>
                  </a:lnTo>
                  <a:lnTo>
                    <a:pt x="29" y="598"/>
                  </a:lnTo>
                  <a:lnTo>
                    <a:pt x="41" y="605"/>
                  </a:lnTo>
                  <a:lnTo>
                    <a:pt x="54" y="609"/>
                  </a:lnTo>
                  <a:lnTo>
                    <a:pt x="68" y="611"/>
                  </a:lnTo>
                  <a:lnTo>
                    <a:pt x="68" y="582"/>
                  </a:lnTo>
                  <a:lnTo>
                    <a:pt x="68" y="582"/>
                  </a:lnTo>
                  <a:lnTo>
                    <a:pt x="61" y="580"/>
                  </a:lnTo>
                  <a:lnTo>
                    <a:pt x="52" y="577"/>
                  </a:lnTo>
                  <a:lnTo>
                    <a:pt x="41" y="568"/>
                  </a:lnTo>
                  <a:lnTo>
                    <a:pt x="36" y="562"/>
                  </a:lnTo>
                  <a:lnTo>
                    <a:pt x="34" y="555"/>
                  </a:lnTo>
                  <a:lnTo>
                    <a:pt x="32" y="548"/>
                  </a:lnTo>
                  <a:lnTo>
                    <a:pt x="29" y="5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32" y="230"/>
                  </a:lnTo>
                  <a:lnTo>
                    <a:pt x="34" y="221"/>
                  </a:lnTo>
                  <a:lnTo>
                    <a:pt x="36" y="214"/>
                  </a:lnTo>
                  <a:lnTo>
                    <a:pt x="43" y="208"/>
                  </a:lnTo>
                  <a:lnTo>
                    <a:pt x="50" y="203"/>
                  </a:lnTo>
                  <a:lnTo>
                    <a:pt x="57" y="199"/>
                  </a:lnTo>
                  <a:lnTo>
                    <a:pt x="63" y="196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88" y="194"/>
                  </a:lnTo>
                  <a:lnTo>
                    <a:pt x="102" y="192"/>
                  </a:lnTo>
                  <a:lnTo>
                    <a:pt x="113" y="187"/>
                  </a:lnTo>
                  <a:lnTo>
                    <a:pt x="124" y="183"/>
                  </a:lnTo>
                  <a:lnTo>
                    <a:pt x="133" y="174"/>
                  </a:lnTo>
                  <a:lnTo>
                    <a:pt x="140" y="167"/>
                  </a:lnTo>
                  <a:lnTo>
                    <a:pt x="144" y="158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44" y="108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35" y="99"/>
                  </a:lnTo>
                  <a:lnTo>
                    <a:pt x="131" y="99"/>
                  </a:lnTo>
                  <a:lnTo>
                    <a:pt x="131" y="99"/>
                  </a:lnTo>
                  <a:lnTo>
                    <a:pt x="124" y="97"/>
                  </a:lnTo>
                  <a:lnTo>
                    <a:pt x="117" y="95"/>
                  </a:lnTo>
                  <a:lnTo>
                    <a:pt x="106" y="88"/>
                  </a:lnTo>
                  <a:lnTo>
                    <a:pt x="99" y="77"/>
                  </a:lnTo>
                  <a:lnTo>
                    <a:pt x="97" y="70"/>
                  </a:lnTo>
                  <a:lnTo>
                    <a:pt x="97" y="63"/>
                  </a:lnTo>
                  <a:lnTo>
                    <a:pt x="97" y="63"/>
                  </a:lnTo>
                  <a:lnTo>
                    <a:pt x="97" y="56"/>
                  </a:lnTo>
                  <a:lnTo>
                    <a:pt x="99" y="50"/>
                  </a:lnTo>
                  <a:lnTo>
                    <a:pt x="106" y="38"/>
                  </a:lnTo>
                  <a:lnTo>
                    <a:pt x="117" y="32"/>
                  </a:lnTo>
                  <a:lnTo>
                    <a:pt x="124" y="29"/>
                  </a:lnTo>
                  <a:lnTo>
                    <a:pt x="131" y="29"/>
                  </a:lnTo>
                  <a:lnTo>
                    <a:pt x="433" y="29"/>
                  </a:lnTo>
                  <a:lnTo>
                    <a:pt x="433" y="29"/>
                  </a:lnTo>
                  <a:lnTo>
                    <a:pt x="440" y="29"/>
                  </a:lnTo>
                  <a:lnTo>
                    <a:pt x="447" y="32"/>
                  </a:lnTo>
                  <a:lnTo>
                    <a:pt x="458" y="38"/>
                  </a:lnTo>
                  <a:lnTo>
                    <a:pt x="465" y="50"/>
                  </a:lnTo>
                  <a:lnTo>
                    <a:pt x="467" y="56"/>
                  </a:lnTo>
                  <a:lnTo>
                    <a:pt x="467" y="63"/>
                  </a:lnTo>
                  <a:lnTo>
                    <a:pt x="467" y="63"/>
                  </a:lnTo>
                  <a:lnTo>
                    <a:pt x="467" y="70"/>
                  </a:lnTo>
                  <a:lnTo>
                    <a:pt x="465" y="77"/>
                  </a:lnTo>
                  <a:lnTo>
                    <a:pt x="458" y="88"/>
                  </a:lnTo>
                  <a:lnTo>
                    <a:pt x="447" y="95"/>
                  </a:lnTo>
                  <a:lnTo>
                    <a:pt x="440" y="97"/>
                  </a:lnTo>
                  <a:lnTo>
                    <a:pt x="433" y="99"/>
                  </a:lnTo>
                  <a:lnTo>
                    <a:pt x="433" y="99"/>
                  </a:lnTo>
                  <a:lnTo>
                    <a:pt x="426" y="99"/>
                  </a:lnTo>
                  <a:lnTo>
                    <a:pt x="422" y="104"/>
                  </a:lnTo>
                  <a:lnTo>
                    <a:pt x="422" y="104"/>
                  </a:lnTo>
                  <a:lnTo>
                    <a:pt x="420" y="108"/>
                  </a:lnTo>
                  <a:lnTo>
                    <a:pt x="417" y="115"/>
                  </a:lnTo>
                  <a:lnTo>
                    <a:pt x="417" y="115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0" y="158"/>
                  </a:lnTo>
                  <a:lnTo>
                    <a:pt x="424" y="167"/>
                  </a:lnTo>
                  <a:lnTo>
                    <a:pt x="431" y="174"/>
                  </a:lnTo>
                  <a:lnTo>
                    <a:pt x="440" y="183"/>
                  </a:lnTo>
                  <a:lnTo>
                    <a:pt x="449" y="187"/>
                  </a:lnTo>
                  <a:lnTo>
                    <a:pt x="463" y="192"/>
                  </a:lnTo>
                  <a:lnTo>
                    <a:pt x="476" y="194"/>
                  </a:lnTo>
                  <a:lnTo>
                    <a:pt x="492" y="196"/>
                  </a:lnTo>
                  <a:lnTo>
                    <a:pt x="501" y="196"/>
                  </a:lnTo>
                  <a:lnTo>
                    <a:pt x="501" y="196"/>
                  </a:lnTo>
                  <a:lnTo>
                    <a:pt x="510" y="196"/>
                  </a:lnTo>
                  <a:lnTo>
                    <a:pt x="517" y="199"/>
                  </a:lnTo>
                  <a:lnTo>
                    <a:pt x="526" y="203"/>
                  </a:lnTo>
                  <a:lnTo>
                    <a:pt x="530" y="208"/>
                  </a:lnTo>
                  <a:lnTo>
                    <a:pt x="537" y="214"/>
                  </a:lnTo>
                  <a:lnTo>
                    <a:pt x="539" y="221"/>
                  </a:lnTo>
                  <a:lnTo>
                    <a:pt x="544" y="230"/>
                  </a:lnTo>
                  <a:lnTo>
                    <a:pt x="544" y="239"/>
                  </a:lnTo>
                  <a:lnTo>
                    <a:pt x="544" y="539"/>
                  </a:lnTo>
                  <a:lnTo>
                    <a:pt x="544" y="539"/>
                  </a:lnTo>
                  <a:lnTo>
                    <a:pt x="544" y="548"/>
                  </a:lnTo>
                  <a:lnTo>
                    <a:pt x="539" y="557"/>
                  </a:lnTo>
                  <a:lnTo>
                    <a:pt x="537" y="564"/>
                  </a:lnTo>
                  <a:lnTo>
                    <a:pt x="530" y="571"/>
                  </a:lnTo>
                  <a:lnTo>
                    <a:pt x="526" y="575"/>
                  </a:lnTo>
                  <a:lnTo>
                    <a:pt x="517" y="580"/>
                  </a:lnTo>
                  <a:lnTo>
                    <a:pt x="510" y="582"/>
                  </a:lnTo>
                  <a:lnTo>
                    <a:pt x="501" y="582"/>
                  </a:lnTo>
                  <a:lnTo>
                    <a:pt x="501" y="582"/>
                  </a:lnTo>
                  <a:lnTo>
                    <a:pt x="104" y="582"/>
                  </a:lnTo>
                  <a:lnTo>
                    <a:pt x="104" y="614"/>
                  </a:lnTo>
                  <a:lnTo>
                    <a:pt x="104" y="614"/>
                  </a:lnTo>
                  <a:lnTo>
                    <a:pt x="501" y="614"/>
                  </a:lnTo>
                  <a:lnTo>
                    <a:pt x="501" y="614"/>
                  </a:lnTo>
                  <a:lnTo>
                    <a:pt x="517" y="611"/>
                  </a:lnTo>
                  <a:lnTo>
                    <a:pt x="530" y="607"/>
                  </a:lnTo>
                  <a:lnTo>
                    <a:pt x="541" y="600"/>
                  </a:lnTo>
                  <a:lnTo>
                    <a:pt x="553" y="591"/>
                  </a:lnTo>
                  <a:lnTo>
                    <a:pt x="562" y="580"/>
                  </a:lnTo>
                  <a:lnTo>
                    <a:pt x="569" y="568"/>
                  </a:lnTo>
                  <a:lnTo>
                    <a:pt x="573" y="555"/>
                  </a:lnTo>
                  <a:lnTo>
                    <a:pt x="573" y="539"/>
                  </a:lnTo>
                  <a:lnTo>
                    <a:pt x="573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15" name="Freeform 16"/>
          <p:cNvSpPr>
            <a:spLocks noEditPoints="1" noChangeArrowheads="1"/>
          </p:cNvSpPr>
          <p:nvPr/>
        </p:nvSpPr>
        <p:spPr bwMode="auto">
          <a:xfrm>
            <a:off x="2182813" y="2979738"/>
            <a:ext cx="298450" cy="280987"/>
          </a:xfrm>
          <a:custGeom>
            <a:avLst/>
            <a:gdLst>
              <a:gd name="T0" fmla="*/ 395 w 944"/>
              <a:gd name="T1" fmla="*/ 601 h 801"/>
              <a:gd name="T2" fmla="*/ 572 w 944"/>
              <a:gd name="T3" fmla="*/ 623 h 801"/>
              <a:gd name="T4" fmla="*/ 572 w 944"/>
              <a:gd name="T5" fmla="*/ 664 h 801"/>
              <a:gd name="T6" fmla="*/ 944 w 944"/>
              <a:gd name="T7" fmla="*/ 701 h 801"/>
              <a:gd name="T8" fmla="*/ 572 w 944"/>
              <a:gd name="T9" fmla="*/ 737 h 801"/>
              <a:gd name="T10" fmla="*/ 550 w 944"/>
              <a:gd name="T11" fmla="*/ 801 h 801"/>
              <a:gd name="T12" fmla="*/ 394 w 944"/>
              <a:gd name="T13" fmla="*/ 801 h 801"/>
              <a:gd name="T14" fmla="*/ 372 w 944"/>
              <a:gd name="T15" fmla="*/ 778 h 801"/>
              <a:gd name="T16" fmla="*/ 36 w 944"/>
              <a:gd name="T17" fmla="*/ 737 h 801"/>
              <a:gd name="T18" fmla="*/ 36 w 944"/>
              <a:gd name="T19" fmla="*/ 664 h 801"/>
              <a:gd name="T20" fmla="*/ 372 w 944"/>
              <a:gd name="T21" fmla="*/ 623 h 801"/>
              <a:gd name="T22" fmla="*/ 908 w 944"/>
              <a:gd name="T23" fmla="*/ 64 h 801"/>
              <a:gd name="T24" fmla="*/ 944 w 944"/>
              <a:gd name="T25" fmla="*/ 100 h 801"/>
              <a:gd name="T26" fmla="*/ 772 w 944"/>
              <a:gd name="T27" fmla="*/ 137 h 801"/>
              <a:gd name="T28" fmla="*/ 772 w 944"/>
              <a:gd name="T29" fmla="*/ 178 h 801"/>
              <a:gd name="T30" fmla="*/ 595 w 944"/>
              <a:gd name="T31" fmla="*/ 200 h 801"/>
              <a:gd name="T32" fmla="*/ 572 w 944"/>
              <a:gd name="T33" fmla="*/ 178 h 801"/>
              <a:gd name="T34" fmla="*/ 36 w 944"/>
              <a:gd name="T35" fmla="*/ 137 h 801"/>
              <a:gd name="T36" fmla="*/ 36 w 944"/>
              <a:gd name="T37" fmla="*/ 64 h 801"/>
              <a:gd name="T38" fmla="*/ 572 w 944"/>
              <a:gd name="T39" fmla="*/ 23 h 801"/>
              <a:gd name="T40" fmla="*/ 594 w 944"/>
              <a:gd name="T41" fmla="*/ 0 h 801"/>
              <a:gd name="T42" fmla="*/ 751 w 944"/>
              <a:gd name="T43" fmla="*/ 0 h 801"/>
              <a:gd name="T44" fmla="*/ 772 w 944"/>
              <a:gd name="T45" fmla="*/ 64 h 801"/>
              <a:gd name="T46" fmla="*/ 36 w 944"/>
              <a:gd name="T47" fmla="*/ 437 h 801"/>
              <a:gd name="T48" fmla="*/ 0 w 944"/>
              <a:gd name="T49" fmla="*/ 401 h 801"/>
              <a:gd name="T50" fmla="*/ 173 w 944"/>
              <a:gd name="T51" fmla="*/ 364 h 801"/>
              <a:gd name="T52" fmla="*/ 195 w 944"/>
              <a:gd name="T53" fmla="*/ 301 h 801"/>
              <a:gd name="T54" fmla="*/ 351 w 944"/>
              <a:gd name="T55" fmla="*/ 301 h 801"/>
              <a:gd name="T56" fmla="*/ 372 w 944"/>
              <a:gd name="T57" fmla="*/ 323 h 801"/>
              <a:gd name="T58" fmla="*/ 908 w 944"/>
              <a:gd name="T59" fmla="*/ 364 h 801"/>
              <a:gd name="T60" fmla="*/ 908 w 944"/>
              <a:gd name="T61" fmla="*/ 437 h 801"/>
              <a:gd name="T62" fmla="*/ 372 w 944"/>
              <a:gd name="T63" fmla="*/ 479 h 801"/>
              <a:gd name="T64" fmla="*/ 350 w 944"/>
              <a:gd name="T65" fmla="*/ 501 h 801"/>
              <a:gd name="T66" fmla="*/ 173 w 944"/>
              <a:gd name="T67" fmla="*/ 479 h 801"/>
              <a:gd name="T68" fmla="*/ 173 w 944"/>
              <a:gd name="T69" fmla="*/ 437 h 801"/>
              <a:gd name="T70" fmla="*/ 728 w 944"/>
              <a:gd name="T71" fmla="*/ 44 h 801"/>
              <a:gd name="T72" fmla="*/ 616 w 944"/>
              <a:gd name="T73" fmla="*/ 44 h 801"/>
              <a:gd name="T74" fmla="*/ 728 w 944"/>
              <a:gd name="T75" fmla="*/ 156 h 801"/>
              <a:gd name="T76" fmla="*/ 329 w 944"/>
              <a:gd name="T77" fmla="*/ 344 h 801"/>
              <a:gd name="T78" fmla="*/ 216 w 944"/>
              <a:gd name="T79" fmla="*/ 344 h 801"/>
              <a:gd name="T80" fmla="*/ 329 w 944"/>
              <a:gd name="T81" fmla="*/ 457 h 801"/>
              <a:gd name="T82" fmla="*/ 529 w 944"/>
              <a:gd name="T83" fmla="*/ 644 h 801"/>
              <a:gd name="T84" fmla="*/ 416 w 944"/>
              <a:gd name="T85" fmla="*/ 644 h 801"/>
              <a:gd name="T86" fmla="*/ 529 w 944"/>
              <a:gd name="T87" fmla="*/ 757 h 80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4"/>
              <a:gd name="T133" fmla="*/ 0 h 801"/>
              <a:gd name="T134" fmla="*/ 944 w 944"/>
              <a:gd name="T135" fmla="*/ 801 h 80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4" h="801">
                <a:moveTo>
                  <a:pt x="394" y="601"/>
                </a:moveTo>
                <a:cubicBezTo>
                  <a:pt x="395" y="601"/>
                  <a:pt x="395" y="601"/>
                  <a:pt x="395" y="601"/>
                </a:cubicBezTo>
                <a:cubicBezTo>
                  <a:pt x="550" y="601"/>
                  <a:pt x="550" y="601"/>
                  <a:pt x="550" y="601"/>
                </a:cubicBezTo>
                <a:cubicBezTo>
                  <a:pt x="562" y="601"/>
                  <a:pt x="572" y="610"/>
                  <a:pt x="572" y="623"/>
                </a:cubicBezTo>
                <a:cubicBezTo>
                  <a:pt x="572" y="623"/>
                  <a:pt x="572" y="623"/>
                  <a:pt x="572" y="623"/>
                </a:cubicBezTo>
                <a:cubicBezTo>
                  <a:pt x="572" y="664"/>
                  <a:pt x="572" y="664"/>
                  <a:pt x="572" y="664"/>
                </a:cubicBezTo>
                <a:cubicBezTo>
                  <a:pt x="908" y="664"/>
                  <a:pt x="908" y="664"/>
                  <a:pt x="908" y="664"/>
                </a:cubicBezTo>
                <a:cubicBezTo>
                  <a:pt x="928" y="664"/>
                  <a:pt x="944" y="681"/>
                  <a:pt x="944" y="701"/>
                </a:cubicBezTo>
                <a:cubicBezTo>
                  <a:pt x="944" y="721"/>
                  <a:pt x="928" y="737"/>
                  <a:pt x="908" y="737"/>
                </a:cubicBezTo>
                <a:cubicBezTo>
                  <a:pt x="572" y="737"/>
                  <a:pt x="572" y="737"/>
                  <a:pt x="572" y="737"/>
                </a:cubicBezTo>
                <a:cubicBezTo>
                  <a:pt x="572" y="779"/>
                  <a:pt x="572" y="779"/>
                  <a:pt x="572" y="779"/>
                </a:cubicBezTo>
                <a:cubicBezTo>
                  <a:pt x="572" y="791"/>
                  <a:pt x="562" y="801"/>
                  <a:pt x="550" y="801"/>
                </a:cubicBezTo>
                <a:cubicBezTo>
                  <a:pt x="550" y="801"/>
                  <a:pt x="550" y="801"/>
                  <a:pt x="550" y="801"/>
                </a:cubicBezTo>
                <a:cubicBezTo>
                  <a:pt x="394" y="801"/>
                  <a:pt x="394" y="801"/>
                  <a:pt x="394" y="801"/>
                </a:cubicBezTo>
                <a:cubicBezTo>
                  <a:pt x="382" y="801"/>
                  <a:pt x="372" y="791"/>
                  <a:pt x="372" y="779"/>
                </a:cubicBezTo>
                <a:cubicBezTo>
                  <a:pt x="372" y="778"/>
                  <a:pt x="372" y="778"/>
                  <a:pt x="372" y="778"/>
                </a:cubicBezTo>
                <a:cubicBezTo>
                  <a:pt x="372" y="737"/>
                  <a:pt x="372" y="737"/>
                  <a:pt x="372" y="737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16" y="737"/>
                  <a:pt x="0" y="721"/>
                  <a:pt x="0" y="701"/>
                </a:cubicBezTo>
                <a:cubicBezTo>
                  <a:pt x="0" y="681"/>
                  <a:pt x="16" y="664"/>
                  <a:pt x="36" y="664"/>
                </a:cubicBezTo>
                <a:cubicBezTo>
                  <a:pt x="372" y="664"/>
                  <a:pt x="372" y="664"/>
                  <a:pt x="372" y="664"/>
                </a:cubicBezTo>
                <a:cubicBezTo>
                  <a:pt x="372" y="623"/>
                  <a:pt x="372" y="623"/>
                  <a:pt x="372" y="623"/>
                </a:cubicBezTo>
                <a:cubicBezTo>
                  <a:pt x="372" y="610"/>
                  <a:pt x="382" y="601"/>
                  <a:pt x="394" y="601"/>
                </a:cubicBezTo>
                <a:close/>
                <a:moveTo>
                  <a:pt x="908" y="64"/>
                </a:moveTo>
                <a:cubicBezTo>
                  <a:pt x="908" y="64"/>
                  <a:pt x="908" y="64"/>
                  <a:pt x="908" y="64"/>
                </a:cubicBezTo>
                <a:cubicBezTo>
                  <a:pt x="928" y="64"/>
                  <a:pt x="944" y="80"/>
                  <a:pt x="944" y="100"/>
                </a:cubicBezTo>
                <a:cubicBezTo>
                  <a:pt x="944" y="120"/>
                  <a:pt x="928" y="137"/>
                  <a:pt x="908" y="137"/>
                </a:cubicBezTo>
                <a:cubicBezTo>
                  <a:pt x="772" y="137"/>
                  <a:pt x="772" y="137"/>
                  <a:pt x="772" y="137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90"/>
                  <a:pt x="762" y="200"/>
                  <a:pt x="751" y="200"/>
                </a:cubicBezTo>
                <a:cubicBezTo>
                  <a:pt x="595" y="200"/>
                  <a:pt x="595" y="200"/>
                  <a:pt x="595" y="200"/>
                </a:cubicBezTo>
                <a:cubicBezTo>
                  <a:pt x="594" y="200"/>
                  <a:pt x="594" y="200"/>
                  <a:pt x="594" y="200"/>
                </a:cubicBezTo>
                <a:cubicBezTo>
                  <a:pt x="582" y="200"/>
                  <a:pt x="572" y="190"/>
                  <a:pt x="572" y="178"/>
                </a:cubicBezTo>
                <a:cubicBezTo>
                  <a:pt x="572" y="137"/>
                  <a:pt x="572" y="137"/>
                  <a:pt x="572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6" y="137"/>
                  <a:pt x="0" y="120"/>
                  <a:pt x="0" y="100"/>
                </a:cubicBezTo>
                <a:cubicBezTo>
                  <a:pt x="0" y="80"/>
                  <a:pt x="16" y="64"/>
                  <a:pt x="3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72" y="23"/>
                  <a:pt x="572" y="23"/>
                  <a:pt x="572" y="23"/>
                </a:cubicBezTo>
                <a:cubicBezTo>
                  <a:pt x="572" y="22"/>
                  <a:pt x="572" y="22"/>
                  <a:pt x="572" y="22"/>
                </a:cubicBezTo>
                <a:cubicBezTo>
                  <a:pt x="572" y="10"/>
                  <a:pt x="582" y="0"/>
                  <a:pt x="594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62" y="0"/>
                  <a:pt x="772" y="10"/>
                  <a:pt x="772" y="22"/>
                </a:cubicBezTo>
                <a:cubicBezTo>
                  <a:pt x="772" y="64"/>
                  <a:pt x="772" y="64"/>
                  <a:pt x="772" y="64"/>
                </a:cubicBezTo>
                <a:cubicBezTo>
                  <a:pt x="908" y="64"/>
                  <a:pt x="908" y="64"/>
                  <a:pt x="908" y="64"/>
                </a:cubicBezTo>
                <a:close/>
                <a:moveTo>
                  <a:pt x="36" y="437"/>
                </a:moveTo>
                <a:cubicBezTo>
                  <a:pt x="36" y="437"/>
                  <a:pt x="36" y="437"/>
                  <a:pt x="36" y="437"/>
                </a:cubicBezTo>
                <a:cubicBezTo>
                  <a:pt x="16" y="437"/>
                  <a:pt x="0" y="421"/>
                  <a:pt x="0" y="401"/>
                </a:cubicBezTo>
                <a:cubicBezTo>
                  <a:pt x="0" y="380"/>
                  <a:pt x="16" y="364"/>
                  <a:pt x="36" y="364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3" y="323"/>
                  <a:pt x="173" y="323"/>
                  <a:pt x="173" y="323"/>
                </a:cubicBezTo>
                <a:cubicBezTo>
                  <a:pt x="173" y="310"/>
                  <a:pt x="182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351" y="301"/>
                  <a:pt x="351" y="301"/>
                  <a:pt x="351" y="301"/>
                </a:cubicBezTo>
                <a:cubicBezTo>
                  <a:pt x="363" y="301"/>
                  <a:pt x="372" y="310"/>
                  <a:pt x="372" y="323"/>
                </a:cubicBezTo>
                <a:cubicBezTo>
                  <a:pt x="372" y="323"/>
                  <a:pt x="372" y="323"/>
                  <a:pt x="372" y="323"/>
                </a:cubicBezTo>
                <a:cubicBezTo>
                  <a:pt x="372" y="364"/>
                  <a:pt x="372" y="364"/>
                  <a:pt x="372" y="364"/>
                </a:cubicBezTo>
                <a:cubicBezTo>
                  <a:pt x="908" y="364"/>
                  <a:pt x="908" y="364"/>
                  <a:pt x="908" y="364"/>
                </a:cubicBezTo>
                <a:cubicBezTo>
                  <a:pt x="928" y="364"/>
                  <a:pt x="944" y="380"/>
                  <a:pt x="944" y="401"/>
                </a:cubicBezTo>
                <a:cubicBezTo>
                  <a:pt x="944" y="421"/>
                  <a:pt x="928" y="437"/>
                  <a:pt x="908" y="437"/>
                </a:cubicBezTo>
                <a:cubicBezTo>
                  <a:pt x="372" y="437"/>
                  <a:pt x="372" y="437"/>
                  <a:pt x="372" y="437"/>
                </a:cubicBezTo>
                <a:cubicBezTo>
                  <a:pt x="372" y="479"/>
                  <a:pt x="372" y="479"/>
                  <a:pt x="372" y="479"/>
                </a:cubicBezTo>
                <a:cubicBezTo>
                  <a:pt x="372" y="491"/>
                  <a:pt x="363" y="501"/>
                  <a:pt x="351" y="501"/>
                </a:cubicBezTo>
                <a:cubicBezTo>
                  <a:pt x="350" y="501"/>
                  <a:pt x="350" y="501"/>
                  <a:pt x="350" y="501"/>
                </a:cubicBezTo>
                <a:cubicBezTo>
                  <a:pt x="195" y="501"/>
                  <a:pt x="195" y="501"/>
                  <a:pt x="195" y="501"/>
                </a:cubicBezTo>
                <a:cubicBezTo>
                  <a:pt x="182" y="501"/>
                  <a:pt x="173" y="491"/>
                  <a:pt x="173" y="479"/>
                </a:cubicBezTo>
                <a:cubicBezTo>
                  <a:pt x="173" y="478"/>
                  <a:pt x="173" y="478"/>
                  <a:pt x="173" y="478"/>
                </a:cubicBezTo>
                <a:cubicBezTo>
                  <a:pt x="173" y="437"/>
                  <a:pt x="173" y="437"/>
                  <a:pt x="173" y="437"/>
                </a:cubicBezTo>
                <a:cubicBezTo>
                  <a:pt x="36" y="437"/>
                  <a:pt x="36" y="437"/>
                  <a:pt x="36" y="437"/>
                </a:cubicBezTo>
                <a:close/>
                <a:moveTo>
                  <a:pt x="728" y="44"/>
                </a:moveTo>
                <a:cubicBezTo>
                  <a:pt x="728" y="44"/>
                  <a:pt x="728" y="44"/>
                  <a:pt x="728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6" y="156"/>
                  <a:pt x="616" y="156"/>
                  <a:pt x="616" y="156"/>
                </a:cubicBezTo>
                <a:cubicBezTo>
                  <a:pt x="728" y="156"/>
                  <a:pt x="728" y="156"/>
                  <a:pt x="728" y="156"/>
                </a:cubicBezTo>
                <a:cubicBezTo>
                  <a:pt x="728" y="44"/>
                  <a:pt x="728" y="44"/>
                  <a:pt x="728" y="44"/>
                </a:cubicBezTo>
                <a:close/>
                <a:moveTo>
                  <a:pt x="329" y="344"/>
                </a:moveTo>
                <a:cubicBezTo>
                  <a:pt x="329" y="344"/>
                  <a:pt x="329" y="344"/>
                  <a:pt x="329" y="344"/>
                </a:cubicBezTo>
                <a:cubicBezTo>
                  <a:pt x="216" y="344"/>
                  <a:pt x="216" y="344"/>
                  <a:pt x="216" y="344"/>
                </a:cubicBezTo>
                <a:cubicBezTo>
                  <a:pt x="216" y="457"/>
                  <a:pt x="216" y="457"/>
                  <a:pt x="216" y="457"/>
                </a:cubicBezTo>
                <a:cubicBezTo>
                  <a:pt x="329" y="457"/>
                  <a:pt x="329" y="457"/>
                  <a:pt x="329" y="457"/>
                </a:cubicBezTo>
                <a:cubicBezTo>
                  <a:pt x="329" y="344"/>
                  <a:pt x="329" y="344"/>
                  <a:pt x="329" y="344"/>
                </a:cubicBezTo>
                <a:close/>
                <a:moveTo>
                  <a:pt x="529" y="644"/>
                </a:moveTo>
                <a:cubicBezTo>
                  <a:pt x="529" y="644"/>
                  <a:pt x="529" y="644"/>
                  <a:pt x="529" y="644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57"/>
                  <a:pt x="416" y="757"/>
                  <a:pt x="416" y="757"/>
                </a:cubicBezTo>
                <a:cubicBezTo>
                  <a:pt x="529" y="757"/>
                  <a:pt x="529" y="757"/>
                  <a:pt x="529" y="757"/>
                </a:cubicBezTo>
                <a:cubicBezTo>
                  <a:pt x="529" y="644"/>
                  <a:pt x="529" y="644"/>
                  <a:pt x="529" y="6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6" name="Freeform 18"/>
          <p:cNvSpPr>
            <a:spLocks noEditPoints="1" noChangeArrowheads="1"/>
          </p:cNvSpPr>
          <p:nvPr/>
        </p:nvSpPr>
        <p:spPr bwMode="auto">
          <a:xfrm>
            <a:off x="7726363" y="2979738"/>
            <a:ext cx="250825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3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4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8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4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1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3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597 w 789"/>
              <a:gd name="T89" fmla="*/ 657 h 934"/>
              <a:gd name="T90" fmla="*/ 597 w 789"/>
              <a:gd name="T91" fmla="*/ 741 h 934"/>
              <a:gd name="T92" fmla="*/ 477 w 789"/>
              <a:gd name="T93" fmla="*/ 777 h 934"/>
              <a:gd name="T94" fmla="*/ 597 w 789"/>
              <a:gd name="T95" fmla="*/ 814 h 934"/>
              <a:gd name="T96" fmla="*/ 633 w 789"/>
              <a:gd name="T97" fmla="*/ 934 h 934"/>
              <a:gd name="T98" fmla="*/ 669 w 789"/>
              <a:gd name="T99" fmla="*/ 814 h 934"/>
              <a:gd name="T100" fmla="*/ 789 w 789"/>
              <a:gd name="T101" fmla="*/ 777 h 934"/>
              <a:gd name="T102" fmla="*/ 669 w 789"/>
              <a:gd name="T103" fmla="*/ 741 h 934"/>
              <a:gd name="T104" fmla="*/ 633 w 789"/>
              <a:gd name="T105" fmla="*/ 621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3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0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3" y="669"/>
                </a:cubicBezTo>
                <a:cubicBezTo>
                  <a:pt x="283" y="141"/>
                  <a:pt x="283" y="141"/>
                  <a:pt x="283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8" y="125"/>
                  <a:pt x="288" y="124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2"/>
                  <a:pt x="298" y="112"/>
                  <a:pt x="298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597" y="657"/>
                </a:moveTo>
                <a:cubicBezTo>
                  <a:pt x="597" y="657"/>
                  <a:pt x="597" y="657"/>
                  <a:pt x="597" y="657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513" y="741"/>
                  <a:pt x="513" y="741"/>
                  <a:pt x="513" y="741"/>
                </a:cubicBezTo>
                <a:cubicBezTo>
                  <a:pt x="493" y="741"/>
                  <a:pt x="477" y="758"/>
                  <a:pt x="477" y="777"/>
                </a:cubicBezTo>
                <a:cubicBezTo>
                  <a:pt x="477" y="798"/>
                  <a:pt x="493" y="814"/>
                  <a:pt x="513" y="814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7" y="918"/>
                  <a:pt x="613" y="934"/>
                  <a:pt x="633" y="934"/>
                </a:cubicBezTo>
                <a:cubicBezTo>
                  <a:pt x="653" y="934"/>
                  <a:pt x="669" y="918"/>
                  <a:pt x="669" y="898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753" y="814"/>
                  <a:pt x="753" y="814"/>
                  <a:pt x="753" y="814"/>
                </a:cubicBezTo>
                <a:cubicBezTo>
                  <a:pt x="773" y="814"/>
                  <a:pt x="789" y="798"/>
                  <a:pt x="789" y="777"/>
                </a:cubicBezTo>
                <a:cubicBezTo>
                  <a:pt x="789" y="758"/>
                  <a:pt x="773" y="741"/>
                  <a:pt x="753" y="741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69" y="657"/>
                  <a:pt x="669" y="657"/>
                  <a:pt x="669" y="657"/>
                </a:cubicBezTo>
                <a:cubicBezTo>
                  <a:pt x="669" y="638"/>
                  <a:pt x="653" y="621"/>
                  <a:pt x="633" y="621"/>
                </a:cubicBezTo>
                <a:cubicBezTo>
                  <a:pt x="613" y="621"/>
                  <a:pt x="597" y="638"/>
                  <a:pt x="597" y="657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3" y="806"/>
                  <a:pt x="283" y="787"/>
                </a:cubicBezTo>
                <a:cubicBezTo>
                  <a:pt x="283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7" name="Freeform 19"/>
          <p:cNvSpPr>
            <a:spLocks noEditPoints="1" noChangeArrowheads="1"/>
          </p:cNvSpPr>
          <p:nvPr/>
        </p:nvSpPr>
        <p:spPr bwMode="auto">
          <a:xfrm>
            <a:off x="9864725" y="2979738"/>
            <a:ext cx="247650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4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5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9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3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2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4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713 w 789"/>
              <a:gd name="T89" fmla="*/ 646 h 934"/>
              <a:gd name="T90" fmla="*/ 633 w 789"/>
              <a:gd name="T91" fmla="*/ 726 h 934"/>
              <a:gd name="T92" fmla="*/ 502 w 789"/>
              <a:gd name="T93" fmla="*/ 646 h 934"/>
              <a:gd name="T94" fmla="*/ 582 w 789"/>
              <a:gd name="T95" fmla="*/ 777 h 934"/>
              <a:gd name="T96" fmla="*/ 502 w 789"/>
              <a:gd name="T97" fmla="*/ 909 h 934"/>
              <a:gd name="T98" fmla="*/ 633 w 789"/>
              <a:gd name="T99" fmla="*/ 829 h 934"/>
              <a:gd name="T100" fmla="*/ 764 w 789"/>
              <a:gd name="T101" fmla="*/ 909 h 934"/>
              <a:gd name="T102" fmla="*/ 685 w 789"/>
              <a:gd name="T103" fmla="*/ 777 h 934"/>
              <a:gd name="T104" fmla="*/ 764 w 789"/>
              <a:gd name="T105" fmla="*/ 646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4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7"/>
                  <a:pt x="288" y="125"/>
                  <a:pt x="289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4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713" y="646"/>
                </a:moveTo>
                <a:cubicBezTo>
                  <a:pt x="713" y="646"/>
                  <a:pt x="713" y="646"/>
                  <a:pt x="713" y="646"/>
                </a:cubicBezTo>
                <a:cubicBezTo>
                  <a:pt x="633" y="726"/>
                  <a:pt x="633" y="726"/>
                  <a:pt x="633" y="726"/>
                </a:cubicBezTo>
                <a:cubicBezTo>
                  <a:pt x="553" y="646"/>
                  <a:pt x="553" y="646"/>
                  <a:pt x="553" y="646"/>
                </a:cubicBezTo>
                <a:cubicBezTo>
                  <a:pt x="539" y="632"/>
                  <a:pt x="516" y="632"/>
                  <a:pt x="502" y="646"/>
                </a:cubicBezTo>
                <a:cubicBezTo>
                  <a:pt x="488" y="660"/>
                  <a:pt x="488" y="684"/>
                  <a:pt x="502" y="697"/>
                </a:cubicBezTo>
                <a:cubicBezTo>
                  <a:pt x="582" y="777"/>
                  <a:pt x="582" y="777"/>
                  <a:pt x="582" y="777"/>
                </a:cubicBezTo>
                <a:cubicBezTo>
                  <a:pt x="502" y="857"/>
                  <a:pt x="502" y="857"/>
                  <a:pt x="502" y="857"/>
                </a:cubicBezTo>
                <a:cubicBezTo>
                  <a:pt x="488" y="871"/>
                  <a:pt x="488" y="894"/>
                  <a:pt x="502" y="909"/>
                </a:cubicBezTo>
                <a:cubicBezTo>
                  <a:pt x="516" y="923"/>
                  <a:pt x="539" y="923"/>
                  <a:pt x="553" y="909"/>
                </a:cubicBezTo>
                <a:cubicBezTo>
                  <a:pt x="633" y="829"/>
                  <a:pt x="633" y="829"/>
                  <a:pt x="633" y="829"/>
                </a:cubicBezTo>
                <a:cubicBezTo>
                  <a:pt x="713" y="909"/>
                  <a:pt x="713" y="909"/>
                  <a:pt x="713" y="909"/>
                </a:cubicBezTo>
                <a:cubicBezTo>
                  <a:pt x="727" y="923"/>
                  <a:pt x="750" y="923"/>
                  <a:pt x="764" y="909"/>
                </a:cubicBezTo>
                <a:cubicBezTo>
                  <a:pt x="779" y="894"/>
                  <a:pt x="779" y="872"/>
                  <a:pt x="764" y="857"/>
                </a:cubicBezTo>
                <a:cubicBezTo>
                  <a:pt x="685" y="777"/>
                  <a:pt x="685" y="777"/>
                  <a:pt x="685" y="777"/>
                </a:cubicBezTo>
                <a:cubicBezTo>
                  <a:pt x="764" y="697"/>
                  <a:pt x="764" y="697"/>
                  <a:pt x="764" y="697"/>
                </a:cubicBezTo>
                <a:cubicBezTo>
                  <a:pt x="779" y="684"/>
                  <a:pt x="779" y="660"/>
                  <a:pt x="764" y="646"/>
                </a:cubicBezTo>
                <a:cubicBezTo>
                  <a:pt x="750" y="632"/>
                  <a:pt x="727" y="632"/>
                  <a:pt x="713" y="646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4" y="806"/>
                  <a:pt x="284" y="787"/>
                </a:cubicBezTo>
                <a:cubicBezTo>
                  <a:pt x="284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8" name="Freeform 20"/>
          <p:cNvSpPr>
            <a:spLocks noEditPoints="1" noChangeArrowheads="1"/>
          </p:cNvSpPr>
          <p:nvPr/>
        </p:nvSpPr>
        <p:spPr bwMode="auto">
          <a:xfrm>
            <a:off x="8796338" y="2979738"/>
            <a:ext cx="250825" cy="328612"/>
          </a:xfrm>
          <a:custGeom>
            <a:avLst/>
            <a:gdLst>
              <a:gd name="T0" fmla="*/ 717 w 790"/>
              <a:gd name="T1" fmla="*/ 144 h 934"/>
              <a:gd name="T2" fmla="*/ 356 w 790"/>
              <a:gd name="T3" fmla="*/ 170 h 934"/>
              <a:gd name="T4" fmla="*/ 179 w 790"/>
              <a:gd name="T5" fmla="*/ 640 h 934"/>
              <a:gd name="T6" fmla="*/ 284 w 790"/>
              <a:gd name="T7" fmla="*/ 669 h 934"/>
              <a:gd name="T8" fmla="*/ 284 w 790"/>
              <a:gd name="T9" fmla="*/ 139 h 934"/>
              <a:gd name="T10" fmla="*/ 284 w 790"/>
              <a:gd name="T11" fmla="*/ 139 h 934"/>
              <a:gd name="T12" fmla="*/ 284 w 790"/>
              <a:gd name="T13" fmla="*/ 138 h 934"/>
              <a:gd name="T14" fmla="*/ 284 w 790"/>
              <a:gd name="T15" fmla="*/ 137 h 934"/>
              <a:gd name="T16" fmla="*/ 285 w 790"/>
              <a:gd name="T17" fmla="*/ 135 h 934"/>
              <a:gd name="T18" fmla="*/ 285 w 790"/>
              <a:gd name="T19" fmla="*/ 134 h 934"/>
              <a:gd name="T20" fmla="*/ 285 w 790"/>
              <a:gd name="T21" fmla="*/ 133 h 934"/>
              <a:gd name="T22" fmla="*/ 285 w 790"/>
              <a:gd name="T23" fmla="*/ 132 h 934"/>
              <a:gd name="T24" fmla="*/ 285 w 790"/>
              <a:gd name="T25" fmla="*/ 131 h 934"/>
              <a:gd name="T26" fmla="*/ 286 w 790"/>
              <a:gd name="T27" fmla="*/ 131 h 934"/>
              <a:gd name="T28" fmla="*/ 286 w 790"/>
              <a:gd name="T29" fmla="*/ 129 h 934"/>
              <a:gd name="T30" fmla="*/ 289 w 790"/>
              <a:gd name="T31" fmla="*/ 123 h 934"/>
              <a:gd name="T32" fmla="*/ 289 w 790"/>
              <a:gd name="T33" fmla="*/ 122 h 934"/>
              <a:gd name="T34" fmla="*/ 290 w 790"/>
              <a:gd name="T35" fmla="*/ 121 h 934"/>
              <a:gd name="T36" fmla="*/ 291 w 790"/>
              <a:gd name="T37" fmla="*/ 120 h 934"/>
              <a:gd name="T38" fmla="*/ 292 w 790"/>
              <a:gd name="T39" fmla="*/ 119 h 934"/>
              <a:gd name="T40" fmla="*/ 292 w 790"/>
              <a:gd name="T41" fmla="*/ 118 h 934"/>
              <a:gd name="T42" fmla="*/ 293 w 790"/>
              <a:gd name="T43" fmla="*/ 117 h 934"/>
              <a:gd name="T44" fmla="*/ 293 w 790"/>
              <a:gd name="T45" fmla="*/ 117 h 934"/>
              <a:gd name="T46" fmla="*/ 296 w 790"/>
              <a:gd name="T47" fmla="*/ 115 h 934"/>
              <a:gd name="T48" fmla="*/ 296 w 790"/>
              <a:gd name="T49" fmla="*/ 114 h 934"/>
              <a:gd name="T50" fmla="*/ 297 w 790"/>
              <a:gd name="T51" fmla="*/ 113 h 934"/>
              <a:gd name="T52" fmla="*/ 299 w 790"/>
              <a:gd name="T53" fmla="*/ 112 h 934"/>
              <a:gd name="T54" fmla="*/ 300 w 790"/>
              <a:gd name="T55" fmla="*/ 111 h 934"/>
              <a:gd name="T56" fmla="*/ 300 w 790"/>
              <a:gd name="T57" fmla="*/ 111 h 934"/>
              <a:gd name="T58" fmla="*/ 302 w 790"/>
              <a:gd name="T59" fmla="*/ 110 h 934"/>
              <a:gd name="T60" fmla="*/ 304 w 790"/>
              <a:gd name="T61" fmla="*/ 109 h 934"/>
              <a:gd name="T62" fmla="*/ 309 w 790"/>
              <a:gd name="T63" fmla="*/ 107 h 934"/>
              <a:gd name="T64" fmla="*/ 745 w 790"/>
              <a:gd name="T65" fmla="*/ 4 h 934"/>
              <a:gd name="T66" fmla="*/ 788 w 790"/>
              <a:gd name="T67" fmla="*/ 29 h 934"/>
              <a:gd name="T68" fmla="*/ 790 w 790"/>
              <a:gd name="T69" fmla="*/ 687 h 934"/>
              <a:gd name="T70" fmla="*/ 734 w 790"/>
              <a:gd name="T71" fmla="*/ 794 h 934"/>
              <a:gd name="T72" fmla="*/ 489 w 790"/>
              <a:gd name="T73" fmla="*/ 794 h 934"/>
              <a:gd name="T74" fmla="*/ 433 w 790"/>
              <a:gd name="T75" fmla="*/ 687 h 934"/>
              <a:gd name="T76" fmla="*/ 611 w 790"/>
              <a:gd name="T77" fmla="*/ 540 h 934"/>
              <a:gd name="T78" fmla="*/ 717 w 790"/>
              <a:gd name="T79" fmla="*/ 189 h 934"/>
              <a:gd name="T80" fmla="*/ 356 w 790"/>
              <a:gd name="T81" fmla="*/ 787 h 934"/>
              <a:gd name="T82" fmla="*/ 356 w 790"/>
              <a:gd name="T83" fmla="*/ 789 h 934"/>
              <a:gd name="T84" fmla="*/ 179 w 790"/>
              <a:gd name="T85" fmla="*/ 934 h 934"/>
              <a:gd name="T86" fmla="*/ 0 w 790"/>
              <a:gd name="T87" fmla="*/ 787 h 934"/>
              <a:gd name="T88" fmla="*/ 179 w 790"/>
              <a:gd name="T89" fmla="*/ 640 h 934"/>
              <a:gd name="T90" fmla="*/ 256 w 790"/>
              <a:gd name="T91" fmla="*/ 737 h 934"/>
              <a:gd name="T92" fmla="*/ 100 w 790"/>
              <a:gd name="T93" fmla="*/ 737 h 934"/>
              <a:gd name="T94" fmla="*/ 100 w 790"/>
              <a:gd name="T95" fmla="*/ 836 h 934"/>
              <a:gd name="T96" fmla="*/ 256 w 790"/>
              <a:gd name="T97" fmla="*/ 837 h 934"/>
              <a:gd name="T98" fmla="*/ 256 w 790"/>
              <a:gd name="T99" fmla="*/ 737 h 934"/>
              <a:gd name="T100" fmla="*/ 689 w 790"/>
              <a:gd name="T101" fmla="*/ 638 h 934"/>
              <a:gd name="T102" fmla="*/ 533 w 790"/>
              <a:gd name="T103" fmla="*/ 638 h 934"/>
              <a:gd name="T104" fmla="*/ 533 w 790"/>
              <a:gd name="T105" fmla="*/ 737 h 934"/>
              <a:gd name="T106" fmla="*/ 533 w 790"/>
              <a:gd name="T107" fmla="*/ 737 h 934"/>
              <a:gd name="T108" fmla="*/ 689 w 790"/>
              <a:gd name="T109" fmla="*/ 737 h 934"/>
              <a:gd name="T110" fmla="*/ 717 w 790"/>
              <a:gd name="T111" fmla="*/ 688 h 934"/>
              <a:gd name="T112" fmla="*/ 717 w 790"/>
              <a:gd name="T113" fmla="*/ 687 h 934"/>
              <a:gd name="T114" fmla="*/ 689 w 790"/>
              <a:gd name="T115" fmla="*/ 638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90"/>
              <a:gd name="T175" fmla="*/ 0 h 934"/>
              <a:gd name="T176" fmla="*/ 790 w 790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90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179" y="640"/>
                </a:moveTo>
                <a:cubicBezTo>
                  <a:pt x="179" y="640"/>
                  <a:pt x="179" y="640"/>
                  <a:pt x="179" y="640"/>
                </a:cubicBezTo>
                <a:cubicBezTo>
                  <a:pt x="218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5" y="135"/>
                  <a:pt x="285" y="135"/>
                  <a:pt x="285" y="135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7" y="125"/>
                  <a:pt x="288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1"/>
                  <a:pt x="291" y="121"/>
                  <a:pt x="291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3"/>
                  <a:pt x="298" y="113"/>
                  <a:pt x="298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9" y="107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5" y="4"/>
                  <a:pt x="745" y="4"/>
                  <a:pt x="745" y="4"/>
                </a:cubicBezTo>
                <a:cubicBezTo>
                  <a:pt x="763" y="0"/>
                  <a:pt x="782" y="11"/>
                  <a:pt x="788" y="29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89" y="33"/>
                  <a:pt x="790" y="37"/>
                  <a:pt x="790" y="41"/>
                </a:cubicBezTo>
                <a:cubicBezTo>
                  <a:pt x="790" y="687"/>
                  <a:pt x="790" y="687"/>
                  <a:pt x="790" y="687"/>
                </a:cubicBezTo>
                <a:cubicBezTo>
                  <a:pt x="790" y="688"/>
                  <a:pt x="790" y="688"/>
                  <a:pt x="790" y="688"/>
                </a:cubicBezTo>
                <a:cubicBezTo>
                  <a:pt x="789" y="730"/>
                  <a:pt x="769" y="768"/>
                  <a:pt x="734" y="794"/>
                </a:cubicBezTo>
                <a:cubicBezTo>
                  <a:pt x="702" y="819"/>
                  <a:pt x="659" y="834"/>
                  <a:pt x="611" y="834"/>
                </a:cubicBezTo>
                <a:cubicBezTo>
                  <a:pt x="564" y="834"/>
                  <a:pt x="521" y="819"/>
                  <a:pt x="489" y="794"/>
                </a:cubicBezTo>
                <a:cubicBezTo>
                  <a:pt x="489" y="794"/>
                  <a:pt x="489" y="794"/>
                  <a:pt x="489" y="794"/>
                </a:cubicBezTo>
                <a:cubicBezTo>
                  <a:pt x="454" y="768"/>
                  <a:pt x="433" y="729"/>
                  <a:pt x="433" y="687"/>
                </a:cubicBezTo>
                <a:cubicBezTo>
                  <a:pt x="433" y="645"/>
                  <a:pt x="454" y="607"/>
                  <a:pt x="489" y="580"/>
                </a:cubicBezTo>
                <a:cubicBezTo>
                  <a:pt x="521" y="555"/>
                  <a:pt x="564" y="540"/>
                  <a:pt x="611" y="540"/>
                </a:cubicBezTo>
                <a:cubicBezTo>
                  <a:pt x="651" y="540"/>
                  <a:pt x="688" y="551"/>
                  <a:pt x="717" y="569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6" y="934"/>
                  <a:pt x="179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6" y="680"/>
                </a:cubicBezTo>
                <a:cubicBezTo>
                  <a:pt x="87" y="655"/>
                  <a:pt x="131" y="640"/>
                  <a:pt x="179" y="640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10" y="712"/>
                  <a:pt x="179" y="712"/>
                </a:cubicBezTo>
                <a:cubicBezTo>
                  <a:pt x="147" y="712"/>
                  <a:pt x="120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20" y="852"/>
                  <a:pt x="147" y="861"/>
                  <a:pt x="179" y="861"/>
                </a:cubicBezTo>
                <a:cubicBezTo>
                  <a:pt x="210" y="861"/>
                  <a:pt x="237" y="852"/>
                  <a:pt x="256" y="837"/>
                </a:cubicBezTo>
                <a:cubicBezTo>
                  <a:pt x="274" y="823"/>
                  <a:pt x="284" y="806"/>
                  <a:pt x="284" y="787"/>
                </a:cubicBezTo>
                <a:cubicBezTo>
                  <a:pt x="284" y="768"/>
                  <a:pt x="274" y="750"/>
                  <a:pt x="256" y="737"/>
                </a:cubicBezTo>
                <a:close/>
                <a:moveTo>
                  <a:pt x="689" y="638"/>
                </a:moveTo>
                <a:cubicBezTo>
                  <a:pt x="689" y="638"/>
                  <a:pt x="689" y="638"/>
                  <a:pt x="689" y="638"/>
                </a:cubicBezTo>
                <a:cubicBezTo>
                  <a:pt x="670" y="622"/>
                  <a:pt x="643" y="613"/>
                  <a:pt x="611" y="613"/>
                </a:cubicBezTo>
                <a:cubicBezTo>
                  <a:pt x="580" y="613"/>
                  <a:pt x="553" y="622"/>
                  <a:pt x="533" y="638"/>
                </a:cubicBezTo>
                <a:cubicBezTo>
                  <a:pt x="516" y="651"/>
                  <a:pt x="506" y="669"/>
                  <a:pt x="506" y="687"/>
                </a:cubicBezTo>
                <a:cubicBezTo>
                  <a:pt x="506" y="706"/>
                  <a:pt x="516" y="724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53" y="752"/>
                  <a:pt x="580" y="761"/>
                  <a:pt x="611" y="761"/>
                </a:cubicBezTo>
                <a:cubicBezTo>
                  <a:pt x="643" y="761"/>
                  <a:pt x="670" y="752"/>
                  <a:pt x="689" y="737"/>
                </a:cubicBezTo>
                <a:cubicBezTo>
                  <a:pt x="706" y="724"/>
                  <a:pt x="717" y="707"/>
                  <a:pt x="717" y="688"/>
                </a:cubicBezTo>
                <a:cubicBezTo>
                  <a:pt x="717" y="688"/>
                  <a:pt x="717" y="688"/>
                  <a:pt x="717" y="688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68"/>
                  <a:pt x="706" y="651"/>
                  <a:pt x="689" y="638"/>
                </a:cubicBezTo>
                <a:cubicBezTo>
                  <a:pt x="689" y="638"/>
                  <a:pt x="689" y="638"/>
                  <a:pt x="689" y="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9" name="Freeform 21"/>
          <p:cNvSpPr>
            <a:spLocks noEditPoints="1" noChangeArrowheads="1"/>
          </p:cNvSpPr>
          <p:nvPr/>
        </p:nvSpPr>
        <p:spPr bwMode="auto">
          <a:xfrm>
            <a:off x="1063625" y="2979738"/>
            <a:ext cx="301625" cy="304800"/>
          </a:xfrm>
          <a:custGeom>
            <a:avLst/>
            <a:gdLst>
              <a:gd name="T0" fmla="*/ 715 w 947"/>
              <a:gd name="T1" fmla="*/ 0 h 869"/>
              <a:gd name="T2" fmla="*/ 947 w 947"/>
              <a:gd name="T3" fmla="*/ 637 h 869"/>
              <a:gd name="T4" fmla="*/ 231 w 947"/>
              <a:gd name="T5" fmla="*/ 869 h 869"/>
              <a:gd name="T6" fmla="*/ 0 w 947"/>
              <a:gd name="T7" fmla="*/ 232 h 869"/>
              <a:gd name="T8" fmla="*/ 218 w 947"/>
              <a:gd name="T9" fmla="*/ 158 h 869"/>
              <a:gd name="T10" fmla="*/ 196 w 947"/>
              <a:gd name="T11" fmla="*/ 179 h 869"/>
              <a:gd name="T12" fmla="*/ 218 w 947"/>
              <a:gd name="T13" fmla="*/ 328 h 869"/>
              <a:gd name="T14" fmla="*/ 240 w 947"/>
              <a:gd name="T15" fmla="*/ 232 h 869"/>
              <a:gd name="T16" fmla="*/ 348 w 947"/>
              <a:gd name="T17" fmla="*/ 309 h 869"/>
              <a:gd name="T18" fmla="*/ 270 w 947"/>
              <a:gd name="T19" fmla="*/ 201 h 869"/>
              <a:gd name="T20" fmla="*/ 367 w 947"/>
              <a:gd name="T21" fmla="*/ 179 h 869"/>
              <a:gd name="T22" fmla="*/ 218 w 947"/>
              <a:gd name="T23" fmla="*/ 158 h 869"/>
              <a:gd name="T24" fmla="*/ 728 w 947"/>
              <a:gd name="T25" fmla="*/ 712 h 869"/>
              <a:gd name="T26" fmla="*/ 750 w 947"/>
              <a:gd name="T27" fmla="*/ 690 h 869"/>
              <a:gd name="T28" fmla="*/ 728 w 947"/>
              <a:gd name="T29" fmla="*/ 541 h 869"/>
              <a:gd name="T30" fmla="*/ 707 w 947"/>
              <a:gd name="T31" fmla="*/ 637 h 869"/>
              <a:gd name="T32" fmla="*/ 598 w 947"/>
              <a:gd name="T33" fmla="*/ 560 h 869"/>
              <a:gd name="T34" fmla="*/ 676 w 947"/>
              <a:gd name="T35" fmla="*/ 668 h 869"/>
              <a:gd name="T36" fmla="*/ 579 w 947"/>
              <a:gd name="T37" fmla="*/ 690 h 869"/>
              <a:gd name="T38" fmla="*/ 728 w 947"/>
              <a:gd name="T39" fmla="*/ 712 h 869"/>
              <a:gd name="T40" fmla="*/ 750 w 947"/>
              <a:gd name="T41" fmla="*/ 179 h 869"/>
              <a:gd name="T42" fmla="*/ 728 w 947"/>
              <a:gd name="T43" fmla="*/ 158 h 869"/>
              <a:gd name="T44" fmla="*/ 601 w 947"/>
              <a:gd name="T45" fmla="*/ 158 h 869"/>
              <a:gd name="T46" fmla="*/ 601 w 947"/>
              <a:gd name="T47" fmla="*/ 201 h 869"/>
              <a:gd name="T48" fmla="*/ 598 w 947"/>
              <a:gd name="T49" fmla="*/ 278 h 869"/>
              <a:gd name="T50" fmla="*/ 629 w 947"/>
              <a:gd name="T51" fmla="*/ 309 h 869"/>
              <a:gd name="T52" fmla="*/ 707 w 947"/>
              <a:gd name="T53" fmla="*/ 307 h 869"/>
              <a:gd name="T54" fmla="*/ 750 w 947"/>
              <a:gd name="T55" fmla="*/ 307 h 869"/>
              <a:gd name="T56" fmla="*/ 196 w 947"/>
              <a:gd name="T57" fmla="*/ 690 h 869"/>
              <a:gd name="T58" fmla="*/ 218 w 947"/>
              <a:gd name="T59" fmla="*/ 712 h 869"/>
              <a:gd name="T60" fmla="*/ 345 w 947"/>
              <a:gd name="T61" fmla="*/ 712 h 869"/>
              <a:gd name="T62" fmla="*/ 345 w 947"/>
              <a:gd name="T63" fmla="*/ 668 h 869"/>
              <a:gd name="T64" fmla="*/ 348 w 947"/>
              <a:gd name="T65" fmla="*/ 591 h 869"/>
              <a:gd name="T66" fmla="*/ 317 w 947"/>
              <a:gd name="T67" fmla="*/ 560 h 869"/>
              <a:gd name="T68" fmla="*/ 240 w 947"/>
              <a:gd name="T69" fmla="*/ 563 h 869"/>
              <a:gd name="T70" fmla="*/ 196 w 947"/>
              <a:gd name="T71" fmla="*/ 563 h 869"/>
              <a:gd name="T72" fmla="*/ 715 w 947"/>
              <a:gd name="T73" fmla="*/ 73 h 869"/>
              <a:gd name="T74" fmla="*/ 231 w 947"/>
              <a:gd name="T75" fmla="*/ 73 h 869"/>
              <a:gd name="T76" fmla="*/ 72 w 947"/>
              <a:gd name="T77" fmla="*/ 637 h 869"/>
              <a:gd name="T78" fmla="*/ 715 w 947"/>
              <a:gd name="T79" fmla="*/ 796 h 869"/>
              <a:gd name="T80" fmla="*/ 874 w 947"/>
              <a:gd name="T81" fmla="*/ 232 h 8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47"/>
              <a:gd name="T124" fmla="*/ 0 h 869"/>
              <a:gd name="T125" fmla="*/ 947 w 947"/>
              <a:gd name="T126" fmla="*/ 869 h 8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47" h="869">
                <a:moveTo>
                  <a:pt x="231" y="0"/>
                </a:moveTo>
                <a:cubicBezTo>
                  <a:pt x="715" y="0"/>
                  <a:pt x="715" y="0"/>
                  <a:pt x="715" y="0"/>
                </a:cubicBezTo>
                <a:cubicBezTo>
                  <a:pt x="843" y="0"/>
                  <a:pt x="947" y="105"/>
                  <a:pt x="947" y="232"/>
                </a:cubicBezTo>
                <a:cubicBezTo>
                  <a:pt x="947" y="637"/>
                  <a:pt x="947" y="637"/>
                  <a:pt x="947" y="637"/>
                </a:cubicBezTo>
                <a:cubicBezTo>
                  <a:pt x="947" y="765"/>
                  <a:pt x="842" y="869"/>
                  <a:pt x="715" y="869"/>
                </a:cubicBezTo>
                <a:cubicBezTo>
                  <a:pt x="231" y="869"/>
                  <a:pt x="231" y="869"/>
                  <a:pt x="231" y="869"/>
                </a:cubicBezTo>
                <a:cubicBezTo>
                  <a:pt x="103" y="869"/>
                  <a:pt x="0" y="765"/>
                  <a:pt x="0" y="637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05"/>
                  <a:pt x="104" y="0"/>
                  <a:pt x="231" y="0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06" y="158"/>
                  <a:pt x="196" y="167"/>
                  <a:pt x="196" y="179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6" y="319"/>
                  <a:pt x="206" y="328"/>
                  <a:pt x="218" y="328"/>
                </a:cubicBezTo>
                <a:cubicBezTo>
                  <a:pt x="230" y="328"/>
                  <a:pt x="240" y="319"/>
                  <a:pt x="240" y="307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317" y="309"/>
                  <a:pt x="317" y="309"/>
                  <a:pt x="317" y="309"/>
                </a:cubicBezTo>
                <a:cubicBezTo>
                  <a:pt x="325" y="318"/>
                  <a:pt x="339" y="318"/>
                  <a:pt x="348" y="309"/>
                </a:cubicBezTo>
                <a:cubicBezTo>
                  <a:pt x="356" y="300"/>
                  <a:pt x="356" y="287"/>
                  <a:pt x="348" y="278"/>
                </a:cubicBezTo>
                <a:cubicBezTo>
                  <a:pt x="270" y="201"/>
                  <a:pt x="270" y="201"/>
                  <a:pt x="270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57" y="201"/>
                  <a:pt x="367" y="191"/>
                  <a:pt x="367" y="179"/>
                </a:cubicBezTo>
                <a:cubicBezTo>
                  <a:pt x="367" y="167"/>
                  <a:pt x="357" y="158"/>
                  <a:pt x="345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728" y="712"/>
                </a:moveTo>
                <a:cubicBezTo>
                  <a:pt x="728" y="712"/>
                  <a:pt x="728" y="712"/>
                  <a:pt x="728" y="712"/>
                </a:cubicBezTo>
                <a:cubicBezTo>
                  <a:pt x="740" y="712"/>
                  <a:pt x="750" y="702"/>
                  <a:pt x="750" y="690"/>
                </a:cubicBezTo>
                <a:cubicBezTo>
                  <a:pt x="750" y="563"/>
                  <a:pt x="750" y="563"/>
                  <a:pt x="750" y="563"/>
                </a:cubicBezTo>
                <a:cubicBezTo>
                  <a:pt x="750" y="551"/>
                  <a:pt x="740" y="541"/>
                  <a:pt x="728" y="541"/>
                </a:cubicBezTo>
                <a:cubicBezTo>
                  <a:pt x="716" y="541"/>
                  <a:pt x="707" y="551"/>
                  <a:pt x="707" y="563"/>
                </a:cubicBezTo>
                <a:cubicBezTo>
                  <a:pt x="707" y="637"/>
                  <a:pt x="707" y="637"/>
                  <a:pt x="707" y="637"/>
                </a:cubicBezTo>
                <a:cubicBezTo>
                  <a:pt x="629" y="560"/>
                  <a:pt x="629" y="560"/>
                  <a:pt x="629" y="560"/>
                </a:cubicBezTo>
                <a:cubicBezTo>
                  <a:pt x="621" y="551"/>
                  <a:pt x="607" y="551"/>
                  <a:pt x="598" y="560"/>
                </a:cubicBezTo>
                <a:cubicBezTo>
                  <a:pt x="590" y="568"/>
                  <a:pt x="590" y="582"/>
                  <a:pt x="598" y="591"/>
                </a:cubicBezTo>
                <a:cubicBezTo>
                  <a:pt x="676" y="668"/>
                  <a:pt x="676" y="668"/>
                  <a:pt x="676" y="668"/>
                </a:cubicBezTo>
                <a:cubicBezTo>
                  <a:pt x="601" y="668"/>
                  <a:pt x="601" y="668"/>
                  <a:pt x="601" y="668"/>
                </a:cubicBezTo>
                <a:cubicBezTo>
                  <a:pt x="589" y="668"/>
                  <a:pt x="579" y="678"/>
                  <a:pt x="579" y="690"/>
                </a:cubicBezTo>
                <a:cubicBezTo>
                  <a:pt x="579" y="702"/>
                  <a:pt x="589" y="712"/>
                  <a:pt x="601" y="712"/>
                </a:cubicBezTo>
                <a:cubicBezTo>
                  <a:pt x="728" y="712"/>
                  <a:pt x="728" y="712"/>
                  <a:pt x="728" y="712"/>
                </a:cubicBezTo>
                <a:cubicBezTo>
                  <a:pt x="728" y="712"/>
                  <a:pt x="728" y="712"/>
                  <a:pt x="728" y="712"/>
                </a:cubicBezTo>
                <a:close/>
                <a:moveTo>
                  <a:pt x="750" y="179"/>
                </a:moveTo>
                <a:cubicBezTo>
                  <a:pt x="750" y="179"/>
                  <a:pt x="750" y="179"/>
                  <a:pt x="750" y="179"/>
                </a:cubicBezTo>
                <a:cubicBezTo>
                  <a:pt x="750" y="167"/>
                  <a:pt x="740" y="158"/>
                  <a:pt x="728" y="158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01" y="158"/>
                  <a:pt x="601" y="158"/>
                  <a:pt x="601" y="158"/>
                </a:cubicBezTo>
                <a:cubicBezTo>
                  <a:pt x="589" y="158"/>
                  <a:pt x="579" y="167"/>
                  <a:pt x="579" y="179"/>
                </a:cubicBezTo>
                <a:cubicBezTo>
                  <a:pt x="579" y="191"/>
                  <a:pt x="589" y="201"/>
                  <a:pt x="601" y="201"/>
                </a:cubicBezTo>
                <a:cubicBezTo>
                  <a:pt x="676" y="201"/>
                  <a:pt x="676" y="201"/>
                  <a:pt x="676" y="201"/>
                </a:cubicBezTo>
                <a:cubicBezTo>
                  <a:pt x="598" y="278"/>
                  <a:pt x="598" y="278"/>
                  <a:pt x="598" y="278"/>
                </a:cubicBezTo>
                <a:cubicBezTo>
                  <a:pt x="590" y="287"/>
                  <a:pt x="590" y="300"/>
                  <a:pt x="598" y="309"/>
                </a:cubicBezTo>
                <a:cubicBezTo>
                  <a:pt x="607" y="318"/>
                  <a:pt x="621" y="318"/>
                  <a:pt x="629" y="309"/>
                </a:cubicBezTo>
                <a:cubicBezTo>
                  <a:pt x="707" y="232"/>
                  <a:pt x="707" y="232"/>
                  <a:pt x="707" y="232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7" y="319"/>
                  <a:pt x="716" y="328"/>
                  <a:pt x="728" y="328"/>
                </a:cubicBezTo>
                <a:cubicBezTo>
                  <a:pt x="740" y="328"/>
                  <a:pt x="750" y="319"/>
                  <a:pt x="750" y="307"/>
                </a:cubicBezTo>
                <a:cubicBezTo>
                  <a:pt x="750" y="179"/>
                  <a:pt x="750" y="179"/>
                  <a:pt x="750" y="179"/>
                </a:cubicBezTo>
                <a:close/>
                <a:moveTo>
                  <a:pt x="196" y="690"/>
                </a:moveTo>
                <a:cubicBezTo>
                  <a:pt x="196" y="690"/>
                  <a:pt x="196" y="690"/>
                  <a:pt x="196" y="690"/>
                </a:cubicBezTo>
                <a:cubicBezTo>
                  <a:pt x="196" y="702"/>
                  <a:pt x="206" y="712"/>
                  <a:pt x="218" y="712"/>
                </a:cubicBezTo>
                <a:cubicBezTo>
                  <a:pt x="218" y="712"/>
                  <a:pt x="218" y="712"/>
                  <a:pt x="218" y="712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57" y="712"/>
                  <a:pt x="367" y="702"/>
                  <a:pt x="367" y="690"/>
                </a:cubicBezTo>
                <a:cubicBezTo>
                  <a:pt x="367" y="678"/>
                  <a:pt x="357" y="668"/>
                  <a:pt x="345" y="668"/>
                </a:cubicBezTo>
                <a:cubicBezTo>
                  <a:pt x="270" y="668"/>
                  <a:pt x="270" y="668"/>
                  <a:pt x="270" y="668"/>
                </a:cubicBezTo>
                <a:cubicBezTo>
                  <a:pt x="348" y="591"/>
                  <a:pt x="348" y="591"/>
                  <a:pt x="348" y="591"/>
                </a:cubicBezTo>
                <a:cubicBezTo>
                  <a:pt x="356" y="582"/>
                  <a:pt x="356" y="568"/>
                  <a:pt x="348" y="560"/>
                </a:cubicBezTo>
                <a:cubicBezTo>
                  <a:pt x="339" y="551"/>
                  <a:pt x="325" y="551"/>
                  <a:pt x="317" y="560"/>
                </a:cubicBezTo>
                <a:cubicBezTo>
                  <a:pt x="240" y="637"/>
                  <a:pt x="240" y="637"/>
                  <a:pt x="240" y="63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51"/>
                  <a:pt x="230" y="541"/>
                  <a:pt x="218" y="541"/>
                </a:cubicBezTo>
                <a:cubicBezTo>
                  <a:pt x="206" y="541"/>
                  <a:pt x="196" y="551"/>
                  <a:pt x="196" y="563"/>
                </a:cubicBezTo>
                <a:cubicBezTo>
                  <a:pt x="196" y="690"/>
                  <a:pt x="196" y="690"/>
                  <a:pt x="196" y="690"/>
                </a:cubicBezTo>
                <a:close/>
                <a:moveTo>
                  <a:pt x="715" y="73"/>
                </a:moveTo>
                <a:cubicBezTo>
                  <a:pt x="715" y="73"/>
                  <a:pt x="715" y="73"/>
                  <a:pt x="715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144" y="73"/>
                  <a:pt x="72" y="145"/>
                  <a:pt x="72" y="232"/>
                </a:cubicBezTo>
                <a:cubicBezTo>
                  <a:pt x="72" y="637"/>
                  <a:pt x="72" y="637"/>
                  <a:pt x="72" y="637"/>
                </a:cubicBezTo>
                <a:cubicBezTo>
                  <a:pt x="72" y="724"/>
                  <a:pt x="144" y="796"/>
                  <a:pt x="231" y="796"/>
                </a:cubicBezTo>
                <a:cubicBezTo>
                  <a:pt x="715" y="796"/>
                  <a:pt x="715" y="796"/>
                  <a:pt x="715" y="796"/>
                </a:cubicBezTo>
                <a:cubicBezTo>
                  <a:pt x="802" y="796"/>
                  <a:pt x="874" y="724"/>
                  <a:pt x="874" y="637"/>
                </a:cubicBezTo>
                <a:cubicBezTo>
                  <a:pt x="874" y="232"/>
                  <a:pt x="874" y="232"/>
                  <a:pt x="874" y="232"/>
                </a:cubicBezTo>
                <a:cubicBezTo>
                  <a:pt x="874" y="145"/>
                  <a:pt x="802" y="73"/>
                  <a:pt x="715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0" name="Freeform 22"/>
          <p:cNvSpPr>
            <a:spLocks noEditPoints="1" noChangeArrowheads="1"/>
          </p:cNvSpPr>
          <p:nvPr/>
        </p:nvSpPr>
        <p:spPr bwMode="auto">
          <a:xfrm>
            <a:off x="6637338" y="2979738"/>
            <a:ext cx="271462" cy="244475"/>
          </a:xfrm>
          <a:custGeom>
            <a:avLst/>
            <a:gdLst>
              <a:gd name="T0" fmla="*/ 0 w 854"/>
              <a:gd name="T1" fmla="*/ 554 h 698"/>
              <a:gd name="T2" fmla="*/ 83 w 854"/>
              <a:gd name="T3" fmla="*/ 518 h 698"/>
              <a:gd name="T4" fmla="*/ 297 w 854"/>
              <a:gd name="T5" fmla="*/ 378 h 698"/>
              <a:gd name="T6" fmla="*/ 342 w 854"/>
              <a:gd name="T7" fmla="*/ 437 h 698"/>
              <a:gd name="T8" fmla="*/ 83 w 854"/>
              <a:gd name="T9" fmla="*/ 590 h 698"/>
              <a:gd name="T10" fmla="*/ 846 w 854"/>
              <a:gd name="T11" fmla="*/ 157 h 698"/>
              <a:gd name="T12" fmla="*/ 786 w 854"/>
              <a:gd name="T13" fmla="*/ 217 h 698"/>
              <a:gd name="T14" fmla="*/ 695 w 854"/>
              <a:gd name="T15" fmla="*/ 276 h 698"/>
              <a:gd name="T16" fmla="*/ 689 w 854"/>
              <a:gd name="T17" fmla="*/ 177 h 698"/>
              <a:gd name="T18" fmla="*/ 600 w 854"/>
              <a:gd name="T19" fmla="*/ 177 h 698"/>
              <a:gd name="T20" fmla="*/ 423 w 854"/>
              <a:gd name="T21" fmla="*/ 304 h 698"/>
              <a:gd name="T22" fmla="*/ 600 w 854"/>
              <a:gd name="T23" fmla="*/ 105 h 698"/>
              <a:gd name="T24" fmla="*/ 689 w 854"/>
              <a:gd name="T25" fmla="*/ 105 h 698"/>
              <a:gd name="T26" fmla="*/ 711 w 854"/>
              <a:gd name="T27" fmla="*/ 0 h 698"/>
              <a:gd name="T28" fmla="*/ 786 w 854"/>
              <a:gd name="T29" fmla="*/ 66 h 698"/>
              <a:gd name="T30" fmla="*/ 846 w 854"/>
              <a:gd name="T31" fmla="*/ 157 h 698"/>
              <a:gd name="T32" fmla="*/ 800 w 854"/>
              <a:gd name="T33" fmla="*/ 141 h 698"/>
              <a:gd name="T34" fmla="*/ 733 w 854"/>
              <a:gd name="T35" fmla="*/ 74 h 698"/>
              <a:gd name="T36" fmla="*/ 800 w 854"/>
              <a:gd name="T37" fmla="*/ 141 h 698"/>
              <a:gd name="T38" fmla="*/ 846 w 854"/>
              <a:gd name="T39" fmla="*/ 570 h 698"/>
              <a:gd name="T40" fmla="*/ 846 w 854"/>
              <a:gd name="T41" fmla="*/ 539 h 698"/>
              <a:gd name="T42" fmla="*/ 726 w 854"/>
              <a:gd name="T43" fmla="*/ 419 h 698"/>
              <a:gd name="T44" fmla="*/ 689 w 854"/>
              <a:gd name="T45" fmla="*/ 434 h 698"/>
              <a:gd name="T46" fmla="*/ 647 w 854"/>
              <a:gd name="T47" fmla="*/ 518 h 698"/>
              <a:gd name="T48" fmla="*/ 394 w 854"/>
              <a:gd name="T49" fmla="*/ 326 h 698"/>
              <a:gd name="T50" fmla="*/ 83 w 854"/>
              <a:gd name="T51" fmla="*/ 105 h 698"/>
              <a:gd name="T52" fmla="*/ 0 w 854"/>
              <a:gd name="T53" fmla="*/ 141 h 698"/>
              <a:gd name="T54" fmla="*/ 83 w 854"/>
              <a:gd name="T55" fmla="*/ 177 h 698"/>
              <a:gd name="T56" fmla="*/ 336 w 854"/>
              <a:gd name="T57" fmla="*/ 370 h 698"/>
              <a:gd name="T58" fmla="*/ 647 w 854"/>
              <a:gd name="T59" fmla="*/ 590 h 698"/>
              <a:gd name="T60" fmla="*/ 689 w 854"/>
              <a:gd name="T61" fmla="*/ 672 h 698"/>
              <a:gd name="T62" fmla="*/ 726 w 854"/>
              <a:gd name="T63" fmla="*/ 689 h 698"/>
              <a:gd name="T64" fmla="*/ 846 w 854"/>
              <a:gd name="T65" fmla="*/ 570 h 698"/>
              <a:gd name="T66" fmla="*/ 800 w 854"/>
              <a:gd name="T67" fmla="*/ 554 h 698"/>
              <a:gd name="T68" fmla="*/ 733 w 854"/>
              <a:gd name="T69" fmla="*/ 487 h 698"/>
              <a:gd name="T70" fmla="*/ 800 w 854"/>
              <a:gd name="T71" fmla="*/ 554 h 6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4"/>
              <a:gd name="T109" fmla="*/ 0 h 698"/>
              <a:gd name="T110" fmla="*/ 854 w 854"/>
              <a:gd name="T111" fmla="*/ 698 h 6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4" h="698">
                <a:moveTo>
                  <a:pt x="36" y="590"/>
                </a:moveTo>
                <a:cubicBezTo>
                  <a:pt x="16" y="590"/>
                  <a:pt x="0" y="574"/>
                  <a:pt x="0" y="554"/>
                </a:cubicBezTo>
                <a:cubicBezTo>
                  <a:pt x="0" y="534"/>
                  <a:pt x="16" y="518"/>
                  <a:pt x="36" y="518"/>
                </a:cubicBezTo>
                <a:cubicBezTo>
                  <a:pt x="83" y="518"/>
                  <a:pt x="83" y="518"/>
                  <a:pt x="83" y="518"/>
                </a:cubicBezTo>
                <a:cubicBezTo>
                  <a:pt x="130" y="518"/>
                  <a:pt x="130" y="518"/>
                  <a:pt x="130" y="518"/>
                </a:cubicBezTo>
                <a:cubicBezTo>
                  <a:pt x="180" y="518"/>
                  <a:pt x="238" y="454"/>
                  <a:pt x="297" y="378"/>
                </a:cubicBezTo>
                <a:cubicBezTo>
                  <a:pt x="307" y="391"/>
                  <a:pt x="307" y="391"/>
                  <a:pt x="307" y="391"/>
                </a:cubicBezTo>
                <a:cubicBezTo>
                  <a:pt x="319" y="406"/>
                  <a:pt x="330" y="422"/>
                  <a:pt x="342" y="437"/>
                </a:cubicBezTo>
                <a:cubicBezTo>
                  <a:pt x="275" y="521"/>
                  <a:pt x="206" y="590"/>
                  <a:pt x="130" y="590"/>
                </a:cubicBezTo>
                <a:cubicBezTo>
                  <a:pt x="83" y="590"/>
                  <a:pt x="83" y="590"/>
                  <a:pt x="83" y="590"/>
                </a:cubicBezTo>
                <a:cubicBezTo>
                  <a:pt x="36" y="590"/>
                  <a:pt x="36" y="590"/>
                  <a:pt x="36" y="590"/>
                </a:cubicBezTo>
                <a:close/>
                <a:moveTo>
                  <a:pt x="846" y="157"/>
                </a:moveTo>
                <a:cubicBezTo>
                  <a:pt x="846" y="157"/>
                  <a:pt x="846" y="157"/>
                  <a:pt x="846" y="157"/>
                </a:cubicBezTo>
                <a:cubicBezTo>
                  <a:pt x="786" y="217"/>
                  <a:pt x="786" y="217"/>
                  <a:pt x="786" y="217"/>
                </a:cubicBezTo>
                <a:cubicBezTo>
                  <a:pt x="726" y="276"/>
                  <a:pt x="726" y="276"/>
                  <a:pt x="726" y="276"/>
                </a:cubicBezTo>
                <a:cubicBezTo>
                  <a:pt x="718" y="285"/>
                  <a:pt x="704" y="285"/>
                  <a:pt x="695" y="276"/>
                </a:cubicBezTo>
                <a:cubicBezTo>
                  <a:pt x="690" y="272"/>
                  <a:pt x="689" y="266"/>
                  <a:pt x="689" y="260"/>
                </a:cubicBezTo>
                <a:cubicBezTo>
                  <a:pt x="689" y="177"/>
                  <a:pt x="689" y="177"/>
                  <a:pt x="689" y="177"/>
                </a:cubicBezTo>
                <a:cubicBezTo>
                  <a:pt x="647" y="177"/>
                  <a:pt x="647" y="177"/>
                  <a:pt x="647" y="177"/>
                </a:cubicBezTo>
                <a:cubicBezTo>
                  <a:pt x="600" y="177"/>
                  <a:pt x="600" y="177"/>
                  <a:pt x="600" y="177"/>
                </a:cubicBezTo>
                <a:cubicBezTo>
                  <a:pt x="551" y="177"/>
                  <a:pt x="492" y="242"/>
                  <a:pt x="433" y="318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11" y="289"/>
                  <a:pt x="400" y="274"/>
                  <a:pt x="388" y="259"/>
                </a:cubicBezTo>
                <a:cubicBezTo>
                  <a:pt x="455" y="175"/>
                  <a:pt x="524" y="105"/>
                  <a:pt x="600" y="105"/>
                </a:cubicBezTo>
                <a:cubicBezTo>
                  <a:pt x="647" y="105"/>
                  <a:pt x="647" y="105"/>
                  <a:pt x="647" y="105"/>
                </a:cubicBezTo>
                <a:cubicBezTo>
                  <a:pt x="689" y="105"/>
                  <a:pt x="689" y="105"/>
                  <a:pt x="689" y="105"/>
                </a:cubicBezTo>
                <a:cubicBezTo>
                  <a:pt x="689" y="21"/>
                  <a:pt x="689" y="21"/>
                  <a:pt x="689" y="21"/>
                </a:cubicBezTo>
                <a:cubicBezTo>
                  <a:pt x="689" y="10"/>
                  <a:pt x="699" y="0"/>
                  <a:pt x="711" y="0"/>
                </a:cubicBezTo>
                <a:cubicBezTo>
                  <a:pt x="717" y="0"/>
                  <a:pt x="722" y="2"/>
                  <a:pt x="726" y="6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846" y="126"/>
                  <a:pt x="846" y="126"/>
                  <a:pt x="846" y="126"/>
                </a:cubicBezTo>
                <a:cubicBezTo>
                  <a:pt x="854" y="134"/>
                  <a:pt x="854" y="149"/>
                  <a:pt x="846" y="157"/>
                </a:cubicBezTo>
                <a:cubicBezTo>
                  <a:pt x="846" y="157"/>
                  <a:pt x="846" y="157"/>
                  <a:pt x="846" y="157"/>
                </a:cubicBezTo>
                <a:close/>
                <a:moveTo>
                  <a:pt x="800" y="141"/>
                </a:moveTo>
                <a:cubicBezTo>
                  <a:pt x="800" y="141"/>
                  <a:pt x="800" y="141"/>
                  <a:pt x="800" y="141"/>
                </a:cubicBezTo>
                <a:cubicBezTo>
                  <a:pt x="777" y="119"/>
                  <a:pt x="755" y="96"/>
                  <a:pt x="733" y="74"/>
                </a:cubicBezTo>
                <a:cubicBezTo>
                  <a:pt x="733" y="208"/>
                  <a:pt x="733" y="208"/>
                  <a:pt x="733" y="208"/>
                </a:cubicBezTo>
                <a:cubicBezTo>
                  <a:pt x="755" y="186"/>
                  <a:pt x="777" y="164"/>
                  <a:pt x="800" y="141"/>
                </a:cubicBezTo>
                <a:close/>
                <a:moveTo>
                  <a:pt x="846" y="570"/>
                </a:moveTo>
                <a:cubicBezTo>
                  <a:pt x="846" y="570"/>
                  <a:pt x="846" y="570"/>
                  <a:pt x="846" y="570"/>
                </a:cubicBezTo>
                <a:cubicBezTo>
                  <a:pt x="846" y="570"/>
                  <a:pt x="846" y="570"/>
                  <a:pt x="846" y="570"/>
                </a:cubicBezTo>
                <a:cubicBezTo>
                  <a:pt x="854" y="561"/>
                  <a:pt x="854" y="547"/>
                  <a:pt x="846" y="539"/>
                </a:cubicBezTo>
                <a:cubicBezTo>
                  <a:pt x="786" y="479"/>
                  <a:pt x="786" y="479"/>
                  <a:pt x="786" y="479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722" y="415"/>
                  <a:pt x="717" y="413"/>
                  <a:pt x="711" y="413"/>
                </a:cubicBezTo>
                <a:cubicBezTo>
                  <a:pt x="699" y="413"/>
                  <a:pt x="689" y="422"/>
                  <a:pt x="689" y="434"/>
                </a:cubicBezTo>
                <a:cubicBezTo>
                  <a:pt x="689" y="518"/>
                  <a:pt x="689" y="518"/>
                  <a:pt x="689" y="518"/>
                </a:cubicBezTo>
                <a:cubicBezTo>
                  <a:pt x="647" y="518"/>
                  <a:pt x="647" y="518"/>
                  <a:pt x="647" y="518"/>
                </a:cubicBezTo>
                <a:cubicBezTo>
                  <a:pt x="600" y="518"/>
                  <a:pt x="600" y="518"/>
                  <a:pt x="600" y="518"/>
                </a:cubicBezTo>
                <a:cubicBezTo>
                  <a:pt x="539" y="518"/>
                  <a:pt x="466" y="422"/>
                  <a:pt x="394" y="326"/>
                </a:cubicBezTo>
                <a:cubicBezTo>
                  <a:pt x="310" y="216"/>
                  <a:pt x="226" y="105"/>
                  <a:pt x="130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16" y="105"/>
                  <a:pt x="0" y="121"/>
                  <a:pt x="0" y="141"/>
                </a:cubicBezTo>
                <a:cubicBezTo>
                  <a:pt x="0" y="161"/>
                  <a:pt x="16" y="177"/>
                  <a:pt x="36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91" y="177"/>
                  <a:pt x="263" y="274"/>
                  <a:pt x="336" y="370"/>
                </a:cubicBezTo>
                <a:cubicBezTo>
                  <a:pt x="420" y="480"/>
                  <a:pt x="504" y="590"/>
                  <a:pt x="600" y="590"/>
                </a:cubicBezTo>
                <a:cubicBezTo>
                  <a:pt x="647" y="590"/>
                  <a:pt x="647" y="590"/>
                  <a:pt x="647" y="590"/>
                </a:cubicBezTo>
                <a:cubicBezTo>
                  <a:pt x="689" y="590"/>
                  <a:pt x="689" y="590"/>
                  <a:pt x="689" y="590"/>
                </a:cubicBezTo>
                <a:cubicBezTo>
                  <a:pt x="689" y="672"/>
                  <a:pt x="689" y="672"/>
                  <a:pt x="689" y="672"/>
                </a:cubicBezTo>
                <a:cubicBezTo>
                  <a:pt x="689" y="678"/>
                  <a:pt x="690" y="685"/>
                  <a:pt x="695" y="689"/>
                </a:cubicBezTo>
                <a:cubicBezTo>
                  <a:pt x="704" y="698"/>
                  <a:pt x="718" y="698"/>
                  <a:pt x="726" y="689"/>
                </a:cubicBezTo>
                <a:cubicBezTo>
                  <a:pt x="786" y="629"/>
                  <a:pt x="786" y="629"/>
                  <a:pt x="786" y="629"/>
                </a:cubicBezTo>
                <a:cubicBezTo>
                  <a:pt x="846" y="570"/>
                  <a:pt x="846" y="570"/>
                  <a:pt x="846" y="570"/>
                </a:cubicBezTo>
                <a:close/>
                <a:moveTo>
                  <a:pt x="800" y="554"/>
                </a:moveTo>
                <a:cubicBezTo>
                  <a:pt x="800" y="554"/>
                  <a:pt x="800" y="554"/>
                  <a:pt x="800" y="554"/>
                </a:cubicBezTo>
                <a:cubicBezTo>
                  <a:pt x="777" y="577"/>
                  <a:pt x="755" y="599"/>
                  <a:pt x="733" y="621"/>
                </a:cubicBezTo>
                <a:cubicBezTo>
                  <a:pt x="733" y="487"/>
                  <a:pt x="733" y="487"/>
                  <a:pt x="733" y="487"/>
                </a:cubicBezTo>
                <a:cubicBezTo>
                  <a:pt x="755" y="510"/>
                  <a:pt x="755" y="510"/>
                  <a:pt x="755" y="510"/>
                </a:cubicBezTo>
                <a:cubicBezTo>
                  <a:pt x="800" y="554"/>
                  <a:pt x="800" y="554"/>
                  <a:pt x="800" y="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1" name="Freeform 23"/>
          <p:cNvSpPr>
            <a:spLocks noEditPoints="1" noChangeArrowheads="1"/>
          </p:cNvSpPr>
          <p:nvPr/>
        </p:nvSpPr>
        <p:spPr bwMode="auto">
          <a:xfrm>
            <a:off x="5532438" y="2979738"/>
            <a:ext cx="287337" cy="184150"/>
          </a:xfrm>
          <a:custGeom>
            <a:avLst/>
            <a:gdLst>
              <a:gd name="T0" fmla="*/ 304 w 908"/>
              <a:gd name="T1" fmla="*/ 72 h 526"/>
              <a:gd name="T2" fmla="*/ 268 w 908"/>
              <a:gd name="T3" fmla="*/ 36 h 526"/>
              <a:gd name="T4" fmla="*/ 304 w 908"/>
              <a:gd name="T5" fmla="*/ 0 h 526"/>
              <a:gd name="T6" fmla="*/ 709 w 908"/>
              <a:gd name="T7" fmla="*/ 0 h 526"/>
              <a:gd name="T8" fmla="*/ 849 w 908"/>
              <a:gd name="T9" fmla="*/ 58 h 526"/>
              <a:gd name="T10" fmla="*/ 908 w 908"/>
              <a:gd name="T11" fmla="*/ 198 h 526"/>
              <a:gd name="T12" fmla="*/ 908 w 908"/>
              <a:gd name="T13" fmla="*/ 327 h 526"/>
              <a:gd name="T14" fmla="*/ 849 w 908"/>
              <a:gd name="T15" fmla="*/ 468 h 526"/>
              <a:gd name="T16" fmla="*/ 709 w 908"/>
              <a:gd name="T17" fmla="*/ 526 h 526"/>
              <a:gd name="T18" fmla="*/ 304 w 908"/>
              <a:gd name="T19" fmla="*/ 526 h 526"/>
              <a:gd name="T20" fmla="*/ 164 w 908"/>
              <a:gd name="T21" fmla="*/ 468 h 526"/>
              <a:gd name="T22" fmla="*/ 164 w 908"/>
              <a:gd name="T23" fmla="*/ 467 h 526"/>
              <a:gd name="T24" fmla="*/ 106 w 908"/>
              <a:gd name="T25" fmla="*/ 344 h 526"/>
              <a:gd name="T26" fmla="*/ 22 w 908"/>
              <a:gd name="T27" fmla="*/ 344 h 526"/>
              <a:gd name="T28" fmla="*/ 0 w 908"/>
              <a:gd name="T29" fmla="*/ 322 h 526"/>
              <a:gd name="T30" fmla="*/ 7 w 908"/>
              <a:gd name="T31" fmla="*/ 307 h 526"/>
              <a:gd name="T32" fmla="*/ 7 w 908"/>
              <a:gd name="T33" fmla="*/ 307 h 526"/>
              <a:gd name="T34" fmla="*/ 67 w 908"/>
              <a:gd name="T35" fmla="*/ 247 h 526"/>
              <a:gd name="T36" fmla="*/ 126 w 908"/>
              <a:gd name="T37" fmla="*/ 188 h 526"/>
              <a:gd name="T38" fmla="*/ 157 w 908"/>
              <a:gd name="T39" fmla="*/ 187 h 526"/>
              <a:gd name="T40" fmla="*/ 157 w 908"/>
              <a:gd name="T41" fmla="*/ 188 h 526"/>
              <a:gd name="T42" fmla="*/ 217 w 908"/>
              <a:gd name="T43" fmla="*/ 247 h 526"/>
              <a:gd name="T44" fmla="*/ 277 w 908"/>
              <a:gd name="T45" fmla="*/ 307 h 526"/>
              <a:gd name="T46" fmla="*/ 277 w 908"/>
              <a:gd name="T47" fmla="*/ 338 h 526"/>
              <a:gd name="T48" fmla="*/ 260 w 908"/>
              <a:gd name="T49" fmla="*/ 344 h 526"/>
              <a:gd name="T50" fmla="*/ 179 w 908"/>
              <a:gd name="T51" fmla="*/ 344 h 526"/>
              <a:gd name="T52" fmla="*/ 215 w 908"/>
              <a:gd name="T53" fmla="*/ 416 h 526"/>
              <a:gd name="T54" fmla="*/ 215 w 908"/>
              <a:gd name="T55" fmla="*/ 416 h 526"/>
              <a:gd name="T56" fmla="*/ 304 w 908"/>
              <a:gd name="T57" fmla="*/ 453 h 526"/>
              <a:gd name="T58" fmla="*/ 709 w 908"/>
              <a:gd name="T59" fmla="*/ 453 h 526"/>
              <a:gd name="T60" fmla="*/ 798 w 908"/>
              <a:gd name="T61" fmla="*/ 416 h 526"/>
              <a:gd name="T62" fmla="*/ 835 w 908"/>
              <a:gd name="T63" fmla="*/ 327 h 526"/>
              <a:gd name="T64" fmla="*/ 835 w 908"/>
              <a:gd name="T65" fmla="*/ 198 h 526"/>
              <a:gd name="T66" fmla="*/ 798 w 908"/>
              <a:gd name="T67" fmla="*/ 110 h 526"/>
              <a:gd name="T68" fmla="*/ 709 w 908"/>
              <a:gd name="T69" fmla="*/ 72 h 526"/>
              <a:gd name="T70" fmla="*/ 304 w 908"/>
              <a:gd name="T71" fmla="*/ 72 h 526"/>
              <a:gd name="T72" fmla="*/ 117 w 908"/>
              <a:gd name="T73" fmla="*/ 301 h 526"/>
              <a:gd name="T74" fmla="*/ 117 w 908"/>
              <a:gd name="T75" fmla="*/ 301 h 526"/>
              <a:gd name="T76" fmla="*/ 142 w 908"/>
              <a:gd name="T77" fmla="*/ 291 h 526"/>
              <a:gd name="T78" fmla="*/ 167 w 908"/>
              <a:gd name="T79" fmla="*/ 301 h 526"/>
              <a:gd name="T80" fmla="*/ 209 w 908"/>
              <a:gd name="T81" fmla="*/ 301 h 526"/>
              <a:gd name="T82" fmla="*/ 186 w 908"/>
              <a:gd name="T83" fmla="*/ 278 h 526"/>
              <a:gd name="T84" fmla="*/ 186 w 908"/>
              <a:gd name="T85" fmla="*/ 278 h 526"/>
              <a:gd name="T86" fmla="*/ 142 w 908"/>
              <a:gd name="T87" fmla="*/ 234 h 526"/>
              <a:gd name="T88" fmla="*/ 97 w 908"/>
              <a:gd name="T89" fmla="*/ 278 h 526"/>
              <a:gd name="T90" fmla="*/ 97 w 908"/>
              <a:gd name="T91" fmla="*/ 278 h 526"/>
              <a:gd name="T92" fmla="*/ 75 w 908"/>
              <a:gd name="T93" fmla="*/ 301 h 526"/>
              <a:gd name="T94" fmla="*/ 117 w 908"/>
              <a:gd name="T95" fmla="*/ 301 h 5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8"/>
              <a:gd name="T145" fmla="*/ 0 h 526"/>
              <a:gd name="T146" fmla="*/ 908 w 908"/>
              <a:gd name="T147" fmla="*/ 526 h 5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8" h="526">
                <a:moveTo>
                  <a:pt x="304" y="72"/>
                </a:moveTo>
                <a:cubicBezTo>
                  <a:pt x="284" y="72"/>
                  <a:pt x="268" y="56"/>
                  <a:pt x="268" y="36"/>
                </a:cubicBezTo>
                <a:cubicBezTo>
                  <a:pt x="268" y="16"/>
                  <a:pt x="284" y="0"/>
                  <a:pt x="304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64" y="0"/>
                  <a:pt x="814" y="22"/>
                  <a:pt x="849" y="58"/>
                </a:cubicBezTo>
                <a:cubicBezTo>
                  <a:pt x="885" y="94"/>
                  <a:pt x="908" y="144"/>
                  <a:pt x="908" y="198"/>
                </a:cubicBezTo>
                <a:cubicBezTo>
                  <a:pt x="908" y="327"/>
                  <a:pt x="908" y="327"/>
                  <a:pt x="908" y="327"/>
                </a:cubicBezTo>
                <a:cubicBezTo>
                  <a:pt x="908" y="382"/>
                  <a:pt x="885" y="432"/>
                  <a:pt x="849" y="468"/>
                </a:cubicBezTo>
                <a:cubicBezTo>
                  <a:pt x="814" y="503"/>
                  <a:pt x="764" y="526"/>
                  <a:pt x="709" y="526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249" y="526"/>
                  <a:pt x="200" y="503"/>
                  <a:pt x="164" y="468"/>
                </a:cubicBezTo>
                <a:cubicBezTo>
                  <a:pt x="164" y="467"/>
                  <a:pt x="164" y="467"/>
                  <a:pt x="164" y="467"/>
                </a:cubicBezTo>
                <a:cubicBezTo>
                  <a:pt x="132" y="435"/>
                  <a:pt x="111" y="392"/>
                  <a:pt x="106" y="344"/>
                </a:cubicBezTo>
                <a:cubicBezTo>
                  <a:pt x="22" y="344"/>
                  <a:pt x="22" y="344"/>
                  <a:pt x="22" y="344"/>
                </a:cubicBezTo>
                <a:cubicBezTo>
                  <a:pt x="10" y="344"/>
                  <a:pt x="0" y="335"/>
                  <a:pt x="0" y="322"/>
                </a:cubicBezTo>
                <a:cubicBezTo>
                  <a:pt x="0" y="316"/>
                  <a:pt x="3" y="311"/>
                  <a:pt x="7" y="307"/>
                </a:cubicBezTo>
                <a:cubicBezTo>
                  <a:pt x="7" y="307"/>
                  <a:pt x="7" y="307"/>
                  <a:pt x="7" y="307"/>
                </a:cubicBezTo>
                <a:cubicBezTo>
                  <a:pt x="67" y="247"/>
                  <a:pt x="67" y="247"/>
                  <a:pt x="67" y="247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135" y="179"/>
                  <a:pt x="149" y="179"/>
                  <a:pt x="157" y="187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217" y="247"/>
                  <a:pt x="217" y="247"/>
                  <a:pt x="217" y="247"/>
                </a:cubicBezTo>
                <a:cubicBezTo>
                  <a:pt x="277" y="307"/>
                  <a:pt x="277" y="307"/>
                  <a:pt x="277" y="307"/>
                </a:cubicBezTo>
                <a:cubicBezTo>
                  <a:pt x="286" y="316"/>
                  <a:pt x="286" y="330"/>
                  <a:pt x="277" y="338"/>
                </a:cubicBezTo>
                <a:cubicBezTo>
                  <a:pt x="273" y="343"/>
                  <a:pt x="266" y="345"/>
                  <a:pt x="260" y="344"/>
                </a:cubicBezTo>
                <a:cubicBezTo>
                  <a:pt x="179" y="344"/>
                  <a:pt x="179" y="344"/>
                  <a:pt x="179" y="344"/>
                </a:cubicBezTo>
                <a:cubicBezTo>
                  <a:pt x="183" y="372"/>
                  <a:pt x="196" y="397"/>
                  <a:pt x="215" y="416"/>
                </a:cubicBezTo>
                <a:cubicBezTo>
                  <a:pt x="215" y="416"/>
                  <a:pt x="215" y="416"/>
                  <a:pt x="215" y="416"/>
                </a:cubicBezTo>
                <a:cubicBezTo>
                  <a:pt x="238" y="439"/>
                  <a:pt x="269" y="453"/>
                  <a:pt x="304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44" y="453"/>
                  <a:pt x="775" y="439"/>
                  <a:pt x="798" y="416"/>
                </a:cubicBezTo>
                <a:cubicBezTo>
                  <a:pt x="821" y="394"/>
                  <a:pt x="835" y="362"/>
                  <a:pt x="835" y="327"/>
                </a:cubicBezTo>
                <a:cubicBezTo>
                  <a:pt x="835" y="198"/>
                  <a:pt x="835" y="198"/>
                  <a:pt x="835" y="198"/>
                </a:cubicBezTo>
                <a:cubicBezTo>
                  <a:pt x="835" y="164"/>
                  <a:pt x="821" y="132"/>
                  <a:pt x="798" y="110"/>
                </a:cubicBezTo>
                <a:cubicBezTo>
                  <a:pt x="775" y="87"/>
                  <a:pt x="744" y="72"/>
                  <a:pt x="709" y="72"/>
                </a:cubicBezTo>
                <a:cubicBezTo>
                  <a:pt x="304" y="72"/>
                  <a:pt x="304" y="72"/>
                  <a:pt x="304" y="72"/>
                </a:cubicBezTo>
                <a:close/>
                <a:moveTo>
                  <a:pt x="117" y="301"/>
                </a:moveTo>
                <a:cubicBezTo>
                  <a:pt x="117" y="301"/>
                  <a:pt x="117" y="301"/>
                  <a:pt x="117" y="301"/>
                </a:cubicBezTo>
                <a:cubicBezTo>
                  <a:pt x="124" y="295"/>
                  <a:pt x="132" y="291"/>
                  <a:pt x="142" y="291"/>
                </a:cubicBezTo>
                <a:cubicBezTo>
                  <a:pt x="152" y="291"/>
                  <a:pt x="160" y="295"/>
                  <a:pt x="167" y="301"/>
                </a:cubicBezTo>
                <a:cubicBezTo>
                  <a:pt x="209" y="301"/>
                  <a:pt x="209" y="301"/>
                  <a:pt x="209" y="301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75" y="301"/>
                  <a:pt x="75" y="301"/>
                  <a:pt x="75" y="301"/>
                </a:cubicBezTo>
                <a:cubicBezTo>
                  <a:pt x="117" y="301"/>
                  <a:pt x="117" y="301"/>
                  <a:pt x="117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2" name="Freeform 32"/>
          <p:cNvSpPr>
            <a:spLocks noEditPoints="1" noChangeArrowheads="1"/>
          </p:cNvSpPr>
          <p:nvPr/>
        </p:nvSpPr>
        <p:spPr bwMode="auto">
          <a:xfrm>
            <a:off x="3300413" y="2979738"/>
            <a:ext cx="298450" cy="319087"/>
          </a:xfrm>
          <a:custGeom>
            <a:avLst/>
            <a:gdLst>
              <a:gd name="T0" fmla="*/ 472 w 949"/>
              <a:gd name="T1" fmla="*/ 158 h 911"/>
              <a:gd name="T2" fmla="*/ 404 w 949"/>
              <a:gd name="T3" fmla="*/ 369 h 911"/>
              <a:gd name="T4" fmla="*/ 368 w 949"/>
              <a:gd name="T5" fmla="*/ 394 h 911"/>
              <a:gd name="T6" fmla="*/ 149 w 949"/>
              <a:gd name="T7" fmla="*/ 393 h 911"/>
              <a:gd name="T8" fmla="*/ 328 w 949"/>
              <a:gd name="T9" fmla="*/ 523 h 911"/>
              <a:gd name="T10" fmla="*/ 341 w 949"/>
              <a:gd name="T11" fmla="*/ 565 h 911"/>
              <a:gd name="T12" fmla="*/ 272 w 949"/>
              <a:gd name="T13" fmla="*/ 774 h 911"/>
              <a:gd name="T14" fmla="*/ 451 w 949"/>
              <a:gd name="T15" fmla="*/ 644 h 911"/>
              <a:gd name="T16" fmla="*/ 494 w 949"/>
              <a:gd name="T17" fmla="*/ 644 h 911"/>
              <a:gd name="T18" fmla="*/ 494 w 949"/>
              <a:gd name="T19" fmla="*/ 644 h 911"/>
              <a:gd name="T20" fmla="*/ 672 w 949"/>
              <a:gd name="T21" fmla="*/ 774 h 911"/>
              <a:gd name="T22" fmla="*/ 604 w 949"/>
              <a:gd name="T23" fmla="*/ 564 h 911"/>
              <a:gd name="T24" fmla="*/ 617 w 949"/>
              <a:gd name="T25" fmla="*/ 523 h 911"/>
              <a:gd name="T26" fmla="*/ 796 w 949"/>
              <a:gd name="T27" fmla="*/ 393 h 911"/>
              <a:gd name="T28" fmla="*/ 575 w 949"/>
              <a:gd name="T29" fmla="*/ 394 h 911"/>
              <a:gd name="T30" fmla="*/ 540 w 949"/>
              <a:gd name="T31" fmla="*/ 369 h 911"/>
              <a:gd name="T32" fmla="*/ 472 w 949"/>
              <a:gd name="T33" fmla="*/ 158 h 911"/>
              <a:gd name="T34" fmla="*/ 344 w 949"/>
              <a:gd name="T35" fmla="*/ 321 h 911"/>
              <a:gd name="T36" fmla="*/ 344 w 949"/>
              <a:gd name="T37" fmla="*/ 321 h 911"/>
              <a:gd name="T38" fmla="*/ 438 w 949"/>
              <a:gd name="T39" fmla="*/ 30 h 911"/>
              <a:gd name="T40" fmla="*/ 462 w 949"/>
              <a:gd name="T41" fmla="*/ 6 h 911"/>
              <a:gd name="T42" fmla="*/ 507 w 949"/>
              <a:gd name="T43" fmla="*/ 30 h 911"/>
              <a:gd name="T44" fmla="*/ 601 w 949"/>
              <a:gd name="T45" fmla="*/ 321 h 911"/>
              <a:gd name="T46" fmla="*/ 906 w 949"/>
              <a:gd name="T47" fmla="*/ 321 h 911"/>
              <a:gd name="T48" fmla="*/ 938 w 949"/>
              <a:gd name="T49" fmla="*/ 336 h 911"/>
              <a:gd name="T50" fmla="*/ 930 w 949"/>
              <a:gd name="T51" fmla="*/ 386 h 911"/>
              <a:gd name="T52" fmla="*/ 681 w 949"/>
              <a:gd name="T53" fmla="*/ 566 h 911"/>
              <a:gd name="T54" fmla="*/ 776 w 949"/>
              <a:gd name="T55" fmla="*/ 858 h 911"/>
              <a:gd name="T56" fmla="*/ 771 w 949"/>
              <a:gd name="T57" fmla="*/ 891 h 911"/>
              <a:gd name="T58" fmla="*/ 720 w 949"/>
              <a:gd name="T59" fmla="*/ 899 h 911"/>
              <a:gd name="T60" fmla="*/ 472 w 949"/>
              <a:gd name="T61" fmla="*/ 718 h 911"/>
              <a:gd name="T62" fmla="*/ 226 w 949"/>
              <a:gd name="T63" fmla="*/ 897 h 911"/>
              <a:gd name="T64" fmla="*/ 192 w 949"/>
              <a:gd name="T65" fmla="*/ 904 h 911"/>
              <a:gd name="T66" fmla="*/ 169 w 949"/>
              <a:gd name="T67" fmla="*/ 858 h 911"/>
              <a:gd name="T68" fmla="*/ 264 w 949"/>
              <a:gd name="T69" fmla="*/ 566 h 911"/>
              <a:gd name="T70" fmla="*/ 16 w 949"/>
              <a:gd name="T71" fmla="*/ 386 h 911"/>
              <a:gd name="T72" fmla="*/ 0 w 949"/>
              <a:gd name="T73" fmla="*/ 357 h 911"/>
              <a:gd name="T74" fmla="*/ 36 w 949"/>
              <a:gd name="T75" fmla="*/ 321 h 911"/>
              <a:gd name="T76" fmla="*/ 344 w 949"/>
              <a:gd name="T77" fmla="*/ 321 h 9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9"/>
              <a:gd name="T118" fmla="*/ 0 h 911"/>
              <a:gd name="T119" fmla="*/ 949 w 949"/>
              <a:gd name="T120" fmla="*/ 911 h 9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9" h="911">
                <a:moveTo>
                  <a:pt x="472" y="158"/>
                </a:moveTo>
                <a:cubicBezTo>
                  <a:pt x="404" y="369"/>
                  <a:pt x="404" y="369"/>
                  <a:pt x="404" y="369"/>
                </a:cubicBezTo>
                <a:cubicBezTo>
                  <a:pt x="399" y="385"/>
                  <a:pt x="384" y="395"/>
                  <a:pt x="368" y="394"/>
                </a:cubicBezTo>
                <a:cubicBezTo>
                  <a:pt x="149" y="393"/>
                  <a:pt x="149" y="393"/>
                  <a:pt x="149" y="393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41" y="533"/>
                  <a:pt x="346" y="550"/>
                  <a:pt x="341" y="565"/>
                </a:cubicBezTo>
                <a:cubicBezTo>
                  <a:pt x="272" y="774"/>
                  <a:pt x="272" y="774"/>
                  <a:pt x="272" y="774"/>
                </a:cubicBezTo>
                <a:cubicBezTo>
                  <a:pt x="451" y="644"/>
                  <a:pt x="451" y="644"/>
                  <a:pt x="451" y="644"/>
                </a:cubicBezTo>
                <a:cubicBezTo>
                  <a:pt x="464" y="634"/>
                  <a:pt x="481" y="634"/>
                  <a:pt x="494" y="644"/>
                </a:cubicBezTo>
                <a:cubicBezTo>
                  <a:pt x="494" y="644"/>
                  <a:pt x="494" y="644"/>
                  <a:pt x="494" y="644"/>
                </a:cubicBezTo>
                <a:cubicBezTo>
                  <a:pt x="672" y="774"/>
                  <a:pt x="672" y="774"/>
                  <a:pt x="672" y="774"/>
                </a:cubicBezTo>
                <a:cubicBezTo>
                  <a:pt x="604" y="564"/>
                  <a:pt x="604" y="564"/>
                  <a:pt x="604" y="564"/>
                </a:cubicBezTo>
                <a:cubicBezTo>
                  <a:pt x="598" y="548"/>
                  <a:pt x="605" y="532"/>
                  <a:pt x="617" y="523"/>
                </a:cubicBezTo>
                <a:cubicBezTo>
                  <a:pt x="796" y="393"/>
                  <a:pt x="796" y="393"/>
                  <a:pt x="796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59" y="394"/>
                  <a:pt x="545" y="383"/>
                  <a:pt x="540" y="369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344" y="321"/>
                </a:moveTo>
                <a:cubicBezTo>
                  <a:pt x="344" y="321"/>
                  <a:pt x="344" y="321"/>
                  <a:pt x="344" y="321"/>
                </a:cubicBezTo>
                <a:cubicBezTo>
                  <a:pt x="438" y="30"/>
                  <a:pt x="438" y="30"/>
                  <a:pt x="438" y="30"/>
                </a:cubicBezTo>
                <a:cubicBezTo>
                  <a:pt x="441" y="19"/>
                  <a:pt x="450" y="9"/>
                  <a:pt x="462" y="6"/>
                </a:cubicBezTo>
                <a:cubicBezTo>
                  <a:pt x="481" y="0"/>
                  <a:pt x="501" y="10"/>
                  <a:pt x="507" y="30"/>
                </a:cubicBezTo>
                <a:cubicBezTo>
                  <a:pt x="601" y="321"/>
                  <a:pt x="601" y="321"/>
                  <a:pt x="601" y="321"/>
                </a:cubicBezTo>
                <a:cubicBezTo>
                  <a:pt x="906" y="321"/>
                  <a:pt x="906" y="321"/>
                  <a:pt x="906" y="321"/>
                </a:cubicBezTo>
                <a:cubicBezTo>
                  <a:pt x="918" y="320"/>
                  <a:pt x="930" y="325"/>
                  <a:pt x="938" y="336"/>
                </a:cubicBezTo>
                <a:cubicBezTo>
                  <a:pt x="949" y="352"/>
                  <a:pt x="946" y="375"/>
                  <a:pt x="930" y="386"/>
                </a:cubicBezTo>
                <a:cubicBezTo>
                  <a:pt x="681" y="566"/>
                  <a:pt x="681" y="566"/>
                  <a:pt x="681" y="566"/>
                </a:cubicBezTo>
                <a:cubicBezTo>
                  <a:pt x="776" y="858"/>
                  <a:pt x="776" y="858"/>
                  <a:pt x="776" y="858"/>
                </a:cubicBezTo>
                <a:cubicBezTo>
                  <a:pt x="780" y="869"/>
                  <a:pt x="778" y="881"/>
                  <a:pt x="771" y="891"/>
                </a:cubicBezTo>
                <a:cubicBezTo>
                  <a:pt x="759" y="907"/>
                  <a:pt x="737" y="911"/>
                  <a:pt x="720" y="899"/>
                </a:cubicBezTo>
                <a:cubicBezTo>
                  <a:pt x="472" y="718"/>
                  <a:pt x="472" y="718"/>
                  <a:pt x="472" y="718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18" y="905"/>
                  <a:pt x="204" y="908"/>
                  <a:pt x="192" y="904"/>
                </a:cubicBezTo>
                <a:cubicBezTo>
                  <a:pt x="173" y="898"/>
                  <a:pt x="163" y="877"/>
                  <a:pt x="169" y="858"/>
                </a:cubicBezTo>
                <a:cubicBezTo>
                  <a:pt x="264" y="566"/>
                  <a:pt x="264" y="566"/>
                  <a:pt x="264" y="566"/>
                </a:cubicBezTo>
                <a:cubicBezTo>
                  <a:pt x="16" y="386"/>
                  <a:pt x="16" y="386"/>
                  <a:pt x="16" y="386"/>
                </a:cubicBezTo>
                <a:cubicBezTo>
                  <a:pt x="6" y="380"/>
                  <a:pt x="0" y="369"/>
                  <a:pt x="0" y="357"/>
                </a:cubicBezTo>
                <a:cubicBezTo>
                  <a:pt x="0" y="337"/>
                  <a:pt x="17" y="321"/>
                  <a:pt x="36" y="321"/>
                </a:cubicBezTo>
                <a:cubicBezTo>
                  <a:pt x="344" y="321"/>
                  <a:pt x="344" y="321"/>
                  <a:pt x="344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3" name="Freeform 33"/>
          <p:cNvSpPr>
            <a:spLocks noEditPoints="1" noChangeArrowheads="1"/>
          </p:cNvSpPr>
          <p:nvPr/>
        </p:nvSpPr>
        <p:spPr bwMode="auto">
          <a:xfrm>
            <a:off x="4416425" y="2979738"/>
            <a:ext cx="298450" cy="217487"/>
          </a:xfrm>
          <a:custGeom>
            <a:avLst/>
            <a:gdLst>
              <a:gd name="T0" fmla="*/ 474 w 947"/>
              <a:gd name="T1" fmla="*/ 93 h 615"/>
              <a:gd name="T2" fmla="*/ 259 w 947"/>
              <a:gd name="T3" fmla="*/ 308 h 615"/>
              <a:gd name="T4" fmla="*/ 474 w 947"/>
              <a:gd name="T5" fmla="*/ 522 h 615"/>
              <a:gd name="T6" fmla="*/ 688 w 947"/>
              <a:gd name="T7" fmla="*/ 308 h 615"/>
              <a:gd name="T8" fmla="*/ 474 w 947"/>
              <a:gd name="T9" fmla="*/ 93 h 615"/>
              <a:gd name="T10" fmla="*/ 474 w 947"/>
              <a:gd name="T11" fmla="*/ 479 h 615"/>
              <a:gd name="T12" fmla="*/ 474 w 947"/>
              <a:gd name="T13" fmla="*/ 479 h 615"/>
              <a:gd name="T14" fmla="*/ 303 w 947"/>
              <a:gd name="T15" fmla="*/ 308 h 615"/>
              <a:gd name="T16" fmla="*/ 474 w 947"/>
              <a:gd name="T17" fmla="*/ 137 h 615"/>
              <a:gd name="T18" fmla="*/ 645 w 947"/>
              <a:gd name="T19" fmla="*/ 308 h 615"/>
              <a:gd name="T20" fmla="*/ 474 w 947"/>
              <a:gd name="T21" fmla="*/ 479 h 615"/>
              <a:gd name="T22" fmla="*/ 942 w 947"/>
              <a:gd name="T23" fmla="*/ 291 h 615"/>
              <a:gd name="T24" fmla="*/ 942 w 947"/>
              <a:gd name="T25" fmla="*/ 291 h 615"/>
              <a:gd name="T26" fmla="*/ 474 w 947"/>
              <a:gd name="T27" fmla="*/ 0 h 615"/>
              <a:gd name="T28" fmla="*/ 5 w 947"/>
              <a:gd name="T29" fmla="*/ 291 h 615"/>
              <a:gd name="T30" fmla="*/ 5 w 947"/>
              <a:gd name="T31" fmla="*/ 324 h 615"/>
              <a:gd name="T32" fmla="*/ 474 w 947"/>
              <a:gd name="T33" fmla="*/ 615 h 615"/>
              <a:gd name="T34" fmla="*/ 942 w 947"/>
              <a:gd name="T35" fmla="*/ 324 h 615"/>
              <a:gd name="T36" fmla="*/ 942 w 947"/>
              <a:gd name="T37" fmla="*/ 291 h 615"/>
              <a:gd name="T38" fmla="*/ 474 w 947"/>
              <a:gd name="T39" fmla="*/ 542 h 615"/>
              <a:gd name="T40" fmla="*/ 474 w 947"/>
              <a:gd name="T41" fmla="*/ 542 h 615"/>
              <a:gd name="T42" fmla="*/ 79 w 947"/>
              <a:gd name="T43" fmla="*/ 308 h 615"/>
              <a:gd name="T44" fmla="*/ 474 w 947"/>
              <a:gd name="T45" fmla="*/ 73 h 615"/>
              <a:gd name="T46" fmla="*/ 869 w 947"/>
              <a:gd name="T47" fmla="*/ 308 h 615"/>
              <a:gd name="T48" fmla="*/ 474 w 947"/>
              <a:gd name="T49" fmla="*/ 542 h 615"/>
              <a:gd name="T50" fmla="*/ 556 w 947"/>
              <a:gd name="T51" fmla="*/ 274 h 615"/>
              <a:gd name="T52" fmla="*/ 556 w 947"/>
              <a:gd name="T53" fmla="*/ 274 h 615"/>
              <a:gd name="T54" fmla="*/ 474 w 947"/>
              <a:gd name="T55" fmla="*/ 219 h 615"/>
              <a:gd name="T56" fmla="*/ 452 w 947"/>
              <a:gd name="T57" fmla="*/ 241 h 615"/>
              <a:gd name="T58" fmla="*/ 474 w 947"/>
              <a:gd name="T59" fmla="*/ 262 h 615"/>
              <a:gd name="T60" fmla="*/ 515 w 947"/>
              <a:gd name="T61" fmla="*/ 290 h 615"/>
              <a:gd name="T62" fmla="*/ 516 w 947"/>
              <a:gd name="T63" fmla="*/ 291 h 615"/>
              <a:gd name="T64" fmla="*/ 519 w 947"/>
              <a:gd name="T65" fmla="*/ 308 h 615"/>
              <a:gd name="T66" fmla="*/ 491 w 947"/>
              <a:gd name="T67" fmla="*/ 349 h 615"/>
              <a:gd name="T68" fmla="*/ 490 w 947"/>
              <a:gd name="T69" fmla="*/ 350 h 615"/>
              <a:gd name="T70" fmla="*/ 457 w 947"/>
              <a:gd name="T71" fmla="*/ 349 h 615"/>
              <a:gd name="T72" fmla="*/ 457 w 947"/>
              <a:gd name="T73" fmla="*/ 349 h 615"/>
              <a:gd name="T74" fmla="*/ 428 w 947"/>
              <a:gd name="T75" fmla="*/ 308 h 615"/>
              <a:gd name="T76" fmla="*/ 407 w 947"/>
              <a:gd name="T77" fmla="*/ 286 h 615"/>
              <a:gd name="T78" fmla="*/ 385 w 947"/>
              <a:gd name="T79" fmla="*/ 308 h 615"/>
              <a:gd name="T80" fmla="*/ 411 w 947"/>
              <a:gd name="T81" fmla="*/ 370 h 615"/>
              <a:gd name="T82" fmla="*/ 440 w 947"/>
              <a:gd name="T83" fmla="*/ 389 h 615"/>
              <a:gd name="T84" fmla="*/ 507 w 947"/>
              <a:gd name="T85" fmla="*/ 390 h 615"/>
              <a:gd name="T86" fmla="*/ 508 w 947"/>
              <a:gd name="T87" fmla="*/ 389 h 615"/>
              <a:gd name="T88" fmla="*/ 537 w 947"/>
              <a:gd name="T89" fmla="*/ 370 h 615"/>
              <a:gd name="T90" fmla="*/ 562 w 947"/>
              <a:gd name="T91" fmla="*/ 308 h 615"/>
              <a:gd name="T92" fmla="*/ 556 w 947"/>
              <a:gd name="T93" fmla="*/ 275 h 615"/>
              <a:gd name="T94" fmla="*/ 556 w 947"/>
              <a:gd name="T95" fmla="*/ 274 h 6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7"/>
              <a:gd name="T145" fmla="*/ 0 h 615"/>
              <a:gd name="T146" fmla="*/ 947 w 947"/>
              <a:gd name="T147" fmla="*/ 615 h 6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4" name="Freeform 34"/>
          <p:cNvSpPr>
            <a:spLocks noEditPoints="1" noChangeArrowheads="1"/>
          </p:cNvSpPr>
          <p:nvPr/>
        </p:nvSpPr>
        <p:spPr bwMode="auto">
          <a:xfrm>
            <a:off x="10929938" y="2979738"/>
            <a:ext cx="298450" cy="331787"/>
          </a:xfrm>
          <a:custGeom>
            <a:avLst/>
            <a:gdLst>
              <a:gd name="T0" fmla="*/ 473 w 945"/>
              <a:gd name="T1" fmla="*/ 0 h 944"/>
              <a:gd name="T2" fmla="*/ 807 w 945"/>
              <a:gd name="T3" fmla="*/ 138 h 944"/>
              <a:gd name="T4" fmla="*/ 945 w 945"/>
              <a:gd name="T5" fmla="*/ 472 h 944"/>
              <a:gd name="T6" fmla="*/ 807 w 945"/>
              <a:gd name="T7" fmla="*/ 805 h 944"/>
              <a:gd name="T8" fmla="*/ 806 w 945"/>
              <a:gd name="T9" fmla="*/ 805 h 944"/>
              <a:gd name="T10" fmla="*/ 806 w 945"/>
              <a:gd name="T11" fmla="*/ 806 h 944"/>
              <a:gd name="T12" fmla="*/ 473 w 945"/>
              <a:gd name="T13" fmla="*/ 944 h 944"/>
              <a:gd name="T14" fmla="*/ 139 w 945"/>
              <a:gd name="T15" fmla="*/ 805 h 944"/>
              <a:gd name="T16" fmla="*/ 0 w 945"/>
              <a:gd name="T17" fmla="*/ 472 h 944"/>
              <a:gd name="T18" fmla="*/ 139 w 945"/>
              <a:gd name="T19" fmla="*/ 138 h 944"/>
              <a:gd name="T20" fmla="*/ 139 w 945"/>
              <a:gd name="T21" fmla="*/ 138 h 944"/>
              <a:gd name="T22" fmla="*/ 139 w 945"/>
              <a:gd name="T23" fmla="*/ 137 h 944"/>
              <a:gd name="T24" fmla="*/ 473 w 945"/>
              <a:gd name="T25" fmla="*/ 0 h 944"/>
              <a:gd name="T26" fmla="*/ 436 w 945"/>
              <a:gd name="T27" fmla="*/ 174 h 944"/>
              <a:gd name="T28" fmla="*/ 436 w 945"/>
              <a:gd name="T29" fmla="*/ 174 h 944"/>
              <a:gd name="T30" fmla="*/ 436 w 945"/>
              <a:gd name="T31" fmla="*/ 472 h 944"/>
              <a:gd name="T32" fmla="*/ 473 w 945"/>
              <a:gd name="T33" fmla="*/ 508 h 944"/>
              <a:gd name="T34" fmla="*/ 474 w 945"/>
              <a:gd name="T35" fmla="*/ 508 h 944"/>
              <a:gd name="T36" fmla="*/ 712 w 945"/>
              <a:gd name="T37" fmla="*/ 508 h 944"/>
              <a:gd name="T38" fmla="*/ 749 w 945"/>
              <a:gd name="T39" fmla="*/ 472 h 944"/>
              <a:gd name="T40" fmla="*/ 712 w 945"/>
              <a:gd name="T41" fmla="*/ 435 h 944"/>
              <a:gd name="T42" fmla="*/ 509 w 945"/>
              <a:gd name="T43" fmla="*/ 435 h 944"/>
              <a:gd name="T44" fmla="*/ 509 w 945"/>
              <a:gd name="T45" fmla="*/ 174 h 944"/>
              <a:gd name="T46" fmla="*/ 473 w 945"/>
              <a:gd name="T47" fmla="*/ 138 h 944"/>
              <a:gd name="T48" fmla="*/ 436 w 945"/>
              <a:gd name="T49" fmla="*/ 174 h 944"/>
              <a:gd name="T50" fmla="*/ 755 w 945"/>
              <a:gd name="T51" fmla="*/ 189 h 944"/>
              <a:gd name="T52" fmla="*/ 755 w 945"/>
              <a:gd name="T53" fmla="*/ 189 h 944"/>
              <a:gd name="T54" fmla="*/ 473 w 945"/>
              <a:gd name="T55" fmla="*/ 72 h 944"/>
              <a:gd name="T56" fmla="*/ 190 w 945"/>
              <a:gd name="T57" fmla="*/ 189 h 944"/>
              <a:gd name="T58" fmla="*/ 190 w 945"/>
              <a:gd name="T59" fmla="*/ 189 h 944"/>
              <a:gd name="T60" fmla="*/ 73 w 945"/>
              <a:gd name="T61" fmla="*/ 472 h 944"/>
              <a:gd name="T62" fmla="*/ 190 w 945"/>
              <a:gd name="T63" fmla="*/ 754 h 944"/>
              <a:gd name="T64" fmla="*/ 473 w 945"/>
              <a:gd name="T65" fmla="*/ 871 h 944"/>
              <a:gd name="T66" fmla="*/ 755 w 945"/>
              <a:gd name="T67" fmla="*/ 754 h 944"/>
              <a:gd name="T68" fmla="*/ 872 w 945"/>
              <a:gd name="T69" fmla="*/ 472 h 944"/>
              <a:gd name="T70" fmla="*/ 755 w 945"/>
              <a:gd name="T71" fmla="*/ 189 h 9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5"/>
              <a:gd name="T109" fmla="*/ 0 h 944"/>
              <a:gd name="T110" fmla="*/ 945 w 945"/>
              <a:gd name="T111" fmla="*/ 944 h 9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5" h="944">
                <a:moveTo>
                  <a:pt x="473" y="0"/>
                </a:moveTo>
                <a:cubicBezTo>
                  <a:pt x="603" y="0"/>
                  <a:pt x="721" y="52"/>
                  <a:pt x="807" y="138"/>
                </a:cubicBezTo>
                <a:cubicBezTo>
                  <a:pt x="893" y="223"/>
                  <a:pt x="945" y="341"/>
                  <a:pt x="945" y="472"/>
                </a:cubicBezTo>
                <a:cubicBezTo>
                  <a:pt x="945" y="602"/>
                  <a:pt x="893" y="720"/>
                  <a:pt x="807" y="805"/>
                </a:cubicBezTo>
                <a:cubicBezTo>
                  <a:pt x="806" y="805"/>
                  <a:pt x="806" y="805"/>
                  <a:pt x="806" y="805"/>
                </a:cubicBezTo>
                <a:cubicBezTo>
                  <a:pt x="806" y="806"/>
                  <a:pt x="806" y="806"/>
                  <a:pt x="806" y="806"/>
                </a:cubicBezTo>
                <a:cubicBezTo>
                  <a:pt x="721" y="891"/>
                  <a:pt x="603" y="944"/>
                  <a:pt x="473" y="944"/>
                </a:cubicBezTo>
                <a:cubicBezTo>
                  <a:pt x="342" y="944"/>
                  <a:pt x="224" y="891"/>
                  <a:pt x="139" y="805"/>
                </a:cubicBezTo>
                <a:cubicBezTo>
                  <a:pt x="54" y="720"/>
                  <a:pt x="0" y="602"/>
                  <a:pt x="0" y="472"/>
                </a:cubicBezTo>
                <a:cubicBezTo>
                  <a:pt x="0" y="341"/>
                  <a:pt x="53" y="223"/>
                  <a:pt x="139" y="138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225" y="52"/>
                  <a:pt x="343" y="0"/>
                  <a:pt x="473" y="0"/>
                </a:cubicBezTo>
                <a:close/>
                <a:moveTo>
                  <a:pt x="436" y="174"/>
                </a:moveTo>
                <a:cubicBezTo>
                  <a:pt x="436" y="174"/>
                  <a:pt x="436" y="174"/>
                  <a:pt x="436" y="174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6" y="491"/>
                  <a:pt x="453" y="508"/>
                  <a:pt x="473" y="508"/>
                </a:cubicBezTo>
                <a:cubicBezTo>
                  <a:pt x="474" y="508"/>
                  <a:pt x="474" y="508"/>
                  <a:pt x="474" y="508"/>
                </a:cubicBezTo>
                <a:cubicBezTo>
                  <a:pt x="712" y="508"/>
                  <a:pt x="712" y="508"/>
                  <a:pt x="712" y="508"/>
                </a:cubicBezTo>
                <a:cubicBezTo>
                  <a:pt x="733" y="508"/>
                  <a:pt x="749" y="491"/>
                  <a:pt x="749" y="472"/>
                </a:cubicBezTo>
                <a:cubicBezTo>
                  <a:pt x="749" y="452"/>
                  <a:pt x="733" y="435"/>
                  <a:pt x="712" y="435"/>
                </a:cubicBezTo>
                <a:cubicBezTo>
                  <a:pt x="509" y="435"/>
                  <a:pt x="509" y="435"/>
                  <a:pt x="509" y="435"/>
                </a:cubicBezTo>
                <a:cubicBezTo>
                  <a:pt x="509" y="174"/>
                  <a:pt x="509" y="174"/>
                  <a:pt x="509" y="174"/>
                </a:cubicBezTo>
                <a:cubicBezTo>
                  <a:pt x="509" y="154"/>
                  <a:pt x="493" y="138"/>
                  <a:pt x="473" y="138"/>
                </a:cubicBezTo>
                <a:cubicBezTo>
                  <a:pt x="453" y="138"/>
                  <a:pt x="436" y="154"/>
                  <a:pt x="436" y="174"/>
                </a:cubicBezTo>
                <a:close/>
                <a:moveTo>
                  <a:pt x="755" y="189"/>
                </a:moveTo>
                <a:cubicBezTo>
                  <a:pt x="755" y="189"/>
                  <a:pt x="755" y="189"/>
                  <a:pt x="755" y="189"/>
                </a:cubicBezTo>
                <a:cubicBezTo>
                  <a:pt x="683" y="117"/>
                  <a:pt x="583" y="72"/>
                  <a:pt x="473" y="72"/>
                </a:cubicBezTo>
                <a:cubicBezTo>
                  <a:pt x="362" y="72"/>
                  <a:pt x="262" y="117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18" y="261"/>
                  <a:pt x="73" y="361"/>
                  <a:pt x="73" y="472"/>
                </a:cubicBezTo>
                <a:cubicBezTo>
                  <a:pt x="73" y="582"/>
                  <a:pt x="118" y="682"/>
                  <a:pt x="190" y="754"/>
                </a:cubicBezTo>
                <a:cubicBezTo>
                  <a:pt x="262" y="826"/>
                  <a:pt x="363" y="871"/>
                  <a:pt x="473" y="871"/>
                </a:cubicBezTo>
                <a:cubicBezTo>
                  <a:pt x="583" y="871"/>
                  <a:pt x="683" y="826"/>
                  <a:pt x="755" y="754"/>
                </a:cubicBezTo>
                <a:cubicBezTo>
                  <a:pt x="828" y="682"/>
                  <a:pt x="872" y="582"/>
                  <a:pt x="872" y="472"/>
                </a:cubicBezTo>
                <a:cubicBezTo>
                  <a:pt x="872" y="361"/>
                  <a:pt x="828" y="261"/>
                  <a:pt x="755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5" name="Freeform 5"/>
          <p:cNvSpPr>
            <a:spLocks noEditPoints="1" noChangeArrowheads="1"/>
          </p:cNvSpPr>
          <p:nvPr/>
        </p:nvSpPr>
        <p:spPr bwMode="auto">
          <a:xfrm>
            <a:off x="4024313" y="3689350"/>
            <a:ext cx="358775" cy="388938"/>
          </a:xfrm>
          <a:custGeom>
            <a:avLst/>
            <a:gdLst>
              <a:gd name="T0" fmla="*/ 535 w 1565"/>
              <a:gd name="T1" fmla="*/ 1214 h 1685"/>
              <a:gd name="T2" fmla="*/ 1310 w 1565"/>
              <a:gd name="T3" fmla="*/ 1675 h 1685"/>
              <a:gd name="T4" fmla="*/ 922 w 1565"/>
              <a:gd name="T5" fmla="*/ 1214 h 1685"/>
              <a:gd name="T6" fmla="*/ 1565 w 1565"/>
              <a:gd name="T7" fmla="*/ 1685 h 1685"/>
              <a:gd name="T8" fmla="*/ 1529 w 1565"/>
              <a:gd name="T9" fmla="*/ 957 h 1685"/>
              <a:gd name="T10" fmla="*/ 1529 w 1565"/>
              <a:gd name="T11" fmla="*/ 764 h 1685"/>
              <a:gd name="T12" fmla="*/ 1516 w 1565"/>
              <a:gd name="T13" fmla="*/ 722 h 1685"/>
              <a:gd name="T14" fmla="*/ 1494 w 1565"/>
              <a:gd name="T15" fmla="*/ 685 h 1685"/>
              <a:gd name="T16" fmla="*/ 1462 w 1565"/>
              <a:gd name="T17" fmla="*/ 655 h 1685"/>
              <a:gd name="T18" fmla="*/ 1423 w 1565"/>
              <a:gd name="T19" fmla="*/ 637 h 1685"/>
              <a:gd name="T20" fmla="*/ 1378 w 1565"/>
              <a:gd name="T21" fmla="*/ 630 h 1685"/>
              <a:gd name="T22" fmla="*/ 1348 w 1565"/>
              <a:gd name="T23" fmla="*/ 626 h 1685"/>
              <a:gd name="T24" fmla="*/ 1307 w 1565"/>
              <a:gd name="T25" fmla="*/ 612 h 1685"/>
              <a:gd name="T26" fmla="*/ 1273 w 1565"/>
              <a:gd name="T27" fmla="*/ 586 h 1685"/>
              <a:gd name="T28" fmla="*/ 1249 w 1565"/>
              <a:gd name="T29" fmla="*/ 551 h 1685"/>
              <a:gd name="T30" fmla="*/ 1232 w 1565"/>
              <a:gd name="T31" fmla="*/ 511 h 1685"/>
              <a:gd name="T32" fmla="*/ 1230 w 1565"/>
              <a:gd name="T33" fmla="*/ 480 h 1685"/>
              <a:gd name="T34" fmla="*/ 1228 w 1565"/>
              <a:gd name="T35" fmla="*/ 363 h 1685"/>
              <a:gd name="T36" fmla="*/ 1214 w 1565"/>
              <a:gd name="T37" fmla="*/ 306 h 1685"/>
              <a:gd name="T38" fmla="*/ 1188 w 1565"/>
              <a:gd name="T39" fmla="*/ 253 h 1685"/>
              <a:gd name="T40" fmla="*/ 1147 w 1565"/>
              <a:gd name="T41" fmla="*/ 213 h 1685"/>
              <a:gd name="T42" fmla="*/ 1097 w 1565"/>
              <a:gd name="T43" fmla="*/ 182 h 1685"/>
              <a:gd name="T44" fmla="*/ 1040 w 1565"/>
              <a:gd name="T45" fmla="*/ 166 h 1685"/>
              <a:gd name="T46" fmla="*/ 1040 w 1565"/>
              <a:gd name="T47" fmla="*/ 152 h 1685"/>
              <a:gd name="T48" fmla="*/ 1034 w 1565"/>
              <a:gd name="T49" fmla="*/ 107 h 1685"/>
              <a:gd name="T50" fmla="*/ 1016 w 1565"/>
              <a:gd name="T51" fmla="*/ 67 h 1685"/>
              <a:gd name="T52" fmla="*/ 985 w 1565"/>
              <a:gd name="T53" fmla="*/ 34 h 1685"/>
              <a:gd name="T54" fmla="*/ 949 w 1565"/>
              <a:gd name="T55" fmla="*/ 12 h 1685"/>
              <a:gd name="T56" fmla="*/ 904 w 1565"/>
              <a:gd name="T57" fmla="*/ 2 h 1685"/>
              <a:gd name="T58" fmla="*/ 874 w 1565"/>
              <a:gd name="T59" fmla="*/ 2 h 1685"/>
              <a:gd name="T60" fmla="*/ 829 w 1565"/>
              <a:gd name="T61" fmla="*/ 12 h 1685"/>
              <a:gd name="T62" fmla="*/ 792 w 1565"/>
              <a:gd name="T63" fmla="*/ 34 h 1685"/>
              <a:gd name="T64" fmla="*/ 762 w 1565"/>
              <a:gd name="T65" fmla="*/ 67 h 1685"/>
              <a:gd name="T66" fmla="*/ 744 w 1565"/>
              <a:gd name="T67" fmla="*/ 107 h 1685"/>
              <a:gd name="T68" fmla="*/ 736 w 1565"/>
              <a:gd name="T69" fmla="*/ 152 h 1685"/>
              <a:gd name="T70" fmla="*/ 740 w 1565"/>
              <a:gd name="T71" fmla="*/ 186 h 1685"/>
              <a:gd name="T72" fmla="*/ 750 w 1565"/>
              <a:gd name="T73" fmla="*/ 217 h 1685"/>
              <a:gd name="T74" fmla="*/ 711 w 1565"/>
              <a:gd name="T75" fmla="*/ 268 h 1685"/>
              <a:gd name="T76" fmla="*/ 689 w 1565"/>
              <a:gd name="T77" fmla="*/ 328 h 1685"/>
              <a:gd name="T78" fmla="*/ 685 w 1565"/>
              <a:gd name="T79" fmla="*/ 373 h 1685"/>
              <a:gd name="T80" fmla="*/ 695 w 1565"/>
              <a:gd name="T81" fmla="*/ 440 h 1685"/>
              <a:gd name="T82" fmla="*/ 724 w 1565"/>
              <a:gd name="T83" fmla="*/ 499 h 1685"/>
              <a:gd name="T84" fmla="*/ 766 w 1565"/>
              <a:gd name="T85" fmla="*/ 547 h 1685"/>
              <a:gd name="T86" fmla="*/ 823 w 1565"/>
              <a:gd name="T87" fmla="*/ 580 h 1685"/>
              <a:gd name="T88" fmla="*/ 886 w 1565"/>
              <a:gd name="T89" fmla="*/ 596 h 1685"/>
              <a:gd name="T90" fmla="*/ 928 w 1565"/>
              <a:gd name="T91" fmla="*/ 598 h 1685"/>
              <a:gd name="T92" fmla="*/ 975 w 1565"/>
              <a:gd name="T93" fmla="*/ 602 h 1685"/>
              <a:gd name="T94" fmla="*/ 1009 w 1565"/>
              <a:gd name="T95" fmla="*/ 653 h 1685"/>
              <a:gd name="T96" fmla="*/ 1084 w 1565"/>
              <a:gd name="T97" fmla="*/ 708 h 1685"/>
              <a:gd name="T98" fmla="*/ 1180 w 1565"/>
              <a:gd name="T99" fmla="*/ 728 h 1685"/>
              <a:gd name="T100" fmla="*/ 1226 w 1565"/>
              <a:gd name="T101" fmla="*/ 734 h 1685"/>
              <a:gd name="T102" fmla="*/ 1289 w 1565"/>
              <a:gd name="T103" fmla="*/ 756 h 1685"/>
              <a:gd name="T104" fmla="*/ 1342 w 1565"/>
              <a:gd name="T105" fmla="*/ 795 h 1685"/>
              <a:gd name="T106" fmla="*/ 1380 w 1565"/>
              <a:gd name="T107" fmla="*/ 847 h 1685"/>
              <a:gd name="T108" fmla="*/ 1403 w 1565"/>
              <a:gd name="T109" fmla="*/ 912 h 1685"/>
              <a:gd name="T110" fmla="*/ 1529 w 1565"/>
              <a:gd name="T111" fmla="*/ 957 h 16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65"/>
              <a:gd name="T169" fmla="*/ 0 h 1685"/>
              <a:gd name="T170" fmla="*/ 1565 w 1565"/>
              <a:gd name="T171" fmla="*/ 1685 h 16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65" h="1685">
                <a:moveTo>
                  <a:pt x="922" y="1214"/>
                </a:moveTo>
                <a:lnTo>
                  <a:pt x="535" y="1383"/>
                </a:lnTo>
                <a:lnTo>
                  <a:pt x="535" y="1214"/>
                </a:lnTo>
                <a:lnTo>
                  <a:pt x="0" y="1448"/>
                </a:lnTo>
                <a:lnTo>
                  <a:pt x="0" y="1675"/>
                </a:lnTo>
                <a:lnTo>
                  <a:pt x="1310" y="1675"/>
                </a:lnTo>
                <a:lnTo>
                  <a:pt x="1310" y="1214"/>
                </a:lnTo>
                <a:lnTo>
                  <a:pt x="922" y="1383"/>
                </a:lnTo>
                <a:lnTo>
                  <a:pt x="922" y="1214"/>
                </a:lnTo>
                <a:close/>
                <a:moveTo>
                  <a:pt x="1366" y="1034"/>
                </a:moveTo>
                <a:lnTo>
                  <a:pt x="1366" y="1685"/>
                </a:lnTo>
                <a:lnTo>
                  <a:pt x="1565" y="1685"/>
                </a:lnTo>
                <a:lnTo>
                  <a:pt x="1565" y="1034"/>
                </a:lnTo>
                <a:lnTo>
                  <a:pt x="1366" y="1034"/>
                </a:lnTo>
                <a:close/>
                <a:moveTo>
                  <a:pt x="1529" y="957"/>
                </a:moveTo>
                <a:lnTo>
                  <a:pt x="1529" y="779"/>
                </a:lnTo>
                <a:lnTo>
                  <a:pt x="1529" y="779"/>
                </a:lnTo>
                <a:lnTo>
                  <a:pt x="1529" y="764"/>
                </a:lnTo>
                <a:lnTo>
                  <a:pt x="1524" y="750"/>
                </a:lnTo>
                <a:lnTo>
                  <a:pt x="1522" y="736"/>
                </a:lnTo>
                <a:lnTo>
                  <a:pt x="1516" y="722"/>
                </a:lnTo>
                <a:lnTo>
                  <a:pt x="1510" y="708"/>
                </a:lnTo>
                <a:lnTo>
                  <a:pt x="1502" y="695"/>
                </a:lnTo>
                <a:lnTo>
                  <a:pt x="1494" y="685"/>
                </a:lnTo>
                <a:lnTo>
                  <a:pt x="1484" y="673"/>
                </a:lnTo>
                <a:lnTo>
                  <a:pt x="1474" y="665"/>
                </a:lnTo>
                <a:lnTo>
                  <a:pt x="1462" y="655"/>
                </a:lnTo>
                <a:lnTo>
                  <a:pt x="1449" y="649"/>
                </a:lnTo>
                <a:lnTo>
                  <a:pt x="1437" y="643"/>
                </a:lnTo>
                <a:lnTo>
                  <a:pt x="1423" y="637"/>
                </a:lnTo>
                <a:lnTo>
                  <a:pt x="1409" y="633"/>
                </a:lnTo>
                <a:lnTo>
                  <a:pt x="1395" y="630"/>
                </a:lnTo>
                <a:lnTo>
                  <a:pt x="1378" y="630"/>
                </a:lnTo>
                <a:lnTo>
                  <a:pt x="1378" y="630"/>
                </a:lnTo>
                <a:lnTo>
                  <a:pt x="1364" y="628"/>
                </a:lnTo>
                <a:lnTo>
                  <a:pt x="1348" y="626"/>
                </a:lnTo>
                <a:lnTo>
                  <a:pt x="1334" y="624"/>
                </a:lnTo>
                <a:lnTo>
                  <a:pt x="1322" y="618"/>
                </a:lnTo>
                <a:lnTo>
                  <a:pt x="1307" y="612"/>
                </a:lnTo>
                <a:lnTo>
                  <a:pt x="1295" y="604"/>
                </a:lnTo>
                <a:lnTo>
                  <a:pt x="1283" y="596"/>
                </a:lnTo>
                <a:lnTo>
                  <a:pt x="1273" y="586"/>
                </a:lnTo>
                <a:lnTo>
                  <a:pt x="1263" y="576"/>
                </a:lnTo>
                <a:lnTo>
                  <a:pt x="1255" y="564"/>
                </a:lnTo>
                <a:lnTo>
                  <a:pt x="1249" y="551"/>
                </a:lnTo>
                <a:lnTo>
                  <a:pt x="1241" y="539"/>
                </a:lnTo>
                <a:lnTo>
                  <a:pt x="1237" y="525"/>
                </a:lnTo>
                <a:lnTo>
                  <a:pt x="1232" y="511"/>
                </a:lnTo>
                <a:lnTo>
                  <a:pt x="1230" y="497"/>
                </a:lnTo>
                <a:lnTo>
                  <a:pt x="1230" y="480"/>
                </a:lnTo>
                <a:lnTo>
                  <a:pt x="1230" y="480"/>
                </a:lnTo>
                <a:lnTo>
                  <a:pt x="1230" y="383"/>
                </a:lnTo>
                <a:lnTo>
                  <a:pt x="1230" y="383"/>
                </a:lnTo>
                <a:lnTo>
                  <a:pt x="1228" y="363"/>
                </a:lnTo>
                <a:lnTo>
                  <a:pt x="1226" y="343"/>
                </a:lnTo>
                <a:lnTo>
                  <a:pt x="1222" y="324"/>
                </a:lnTo>
                <a:lnTo>
                  <a:pt x="1214" y="306"/>
                </a:lnTo>
                <a:lnTo>
                  <a:pt x="1208" y="288"/>
                </a:lnTo>
                <a:lnTo>
                  <a:pt x="1198" y="270"/>
                </a:lnTo>
                <a:lnTo>
                  <a:pt x="1188" y="253"/>
                </a:lnTo>
                <a:lnTo>
                  <a:pt x="1176" y="239"/>
                </a:lnTo>
                <a:lnTo>
                  <a:pt x="1162" y="225"/>
                </a:lnTo>
                <a:lnTo>
                  <a:pt x="1147" y="213"/>
                </a:lnTo>
                <a:lnTo>
                  <a:pt x="1131" y="201"/>
                </a:lnTo>
                <a:lnTo>
                  <a:pt x="1115" y="190"/>
                </a:lnTo>
                <a:lnTo>
                  <a:pt x="1097" y="182"/>
                </a:lnTo>
                <a:lnTo>
                  <a:pt x="1078" y="174"/>
                </a:lnTo>
                <a:lnTo>
                  <a:pt x="1060" y="170"/>
                </a:lnTo>
                <a:lnTo>
                  <a:pt x="1040" y="166"/>
                </a:lnTo>
                <a:lnTo>
                  <a:pt x="1040" y="166"/>
                </a:lnTo>
                <a:lnTo>
                  <a:pt x="1040" y="152"/>
                </a:lnTo>
                <a:lnTo>
                  <a:pt x="1040" y="152"/>
                </a:lnTo>
                <a:lnTo>
                  <a:pt x="1040" y="138"/>
                </a:lnTo>
                <a:lnTo>
                  <a:pt x="1038" y="122"/>
                </a:lnTo>
                <a:lnTo>
                  <a:pt x="1034" y="107"/>
                </a:lnTo>
                <a:lnTo>
                  <a:pt x="1028" y="93"/>
                </a:lnTo>
                <a:lnTo>
                  <a:pt x="1022" y="81"/>
                </a:lnTo>
                <a:lnTo>
                  <a:pt x="1016" y="67"/>
                </a:lnTo>
                <a:lnTo>
                  <a:pt x="1005" y="57"/>
                </a:lnTo>
                <a:lnTo>
                  <a:pt x="995" y="45"/>
                </a:lnTo>
                <a:lnTo>
                  <a:pt x="985" y="34"/>
                </a:lnTo>
                <a:lnTo>
                  <a:pt x="973" y="26"/>
                </a:lnTo>
                <a:lnTo>
                  <a:pt x="961" y="18"/>
                </a:lnTo>
                <a:lnTo>
                  <a:pt x="949" y="12"/>
                </a:lnTo>
                <a:lnTo>
                  <a:pt x="934" y="8"/>
                </a:lnTo>
                <a:lnTo>
                  <a:pt x="918" y="4"/>
                </a:lnTo>
                <a:lnTo>
                  <a:pt x="904" y="2"/>
                </a:lnTo>
                <a:lnTo>
                  <a:pt x="888" y="0"/>
                </a:lnTo>
                <a:lnTo>
                  <a:pt x="888" y="0"/>
                </a:lnTo>
                <a:lnTo>
                  <a:pt x="874" y="2"/>
                </a:lnTo>
                <a:lnTo>
                  <a:pt x="857" y="4"/>
                </a:lnTo>
                <a:lnTo>
                  <a:pt x="843" y="8"/>
                </a:lnTo>
                <a:lnTo>
                  <a:pt x="829" y="12"/>
                </a:lnTo>
                <a:lnTo>
                  <a:pt x="817" y="18"/>
                </a:lnTo>
                <a:lnTo>
                  <a:pt x="803" y="26"/>
                </a:lnTo>
                <a:lnTo>
                  <a:pt x="792" y="34"/>
                </a:lnTo>
                <a:lnTo>
                  <a:pt x="780" y="45"/>
                </a:lnTo>
                <a:lnTo>
                  <a:pt x="770" y="57"/>
                </a:lnTo>
                <a:lnTo>
                  <a:pt x="762" y="67"/>
                </a:lnTo>
                <a:lnTo>
                  <a:pt x="754" y="81"/>
                </a:lnTo>
                <a:lnTo>
                  <a:pt x="748" y="93"/>
                </a:lnTo>
                <a:lnTo>
                  <a:pt x="744" y="107"/>
                </a:lnTo>
                <a:lnTo>
                  <a:pt x="740" y="122"/>
                </a:lnTo>
                <a:lnTo>
                  <a:pt x="738" y="138"/>
                </a:lnTo>
                <a:lnTo>
                  <a:pt x="736" y="152"/>
                </a:lnTo>
                <a:lnTo>
                  <a:pt x="736" y="152"/>
                </a:lnTo>
                <a:lnTo>
                  <a:pt x="738" y="170"/>
                </a:lnTo>
                <a:lnTo>
                  <a:pt x="740" y="186"/>
                </a:lnTo>
                <a:lnTo>
                  <a:pt x="744" y="201"/>
                </a:lnTo>
                <a:lnTo>
                  <a:pt x="750" y="217"/>
                </a:lnTo>
                <a:lnTo>
                  <a:pt x="750" y="217"/>
                </a:lnTo>
                <a:lnTo>
                  <a:pt x="736" y="231"/>
                </a:lnTo>
                <a:lnTo>
                  <a:pt x="724" y="249"/>
                </a:lnTo>
                <a:lnTo>
                  <a:pt x="711" y="268"/>
                </a:lnTo>
                <a:lnTo>
                  <a:pt x="703" y="288"/>
                </a:lnTo>
                <a:lnTo>
                  <a:pt x="695" y="308"/>
                </a:lnTo>
                <a:lnTo>
                  <a:pt x="689" y="328"/>
                </a:lnTo>
                <a:lnTo>
                  <a:pt x="687" y="351"/>
                </a:lnTo>
                <a:lnTo>
                  <a:pt x="685" y="373"/>
                </a:lnTo>
                <a:lnTo>
                  <a:pt x="685" y="373"/>
                </a:lnTo>
                <a:lnTo>
                  <a:pt x="687" y="397"/>
                </a:lnTo>
                <a:lnTo>
                  <a:pt x="689" y="420"/>
                </a:lnTo>
                <a:lnTo>
                  <a:pt x="695" y="440"/>
                </a:lnTo>
                <a:lnTo>
                  <a:pt x="703" y="460"/>
                </a:lnTo>
                <a:lnTo>
                  <a:pt x="713" y="480"/>
                </a:lnTo>
                <a:lnTo>
                  <a:pt x="724" y="499"/>
                </a:lnTo>
                <a:lnTo>
                  <a:pt x="736" y="517"/>
                </a:lnTo>
                <a:lnTo>
                  <a:pt x="752" y="533"/>
                </a:lnTo>
                <a:lnTo>
                  <a:pt x="766" y="547"/>
                </a:lnTo>
                <a:lnTo>
                  <a:pt x="784" y="560"/>
                </a:lnTo>
                <a:lnTo>
                  <a:pt x="803" y="572"/>
                </a:lnTo>
                <a:lnTo>
                  <a:pt x="823" y="580"/>
                </a:lnTo>
                <a:lnTo>
                  <a:pt x="843" y="588"/>
                </a:lnTo>
                <a:lnTo>
                  <a:pt x="863" y="594"/>
                </a:lnTo>
                <a:lnTo>
                  <a:pt x="886" y="596"/>
                </a:lnTo>
                <a:lnTo>
                  <a:pt x="910" y="598"/>
                </a:lnTo>
                <a:lnTo>
                  <a:pt x="910" y="598"/>
                </a:lnTo>
                <a:lnTo>
                  <a:pt x="928" y="598"/>
                </a:lnTo>
                <a:lnTo>
                  <a:pt x="945" y="596"/>
                </a:lnTo>
                <a:lnTo>
                  <a:pt x="945" y="596"/>
                </a:lnTo>
                <a:lnTo>
                  <a:pt x="975" y="602"/>
                </a:lnTo>
                <a:lnTo>
                  <a:pt x="975" y="602"/>
                </a:lnTo>
                <a:lnTo>
                  <a:pt x="991" y="628"/>
                </a:lnTo>
                <a:lnTo>
                  <a:pt x="1009" y="653"/>
                </a:lnTo>
                <a:lnTo>
                  <a:pt x="1032" y="675"/>
                </a:lnTo>
                <a:lnTo>
                  <a:pt x="1058" y="693"/>
                </a:lnTo>
                <a:lnTo>
                  <a:pt x="1084" y="708"/>
                </a:lnTo>
                <a:lnTo>
                  <a:pt x="1115" y="720"/>
                </a:lnTo>
                <a:lnTo>
                  <a:pt x="1145" y="726"/>
                </a:lnTo>
                <a:lnTo>
                  <a:pt x="1180" y="728"/>
                </a:lnTo>
                <a:lnTo>
                  <a:pt x="1180" y="728"/>
                </a:lnTo>
                <a:lnTo>
                  <a:pt x="1202" y="730"/>
                </a:lnTo>
                <a:lnTo>
                  <a:pt x="1226" y="734"/>
                </a:lnTo>
                <a:lnTo>
                  <a:pt x="1247" y="738"/>
                </a:lnTo>
                <a:lnTo>
                  <a:pt x="1269" y="746"/>
                </a:lnTo>
                <a:lnTo>
                  <a:pt x="1289" y="756"/>
                </a:lnTo>
                <a:lnTo>
                  <a:pt x="1307" y="768"/>
                </a:lnTo>
                <a:lnTo>
                  <a:pt x="1326" y="781"/>
                </a:lnTo>
                <a:lnTo>
                  <a:pt x="1342" y="795"/>
                </a:lnTo>
                <a:lnTo>
                  <a:pt x="1356" y="811"/>
                </a:lnTo>
                <a:lnTo>
                  <a:pt x="1368" y="829"/>
                </a:lnTo>
                <a:lnTo>
                  <a:pt x="1380" y="847"/>
                </a:lnTo>
                <a:lnTo>
                  <a:pt x="1391" y="868"/>
                </a:lnTo>
                <a:lnTo>
                  <a:pt x="1399" y="890"/>
                </a:lnTo>
                <a:lnTo>
                  <a:pt x="1403" y="912"/>
                </a:lnTo>
                <a:lnTo>
                  <a:pt x="1407" y="935"/>
                </a:lnTo>
                <a:lnTo>
                  <a:pt x="1409" y="957"/>
                </a:lnTo>
                <a:lnTo>
                  <a:pt x="1529" y="9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6" name="Freeform 6"/>
          <p:cNvSpPr>
            <a:spLocks noEditPoints="1" noChangeArrowheads="1"/>
          </p:cNvSpPr>
          <p:nvPr/>
        </p:nvSpPr>
        <p:spPr bwMode="auto">
          <a:xfrm>
            <a:off x="10152063" y="3689350"/>
            <a:ext cx="187325" cy="187325"/>
          </a:xfrm>
          <a:custGeom>
            <a:avLst/>
            <a:gdLst>
              <a:gd name="T0" fmla="*/ 773 w 807"/>
              <a:gd name="T1" fmla="*/ 600 h 807"/>
              <a:gd name="T2" fmla="*/ 665 w 807"/>
              <a:gd name="T3" fmla="*/ 424 h 807"/>
              <a:gd name="T4" fmla="*/ 531 w 807"/>
              <a:gd name="T5" fmla="*/ 426 h 807"/>
              <a:gd name="T6" fmla="*/ 525 w 807"/>
              <a:gd name="T7" fmla="*/ 452 h 807"/>
              <a:gd name="T8" fmla="*/ 519 w 807"/>
              <a:gd name="T9" fmla="*/ 464 h 807"/>
              <a:gd name="T10" fmla="*/ 505 w 807"/>
              <a:gd name="T11" fmla="*/ 485 h 807"/>
              <a:gd name="T12" fmla="*/ 487 w 807"/>
              <a:gd name="T13" fmla="*/ 503 h 807"/>
              <a:gd name="T14" fmla="*/ 454 w 807"/>
              <a:gd name="T15" fmla="*/ 523 h 807"/>
              <a:gd name="T16" fmla="*/ 420 w 807"/>
              <a:gd name="T17" fmla="*/ 533 h 807"/>
              <a:gd name="T18" fmla="*/ 393 w 807"/>
              <a:gd name="T19" fmla="*/ 533 h 807"/>
              <a:gd name="T20" fmla="*/ 369 w 807"/>
              <a:gd name="T21" fmla="*/ 529 h 807"/>
              <a:gd name="T22" fmla="*/ 355 w 807"/>
              <a:gd name="T23" fmla="*/ 525 h 807"/>
              <a:gd name="T24" fmla="*/ 327 w 807"/>
              <a:gd name="T25" fmla="*/ 509 h 807"/>
              <a:gd name="T26" fmla="*/ 304 w 807"/>
              <a:gd name="T27" fmla="*/ 487 h 807"/>
              <a:gd name="T28" fmla="*/ 286 w 807"/>
              <a:gd name="T29" fmla="*/ 460 h 807"/>
              <a:gd name="T30" fmla="*/ 276 w 807"/>
              <a:gd name="T31" fmla="*/ 430 h 807"/>
              <a:gd name="T32" fmla="*/ 4 w 807"/>
              <a:gd name="T33" fmla="*/ 525 h 807"/>
              <a:gd name="T34" fmla="*/ 203 w 807"/>
              <a:gd name="T35" fmla="*/ 574 h 807"/>
              <a:gd name="T36" fmla="*/ 221 w 807"/>
              <a:gd name="T37" fmla="*/ 592 h 807"/>
              <a:gd name="T38" fmla="*/ 207 w 807"/>
              <a:gd name="T39" fmla="*/ 772 h 807"/>
              <a:gd name="T40" fmla="*/ 383 w 807"/>
              <a:gd name="T41" fmla="*/ 665 h 807"/>
              <a:gd name="T42" fmla="*/ 408 w 807"/>
              <a:gd name="T43" fmla="*/ 667 h 807"/>
              <a:gd name="T44" fmla="*/ 525 w 807"/>
              <a:gd name="T45" fmla="*/ 805 h 807"/>
              <a:gd name="T46" fmla="*/ 574 w 807"/>
              <a:gd name="T47" fmla="*/ 604 h 807"/>
              <a:gd name="T48" fmla="*/ 592 w 807"/>
              <a:gd name="T49" fmla="*/ 586 h 807"/>
              <a:gd name="T50" fmla="*/ 608 w 807"/>
              <a:gd name="T51" fmla="*/ 568 h 807"/>
              <a:gd name="T52" fmla="*/ 284 w 807"/>
              <a:gd name="T53" fmla="*/ 355 h 807"/>
              <a:gd name="T54" fmla="*/ 296 w 807"/>
              <a:gd name="T55" fmla="*/ 333 h 807"/>
              <a:gd name="T56" fmla="*/ 310 w 807"/>
              <a:gd name="T57" fmla="*/ 312 h 807"/>
              <a:gd name="T58" fmla="*/ 331 w 807"/>
              <a:gd name="T59" fmla="*/ 296 h 807"/>
              <a:gd name="T60" fmla="*/ 375 w 807"/>
              <a:gd name="T61" fmla="*/ 276 h 807"/>
              <a:gd name="T62" fmla="*/ 402 w 807"/>
              <a:gd name="T63" fmla="*/ 274 h 807"/>
              <a:gd name="T64" fmla="*/ 426 w 807"/>
              <a:gd name="T65" fmla="*/ 276 h 807"/>
              <a:gd name="T66" fmla="*/ 452 w 807"/>
              <a:gd name="T67" fmla="*/ 282 h 807"/>
              <a:gd name="T68" fmla="*/ 466 w 807"/>
              <a:gd name="T69" fmla="*/ 290 h 807"/>
              <a:gd name="T70" fmla="*/ 493 w 807"/>
              <a:gd name="T71" fmla="*/ 308 h 807"/>
              <a:gd name="T72" fmla="*/ 513 w 807"/>
              <a:gd name="T73" fmla="*/ 335 h 807"/>
              <a:gd name="T74" fmla="*/ 527 w 807"/>
              <a:gd name="T75" fmla="*/ 363 h 807"/>
              <a:gd name="T76" fmla="*/ 665 w 807"/>
              <a:gd name="T77" fmla="*/ 375 h 807"/>
              <a:gd name="T78" fmla="*/ 766 w 807"/>
              <a:gd name="T79" fmla="*/ 197 h 807"/>
              <a:gd name="T80" fmla="*/ 604 w 807"/>
              <a:gd name="T81" fmla="*/ 233 h 807"/>
              <a:gd name="T82" fmla="*/ 568 w 807"/>
              <a:gd name="T83" fmla="*/ 199 h 807"/>
              <a:gd name="T84" fmla="*/ 513 w 807"/>
              <a:gd name="T85" fmla="*/ 0 h 807"/>
              <a:gd name="T86" fmla="*/ 424 w 807"/>
              <a:gd name="T87" fmla="*/ 142 h 807"/>
              <a:gd name="T88" fmla="*/ 375 w 807"/>
              <a:gd name="T89" fmla="*/ 142 h 807"/>
              <a:gd name="T90" fmla="*/ 197 w 807"/>
              <a:gd name="T91" fmla="*/ 41 h 807"/>
              <a:gd name="T92" fmla="*/ 233 w 807"/>
              <a:gd name="T93" fmla="*/ 203 h 807"/>
              <a:gd name="T94" fmla="*/ 199 w 807"/>
              <a:gd name="T95" fmla="*/ 239 h 807"/>
              <a:gd name="T96" fmla="*/ 0 w 807"/>
              <a:gd name="T97" fmla="*/ 294 h 807"/>
              <a:gd name="T98" fmla="*/ 276 w 807"/>
              <a:gd name="T99" fmla="*/ 381 h 807"/>
              <a:gd name="T100" fmla="*/ 278 w 807"/>
              <a:gd name="T101" fmla="*/ 367 h 807"/>
              <a:gd name="T102" fmla="*/ 284 w 807"/>
              <a:gd name="T103" fmla="*/ 355 h 8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07"/>
              <a:gd name="T157" fmla="*/ 0 h 807"/>
              <a:gd name="T158" fmla="*/ 807 w 807"/>
              <a:gd name="T159" fmla="*/ 807 h 8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07" h="807">
                <a:moveTo>
                  <a:pt x="608" y="568"/>
                </a:moveTo>
                <a:lnTo>
                  <a:pt x="773" y="600"/>
                </a:lnTo>
                <a:lnTo>
                  <a:pt x="807" y="513"/>
                </a:lnTo>
                <a:lnTo>
                  <a:pt x="665" y="424"/>
                </a:lnTo>
                <a:lnTo>
                  <a:pt x="531" y="426"/>
                </a:lnTo>
                <a:lnTo>
                  <a:pt x="531" y="426"/>
                </a:lnTo>
                <a:lnTo>
                  <a:pt x="529" y="440"/>
                </a:lnTo>
                <a:lnTo>
                  <a:pt x="525" y="452"/>
                </a:lnTo>
                <a:lnTo>
                  <a:pt x="525" y="452"/>
                </a:lnTo>
                <a:lnTo>
                  <a:pt x="519" y="464"/>
                </a:lnTo>
                <a:lnTo>
                  <a:pt x="513" y="474"/>
                </a:lnTo>
                <a:lnTo>
                  <a:pt x="505" y="485"/>
                </a:lnTo>
                <a:lnTo>
                  <a:pt x="497" y="495"/>
                </a:lnTo>
                <a:lnTo>
                  <a:pt x="487" y="503"/>
                </a:lnTo>
                <a:lnTo>
                  <a:pt x="477" y="511"/>
                </a:lnTo>
                <a:lnTo>
                  <a:pt x="454" y="523"/>
                </a:lnTo>
                <a:lnTo>
                  <a:pt x="432" y="531"/>
                </a:lnTo>
                <a:lnTo>
                  <a:pt x="420" y="533"/>
                </a:lnTo>
                <a:lnTo>
                  <a:pt x="406" y="533"/>
                </a:lnTo>
                <a:lnTo>
                  <a:pt x="393" y="533"/>
                </a:lnTo>
                <a:lnTo>
                  <a:pt x="381" y="531"/>
                </a:lnTo>
                <a:lnTo>
                  <a:pt x="369" y="529"/>
                </a:lnTo>
                <a:lnTo>
                  <a:pt x="355" y="525"/>
                </a:lnTo>
                <a:lnTo>
                  <a:pt x="355" y="525"/>
                </a:lnTo>
                <a:lnTo>
                  <a:pt x="341" y="517"/>
                </a:lnTo>
                <a:lnTo>
                  <a:pt x="327" y="509"/>
                </a:lnTo>
                <a:lnTo>
                  <a:pt x="314" y="499"/>
                </a:lnTo>
                <a:lnTo>
                  <a:pt x="304" y="487"/>
                </a:lnTo>
                <a:lnTo>
                  <a:pt x="294" y="474"/>
                </a:lnTo>
                <a:lnTo>
                  <a:pt x="286" y="460"/>
                </a:lnTo>
                <a:lnTo>
                  <a:pt x="280" y="446"/>
                </a:lnTo>
                <a:lnTo>
                  <a:pt x="276" y="430"/>
                </a:lnTo>
                <a:lnTo>
                  <a:pt x="142" y="432"/>
                </a:lnTo>
                <a:lnTo>
                  <a:pt x="4" y="525"/>
                </a:lnTo>
                <a:lnTo>
                  <a:pt x="41" y="610"/>
                </a:lnTo>
                <a:lnTo>
                  <a:pt x="203" y="574"/>
                </a:lnTo>
                <a:lnTo>
                  <a:pt x="203" y="574"/>
                </a:lnTo>
                <a:lnTo>
                  <a:pt x="221" y="592"/>
                </a:lnTo>
                <a:lnTo>
                  <a:pt x="239" y="608"/>
                </a:lnTo>
                <a:lnTo>
                  <a:pt x="207" y="772"/>
                </a:lnTo>
                <a:lnTo>
                  <a:pt x="294" y="807"/>
                </a:lnTo>
                <a:lnTo>
                  <a:pt x="383" y="665"/>
                </a:lnTo>
                <a:lnTo>
                  <a:pt x="383" y="665"/>
                </a:lnTo>
                <a:lnTo>
                  <a:pt x="408" y="667"/>
                </a:lnTo>
                <a:lnTo>
                  <a:pt x="432" y="665"/>
                </a:lnTo>
                <a:lnTo>
                  <a:pt x="525" y="805"/>
                </a:lnTo>
                <a:lnTo>
                  <a:pt x="610" y="766"/>
                </a:lnTo>
                <a:lnTo>
                  <a:pt x="574" y="604"/>
                </a:lnTo>
                <a:lnTo>
                  <a:pt x="574" y="604"/>
                </a:lnTo>
                <a:lnTo>
                  <a:pt x="592" y="586"/>
                </a:lnTo>
                <a:lnTo>
                  <a:pt x="608" y="568"/>
                </a:lnTo>
                <a:lnTo>
                  <a:pt x="608" y="568"/>
                </a:lnTo>
                <a:close/>
                <a:moveTo>
                  <a:pt x="284" y="355"/>
                </a:moveTo>
                <a:lnTo>
                  <a:pt x="284" y="355"/>
                </a:lnTo>
                <a:lnTo>
                  <a:pt x="288" y="343"/>
                </a:lnTo>
                <a:lnTo>
                  <a:pt x="296" y="333"/>
                </a:lnTo>
                <a:lnTo>
                  <a:pt x="302" y="322"/>
                </a:lnTo>
                <a:lnTo>
                  <a:pt x="310" y="312"/>
                </a:lnTo>
                <a:lnTo>
                  <a:pt x="320" y="304"/>
                </a:lnTo>
                <a:lnTo>
                  <a:pt x="331" y="296"/>
                </a:lnTo>
                <a:lnTo>
                  <a:pt x="353" y="284"/>
                </a:lnTo>
                <a:lnTo>
                  <a:pt x="375" y="276"/>
                </a:lnTo>
                <a:lnTo>
                  <a:pt x="389" y="274"/>
                </a:lnTo>
                <a:lnTo>
                  <a:pt x="402" y="274"/>
                </a:lnTo>
                <a:lnTo>
                  <a:pt x="414" y="274"/>
                </a:lnTo>
                <a:lnTo>
                  <a:pt x="426" y="276"/>
                </a:lnTo>
                <a:lnTo>
                  <a:pt x="440" y="278"/>
                </a:lnTo>
                <a:lnTo>
                  <a:pt x="452" y="282"/>
                </a:lnTo>
                <a:lnTo>
                  <a:pt x="452" y="282"/>
                </a:lnTo>
                <a:lnTo>
                  <a:pt x="466" y="290"/>
                </a:lnTo>
                <a:lnTo>
                  <a:pt x="481" y="298"/>
                </a:lnTo>
                <a:lnTo>
                  <a:pt x="493" y="308"/>
                </a:lnTo>
                <a:lnTo>
                  <a:pt x="505" y="320"/>
                </a:lnTo>
                <a:lnTo>
                  <a:pt x="513" y="335"/>
                </a:lnTo>
                <a:lnTo>
                  <a:pt x="521" y="347"/>
                </a:lnTo>
                <a:lnTo>
                  <a:pt x="527" y="363"/>
                </a:lnTo>
                <a:lnTo>
                  <a:pt x="531" y="377"/>
                </a:lnTo>
                <a:lnTo>
                  <a:pt x="665" y="375"/>
                </a:lnTo>
                <a:lnTo>
                  <a:pt x="805" y="282"/>
                </a:lnTo>
                <a:lnTo>
                  <a:pt x="766" y="197"/>
                </a:lnTo>
                <a:lnTo>
                  <a:pt x="604" y="233"/>
                </a:lnTo>
                <a:lnTo>
                  <a:pt x="604" y="233"/>
                </a:lnTo>
                <a:lnTo>
                  <a:pt x="588" y="215"/>
                </a:lnTo>
                <a:lnTo>
                  <a:pt x="568" y="199"/>
                </a:lnTo>
                <a:lnTo>
                  <a:pt x="602" y="34"/>
                </a:lnTo>
                <a:lnTo>
                  <a:pt x="513" y="0"/>
                </a:lnTo>
                <a:lnTo>
                  <a:pt x="424" y="142"/>
                </a:lnTo>
                <a:lnTo>
                  <a:pt x="424" y="142"/>
                </a:lnTo>
                <a:lnTo>
                  <a:pt x="399" y="140"/>
                </a:lnTo>
                <a:lnTo>
                  <a:pt x="375" y="142"/>
                </a:lnTo>
                <a:lnTo>
                  <a:pt x="282" y="2"/>
                </a:lnTo>
                <a:lnTo>
                  <a:pt x="197" y="41"/>
                </a:lnTo>
                <a:lnTo>
                  <a:pt x="233" y="203"/>
                </a:lnTo>
                <a:lnTo>
                  <a:pt x="233" y="203"/>
                </a:lnTo>
                <a:lnTo>
                  <a:pt x="215" y="221"/>
                </a:lnTo>
                <a:lnTo>
                  <a:pt x="199" y="239"/>
                </a:lnTo>
                <a:lnTo>
                  <a:pt x="35" y="207"/>
                </a:lnTo>
                <a:lnTo>
                  <a:pt x="0" y="294"/>
                </a:lnTo>
                <a:lnTo>
                  <a:pt x="142" y="383"/>
                </a:lnTo>
                <a:lnTo>
                  <a:pt x="276" y="381"/>
                </a:lnTo>
                <a:lnTo>
                  <a:pt x="276" y="381"/>
                </a:lnTo>
                <a:lnTo>
                  <a:pt x="278" y="367"/>
                </a:lnTo>
                <a:lnTo>
                  <a:pt x="284" y="355"/>
                </a:lnTo>
                <a:lnTo>
                  <a:pt x="28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7" name="Freeform 7"/>
          <p:cNvSpPr>
            <a:spLocks noEditPoints="1" noChangeArrowheads="1"/>
          </p:cNvSpPr>
          <p:nvPr/>
        </p:nvSpPr>
        <p:spPr bwMode="auto">
          <a:xfrm>
            <a:off x="8804275" y="3690938"/>
            <a:ext cx="246063" cy="252412"/>
          </a:xfrm>
          <a:custGeom>
            <a:avLst/>
            <a:gdLst>
              <a:gd name="T0" fmla="*/ 282 w 1067"/>
              <a:gd name="T1" fmla="*/ 527 h 1093"/>
              <a:gd name="T2" fmla="*/ 298 w 1067"/>
              <a:gd name="T3" fmla="*/ 454 h 1093"/>
              <a:gd name="T4" fmla="*/ 323 w 1067"/>
              <a:gd name="T5" fmla="*/ 410 h 1093"/>
              <a:gd name="T6" fmla="*/ 371 w 1067"/>
              <a:gd name="T7" fmla="*/ 353 h 1093"/>
              <a:gd name="T8" fmla="*/ 434 w 1067"/>
              <a:gd name="T9" fmla="*/ 316 h 1093"/>
              <a:gd name="T10" fmla="*/ 503 w 1067"/>
              <a:gd name="T11" fmla="*/ 296 h 1093"/>
              <a:gd name="T12" fmla="*/ 576 w 1067"/>
              <a:gd name="T13" fmla="*/ 298 h 1093"/>
              <a:gd name="T14" fmla="*/ 649 w 1067"/>
              <a:gd name="T15" fmla="*/ 322 h 1093"/>
              <a:gd name="T16" fmla="*/ 702 w 1067"/>
              <a:gd name="T17" fmla="*/ 359 h 1093"/>
              <a:gd name="T18" fmla="*/ 757 w 1067"/>
              <a:gd name="T19" fmla="*/ 434 h 1093"/>
              <a:gd name="T20" fmla="*/ 783 w 1067"/>
              <a:gd name="T21" fmla="*/ 521 h 1093"/>
              <a:gd name="T22" fmla="*/ 925 w 1067"/>
              <a:gd name="T23" fmla="*/ 497 h 1093"/>
              <a:gd name="T24" fmla="*/ 878 w 1067"/>
              <a:gd name="T25" fmla="*/ 355 h 1093"/>
              <a:gd name="T26" fmla="*/ 852 w 1067"/>
              <a:gd name="T27" fmla="*/ 314 h 1093"/>
              <a:gd name="T28" fmla="*/ 890 w 1067"/>
              <a:gd name="T29" fmla="*/ 132 h 1093"/>
              <a:gd name="T30" fmla="*/ 700 w 1067"/>
              <a:gd name="T31" fmla="*/ 189 h 1093"/>
              <a:gd name="T32" fmla="*/ 631 w 1067"/>
              <a:gd name="T33" fmla="*/ 164 h 1093"/>
              <a:gd name="T34" fmla="*/ 487 w 1067"/>
              <a:gd name="T35" fmla="*/ 0 h 1093"/>
              <a:gd name="T36" fmla="*/ 434 w 1067"/>
              <a:gd name="T37" fmla="*/ 164 h 1093"/>
              <a:gd name="T38" fmla="*/ 365 w 1067"/>
              <a:gd name="T39" fmla="*/ 189 h 1093"/>
              <a:gd name="T40" fmla="*/ 244 w 1067"/>
              <a:gd name="T41" fmla="*/ 278 h 1093"/>
              <a:gd name="T42" fmla="*/ 213 w 1067"/>
              <a:gd name="T43" fmla="*/ 314 h 1093"/>
              <a:gd name="T44" fmla="*/ 29 w 1067"/>
              <a:gd name="T45" fmla="*/ 335 h 1093"/>
              <a:gd name="T46" fmla="*/ 142 w 1067"/>
              <a:gd name="T47" fmla="*/ 499 h 1093"/>
              <a:gd name="T48" fmla="*/ 878 w 1067"/>
              <a:gd name="T49" fmla="*/ 738 h 1093"/>
              <a:gd name="T50" fmla="*/ 925 w 1067"/>
              <a:gd name="T51" fmla="*/ 594 h 1093"/>
              <a:gd name="T52" fmla="*/ 783 w 1067"/>
              <a:gd name="T53" fmla="*/ 572 h 1093"/>
              <a:gd name="T54" fmla="*/ 775 w 1067"/>
              <a:gd name="T55" fmla="*/ 616 h 1093"/>
              <a:gd name="T56" fmla="*/ 757 w 1067"/>
              <a:gd name="T57" fmla="*/ 661 h 1093"/>
              <a:gd name="T58" fmla="*/ 712 w 1067"/>
              <a:gd name="T59" fmla="*/ 722 h 1093"/>
              <a:gd name="T60" fmla="*/ 655 w 1067"/>
              <a:gd name="T61" fmla="*/ 766 h 1093"/>
              <a:gd name="T62" fmla="*/ 586 w 1067"/>
              <a:gd name="T63" fmla="*/ 793 h 1093"/>
              <a:gd name="T64" fmla="*/ 515 w 1067"/>
              <a:gd name="T65" fmla="*/ 797 h 1093"/>
              <a:gd name="T66" fmla="*/ 442 w 1067"/>
              <a:gd name="T67" fmla="*/ 781 h 1093"/>
              <a:gd name="T68" fmla="*/ 392 w 1067"/>
              <a:gd name="T69" fmla="*/ 754 h 1093"/>
              <a:gd name="T70" fmla="*/ 327 w 1067"/>
              <a:gd name="T71" fmla="*/ 689 h 1093"/>
              <a:gd name="T72" fmla="*/ 290 w 1067"/>
              <a:gd name="T73" fmla="*/ 606 h 1093"/>
              <a:gd name="T74" fmla="*/ 140 w 1067"/>
              <a:gd name="T75" fmla="*/ 578 h 1093"/>
              <a:gd name="T76" fmla="*/ 29 w 1067"/>
              <a:gd name="T77" fmla="*/ 758 h 1093"/>
              <a:gd name="T78" fmla="*/ 201 w 1067"/>
              <a:gd name="T79" fmla="*/ 758 h 1093"/>
              <a:gd name="T80" fmla="*/ 246 w 1067"/>
              <a:gd name="T81" fmla="*/ 815 h 1093"/>
              <a:gd name="T82" fmla="*/ 367 w 1067"/>
              <a:gd name="T83" fmla="*/ 904 h 1093"/>
              <a:gd name="T84" fmla="*/ 412 w 1067"/>
              <a:gd name="T85" fmla="*/ 923 h 1093"/>
              <a:gd name="T86" fmla="*/ 487 w 1067"/>
              <a:gd name="T87" fmla="*/ 1091 h 1093"/>
              <a:gd name="T88" fmla="*/ 611 w 1067"/>
              <a:gd name="T89" fmla="*/ 933 h 1093"/>
              <a:gd name="T90" fmla="*/ 680 w 1067"/>
              <a:gd name="T91" fmla="*/ 912 h 1093"/>
              <a:gd name="T92" fmla="*/ 892 w 1067"/>
              <a:gd name="T93" fmla="*/ 961 h 1093"/>
              <a:gd name="T94" fmla="*/ 838 w 1067"/>
              <a:gd name="T95" fmla="*/ 797 h 1093"/>
              <a:gd name="T96" fmla="*/ 878 w 1067"/>
              <a:gd name="T97" fmla="*/ 738 h 10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67"/>
              <a:gd name="T148" fmla="*/ 0 h 1093"/>
              <a:gd name="T149" fmla="*/ 1067 w 1067"/>
              <a:gd name="T150" fmla="*/ 1093 h 10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67" h="1093">
                <a:moveTo>
                  <a:pt x="138" y="527"/>
                </a:moveTo>
                <a:lnTo>
                  <a:pt x="282" y="527"/>
                </a:lnTo>
                <a:lnTo>
                  <a:pt x="282" y="527"/>
                </a:lnTo>
                <a:lnTo>
                  <a:pt x="286" y="503"/>
                </a:lnTo>
                <a:lnTo>
                  <a:pt x="292" y="479"/>
                </a:lnTo>
                <a:lnTo>
                  <a:pt x="298" y="454"/>
                </a:lnTo>
                <a:lnTo>
                  <a:pt x="311" y="432"/>
                </a:lnTo>
                <a:lnTo>
                  <a:pt x="311" y="432"/>
                </a:lnTo>
                <a:lnTo>
                  <a:pt x="323" y="410"/>
                </a:lnTo>
                <a:lnTo>
                  <a:pt x="337" y="389"/>
                </a:lnTo>
                <a:lnTo>
                  <a:pt x="353" y="371"/>
                </a:lnTo>
                <a:lnTo>
                  <a:pt x="371" y="353"/>
                </a:lnTo>
                <a:lnTo>
                  <a:pt x="392" y="339"/>
                </a:lnTo>
                <a:lnTo>
                  <a:pt x="412" y="326"/>
                </a:lnTo>
                <a:lnTo>
                  <a:pt x="434" y="316"/>
                </a:lnTo>
                <a:lnTo>
                  <a:pt x="457" y="306"/>
                </a:lnTo>
                <a:lnTo>
                  <a:pt x="481" y="300"/>
                </a:lnTo>
                <a:lnTo>
                  <a:pt x="503" y="296"/>
                </a:lnTo>
                <a:lnTo>
                  <a:pt x="528" y="296"/>
                </a:lnTo>
                <a:lnTo>
                  <a:pt x="552" y="296"/>
                </a:lnTo>
                <a:lnTo>
                  <a:pt x="576" y="298"/>
                </a:lnTo>
                <a:lnTo>
                  <a:pt x="601" y="304"/>
                </a:lnTo>
                <a:lnTo>
                  <a:pt x="625" y="312"/>
                </a:lnTo>
                <a:lnTo>
                  <a:pt x="649" y="322"/>
                </a:lnTo>
                <a:lnTo>
                  <a:pt x="649" y="322"/>
                </a:lnTo>
                <a:lnTo>
                  <a:pt x="676" y="341"/>
                </a:lnTo>
                <a:lnTo>
                  <a:pt x="702" y="359"/>
                </a:lnTo>
                <a:lnTo>
                  <a:pt x="724" y="381"/>
                </a:lnTo>
                <a:lnTo>
                  <a:pt x="742" y="406"/>
                </a:lnTo>
                <a:lnTo>
                  <a:pt x="757" y="434"/>
                </a:lnTo>
                <a:lnTo>
                  <a:pt x="769" y="462"/>
                </a:lnTo>
                <a:lnTo>
                  <a:pt x="779" y="491"/>
                </a:lnTo>
                <a:lnTo>
                  <a:pt x="783" y="521"/>
                </a:lnTo>
                <a:lnTo>
                  <a:pt x="927" y="519"/>
                </a:lnTo>
                <a:lnTo>
                  <a:pt x="927" y="519"/>
                </a:lnTo>
                <a:lnTo>
                  <a:pt x="925" y="497"/>
                </a:lnTo>
                <a:lnTo>
                  <a:pt x="1067" y="422"/>
                </a:lnTo>
                <a:lnTo>
                  <a:pt x="1038" y="333"/>
                </a:lnTo>
                <a:lnTo>
                  <a:pt x="878" y="355"/>
                </a:lnTo>
                <a:lnTo>
                  <a:pt x="878" y="355"/>
                </a:lnTo>
                <a:lnTo>
                  <a:pt x="866" y="333"/>
                </a:lnTo>
                <a:lnTo>
                  <a:pt x="852" y="314"/>
                </a:lnTo>
                <a:lnTo>
                  <a:pt x="838" y="294"/>
                </a:lnTo>
                <a:lnTo>
                  <a:pt x="822" y="276"/>
                </a:lnTo>
                <a:lnTo>
                  <a:pt x="890" y="132"/>
                </a:lnTo>
                <a:lnTo>
                  <a:pt x="817" y="77"/>
                </a:lnTo>
                <a:lnTo>
                  <a:pt x="700" y="189"/>
                </a:lnTo>
                <a:lnTo>
                  <a:pt x="700" y="189"/>
                </a:lnTo>
                <a:lnTo>
                  <a:pt x="678" y="178"/>
                </a:lnTo>
                <a:lnTo>
                  <a:pt x="653" y="170"/>
                </a:lnTo>
                <a:lnTo>
                  <a:pt x="631" y="164"/>
                </a:lnTo>
                <a:lnTo>
                  <a:pt x="609" y="158"/>
                </a:lnTo>
                <a:lnTo>
                  <a:pt x="580" y="0"/>
                </a:lnTo>
                <a:lnTo>
                  <a:pt x="487" y="0"/>
                </a:lnTo>
                <a:lnTo>
                  <a:pt x="457" y="158"/>
                </a:lnTo>
                <a:lnTo>
                  <a:pt x="457" y="158"/>
                </a:lnTo>
                <a:lnTo>
                  <a:pt x="434" y="164"/>
                </a:lnTo>
                <a:lnTo>
                  <a:pt x="410" y="170"/>
                </a:lnTo>
                <a:lnTo>
                  <a:pt x="388" y="178"/>
                </a:lnTo>
                <a:lnTo>
                  <a:pt x="365" y="189"/>
                </a:lnTo>
                <a:lnTo>
                  <a:pt x="250" y="77"/>
                </a:lnTo>
                <a:lnTo>
                  <a:pt x="175" y="132"/>
                </a:lnTo>
                <a:lnTo>
                  <a:pt x="244" y="278"/>
                </a:lnTo>
                <a:lnTo>
                  <a:pt x="244" y="278"/>
                </a:lnTo>
                <a:lnTo>
                  <a:pt x="227" y="296"/>
                </a:lnTo>
                <a:lnTo>
                  <a:pt x="213" y="314"/>
                </a:lnTo>
                <a:lnTo>
                  <a:pt x="201" y="335"/>
                </a:lnTo>
                <a:lnTo>
                  <a:pt x="187" y="355"/>
                </a:lnTo>
                <a:lnTo>
                  <a:pt x="29" y="335"/>
                </a:lnTo>
                <a:lnTo>
                  <a:pt x="0" y="422"/>
                </a:lnTo>
                <a:lnTo>
                  <a:pt x="142" y="499"/>
                </a:lnTo>
                <a:lnTo>
                  <a:pt x="142" y="499"/>
                </a:lnTo>
                <a:lnTo>
                  <a:pt x="138" y="527"/>
                </a:lnTo>
                <a:lnTo>
                  <a:pt x="138" y="527"/>
                </a:lnTo>
                <a:close/>
                <a:moveTo>
                  <a:pt x="878" y="738"/>
                </a:moveTo>
                <a:lnTo>
                  <a:pt x="1038" y="758"/>
                </a:lnTo>
                <a:lnTo>
                  <a:pt x="1067" y="671"/>
                </a:lnTo>
                <a:lnTo>
                  <a:pt x="925" y="594"/>
                </a:lnTo>
                <a:lnTo>
                  <a:pt x="925" y="594"/>
                </a:lnTo>
                <a:lnTo>
                  <a:pt x="927" y="570"/>
                </a:lnTo>
                <a:lnTo>
                  <a:pt x="783" y="572"/>
                </a:lnTo>
                <a:lnTo>
                  <a:pt x="783" y="572"/>
                </a:lnTo>
                <a:lnTo>
                  <a:pt x="779" y="594"/>
                </a:lnTo>
                <a:lnTo>
                  <a:pt x="775" y="616"/>
                </a:lnTo>
                <a:lnTo>
                  <a:pt x="767" y="639"/>
                </a:lnTo>
                <a:lnTo>
                  <a:pt x="757" y="661"/>
                </a:lnTo>
                <a:lnTo>
                  <a:pt x="757" y="661"/>
                </a:lnTo>
                <a:lnTo>
                  <a:pt x="744" y="683"/>
                </a:lnTo>
                <a:lnTo>
                  <a:pt x="728" y="704"/>
                </a:lnTo>
                <a:lnTo>
                  <a:pt x="712" y="722"/>
                </a:lnTo>
                <a:lnTo>
                  <a:pt x="694" y="740"/>
                </a:lnTo>
                <a:lnTo>
                  <a:pt x="676" y="754"/>
                </a:lnTo>
                <a:lnTo>
                  <a:pt x="655" y="766"/>
                </a:lnTo>
                <a:lnTo>
                  <a:pt x="633" y="777"/>
                </a:lnTo>
                <a:lnTo>
                  <a:pt x="611" y="785"/>
                </a:lnTo>
                <a:lnTo>
                  <a:pt x="586" y="793"/>
                </a:lnTo>
                <a:lnTo>
                  <a:pt x="562" y="797"/>
                </a:lnTo>
                <a:lnTo>
                  <a:pt x="540" y="797"/>
                </a:lnTo>
                <a:lnTo>
                  <a:pt x="515" y="797"/>
                </a:lnTo>
                <a:lnTo>
                  <a:pt x="489" y="795"/>
                </a:lnTo>
                <a:lnTo>
                  <a:pt x="467" y="789"/>
                </a:lnTo>
                <a:lnTo>
                  <a:pt x="442" y="781"/>
                </a:lnTo>
                <a:lnTo>
                  <a:pt x="418" y="770"/>
                </a:lnTo>
                <a:lnTo>
                  <a:pt x="418" y="770"/>
                </a:lnTo>
                <a:lnTo>
                  <a:pt x="392" y="754"/>
                </a:lnTo>
                <a:lnTo>
                  <a:pt x="365" y="734"/>
                </a:lnTo>
                <a:lnTo>
                  <a:pt x="345" y="712"/>
                </a:lnTo>
                <a:lnTo>
                  <a:pt x="327" y="689"/>
                </a:lnTo>
                <a:lnTo>
                  <a:pt x="311" y="663"/>
                </a:lnTo>
                <a:lnTo>
                  <a:pt x="298" y="635"/>
                </a:lnTo>
                <a:lnTo>
                  <a:pt x="290" y="606"/>
                </a:lnTo>
                <a:lnTo>
                  <a:pt x="284" y="576"/>
                </a:lnTo>
                <a:lnTo>
                  <a:pt x="140" y="578"/>
                </a:lnTo>
                <a:lnTo>
                  <a:pt x="140" y="578"/>
                </a:lnTo>
                <a:lnTo>
                  <a:pt x="142" y="594"/>
                </a:lnTo>
                <a:lnTo>
                  <a:pt x="0" y="671"/>
                </a:lnTo>
                <a:lnTo>
                  <a:pt x="29" y="758"/>
                </a:lnTo>
                <a:lnTo>
                  <a:pt x="189" y="738"/>
                </a:lnTo>
                <a:lnTo>
                  <a:pt x="189" y="738"/>
                </a:lnTo>
                <a:lnTo>
                  <a:pt x="201" y="758"/>
                </a:lnTo>
                <a:lnTo>
                  <a:pt x="215" y="779"/>
                </a:lnTo>
                <a:lnTo>
                  <a:pt x="229" y="799"/>
                </a:lnTo>
                <a:lnTo>
                  <a:pt x="246" y="815"/>
                </a:lnTo>
                <a:lnTo>
                  <a:pt x="175" y="961"/>
                </a:lnTo>
                <a:lnTo>
                  <a:pt x="250" y="1016"/>
                </a:lnTo>
                <a:lnTo>
                  <a:pt x="367" y="904"/>
                </a:lnTo>
                <a:lnTo>
                  <a:pt x="367" y="904"/>
                </a:lnTo>
                <a:lnTo>
                  <a:pt x="390" y="914"/>
                </a:lnTo>
                <a:lnTo>
                  <a:pt x="412" y="923"/>
                </a:lnTo>
                <a:lnTo>
                  <a:pt x="436" y="929"/>
                </a:lnTo>
                <a:lnTo>
                  <a:pt x="459" y="935"/>
                </a:lnTo>
                <a:lnTo>
                  <a:pt x="487" y="1091"/>
                </a:lnTo>
                <a:lnTo>
                  <a:pt x="580" y="1093"/>
                </a:lnTo>
                <a:lnTo>
                  <a:pt x="611" y="933"/>
                </a:lnTo>
                <a:lnTo>
                  <a:pt x="611" y="933"/>
                </a:lnTo>
                <a:lnTo>
                  <a:pt x="633" y="929"/>
                </a:lnTo>
                <a:lnTo>
                  <a:pt x="655" y="921"/>
                </a:lnTo>
                <a:lnTo>
                  <a:pt x="680" y="912"/>
                </a:lnTo>
                <a:lnTo>
                  <a:pt x="700" y="904"/>
                </a:lnTo>
                <a:lnTo>
                  <a:pt x="817" y="1014"/>
                </a:lnTo>
                <a:lnTo>
                  <a:pt x="892" y="961"/>
                </a:lnTo>
                <a:lnTo>
                  <a:pt x="824" y="815"/>
                </a:lnTo>
                <a:lnTo>
                  <a:pt x="824" y="815"/>
                </a:lnTo>
                <a:lnTo>
                  <a:pt x="838" y="797"/>
                </a:lnTo>
                <a:lnTo>
                  <a:pt x="852" y="779"/>
                </a:lnTo>
                <a:lnTo>
                  <a:pt x="866" y="758"/>
                </a:lnTo>
                <a:lnTo>
                  <a:pt x="878" y="738"/>
                </a:lnTo>
                <a:lnTo>
                  <a:pt x="878" y="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8" name="Freeform 8"/>
          <p:cNvSpPr>
            <a:spLocks noEditPoints="1" noChangeArrowheads="1"/>
          </p:cNvSpPr>
          <p:nvPr/>
        </p:nvSpPr>
        <p:spPr bwMode="auto">
          <a:xfrm>
            <a:off x="7837488" y="3690938"/>
            <a:ext cx="268287" cy="295275"/>
          </a:xfrm>
          <a:custGeom>
            <a:avLst/>
            <a:gdLst>
              <a:gd name="T0" fmla="*/ 1082 w 1164"/>
              <a:gd name="T1" fmla="*/ 0 h 1281"/>
              <a:gd name="T2" fmla="*/ 1058 w 1164"/>
              <a:gd name="T3" fmla="*/ 34 h 1281"/>
              <a:gd name="T4" fmla="*/ 995 w 1164"/>
              <a:gd name="T5" fmla="*/ 101 h 1281"/>
              <a:gd name="T6" fmla="*/ 922 w 1164"/>
              <a:gd name="T7" fmla="*/ 160 h 1281"/>
              <a:gd name="T8" fmla="*/ 839 w 1164"/>
              <a:gd name="T9" fmla="*/ 215 h 1281"/>
              <a:gd name="T10" fmla="*/ 750 w 1164"/>
              <a:gd name="T11" fmla="*/ 259 h 1281"/>
              <a:gd name="T12" fmla="*/ 657 w 1164"/>
              <a:gd name="T13" fmla="*/ 296 h 1281"/>
              <a:gd name="T14" fmla="*/ 563 w 1164"/>
              <a:gd name="T15" fmla="*/ 322 h 1281"/>
              <a:gd name="T16" fmla="*/ 472 w 1164"/>
              <a:gd name="T17" fmla="*/ 334 h 1281"/>
              <a:gd name="T18" fmla="*/ 0 w 1164"/>
              <a:gd name="T19" fmla="*/ 336 h 1281"/>
              <a:gd name="T20" fmla="*/ 428 w 1164"/>
              <a:gd name="T21" fmla="*/ 574 h 1281"/>
              <a:gd name="T22" fmla="*/ 472 w 1164"/>
              <a:gd name="T23" fmla="*/ 576 h 1281"/>
              <a:gd name="T24" fmla="*/ 563 w 1164"/>
              <a:gd name="T25" fmla="*/ 588 h 1281"/>
              <a:gd name="T26" fmla="*/ 657 w 1164"/>
              <a:gd name="T27" fmla="*/ 614 h 1281"/>
              <a:gd name="T28" fmla="*/ 750 w 1164"/>
              <a:gd name="T29" fmla="*/ 651 h 1281"/>
              <a:gd name="T30" fmla="*/ 839 w 1164"/>
              <a:gd name="T31" fmla="*/ 695 h 1281"/>
              <a:gd name="T32" fmla="*/ 922 w 1164"/>
              <a:gd name="T33" fmla="*/ 750 h 1281"/>
              <a:gd name="T34" fmla="*/ 995 w 1164"/>
              <a:gd name="T35" fmla="*/ 809 h 1281"/>
              <a:gd name="T36" fmla="*/ 1058 w 1164"/>
              <a:gd name="T37" fmla="*/ 876 h 1281"/>
              <a:gd name="T38" fmla="*/ 1082 w 1164"/>
              <a:gd name="T39" fmla="*/ 549 h 1281"/>
              <a:gd name="T40" fmla="*/ 1164 w 1164"/>
              <a:gd name="T41" fmla="*/ 361 h 1281"/>
              <a:gd name="T42" fmla="*/ 476 w 1164"/>
              <a:gd name="T43" fmla="*/ 614 h 1281"/>
              <a:gd name="T44" fmla="*/ 79 w 1164"/>
              <a:gd name="T45" fmla="*/ 614 h 1281"/>
              <a:gd name="T46" fmla="*/ 93 w 1164"/>
              <a:gd name="T47" fmla="*/ 653 h 1281"/>
              <a:gd name="T48" fmla="*/ 121 w 1164"/>
              <a:gd name="T49" fmla="*/ 703 h 1281"/>
              <a:gd name="T50" fmla="*/ 142 w 1164"/>
              <a:gd name="T51" fmla="*/ 730 h 1281"/>
              <a:gd name="T52" fmla="*/ 168 w 1164"/>
              <a:gd name="T53" fmla="*/ 754 h 1281"/>
              <a:gd name="T54" fmla="*/ 200 w 1164"/>
              <a:gd name="T55" fmla="*/ 772 h 1281"/>
              <a:gd name="T56" fmla="*/ 626 w 1164"/>
              <a:gd name="T57" fmla="*/ 1281 h 1281"/>
              <a:gd name="T58" fmla="*/ 385 w 1164"/>
              <a:gd name="T59" fmla="*/ 748 h 1281"/>
              <a:gd name="T60" fmla="*/ 428 w 1164"/>
              <a:gd name="T61" fmla="*/ 705 h 1281"/>
              <a:gd name="T62" fmla="*/ 456 w 1164"/>
              <a:gd name="T63" fmla="*/ 663 h 1281"/>
              <a:gd name="T64" fmla="*/ 470 w 1164"/>
              <a:gd name="T65" fmla="*/ 628 h 1281"/>
              <a:gd name="T66" fmla="*/ 476 w 1164"/>
              <a:gd name="T67" fmla="*/ 614 h 12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64"/>
              <a:gd name="T103" fmla="*/ 0 h 1281"/>
              <a:gd name="T104" fmla="*/ 1164 w 1164"/>
              <a:gd name="T105" fmla="*/ 1281 h 128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29" name="组合 19"/>
          <p:cNvGrpSpPr>
            <a:grpSpLocks/>
          </p:cNvGrpSpPr>
          <p:nvPr/>
        </p:nvGrpSpPr>
        <p:grpSpPr bwMode="auto">
          <a:xfrm>
            <a:off x="10558463" y="3689350"/>
            <a:ext cx="149225" cy="212725"/>
            <a:chOff x="0" y="0"/>
            <a:chExt cx="1042988" cy="1458913"/>
          </a:xfrm>
        </p:grpSpPr>
        <p:sp>
          <p:nvSpPr>
            <p:cNvPr id="40030" name="Freeform 9"/>
            <p:cNvSpPr>
              <a:spLocks noEditPoints="1" noChangeArrowheads="1"/>
            </p:cNvSpPr>
            <p:nvPr/>
          </p:nvSpPr>
          <p:spPr bwMode="auto">
            <a:xfrm>
              <a:off x="228600" y="585788"/>
              <a:ext cx="595313" cy="873125"/>
            </a:xfrm>
            <a:custGeom>
              <a:avLst/>
              <a:gdLst>
                <a:gd name="T0" fmla="*/ 24 w 375"/>
                <a:gd name="T1" fmla="*/ 359 h 550"/>
                <a:gd name="T2" fmla="*/ 375 w 375"/>
                <a:gd name="T3" fmla="*/ 177 h 550"/>
                <a:gd name="T4" fmla="*/ 375 w 375"/>
                <a:gd name="T5" fmla="*/ 87 h 550"/>
                <a:gd name="T6" fmla="*/ 0 w 375"/>
                <a:gd name="T7" fmla="*/ 282 h 550"/>
                <a:gd name="T8" fmla="*/ 0 w 375"/>
                <a:gd name="T9" fmla="*/ 282 h 550"/>
                <a:gd name="T10" fmla="*/ 2 w 375"/>
                <a:gd name="T11" fmla="*/ 300 h 550"/>
                <a:gd name="T12" fmla="*/ 8 w 375"/>
                <a:gd name="T13" fmla="*/ 320 h 550"/>
                <a:gd name="T14" fmla="*/ 14 w 375"/>
                <a:gd name="T15" fmla="*/ 341 h 550"/>
                <a:gd name="T16" fmla="*/ 24 w 375"/>
                <a:gd name="T17" fmla="*/ 359 h 550"/>
                <a:gd name="T18" fmla="*/ 24 w 375"/>
                <a:gd name="T19" fmla="*/ 359 h 550"/>
                <a:gd name="T20" fmla="*/ 192 w 375"/>
                <a:gd name="T21" fmla="*/ 550 h 550"/>
                <a:gd name="T22" fmla="*/ 192 w 375"/>
                <a:gd name="T23" fmla="*/ 550 h 550"/>
                <a:gd name="T24" fmla="*/ 208 w 375"/>
                <a:gd name="T25" fmla="*/ 537 h 550"/>
                <a:gd name="T26" fmla="*/ 247 w 375"/>
                <a:gd name="T27" fmla="*/ 503 h 550"/>
                <a:gd name="T28" fmla="*/ 269 w 375"/>
                <a:gd name="T29" fmla="*/ 481 h 550"/>
                <a:gd name="T30" fmla="*/ 294 w 375"/>
                <a:gd name="T31" fmla="*/ 454 h 550"/>
                <a:gd name="T32" fmla="*/ 318 w 375"/>
                <a:gd name="T33" fmla="*/ 424 h 550"/>
                <a:gd name="T34" fmla="*/ 340 w 375"/>
                <a:gd name="T35" fmla="*/ 391 h 550"/>
                <a:gd name="T36" fmla="*/ 135 w 375"/>
                <a:gd name="T37" fmla="*/ 499 h 550"/>
                <a:gd name="T38" fmla="*/ 135 w 375"/>
                <a:gd name="T39" fmla="*/ 499 h 550"/>
                <a:gd name="T40" fmla="*/ 176 w 375"/>
                <a:gd name="T41" fmla="*/ 535 h 550"/>
                <a:gd name="T42" fmla="*/ 192 w 375"/>
                <a:gd name="T43" fmla="*/ 550 h 550"/>
                <a:gd name="T44" fmla="*/ 192 w 375"/>
                <a:gd name="T45" fmla="*/ 550 h 550"/>
                <a:gd name="T46" fmla="*/ 99 w 375"/>
                <a:gd name="T47" fmla="*/ 462 h 550"/>
                <a:gd name="T48" fmla="*/ 369 w 375"/>
                <a:gd name="T49" fmla="*/ 323 h 550"/>
                <a:gd name="T50" fmla="*/ 369 w 375"/>
                <a:gd name="T51" fmla="*/ 323 h 550"/>
                <a:gd name="T52" fmla="*/ 373 w 375"/>
                <a:gd name="T53" fmla="*/ 300 h 550"/>
                <a:gd name="T54" fmla="*/ 375 w 375"/>
                <a:gd name="T55" fmla="*/ 280 h 550"/>
                <a:gd name="T56" fmla="*/ 375 w 375"/>
                <a:gd name="T57" fmla="*/ 231 h 550"/>
                <a:gd name="T58" fmla="*/ 48 w 375"/>
                <a:gd name="T59" fmla="*/ 400 h 550"/>
                <a:gd name="T60" fmla="*/ 48 w 375"/>
                <a:gd name="T61" fmla="*/ 400 h 550"/>
                <a:gd name="T62" fmla="*/ 73 w 375"/>
                <a:gd name="T63" fmla="*/ 432 h 550"/>
                <a:gd name="T64" fmla="*/ 99 w 375"/>
                <a:gd name="T65" fmla="*/ 462 h 550"/>
                <a:gd name="T66" fmla="*/ 99 w 375"/>
                <a:gd name="T67" fmla="*/ 462 h 550"/>
                <a:gd name="T68" fmla="*/ 269 w 375"/>
                <a:gd name="T69" fmla="*/ 0 h 550"/>
                <a:gd name="T70" fmla="*/ 0 w 375"/>
                <a:gd name="T71" fmla="*/ 140 h 550"/>
                <a:gd name="T72" fmla="*/ 0 w 375"/>
                <a:gd name="T73" fmla="*/ 229 h 550"/>
                <a:gd name="T74" fmla="*/ 375 w 375"/>
                <a:gd name="T75" fmla="*/ 35 h 550"/>
                <a:gd name="T76" fmla="*/ 375 w 375"/>
                <a:gd name="T77" fmla="*/ 35 h 550"/>
                <a:gd name="T78" fmla="*/ 375 w 375"/>
                <a:gd name="T79" fmla="*/ 0 h 550"/>
                <a:gd name="T80" fmla="*/ 269 w 375"/>
                <a:gd name="T81" fmla="*/ 0 h 550"/>
                <a:gd name="T82" fmla="*/ 0 w 375"/>
                <a:gd name="T83" fmla="*/ 0 h 550"/>
                <a:gd name="T84" fmla="*/ 0 w 375"/>
                <a:gd name="T85" fmla="*/ 0 h 550"/>
                <a:gd name="T86" fmla="*/ 0 w 375"/>
                <a:gd name="T87" fmla="*/ 85 h 550"/>
                <a:gd name="T88" fmla="*/ 166 w 375"/>
                <a:gd name="T89" fmla="*/ 0 h 550"/>
                <a:gd name="T90" fmla="*/ 0 w 375"/>
                <a:gd name="T91" fmla="*/ 0 h 5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5"/>
                <a:gd name="T139" fmla="*/ 0 h 550"/>
                <a:gd name="T140" fmla="*/ 375 w 375"/>
                <a:gd name="T141" fmla="*/ 550 h 5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5" h="550">
                  <a:moveTo>
                    <a:pt x="24" y="359"/>
                  </a:moveTo>
                  <a:lnTo>
                    <a:pt x="375" y="177"/>
                  </a:lnTo>
                  <a:lnTo>
                    <a:pt x="375" y="87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2" y="300"/>
                  </a:lnTo>
                  <a:lnTo>
                    <a:pt x="8" y="320"/>
                  </a:lnTo>
                  <a:lnTo>
                    <a:pt x="14" y="341"/>
                  </a:lnTo>
                  <a:lnTo>
                    <a:pt x="24" y="359"/>
                  </a:lnTo>
                  <a:lnTo>
                    <a:pt x="24" y="359"/>
                  </a:lnTo>
                  <a:close/>
                  <a:moveTo>
                    <a:pt x="192" y="550"/>
                  </a:moveTo>
                  <a:lnTo>
                    <a:pt x="192" y="550"/>
                  </a:lnTo>
                  <a:lnTo>
                    <a:pt x="208" y="537"/>
                  </a:lnTo>
                  <a:lnTo>
                    <a:pt x="247" y="503"/>
                  </a:lnTo>
                  <a:lnTo>
                    <a:pt x="269" y="481"/>
                  </a:lnTo>
                  <a:lnTo>
                    <a:pt x="294" y="454"/>
                  </a:lnTo>
                  <a:lnTo>
                    <a:pt x="318" y="424"/>
                  </a:lnTo>
                  <a:lnTo>
                    <a:pt x="340" y="391"/>
                  </a:lnTo>
                  <a:lnTo>
                    <a:pt x="135" y="499"/>
                  </a:lnTo>
                  <a:lnTo>
                    <a:pt x="135" y="499"/>
                  </a:lnTo>
                  <a:lnTo>
                    <a:pt x="176" y="535"/>
                  </a:lnTo>
                  <a:lnTo>
                    <a:pt x="192" y="550"/>
                  </a:lnTo>
                  <a:lnTo>
                    <a:pt x="192" y="550"/>
                  </a:lnTo>
                  <a:close/>
                  <a:moveTo>
                    <a:pt x="99" y="462"/>
                  </a:moveTo>
                  <a:lnTo>
                    <a:pt x="369" y="323"/>
                  </a:lnTo>
                  <a:lnTo>
                    <a:pt x="369" y="323"/>
                  </a:lnTo>
                  <a:lnTo>
                    <a:pt x="373" y="300"/>
                  </a:lnTo>
                  <a:lnTo>
                    <a:pt x="375" y="280"/>
                  </a:lnTo>
                  <a:lnTo>
                    <a:pt x="375" y="231"/>
                  </a:lnTo>
                  <a:lnTo>
                    <a:pt x="48" y="400"/>
                  </a:lnTo>
                  <a:lnTo>
                    <a:pt x="48" y="400"/>
                  </a:lnTo>
                  <a:lnTo>
                    <a:pt x="73" y="432"/>
                  </a:lnTo>
                  <a:lnTo>
                    <a:pt x="99" y="462"/>
                  </a:lnTo>
                  <a:lnTo>
                    <a:pt x="99" y="462"/>
                  </a:lnTo>
                  <a:close/>
                  <a:moveTo>
                    <a:pt x="269" y="0"/>
                  </a:moveTo>
                  <a:lnTo>
                    <a:pt x="0" y="140"/>
                  </a:lnTo>
                  <a:lnTo>
                    <a:pt x="0" y="229"/>
                  </a:lnTo>
                  <a:lnTo>
                    <a:pt x="375" y="35"/>
                  </a:lnTo>
                  <a:lnTo>
                    <a:pt x="375" y="35"/>
                  </a:lnTo>
                  <a:lnTo>
                    <a:pt x="375" y="0"/>
                  </a:lnTo>
                  <a:lnTo>
                    <a:pt x="2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1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42988" cy="515938"/>
            </a:xfrm>
            <a:custGeom>
              <a:avLst/>
              <a:gdLst>
                <a:gd name="T0" fmla="*/ 381 w 657"/>
                <a:gd name="T1" fmla="*/ 0 h 325"/>
                <a:gd name="T2" fmla="*/ 381 w 657"/>
                <a:gd name="T3" fmla="*/ 181 h 325"/>
                <a:gd name="T4" fmla="*/ 381 w 657"/>
                <a:gd name="T5" fmla="*/ 181 h 325"/>
                <a:gd name="T6" fmla="*/ 379 w 657"/>
                <a:gd name="T7" fmla="*/ 189 h 325"/>
                <a:gd name="T8" fmla="*/ 377 w 657"/>
                <a:gd name="T9" fmla="*/ 197 h 325"/>
                <a:gd name="T10" fmla="*/ 373 w 657"/>
                <a:gd name="T11" fmla="*/ 203 h 325"/>
                <a:gd name="T12" fmla="*/ 369 w 657"/>
                <a:gd name="T13" fmla="*/ 209 h 325"/>
                <a:gd name="T14" fmla="*/ 363 w 657"/>
                <a:gd name="T15" fmla="*/ 215 h 325"/>
                <a:gd name="T16" fmla="*/ 354 w 657"/>
                <a:gd name="T17" fmla="*/ 219 h 325"/>
                <a:gd name="T18" fmla="*/ 348 w 657"/>
                <a:gd name="T19" fmla="*/ 221 h 325"/>
                <a:gd name="T20" fmla="*/ 338 w 657"/>
                <a:gd name="T21" fmla="*/ 221 h 325"/>
                <a:gd name="T22" fmla="*/ 314 w 657"/>
                <a:gd name="T23" fmla="*/ 221 h 325"/>
                <a:gd name="T24" fmla="*/ 314 w 657"/>
                <a:gd name="T25" fmla="*/ 221 h 325"/>
                <a:gd name="T26" fmla="*/ 306 w 657"/>
                <a:gd name="T27" fmla="*/ 221 h 325"/>
                <a:gd name="T28" fmla="*/ 298 w 657"/>
                <a:gd name="T29" fmla="*/ 219 h 325"/>
                <a:gd name="T30" fmla="*/ 290 w 657"/>
                <a:gd name="T31" fmla="*/ 215 h 325"/>
                <a:gd name="T32" fmla="*/ 283 w 657"/>
                <a:gd name="T33" fmla="*/ 209 h 325"/>
                <a:gd name="T34" fmla="*/ 279 w 657"/>
                <a:gd name="T35" fmla="*/ 203 h 325"/>
                <a:gd name="T36" fmla="*/ 275 w 657"/>
                <a:gd name="T37" fmla="*/ 197 h 325"/>
                <a:gd name="T38" fmla="*/ 273 w 657"/>
                <a:gd name="T39" fmla="*/ 189 h 325"/>
                <a:gd name="T40" fmla="*/ 273 w 657"/>
                <a:gd name="T41" fmla="*/ 181 h 325"/>
                <a:gd name="T42" fmla="*/ 273 w 657"/>
                <a:gd name="T43" fmla="*/ 0 h 325"/>
                <a:gd name="T44" fmla="*/ 273 w 657"/>
                <a:gd name="T45" fmla="*/ 0 h 325"/>
                <a:gd name="T46" fmla="*/ 243 w 657"/>
                <a:gd name="T47" fmla="*/ 6 h 325"/>
                <a:gd name="T48" fmla="*/ 217 w 657"/>
                <a:gd name="T49" fmla="*/ 16 h 325"/>
                <a:gd name="T50" fmla="*/ 190 w 657"/>
                <a:gd name="T51" fmla="*/ 26 h 325"/>
                <a:gd name="T52" fmla="*/ 164 w 657"/>
                <a:gd name="T53" fmla="*/ 41 h 325"/>
                <a:gd name="T54" fmla="*/ 142 w 657"/>
                <a:gd name="T55" fmla="*/ 55 h 325"/>
                <a:gd name="T56" fmla="*/ 119 w 657"/>
                <a:gd name="T57" fmla="*/ 73 h 325"/>
                <a:gd name="T58" fmla="*/ 97 w 657"/>
                <a:gd name="T59" fmla="*/ 91 h 325"/>
                <a:gd name="T60" fmla="*/ 79 w 657"/>
                <a:gd name="T61" fmla="*/ 112 h 325"/>
                <a:gd name="T62" fmla="*/ 60 w 657"/>
                <a:gd name="T63" fmla="*/ 134 h 325"/>
                <a:gd name="T64" fmla="*/ 46 w 657"/>
                <a:gd name="T65" fmla="*/ 158 h 325"/>
                <a:gd name="T66" fmla="*/ 32 w 657"/>
                <a:gd name="T67" fmla="*/ 183 h 325"/>
                <a:gd name="T68" fmla="*/ 22 w 657"/>
                <a:gd name="T69" fmla="*/ 209 h 325"/>
                <a:gd name="T70" fmla="*/ 12 w 657"/>
                <a:gd name="T71" fmla="*/ 237 h 325"/>
                <a:gd name="T72" fmla="*/ 6 w 657"/>
                <a:gd name="T73" fmla="*/ 266 h 325"/>
                <a:gd name="T74" fmla="*/ 2 w 657"/>
                <a:gd name="T75" fmla="*/ 294 h 325"/>
                <a:gd name="T76" fmla="*/ 0 w 657"/>
                <a:gd name="T77" fmla="*/ 325 h 325"/>
                <a:gd name="T78" fmla="*/ 657 w 657"/>
                <a:gd name="T79" fmla="*/ 325 h 325"/>
                <a:gd name="T80" fmla="*/ 657 w 657"/>
                <a:gd name="T81" fmla="*/ 325 h 325"/>
                <a:gd name="T82" fmla="*/ 657 w 657"/>
                <a:gd name="T83" fmla="*/ 294 h 325"/>
                <a:gd name="T84" fmla="*/ 652 w 657"/>
                <a:gd name="T85" fmla="*/ 264 h 325"/>
                <a:gd name="T86" fmla="*/ 644 w 657"/>
                <a:gd name="T87" fmla="*/ 235 h 325"/>
                <a:gd name="T88" fmla="*/ 636 w 657"/>
                <a:gd name="T89" fmla="*/ 207 h 325"/>
                <a:gd name="T90" fmla="*/ 624 w 657"/>
                <a:gd name="T91" fmla="*/ 181 h 325"/>
                <a:gd name="T92" fmla="*/ 612 w 657"/>
                <a:gd name="T93" fmla="*/ 156 h 325"/>
                <a:gd name="T94" fmla="*/ 596 w 657"/>
                <a:gd name="T95" fmla="*/ 132 h 325"/>
                <a:gd name="T96" fmla="*/ 577 w 657"/>
                <a:gd name="T97" fmla="*/ 110 h 325"/>
                <a:gd name="T98" fmla="*/ 557 w 657"/>
                <a:gd name="T99" fmla="*/ 89 h 325"/>
                <a:gd name="T100" fmla="*/ 537 w 657"/>
                <a:gd name="T101" fmla="*/ 71 h 325"/>
                <a:gd name="T102" fmla="*/ 515 w 657"/>
                <a:gd name="T103" fmla="*/ 53 h 325"/>
                <a:gd name="T104" fmla="*/ 490 w 657"/>
                <a:gd name="T105" fmla="*/ 39 h 325"/>
                <a:gd name="T106" fmla="*/ 464 w 657"/>
                <a:gd name="T107" fmla="*/ 24 h 325"/>
                <a:gd name="T108" fmla="*/ 438 w 657"/>
                <a:gd name="T109" fmla="*/ 14 h 325"/>
                <a:gd name="T110" fmla="*/ 409 w 657"/>
                <a:gd name="T111" fmla="*/ 6 h 325"/>
                <a:gd name="T112" fmla="*/ 381 w 657"/>
                <a:gd name="T113" fmla="*/ 0 h 325"/>
                <a:gd name="T114" fmla="*/ 381 w 657"/>
                <a:gd name="T115" fmla="*/ 0 h 3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7"/>
                <a:gd name="T175" fmla="*/ 0 h 325"/>
                <a:gd name="T176" fmla="*/ 657 w 657"/>
                <a:gd name="T177" fmla="*/ 325 h 32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7" h="325">
                  <a:moveTo>
                    <a:pt x="381" y="0"/>
                  </a:moveTo>
                  <a:lnTo>
                    <a:pt x="381" y="181"/>
                  </a:lnTo>
                  <a:lnTo>
                    <a:pt x="381" y="181"/>
                  </a:lnTo>
                  <a:lnTo>
                    <a:pt x="379" y="189"/>
                  </a:lnTo>
                  <a:lnTo>
                    <a:pt x="377" y="197"/>
                  </a:lnTo>
                  <a:lnTo>
                    <a:pt x="373" y="203"/>
                  </a:lnTo>
                  <a:lnTo>
                    <a:pt x="369" y="209"/>
                  </a:lnTo>
                  <a:lnTo>
                    <a:pt x="363" y="215"/>
                  </a:lnTo>
                  <a:lnTo>
                    <a:pt x="354" y="219"/>
                  </a:lnTo>
                  <a:lnTo>
                    <a:pt x="348" y="221"/>
                  </a:lnTo>
                  <a:lnTo>
                    <a:pt x="338" y="221"/>
                  </a:lnTo>
                  <a:lnTo>
                    <a:pt x="314" y="221"/>
                  </a:lnTo>
                  <a:lnTo>
                    <a:pt x="314" y="221"/>
                  </a:lnTo>
                  <a:lnTo>
                    <a:pt x="306" y="221"/>
                  </a:lnTo>
                  <a:lnTo>
                    <a:pt x="298" y="219"/>
                  </a:lnTo>
                  <a:lnTo>
                    <a:pt x="290" y="215"/>
                  </a:lnTo>
                  <a:lnTo>
                    <a:pt x="283" y="209"/>
                  </a:lnTo>
                  <a:lnTo>
                    <a:pt x="279" y="203"/>
                  </a:lnTo>
                  <a:lnTo>
                    <a:pt x="275" y="197"/>
                  </a:lnTo>
                  <a:lnTo>
                    <a:pt x="273" y="189"/>
                  </a:lnTo>
                  <a:lnTo>
                    <a:pt x="273" y="181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43" y="6"/>
                  </a:lnTo>
                  <a:lnTo>
                    <a:pt x="217" y="16"/>
                  </a:lnTo>
                  <a:lnTo>
                    <a:pt x="190" y="26"/>
                  </a:lnTo>
                  <a:lnTo>
                    <a:pt x="164" y="41"/>
                  </a:lnTo>
                  <a:lnTo>
                    <a:pt x="142" y="55"/>
                  </a:lnTo>
                  <a:lnTo>
                    <a:pt x="119" y="73"/>
                  </a:lnTo>
                  <a:lnTo>
                    <a:pt x="97" y="91"/>
                  </a:lnTo>
                  <a:lnTo>
                    <a:pt x="79" y="112"/>
                  </a:lnTo>
                  <a:lnTo>
                    <a:pt x="60" y="134"/>
                  </a:lnTo>
                  <a:lnTo>
                    <a:pt x="46" y="158"/>
                  </a:lnTo>
                  <a:lnTo>
                    <a:pt x="32" y="183"/>
                  </a:lnTo>
                  <a:lnTo>
                    <a:pt x="22" y="209"/>
                  </a:lnTo>
                  <a:lnTo>
                    <a:pt x="12" y="237"/>
                  </a:lnTo>
                  <a:lnTo>
                    <a:pt x="6" y="266"/>
                  </a:lnTo>
                  <a:lnTo>
                    <a:pt x="2" y="294"/>
                  </a:lnTo>
                  <a:lnTo>
                    <a:pt x="0" y="325"/>
                  </a:lnTo>
                  <a:lnTo>
                    <a:pt x="657" y="325"/>
                  </a:lnTo>
                  <a:lnTo>
                    <a:pt x="657" y="325"/>
                  </a:lnTo>
                  <a:lnTo>
                    <a:pt x="657" y="294"/>
                  </a:lnTo>
                  <a:lnTo>
                    <a:pt x="652" y="264"/>
                  </a:lnTo>
                  <a:lnTo>
                    <a:pt x="644" y="235"/>
                  </a:lnTo>
                  <a:lnTo>
                    <a:pt x="636" y="207"/>
                  </a:lnTo>
                  <a:lnTo>
                    <a:pt x="624" y="181"/>
                  </a:lnTo>
                  <a:lnTo>
                    <a:pt x="612" y="156"/>
                  </a:lnTo>
                  <a:lnTo>
                    <a:pt x="596" y="132"/>
                  </a:lnTo>
                  <a:lnTo>
                    <a:pt x="577" y="110"/>
                  </a:lnTo>
                  <a:lnTo>
                    <a:pt x="557" y="89"/>
                  </a:lnTo>
                  <a:lnTo>
                    <a:pt x="537" y="71"/>
                  </a:lnTo>
                  <a:lnTo>
                    <a:pt x="515" y="53"/>
                  </a:lnTo>
                  <a:lnTo>
                    <a:pt x="490" y="39"/>
                  </a:lnTo>
                  <a:lnTo>
                    <a:pt x="464" y="24"/>
                  </a:lnTo>
                  <a:lnTo>
                    <a:pt x="438" y="14"/>
                  </a:lnTo>
                  <a:lnTo>
                    <a:pt x="409" y="6"/>
                  </a:lnTo>
                  <a:lnTo>
                    <a:pt x="381" y="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2" name="Freeform 11"/>
          <p:cNvSpPr>
            <a:spLocks noChangeArrowheads="1"/>
          </p:cNvSpPr>
          <p:nvPr/>
        </p:nvSpPr>
        <p:spPr bwMode="auto">
          <a:xfrm>
            <a:off x="5165725" y="3689350"/>
            <a:ext cx="339725" cy="161925"/>
          </a:xfrm>
          <a:custGeom>
            <a:avLst/>
            <a:gdLst>
              <a:gd name="T0" fmla="*/ 0 w 1468"/>
              <a:gd name="T1" fmla="*/ 302 h 697"/>
              <a:gd name="T2" fmla="*/ 42 w 1468"/>
              <a:gd name="T3" fmla="*/ 344 h 697"/>
              <a:gd name="T4" fmla="*/ 42 w 1468"/>
              <a:gd name="T5" fmla="*/ 344 h 697"/>
              <a:gd name="T6" fmla="*/ 75 w 1468"/>
              <a:gd name="T7" fmla="*/ 312 h 697"/>
              <a:gd name="T8" fmla="*/ 111 w 1468"/>
              <a:gd name="T9" fmla="*/ 279 h 697"/>
              <a:gd name="T10" fmla="*/ 148 w 1468"/>
              <a:gd name="T11" fmla="*/ 251 h 697"/>
              <a:gd name="T12" fmla="*/ 184 w 1468"/>
              <a:gd name="T13" fmla="*/ 225 h 697"/>
              <a:gd name="T14" fmla="*/ 184 w 1468"/>
              <a:gd name="T15" fmla="*/ 697 h 697"/>
              <a:gd name="T16" fmla="*/ 332 w 1468"/>
              <a:gd name="T17" fmla="*/ 697 h 697"/>
              <a:gd name="T18" fmla="*/ 332 w 1468"/>
              <a:gd name="T19" fmla="*/ 462 h 697"/>
              <a:gd name="T20" fmla="*/ 432 w 1468"/>
              <a:gd name="T21" fmla="*/ 462 h 697"/>
              <a:gd name="T22" fmla="*/ 432 w 1468"/>
              <a:gd name="T23" fmla="*/ 697 h 697"/>
              <a:gd name="T24" fmla="*/ 1300 w 1468"/>
              <a:gd name="T25" fmla="*/ 697 h 697"/>
              <a:gd name="T26" fmla="*/ 1300 w 1468"/>
              <a:gd name="T27" fmla="*/ 237 h 697"/>
              <a:gd name="T28" fmla="*/ 1300 w 1468"/>
              <a:gd name="T29" fmla="*/ 237 h 697"/>
              <a:gd name="T30" fmla="*/ 1332 w 1468"/>
              <a:gd name="T31" fmla="*/ 261 h 697"/>
              <a:gd name="T32" fmla="*/ 1364 w 1468"/>
              <a:gd name="T33" fmla="*/ 287 h 697"/>
              <a:gd name="T34" fmla="*/ 1395 w 1468"/>
              <a:gd name="T35" fmla="*/ 314 h 697"/>
              <a:gd name="T36" fmla="*/ 1425 w 1468"/>
              <a:gd name="T37" fmla="*/ 344 h 697"/>
              <a:gd name="T38" fmla="*/ 1468 w 1468"/>
              <a:gd name="T39" fmla="*/ 302 h 697"/>
              <a:gd name="T40" fmla="*/ 1468 w 1468"/>
              <a:gd name="T41" fmla="*/ 302 h 697"/>
              <a:gd name="T42" fmla="*/ 1429 w 1468"/>
              <a:gd name="T43" fmla="*/ 265 h 697"/>
              <a:gd name="T44" fmla="*/ 1389 w 1468"/>
              <a:gd name="T45" fmla="*/ 231 h 697"/>
              <a:gd name="T46" fmla="*/ 1346 w 1468"/>
              <a:gd name="T47" fmla="*/ 198 h 697"/>
              <a:gd name="T48" fmla="*/ 1306 w 1468"/>
              <a:gd name="T49" fmla="*/ 170 h 697"/>
              <a:gd name="T50" fmla="*/ 1261 w 1468"/>
              <a:gd name="T51" fmla="*/ 141 h 697"/>
              <a:gd name="T52" fmla="*/ 1216 w 1468"/>
              <a:gd name="T53" fmla="*/ 117 h 697"/>
              <a:gd name="T54" fmla="*/ 1170 w 1468"/>
              <a:gd name="T55" fmla="*/ 95 h 697"/>
              <a:gd name="T56" fmla="*/ 1125 w 1468"/>
              <a:gd name="T57" fmla="*/ 75 h 697"/>
              <a:gd name="T58" fmla="*/ 1077 w 1468"/>
              <a:gd name="T59" fmla="*/ 56 h 697"/>
              <a:gd name="T60" fmla="*/ 1030 w 1468"/>
              <a:gd name="T61" fmla="*/ 42 h 697"/>
              <a:gd name="T62" fmla="*/ 981 w 1468"/>
              <a:gd name="T63" fmla="*/ 28 h 697"/>
              <a:gd name="T64" fmla="*/ 933 w 1468"/>
              <a:gd name="T65" fmla="*/ 18 h 697"/>
              <a:gd name="T66" fmla="*/ 882 w 1468"/>
              <a:gd name="T67" fmla="*/ 10 h 697"/>
              <a:gd name="T68" fmla="*/ 833 w 1468"/>
              <a:gd name="T69" fmla="*/ 4 h 697"/>
              <a:gd name="T70" fmla="*/ 785 w 1468"/>
              <a:gd name="T71" fmla="*/ 0 h 697"/>
              <a:gd name="T72" fmla="*/ 734 w 1468"/>
              <a:gd name="T73" fmla="*/ 0 h 697"/>
              <a:gd name="T74" fmla="*/ 683 w 1468"/>
              <a:gd name="T75" fmla="*/ 0 h 697"/>
              <a:gd name="T76" fmla="*/ 635 w 1468"/>
              <a:gd name="T77" fmla="*/ 4 h 697"/>
              <a:gd name="T78" fmla="*/ 586 w 1468"/>
              <a:gd name="T79" fmla="*/ 10 h 697"/>
              <a:gd name="T80" fmla="*/ 535 w 1468"/>
              <a:gd name="T81" fmla="*/ 18 h 697"/>
              <a:gd name="T82" fmla="*/ 487 w 1468"/>
              <a:gd name="T83" fmla="*/ 28 h 697"/>
              <a:gd name="T84" fmla="*/ 438 w 1468"/>
              <a:gd name="T85" fmla="*/ 42 h 697"/>
              <a:gd name="T86" fmla="*/ 391 w 1468"/>
              <a:gd name="T87" fmla="*/ 56 h 697"/>
              <a:gd name="T88" fmla="*/ 343 w 1468"/>
              <a:gd name="T89" fmla="*/ 75 h 697"/>
              <a:gd name="T90" fmla="*/ 298 w 1468"/>
              <a:gd name="T91" fmla="*/ 95 h 697"/>
              <a:gd name="T92" fmla="*/ 251 w 1468"/>
              <a:gd name="T93" fmla="*/ 117 h 697"/>
              <a:gd name="T94" fmla="*/ 207 w 1468"/>
              <a:gd name="T95" fmla="*/ 141 h 697"/>
              <a:gd name="T96" fmla="*/ 162 w 1468"/>
              <a:gd name="T97" fmla="*/ 170 h 697"/>
              <a:gd name="T98" fmla="*/ 122 w 1468"/>
              <a:gd name="T99" fmla="*/ 198 h 697"/>
              <a:gd name="T100" fmla="*/ 79 w 1468"/>
              <a:gd name="T101" fmla="*/ 231 h 697"/>
              <a:gd name="T102" fmla="*/ 38 w 1468"/>
              <a:gd name="T103" fmla="*/ 265 h 697"/>
              <a:gd name="T104" fmla="*/ 0 w 1468"/>
              <a:gd name="T105" fmla="*/ 302 h 697"/>
              <a:gd name="T106" fmla="*/ 0 w 1468"/>
              <a:gd name="T107" fmla="*/ 302 h 6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68"/>
              <a:gd name="T163" fmla="*/ 0 h 697"/>
              <a:gd name="T164" fmla="*/ 1468 w 1468"/>
              <a:gd name="T165" fmla="*/ 697 h 6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68" h="697">
                <a:moveTo>
                  <a:pt x="0" y="302"/>
                </a:moveTo>
                <a:lnTo>
                  <a:pt x="42" y="344"/>
                </a:lnTo>
                <a:lnTo>
                  <a:pt x="42" y="344"/>
                </a:lnTo>
                <a:lnTo>
                  <a:pt x="75" y="312"/>
                </a:lnTo>
                <a:lnTo>
                  <a:pt x="111" y="279"/>
                </a:lnTo>
                <a:lnTo>
                  <a:pt x="148" y="251"/>
                </a:lnTo>
                <a:lnTo>
                  <a:pt x="184" y="225"/>
                </a:lnTo>
                <a:lnTo>
                  <a:pt x="184" y="697"/>
                </a:lnTo>
                <a:lnTo>
                  <a:pt x="332" y="697"/>
                </a:lnTo>
                <a:lnTo>
                  <a:pt x="332" y="462"/>
                </a:lnTo>
                <a:lnTo>
                  <a:pt x="432" y="462"/>
                </a:lnTo>
                <a:lnTo>
                  <a:pt x="432" y="697"/>
                </a:lnTo>
                <a:lnTo>
                  <a:pt x="1300" y="697"/>
                </a:lnTo>
                <a:lnTo>
                  <a:pt x="1300" y="237"/>
                </a:lnTo>
                <a:lnTo>
                  <a:pt x="1300" y="237"/>
                </a:lnTo>
                <a:lnTo>
                  <a:pt x="1332" y="261"/>
                </a:lnTo>
                <a:lnTo>
                  <a:pt x="1364" y="287"/>
                </a:lnTo>
                <a:lnTo>
                  <a:pt x="1395" y="314"/>
                </a:lnTo>
                <a:lnTo>
                  <a:pt x="1425" y="344"/>
                </a:lnTo>
                <a:lnTo>
                  <a:pt x="1468" y="302"/>
                </a:lnTo>
                <a:lnTo>
                  <a:pt x="1468" y="302"/>
                </a:lnTo>
                <a:lnTo>
                  <a:pt x="1429" y="265"/>
                </a:lnTo>
                <a:lnTo>
                  <a:pt x="1389" y="231"/>
                </a:lnTo>
                <a:lnTo>
                  <a:pt x="1346" y="198"/>
                </a:lnTo>
                <a:lnTo>
                  <a:pt x="1306" y="170"/>
                </a:lnTo>
                <a:lnTo>
                  <a:pt x="1261" y="141"/>
                </a:lnTo>
                <a:lnTo>
                  <a:pt x="1216" y="117"/>
                </a:lnTo>
                <a:lnTo>
                  <a:pt x="1170" y="95"/>
                </a:lnTo>
                <a:lnTo>
                  <a:pt x="1125" y="75"/>
                </a:lnTo>
                <a:lnTo>
                  <a:pt x="1077" y="56"/>
                </a:lnTo>
                <a:lnTo>
                  <a:pt x="1030" y="42"/>
                </a:lnTo>
                <a:lnTo>
                  <a:pt x="981" y="28"/>
                </a:lnTo>
                <a:lnTo>
                  <a:pt x="933" y="18"/>
                </a:lnTo>
                <a:lnTo>
                  <a:pt x="882" y="10"/>
                </a:lnTo>
                <a:lnTo>
                  <a:pt x="833" y="4"/>
                </a:lnTo>
                <a:lnTo>
                  <a:pt x="785" y="0"/>
                </a:lnTo>
                <a:lnTo>
                  <a:pt x="734" y="0"/>
                </a:lnTo>
                <a:lnTo>
                  <a:pt x="683" y="0"/>
                </a:lnTo>
                <a:lnTo>
                  <a:pt x="635" y="4"/>
                </a:lnTo>
                <a:lnTo>
                  <a:pt x="586" y="10"/>
                </a:lnTo>
                <a:lnTo>
                  <a:pt x="535" y="18"/>
                </a:lnTo>
                <a:lnTo>
                  <a:pt x="487" y="28"/>
                </a:lnTo>
                <a:lnTo>
                  <a:pt x="438" y="42"/>
                </a:lnTo>
                <a:lnTo>
                  <a:pt x="391" y="56"/>
                </a:lnTo>
                <a:lnTo>
                  <a:pt x="343" y="75"/>
                </a:lnTo>
                <a:lnTo>
                  <a:pt x="298" y="95"/>
                </a:lnTo>
                <a:lnTo>
                  <a:pt x="251" y="117"/>
                </a:lnTo>
                <a:lnTo>
                  <a:pt x="207" y="141"/>
                </a:lnTo>
                <a:lnTo>
                  <a:pt x="162" y="170"/>
                </a:lnTo>
                <a:lnTo>
                  <a:pt x="122" y="198"/>
                </a:lnTo>
                <a:lnTo>
                  <a:pt x="79" y="231"/>
                </a:lnTo>
                <a:lnTo>
                  <a:pt x="38" y="265"/>
                </a:lnTo>
                <a:lnTo>
                  <a:pt x="0" y="302"/>
                </a:lnTo>
                <a:lnTo>
                  <a:pt x="0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3" name="组合 17"/>
          <p:cNvGrpSpPr>
            <a:grpSpLocks/>
          </p:cNvGrpSpPr>
          <p:nvPr/>
        </p:nvGrpSpPr>
        <p:grpSpPr bwMode="auto">
          <a:xfrm>
            <a:off x="8324850" y="3690938"/>
            <a:ext cx="260350" cy="354012"/>
            <a:chOff x="0" y="0"/>
            <a:chExt cx="1787525" cy="2432051"/>
          </a:xfrm>
        </p:grpSpPr>
        <p:sp>
          <p:nvSpPr>
            <p:cNvPr id="40034" name="Freeform 12"/>
            <p:cNvSpPr>
              <a:spLocks noChangeArrowheads="1"/>
            </p:cNvSpPr>
            <p:nvPr/>
          </p:nvSpPr>
          <p:spPr bwMode="auto">
            <a:xfrm>
              <a:off x="933450" y="338138"/>
              <a:ext cx="854075" cy="2093913"/>
            </a:xfrm>
            <a:custGeom>
              <a:avLst/>
              <a:gdLst>
                <a:gd name="T0" fmla="*/ 191 w 538"/>
                <a:gd name="T1" fmla="*/ 0 h 1319"/>
                <a:gd name="T2" fmla="*/ 191 w 538"/>
                <a:gd name="T3" fmla="*/ 0 h 1319"/>
                <a:gd name="T4" fmla="*/ 187 w 538"/>
                <a:gd name="T5" fmla="*/ 24 h 1319"/>
                <a:gd name="T6" fmla="*/ 179 w 538"/>
                <a:gd name="T7" fmla="*/ 48 h 1319"/>
                <a:gd name="T8" fmla="*/ 179 w 538"/>
                <a:gd name="T9" fmla="*/ 48 h 1319"/>
                <a:gd name="T10" fmla="*/ 158 w 538"/>
                <a:gd name="T11" fmla="*/ 91 h 1319"/>
                <a:gd name="T12" fmla="*/ 120 w 538"/>
                <a:gd name="T13" fmla="*/ 168 h 1319"/>
                <a:gd name="T14" fmla="*/ 0 w 538"/>
                <a:gd name="T15" fmla="*/ 393 h 1319"/>
                <a:gd name="T16" fmla="*/ 0 w 538"/>
                <a:gd name="T17" fmla="*/ 393 h 1319"/>
                <a:gd name="T18" fmla="*/ 167 w 538"/>
                <a:gd name="T19" fmla="*/ 701 h 1319"/>
                <a:gd name="T20" fmla="*/ 254 w 538"/>
                <a:gd name="T21" fmla="*/ 857 h 1319"/>
                <a:gd name="T22" fmla="*/ 337 w 538"/>
                <a:gd name="T23" fmla="*/ 1005 h 1319"/>
                <a:gd name="T24" fmla="*/ 410 w 538"/>
                <a:gd name="T25" fmla="*/ 1133 h 1319"/>
                <a:gd name="T26" fmla="*/ 471 w 538"/>
                <a:gd name="T27" fmla="*/ 1234 h 1319"/>
                <a:gd name="T28" fmla="*/ 495 w 538"/>
                <a:gd name="T29" fmla="*/ 1271 h 1319"/>
                <a:gd name="T30" fmla="*/ 515 w 538"/>
                <a:gd name="T31" fmla="*/ 1299 h 1319"/>
                <a:gd name="T32" fmla="*/ 527 w 538"/>
                <a:gd name="T33" fmla="*/ 1315 h 1319"/>
                <a:gd name="T34" fmla="*/ 534 w 538"/>
                <a:gd name="T35" fmla="*/ 1319 h 1319"/>
                <a:gd name="T36" fmla="*/ 536 w 538"/>
                <a:gd name="T37" fmla="*/ 1319 h 1319"/>
                <a:gd name="T38" fmla="*/ 536 w 538"/>
                <a:gd name="T39" fmla="*/ 1319 h 1319"/>
                <a:gd name="T40" fmla="*/ 538 w 538"/>
                <a:gd name="T41" fmla="*/ 1315 h 1319"/>
                <a:gd name="T42" fmla="*/ 538 w 538"/>
                <a:gd name="T43" fmla="*/ 1307 h 1319"/>
                <a:gd name="T44" fmla="*/ 534 w 538"/>
                <a:gd name="T45" fmla="*/ 1273 h 1319"/>
                <a:gd name="T46" fmla="*/ 523 w 538"/>
                <a:gd name="T47" fmla="*/ 1222 h 1319"/>
                <a:gd name="T48" fmla="*/ 507 w 538"/>
                <a:gd name="T49" fmla="*/ 1155 h 1319"/>
                <a:gd name="T50" fmla="*/ 465 w 538"/>
                <a:gd name="T51" fmla="*/ 985 h 1319"/>
                <a:gd name="T52" fmla="*/ 412 w 538"/>
                <a:gd name="T53" fmla="*/ 778 h 1319"/>
                <a:gd name="T54" fmla="*/ 351 w 538"/>
                <a:gd name="T55" fmla="*/ 559 h 1319"/>
                <a:gd name="T56" fmla="*/ 290 w 538"/>
                <a:gd name="T57" fmla="*/ 342 h 1319"/>
                <a:gd name="T58" fmla="*/ 235 w 538"/>
                <a:gd name="T59" fmla="*/ 150 h 1319"/>
                <a:gd name="T60" fmla="*/ 191 w 538"/>
                <a:gd name="T61" fmla="*/ 0 h 1319"/>
                <a:gd name="T62" fmla="*/ 191 w 538"/>
                <a:gd name="T63" fmla="*/ 0 h 13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8"/>
                <a:gd name="T97" fmla="*/ 0 h 1319"/>
                <a:gd name="T98" fmla="*/ 538 w 538"/>
                <a:gd name="T99" fmla="*/ 1319 h 13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5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165225" cy="2432050"/>
            </a:xfrm>
            <a:custGeom>
              <a:avLst/>
              <a:gdLst>
                <a:gd name="T0" fmla="*/ 621 w 734"/>
                <a:gd name="T1" fmla="*/ 12 h 1532"/>
                <a:gd name="T2" fmla="*/ 566 w 734"/>
                <a:gd name="T3" fmla="*/ 0 h 1532"/>
                <a:gd name="T4" fmla="*/ 566 w 734"/>
                <a:gd name="T5" fmla="*/ 87 h 1532"/>
                <a:gd name="T6" fmla="*/ 596 w 734"/>
                <a:gd name="T7" fmla="*/ 99 h 1532"/>
                <a:gd name="T8" fmla="*/ 619 w 734"/>
                <a:gd name="T9" fmla="*/ 121 h 1532"/>
                <a:gd name="T10" fmla="*/ 635 w 734"/>
                <a:gd name="T11" fmla="*/ 148 h 1532"/>
                <a:gd name="T12" fmla="*/ 641 w 734"/>
                <a:gd name="T13" fmla="*/ 180 h 1532"/>
                <a:gd name="T14" fmla="*/ 639 w 734"/>
                <a:gd name="T15" fmla="*/ 200 h 1532"/>
                <a:gd name="T16" fmla="*/ 625 w 734"/>
                <a:gd name="T17" fmla="*/ 233 h 1532"/>
                <a:gd name="T18" fmla="*/ 598 w 734"/>
                <a:gd name="T19" fmla="*/ 259 h 1532"/>
                <a:gd name="T20" fmla="*/ 566 w 734"/>
                <a:gd name="T21" fmla="*/ 273 h 1532"/>
                <a:gd name="T22" fmla="*/ 546 w 734"/>
                <a:gd name="T23" fmla="*/ 275 h 1532"/>
                <a:gd name="T24" fmla="*/ 509 w 734"/>
                <a:gd name="T25" fmla="*/ 267 h 1532"/>
                <a:gd name="T26" fmla="*/ 479 w 734"/>
                <a:gd name="T27" fmla="*/ 247 h 1532"/>
                <a:gd name="T28" fmla="*/ 459 w 734"/>
                <a:gd name="T29" fmla="*/ 217 h 1532"/>
                <a:gd name="T30" fmla="*/ 450 w 734"/>
                <a:gd name="T31" fmla="*/ 180 h 1532"/>
                <a:gd name="T32" fmla="*/ 452 w 734"/>
                <a:gd name="T33" fmla="*/ 164 h 1532"/>
                <a:gd name="T34" fmla="*/ 463 w 734"/>
                <a:gd name="T35" fmla="*/ 133 h 1532"/>
                <a:gd name="T36" fmla="*/ 483 w 734"/>
                <a:gd name="T37" fmla="*/ 109 h 1532"/>
                <a:gd name="T38" fmla="*/ 509 w 734"/>
                <a:gd name="T39" fmla="*/ 93 h 1532"/>
                <a:gd name="T40" fmla="*/ 525 w 734"/>
                <a:gd name="T41" fmla="*/ 0 h 1532"/>
                <a:gd name="T42" fmla="*/ 503 w 734"/>
                <a:gd name="T43" fmla="*/ 6 h 1532"/>
                <a:gd name="T44" fmla="*/ 459 w 734"/>
                <a:gd name="T45" fmla="*/ 24 h 1532"/>
                <a:gd name="T46" fmla="*/ 420 w 734"/>
                <a:gd name="T47" fmla="*/ 52 h 1532"/>
                <a:gd name="T48" fmla="*/ 392 w 734"/>
                <a:gd name="T49" fmla="*/ 91 h 1532"/>
                <a:gd name="T50" fmla="*/ 379 w 734"/>
                <a:gd name="T51" fmla="*/ 113 h 1532"/>
                <a:gd name="T52" fmla="*/ 351 w 734"/>
                <a:gd name="T53" fmla="*/ 200 h 1532"/>
                <a:gd name="T54" fmla="*/ 236 w 734"/>
                <a:gd name="T55" fmla="*/ 600 h 1532"/>
                <a:gd name="T56" fmla="*/ 98 w 734"/>
                <a:gd name="T57" fmla="*/ 1103 h 1532"/>
                <a:gd name="T58" fmla="*/ 23 w 734"/>
                <a:gd name="T59" fmla="*/ 1405 h 1532"/>
                <a:gd name="T60" fmla="*/ 0 w 734"/>
                <a:gd name="T61" fmla="*/ 1516 h 1532"/>
                <a:gd name="T62" fmla="*/ 2 w 734"/>
                <a:gd name="T63" fmla="*/ 1532 h 1532"/>
                <a:gd name="T64" fmla="*/ 4 w 734"/>
                <a:gd name="T65" fmla="*/ 1532 h 1532"/>
                <a:gd name="T66" fmla="*/ 17 w 734"/>
                <a:gd name="T67" fmla="*/ 1522 h 1532"/>
                <a:gd name="T68" fmla="*/ 79 w 734"/>
                <a:gd name="T69" fmla="*/ 1429 h 1532"/>
                <a:gd name="T70" fmla="*/ 236 w 734"/>
                <a:gd name="T71" fmla="*/ 1159 h 1532"/>
                <a:gd name="T72" fmla="*/ 487 w 734"/>
                <a:gd name="T73" fmla="*/ 703 h 1532"/>
                <a:gd name="T74" fmla="*/ 682 w 734"/>
                <a:gd name="T75" fmla="*/ 334 h 1532"/>
                <a:gd name="T76" fmla="*/ 722 w 734"/>
                <a:gd name="T77" fmla="*/ 251 h 1532"/>
                <a:gd name="T78" fmla="*/ 728 w 734"/>
                <a:gd name="T79" fmla="*/ 235 h 1532"/>
                <a:gd name="T80" fmla="*/ 734 w 734"/>
                <a:gd name="T81" fmla="*/ 198 h 1532"/>
                <a:gd name="T82" fmla="*/ 734 w 734"/>
                <a:gd name="T83" fmla="*/ 162 h 1532"/>
                <a:gd name="T84" fmla="*/ 726 w 734"/>
                <a:gd name="T85" fmla="*/ 127 h 1532"/>
                <a:gd name="T86" fmla="*/ 712 w 734"/>
                <a:gd name="T87" fmla="*/ 95 h 1532"/>
                <a:gd name="T88" fmla="*/ 694 w 734"/>
                <a:gd name="T89" fmla="*/ 65 h 1532"/>
                <a:gd name="T90" fmla="*/ 667 w 734"/>
                <a:gd name="T91" fmla="*/ 40 h 1532"/>
                <a:gd name="T92" fmla="*/ 637 w 734"/>
                <a:gd name="T93" fmla="*/ 20 h 1532"/>
                <a:gd name="T94" fmla="*/ 621 w 734"/>
                <a:gd name="T95" fmla="*/ 12 h 1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34"/>
                <a:gd name="T145" fmla="*/ 0 h 1532"/>
                <a:gd name="T146" fmla="*/ 734 w 734"/>
                <a:gd name="T147" fmla="*/ 1532 h 1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6" name="Freeform 14"/>
          <p:cNvSpPr>
            <a:spLocks noEditPoints="1" noChangeArrowheads="1"/>
          </p:cNvSpPr>
          <p:nvPr/>
        </p:nvSpPr>
        <p:spPr bwMode="auto">
          <a:xfrm>
            <a:off x="6810375" y="3690938"/>
            <a:ext cx="307975" cy="307975"/>
          </a:xfrm>
          <a:custGeom>
            <a:avLst/>
            <a:gdLst>
              <a:gd name="T0" fmla="*/ 1324 w 1338"/>
              <a:gd name="T1" fmla="*/ 703 h 1336"/>
              <a:gd name="T2" fmla="*/ 1265 w 1338"/>
              <a:gd name="T3" fmla="*/ 588 h 1336"/>
              <a:gd name="T4" fmla="*/ 1332 w 1338"/>
              <a:gd name="T5" fmla="*/ 559 h 1336"/>
              <a:gd name="T6" fmla="*/ 1229 w 1338"/>
              <a:gd name="T7" fmla="*/ 454 h 1336"/>
              <a:gd name="T8" fmla="*/ 1257 w 1338"/>
              <a:gd name="T9" fmla="*/ 393 h 1336"/>
              <a:gd name="T10" fmla="*/ 1184 w 1338"/>
              <a:gd name="T11" fmla="*/ 338 h 1336"/>
              <a:gd name="T12" fmla="*/ 1146 w 1338"/>
              <a:gd name="T13" fmla="*/ 269 h 1336"/>
              <a:gd name="T14" fmla="*/ 1137 w 1338"/>
              <a:gd name="T15" fmla="*/ 225 h 1336"/>
              <a:gd name="T16" fmla="*/ 1030 w 1338"/>
              <a:gd name="T17" fmla="*/ 182 h 1336"/>
              <a:gd name="T18" fmla="*/ 1050 w 1338"/>
              <a:gd name="T19" fmla="*/ 119 h 1336"/>
              <a:gd name="T20" fmla="*/ 906 w 1338"/>
              <a:gd name="T21" fmla="*/ 117 h 1336"/>
              <a:gd name="T22" fmla="*/ 898 w 1338"/>
              <a:gd name="T23" fmla="*/ 48 h 1336"/>
              <a:gd name="T24" fmla="*/ 781 w 1338"/>
              <a:gd name="T25" fmla="*/ 75 h 1336"/>
              <a:gd name="T26" fmla="*/ 724 w 1338"/>
              <a:gd name="T27" fmla="*/ 48 h 1336"/>
              <a:gd name="T28" fmla="*/ 689 w 1338"/>
              <a:gd name="T29" fmla="*/ 549 h 1336"/>
              <a:gd name="T30" fmla="*/ 789 w 1338"/>
              <a:gd name="T31" fmla="*/ 669 h 1336"/>
              <a:gd name="T32" fmla="*/ 689 w 1338"/>
              <a:gd name="T33" fmla="*/ 1285 h 1336"/>
              <a:gd name="T34" fmla="*/ 775 w 1338"/>
              <a:gd name="T35" fmla="*/ 1281 h 1336"/>
              <a:gd name="T36" fmla="*/ 819 w 1338"/>
              <a:gd name="T37" fmla="*/ 1295 h 1336"/>
              <a:gd name="T38" fmla="*/ 908 w 1338"/>
              <a:gd name="T39" fmla="*/ 1222 h 1336"/>
              <a:gd name="T40" fmla="*/ 953 w 1338"/>
              <a:gd name="T41" fmla="*/ 1273 h 1336"/>
              <a:gd name="T42" fmla="*/ 1028 w 1338"/>
              <a:gd name="T43" fmla="*/ 1149 h 1336"/>
              <a:gd name="T44" fmla="*/ 1091 w 1338"/>
              <a:gd name="T45" fmla="*/ 1178 h 1336"/>
              <a:gd name="T46" fmla="*/ 1125 w 1338"/>
              <a:gd name="T47" fmla="*/ 1062 h 1336"/>
              <a:gd name="T48" fmla="*/ 1178 w 1338"/>
              <a:gd name="T49" fmla="*/ 1026 h 1336"/>
              <a:gd name="T50" fmla="*/ 1215 w 1338"/>
              <a:gd name="T51" fmla="*/ 969 h 1336"/>
              <a:gd name="T52" fmla="*/ 1237 w 1338"/>
              <a:gd name="T53" fmla="*/ 886 h 1336"/>
              <a:gd name="T54" fmla="*/ 1296 w 1338"/>
              <a:gd name="T55" fmla="*/ 894 h 1336"/>
              <a:gd name="T56" fmla="*/ 1265 w 1338"/>
              <a:gd name="T57" fmla="*/ 746 h 1336"/>
              <a:gd name="T58" fmla="*/ 574 w 1338"/>
              <a:gd name="T59" fmla="*/ 67 h 1336"/>
              <a:gd name="T60" fmla="*/ 551 w 1338"/>
              <a:gd name="T61" fmla="*/ 12 h 1336"/>
              <a:gd name="T62" fmla="*/ 438 w 1338"/>
              <a:gd name="T63" fmla="*/ 113 h 1336"/>
              <a:gd name="T64" fmla="*/ 391 w 1338"/>
              <a:gd name="T65" fmla="*/ 56 h 1336"/>
              <a:gd name="T66" fmla="*/ 324 w 1338"/>
              <a:gd name="T67" fmla="*/ 176 h 1336"/>
              <a:gd name="T68" fmla="*/ 260 w 1338"/>
              <a:gd name="T69" fmla="*/ 182 h 1336"/>
              <a:gd name="T70" fmla="*/ 219 w 1338"/>
              <a:gd name="T71" fmla="*/ 237 h 1336"/>
              <a:gd name="T72" fmla="*/ 168 w 1338"/>
              <a:gd name="T73" fmla="*/ 312 h 1336"/>
              <a:gd name="T74" fmla="*/ 118 w 1338"/>
              <a:gd name="T75" fmla="*/ 310 h 1336"/>
              <a:gd name="T76" fmla="*/ 112 w 1338"/>
              <a:gd name="T77" fmla="*/ 440 h 1336"/>
              <a:gd name="T78" fmla="*/ 41 w 1338"/>
              <a:gd name="T79" fmla="*/ 432 h 1336"/>
              <a:gd name="T80" fmla="*/ 77 w 1338"/>
              <a:gd name="T81" fmla="*/ 574 h 1336"/>
              <a:gd name="T82" fmla="*/ 22 w 1338"/>
              <a:gd name="T83" fmla="*/ 612 h 1336"/>
              <a:gd name="T84" fmla="*/ 57 w 1338"/>
              <a:gd name="T85" fmla="*/ 697 h 1336"/>
              <a:gd name="T86" fmla="*/ 57 w 1338"/>
              <a:gd name="T87" fmla="*/ 774 h 1336"/>
              <a:gd name="T88" fmla="*/ 41 w 1338"/>
              <a:gd name="T89" fmla="*/ 819 h 1336"/>
              <a:gd name="T90" fmla="*/ 114 w 1338"/>
              <a:gd name="T91" fmla="*/ 908 h 1336"/>
              <a:gd name="T92" fmla="*/ 65 w 1338"/>
              <a:gd name="T93" fmla="*/ 953 h 1336"/>
              <a:gd name="T94" fmla="*/ 189 w 1338"/>
              <a:gd name="T95" fmla="*/ 1026 h 1336"/>
              <a:gd name="T96" fmla="*/ 160 w 1338"/>
              <a:gd name="T97" fmla="*/ 1091 h 1336"/>
              <a:gd name="T98" fmla="*/ 274 w 1338"/>
              <a:gd name="T99" fmla="*/ 1125 h 1336"/>
              <a:gd name="T100" fmla="*/ 310 w 1338"/>
              <a:gd name="T101" fmla="*/ 1178 h 1336"/>
              <a:gd name="T102" fmla="*/ 367 w 1338"/>
              <a:gd name="T103" fmla="*/ 1214 h 1336"/>
              <a:gd name="T104" fmla="*/ 450 w 1338"/>
              <a:gd name="T105" fmla="*/ 1237 h 1336"/>
              <a:gd name="T106" fmla="*/ 442 w 1338"/>
              <a:gd name="T107" fmla="*/ 1295 h 1336"/>
              <a:gd name="T108" fmla="*/ 592 w 1338"/>
              <a:gd name="T109" fmla="*/ 1265 h 1336"/>
              <a:gd name="T110" fmla="*/ 602 w 1338"/>
              <a:gd name="T111" fmla="*/ 1336 h 1336"/>
              <a:gd name="T112" fmla="*/ 592 w 1338"/>
              <a:gd name="T113" fmla="*/ 762 h 1336"/>
              <a:gd name="T114" fmla="*/ 576 w 1338"/>
              <a:gd name="T115" fmla="*/ 590 h 1336"/>
              <a:gd name="T116" fmla="*/ 598 w 1338"/>
              <a:gd name="T117" fmla="*/ 73 h 13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38"/>
              <a:gd name="T178" fmla="*/ 0 h 1336"/>
              <a:gd name="T179" fmla="*/ 1338 w 1338"/>
              <a:gd name="T180" fmla="*/ 1336 h 13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38" h="1336">
                <a:moveTo>
                  <a:pt x="1288" y="724"/>
                </a:moveTo>
                <a:lnTo>
                  <a:pt x="1288" y="724"/>
                </a:lnTo>
                <a:lnTo>
                  <a:pt x="1302" y="722"/>
                </a:lnTo>
                <a:lnTo>
                  <a:pt x="1316" y="724"/>
                </a:lnTo>
                <a:lnTo>
                  <a:pt x="1328" y="730"/>
                </a:lnTo>
                <a:lnTo>
                  <a:pt x="1338" y="734"/>
                </a:lnTo>
                <a:lnTo>
                  <a:pt x="1338" y="734"/>
                </a:lnTo>
                <a:lnTo>
                  <a:pt x="1334" y="724"/>
                </a:lnTo>
                <a:lnTo>
                  <a:pt x="1334" y="724"/>
                </a:lnTo>
                <a:lnTo>
                  <a:pt x="1324" y="703"/>
                </a:lnTo>
                <a:lnTo>
                  <a:pt x="1314" y="685"/>
                </a:lnTo>
                <a:lnTo>
                  <a:pt x="1292" y="657"/>
                </a:lnTo>
                <a:lnTo>
                  <a:pt x="1292" y="657"/>
                </a:lnTo>
                <a:lnTo>
                  <a:pt x="1279" y="640"/>
                </a:lnTo>
                <a:lnTo>
                  <a:pt x="1269" y="624"/>
                </a:lnTo>
                <a:lnTo>
                  <a:pt x="1267" y="616"/>
                </a:lnTo>
                <a:lnTo>
                  <a:pt x="1265" y="608"/>
                </a:lnTo>
                <a:lnTo>
                  <a:pt x="1263" y="598"/>
                </a:lnTo>
                <a:lnTo>
                  <a:pt x="1265" y="588"/>
                </a:lnTo>
                <a:lnTo>
                  <a:pt x="1265" y="588"/>
                </a:lnTo>
                <a:lnTo>
                  <a:pt x="1267" y="580"/>
                </a:lnTo>
                <a:lnTo>
                  <a:pt x="1271" y="571"/>
                </a:lnTo>
                <a:lnTo>
                  <a:pt x="1275" y="565"/>
                </a:lnTo>
                <a:lnTo>
                  <a:pt x="1281" y="561"/>
                </a:lnTo>
                <a:lnTo>
                  <a:pt x="1281" y="561"/>
                </a:lnTo>
                <a:lnTo>
                  <a:pt x="1294" y="557"/>
                </a:lnTo>
                <a:lnTo>
                  <a:pt x="1308" y="555"/>
                </a:lnTo>
                <a:lnTo>
                  <a:pt x="1320" y="555"/>
                </a:lnTo>
                <a:lnTo>
                  <a:pt x="1332" y="559"/>
                </a:lnTo>
                <a:lnTo>
                  <a:pt x="1332" y="559"/>
                </a:lnTo>
                <a:lnTo>
                  <a:pt x="1326" y="549"/>
                </a:lnTo>
                <a:lnTo>
                  <a:pt x="1326" y="549"/>
                </a:lnTo>
                <a:lnTo>
                  <a:pt x="1310" y="533"/>
                </a:lnTo>
                <a:lnTo>
                  <a:pt x="1296" y="519"/>
                </a:lnTo>
                <a:lnTo>
                  <a:pt x="1267" y="494"/>
                </a:lnTo>
                <a:lnTo>
                  <a:pt x="1267" y="494"/>
                </a:lnTo>
                <a:lnTo>
                  <a:pt x="1251" y="482"/>
                </a:lnTo>
                <a:lnTo>
                  <a:pt x="1239" y="470"/>
                </a:lnTo>
                <a:lnTo>
                  <a:pt x="1233" y="462"/>
                </a:lnTo>
                <a:lnTo>
                  <a:pt x="1229" y="454"/>
                </a:lnTo>
                <a:lnTo>
                  <a:pt x="1225" y="446"/>
                </a:lnTo>
                <a:lnTo>
                  <a:pt x="1225" y="436"/>
                </a:lnTo>
                <a:lnTo>
                  <a:pt x="1225" y="436"/>
                </a:lnTo>
                <a:lnTo>
                  <a:pt x="1223" y="428"/>
                </a:lnTo>
                <a:lnTo>
                  <a:pt x="1225" y="419"/>
                </a:lnTo>
                <a:lnTo>
                  <a:pt x="1229" y="413"/>
                </a:lnTo>
                <a:lnTo>
                  <a:pt x="1233" y="407"/>
                </a:lnTo>
                <a:lnTo>
                  <a:pt x="1233" y="407"/>
                </a:lnTo>
                <a:lnTo>
                  <a:pt x="1245" y="399"/>
                </a:lnTo>
                <a:lnTo>
                  <a:pt x="1257" y="393"/>
                </a:lnTo>
                <a:lnTo>
                  <a:pt x="1269" y="391"/>
                </a:lnTo>
                <a:lnTo>
                  <a:pt x="1279" y="391"/>
                </a:lnTo>
                <a:lnTo>
                  <a:pt x="1279" y="391"/>
                </a:lnTo>
                <a:lnTo>
                  <a:pt x="1273" y="385"/>
                </a:lnTo>
                <a:lnTo>
                  <a:pt x="1273" y="385"/>
                </a:lnTo>
                <a:lnTo>
                  <a:pt x="1253" y="371"/>
                </a:lnTo>
                <a:lnTo>
                  <a:pt x="1235" y="361"/>
                </a:lnTo>
                <a:lnTo>
                  <a:pt x="1202" y="346"/>
                </a:lnTo>
                <a:lnTo>
                  <a:pt x="1202" y="346"/>
                </a:lnTo>
                <a:lnTo>
                  <a:pt x="1184" y="338"/>
                </a:lnTo>
                <a:lnTo>
                  <a:pt x="1168" y="328"/>
                </a:lnTo>
                <a:lnTo>
                  <a:pt x="1160" y="324"/>
                </a:lnTo>
                <a:lnTo>
                  <a:pt x="1154" y="318"/>
                </a:lnTo>
                <a:lnTo>
                  <a:pt x="1150" y="310"/>
                </a:lnTo>
                <a:lnTo>
                  <a:pt x="1146" y="302"/>
                </a:lnTo>
                <a:lnTo>
                  <a:pt x="1146" y="302"/>
                </a:lnTo>
                <a:lnTo>
                  <a:pt x="1142" y="292"/>
                </a:lnTo>
                <a:lnTo>
                  <a:pt x="1142" y="284"/>
                </a:lnTo>
                <a:lnTo>
                  <a:pt x="1144" y="277"/>
                </a:lnTo>
                <a:lnTo>
                  <a:pt x="1146" y="269"/>
                </a:lnTo>
                <a:lnTo>
                  <a:pt x="1146" y="269"/>
                </a:lnTo>
                <a:lnTo>
                  <a:pt x="1154" y="259"/>
                </a:lnTo>
                <a:lnTo>
                  <a:pt x="1166" y="251"/>
                </a:lnTo>
                <a:lnTo>
                  <a:pt x="1178" y="245"/>
                </a:lnTo>
                <a:lnTo>
                  <a:pt x="1188" y="241"/>
                </a:lnTo>
                <a:lnTo>
                  <a:pt x="1188" y="241"/>
                </a:lnTo>
                <a:lnTo>
                  <a:pt x="1178" y="237"/>
                </a:lnTo>
                <a:lnTo>
                  <a:pt x="1178" y="237"/>
                </a:lnTo>
                <a:lnTo>
                  <a:pt x="1158" y="229"/>
                </a:lnTo>
                <a:lnTo>
                  <a:pt x="1137" y="225"/>
                </a:lnTo>
                <a:lnTo>
                  <a:pt x="1101" y="219"/>
                </a:lnTo>
                <a:lnTo>
                  <a:pt x="1101" y="219"/>
                </a:lnTo>
                <a:lnTo>
                  <a:pt x="1081" y="217"/>
                </a:lnTo>
                <a:lnTo>
                  <a:pt x="1062" y="211"/>
                </a:lnTo>
                <a:lnTo>
                  <a:pt x="1054" y="209"/>
                </a:lnTo>
                <a:lnTo>
                  <a:pt x="1046" y="202"/>
                </a:lnTo>
                <a:lnTo>
                  <a:pt x="1040" y="198"/>
                </a:lnTo>
                <a:lnTo>
                  <a:pt x="1034" y="190"/>
                </a:lnTo>
                <a:lnTo>
                  <a:pt x="1034" y="190"/>
                </a:lnTo>
                <a:lnTo>
                  <a:pt x="1030" y="182"/>
                </a:lnTo>
                <a:lnTo>
                  <a:pt x="1026" y="174"/>
                </a:lnTo>
                <a:lnTo>
                  <a:pt x="1026" y="168"/>
                </a:lnTo>
                <a:lnTo>
                  <a:pt x="1026" y="160"/>
                </a:lnTo>
                <a:lnTo>
                  <a:pt x="1026" y="160"/>
                </a:lnTo>
                <a:lnTo>
                  <a:pt x="1032" y="148"/>
                </a:lnTo>
                <a:lnTo>
                  <a:pt x="1040" y="136"/>
                </a:lnTo>
                <a:lnTo>
                  <a:pt x="1050" y="127"/>
                </a:lnTo>
                <a:lnTo>
                  <a:pt x="1060" y="121"/>
                </a:lnTo>
                <a:lnTo>
                  <a:pt x="1060" y="121"/>
                </a:lnTo>
                <a:lnTo>
                  <a:pt x="1050" y="119"/>
                </a:lnTo>
                <a:lnTo>
                  <a:pt x="1050" y="119"/>
                </a:lnTo>
                <a:lnTo>
                  <a:pt x="1026" y="117"/>
                </a:lnTo>
                <a:lnTo>
                  <a:pt x="1006" y="117"/>
                </a:lnTo>
                <a:lnTo>
                  <a:pt x="969" y="121"/>
                </a:lnTo>
                <a:lnTo>
                  <a:pt x="969" y="121"/>
                </a:lnTo>
                <a:lnTo>
                  <a:pt x="949" y="125"/>
                </a:lnTo>
                <a:lnTo>
                  <a:pt x="931" y="125"/>
                </a:lnTo>
                <a:lnTo>
                  <a:pt x="923" y="123"/>
                </a:lnTo>
                <a:lnTo>
                  <a:pt x="914" y="121"/>
                </a:lnTo>
                <a:lnTo>
                  <a:pt x="906" y="117"/>
                </a:lnTo>
                <a:lnTo>
                  <a:pt x="898" y="111"/>
                </a:lnTo>
                <a:lnTo>
                  <a:pt x="898" y="111"/>
                </a:lnTo>
                <a:lnTo>
                  <a:pt x="890" y="105"/>
                </a:lnTo>
                <a:lnTo>
                  <a:pt x="886" y="99"/>
                </a:lnTo>
                <a:lnTo>
                  <a:pt x="884" y="91"/>
                </a:lnTo>
                <a:lnTo>
                  <a:pt x="882" y="85"/>
                </a:lnTo>
                <a:lnTo>
                  <a:pt x="882" y="85"/>
                </a:lnTo>
                <a:lnTo>
                  <a:pt x="884" y="71"/>
                </a:lnTo>
                <a:lnTo>
                  <a:pt x="890" y="59"/>
                </a:lnTo>
                <a:lnTo>
                  <a:pt x="898" y="48"/>
                </a:lnTo>
                <a:lnTo>
                  <a:pt x="904" y="38"/>
                </a:lnTo>
                <a:lnTo>
                  <a:pt x="904" y="38"/>
                </a:lnTo>
                <a:lnTo>
                  <a:pt x="894" y="40"/>
                </a:lnTo>
                <a:lnTo>
                  <a:pt x="894" y="40"/>
                </a:lnTo>
                <a:lnTo>
                  <a:pt x="872" y="44"/>
                </a:lnTo>
                <a:lnTo>
                  <a:pt x="852" y="50"/>
                </a:lnTo>
                <a:lnTo>
                  <a:pt x="819" y="63"/>
                </a:lnTo>
                <a:lnTo>
                  <a:pt x="819" y="63"/>
                </a:lnTo>
                <a:lnTo>
                  <a:pt x="799" y="71"/>
                </a:lnTo>
                <a:lnTo>
                  <a:pt x="781" y="75"/>
                </a:lnTo>
                <a:lnTo>
                  <a:pt x="773" y="77"/>
                </a:lnTo>
                <a:lnTo>
                  <a:pt x="764" y="77"/>
                </a:lnTo>
                <a:lnTo>
                  <a:pt x="754" y="75"/>
                </a:lnTo>
                <a:lnTo>
                  <a:pt x="746" y="73"/>
                </a:lnTo>
                <a:lnTo>
                  <a:pt x="746" y="73"/>
                </a:lnTo>
                <a:lnTo>
                  <a:pt x="738" y="67"/>
                </a:lnTo>
                <a:lnTo>
                  <a:pt x="732" y="63"/>
                </a:lnTo>
                <a:lnTo>
                  <a:pt x="728" y="56"/>
                </a:lnTo>
                <a:lnTo>
                  <a:pt x="724" y="48"/>
                </a:lnTo>
                <a:lnTo>
                  <a:pt x="724" y="48"/>
                </a:lnTo>
                <a:lnTo>
                  <a:pt x="722" y="34"/>
                </a:lnTo>
                <a:lnTo>
                  <a:pt x="726" y="22"/>
                </a:lnTo>
                <a:lnTo>
                  <a:pt x="730" y="10"/>
                </a:lnTo>
                <a:lnTo>
                  <a:pt x="734" y="0"/>
                </a:lnTo>
                <a:lnTo>
                  <a:pt x="734" y="0"/>
                </a:lnTo>
                <a:lnTo>
                  <a:pt x="724" y="4"/>
                </a:lnTo>
                <a:lnTo>
                  <a:pt x="724" y="4"/>
                </a:lnTo>
                <a:lnTo>
                  <a:pt x="706" y="12"/>
                </a:lnTo>
                <a:lnTo>
                  <a:pt x="689" y="22"/>
                </a:lnTo>
                <a:lnTo>
                  <a:pt x="689" y="549"/>
                </a:lnTo>
                <a:lnTo>
                  <a:pt x="689" y="549"/>
                </a:lnTo>
                <a:lnTo>
                  <a:pt x="710" y="555"/>
                </a:lnTo>
                <a:lnTo>
                  <a:pt x="728" y="563"/>
                </a:lnTo>
                <a:lnTo>
                  <a:pt x="746" y="576"/>
                </a:lnTo>
                <a:lnTo>
                  <a:pt x="760" y="590"/>
                </a:lnTo>
                <a:lnTo>
                  <a:pt x="773" y="606"/>
                </a:lnTo>
                <a:lnTo>
                  <a:pt x="783" y="626"/>
                </a:lnTo>
                <a:lnTo>
                  <a:pt x="787" y="647"/>
                </a:lnTo>
                <a:lnTo>
                  <a:pt x="789" y="669"/>
                </a:lnTo>
                <a:lnTo>
                  <a:pt x="789" y="669"/>
                </a:lnTo>
                <a:lnTo>
                  <a:pt x="787" y="691"/>
                </a:lnTo>
                <a:lnTo>
                  <a:pt x="783" y="711"/>
                </a:lnTo>
                <a:lnTo>
                  <a:pt x="773" y="730"/>
                </a:lnTo>
                <a:lnTo>
                  <a:pt x="760" y="746"/>
                </a:lnTo>
                <a:lnTo>
                  <a:pt x="746" y="762"/>
                </a:lnTo>
                <a:lnTo>
                  <a:pt x="728" y="772"/>
                </a:lnTo>
                <a:lnTo>
                  <a:pt x="710" y="782"/>
                </a:lnTo>
                <a:lnTo>
                  <a:pt x="689" y="788"/>
                </a:lnTo>
                <a:lnTo>
                  <a:pt x="689" y="1285"/>
                </a:lnTo>
                <a:lnTo>
                  <a:pt x="689" y="1285"/>
                </a:lnTo>
                <a:lnTo>
                  <a:pt x="704" y="1275"/>
                </a:lnTo>
                <a:lnTo>
                  <a:pt x="718" y="1269"/>
                </a:lnTo>
                <a:lnTo>
                  <a:pt x="732" y="1265"/>
                </a:lnTo>
                <a:lnTo>
                  <a:pt x="740" y="1263"/>
                </a:lnTo>
                <a:lnTo>
                  <a:pt x="748" y="1265"/>
                </a:lnTo>
                <a:lnTo>
                  <a:pt x="748" y="1265"/>
                </a:lnTo>
                <a:lnTo>
                  <a:pt x="756" y="1267"/>
                </a:lnTo>
                <a:lnTo>
                  <a:pt x="764" y="1269"/>
                </a:lnTo>
                <a:lnTo>
                  <a:pt x="770" y="1275"/>
                </a:lnTo>
                <a:lnTo>
                  <a:pt x="775" y="1281"/>
                </a:lnTo>
                <a:lnTo>
                  <a:pt x="775" y="1281"/>
                </a:lnTo>
                <a:lnTo>
                  <a:pt x="781" y="1293"/>
                </a:lnTo>
                <a:lnTo>
                  <a:pt x="781" y="1308"/>
                </a:lnTo>
                <a:lnTo>
                  <a:pt x="781" y="1320"/>
                </a:lnTo>
                <a:lnTo>
                  <a:pt x="779" y="1332"/>
                </a:lnTo>
                <a:lnTo>
                  <a:pt x="779" y="1332"/>
                </a:lnTo>
                <a:lnTo>
                  <a:pt x="787" y="1326"/>
                </a:lnTo>
                <a:lnTo>
                  <a:pt x="787" y="1326"/>
                </a:lnTo>
                <a:lnTo>
                  <a:pt x="805" y="1310"/>
                </a:lnTo>
                <a:lnTo>
                  <a:pt x="819" y="1295"/>
                </a:lnTo>
                <a:lnTo>
                  <a:pt x="841" y="1267"/>
                </a:lnTo>
                <a:lnTo>
                  <a:pt x="841" y="1267"/>
                </a:lnTo>
                <a:lnTo>
                  <a:pt x="854" y="1251"/>
                </a:lnTo>
                <a:lnTo>
                  <a:pt x="868" y="1239"/>
                </a:lnTo>
                <a:lnTo>
                  <a:pt x="874" y="1232"/>
                </a:lnTo>
                <a:lnTo>
                  <a:pt x="882" y="1228"/>
                </a:lnTo>
                <a:lnTo>
                  <a:pt x="890" y="1224"/>
                </a:lnTo>
                <a:lnTo>
                  <a:pt x="900" y="1222"/>
                </a:lnTo>
                <a:lnTo>
                  <a:pt x="900" y="1222"/>
                </a:lnTo>
                <a:lnTo>
                  <a:pt x="908" y="1222"/>
                </a:lnTo>
                <a:lnTo>
                  <a:pt x="916" y="1224"/>
                </a:lnTo>
                <a:lnTo>
                  <a:pt x="925" y="1228"/>
                </a:lnTo>
                <a:lnTo>
                  <a:pt x="931" y="1232"/>
                </a:lnTo>
                <a:lnTo>
                  <a:pt x="931" y="1232"/>
                </a:lnTo>
                <a:lnTo>
                  <a:pt x="939" y="1243"/>
                </a:lnTo>
                <a:lnTo>
                  <a:pt x="943" y="1257"/>
                </a:lnTo>
                <a:lnTo>
                  <a:pt x="945" y="1269"/>
                </a:lnTo>
                <a:lnTo>
                  <a:pt x="947" y="1279"/>
                </a:lnTo>
                <a:lnTo>
                  <a:pt x="947" y="1279"/>
                </a:lnTo>
                <a:lnTo>
                  <a:pt x="953" y="1273"/>
                </a:lnTo>
                <a:lnTo>
                  <a:pt x="953" y="1273"/>
                </a:lnTo>
                <a:lnTo>
                  <a:pt x="965" y="1253"/>
                </a:lnTo>
                <a:lnTo>
                  <a:pt x="975" y="1235"/>
                </a:lnTo>
                <a:lnTo>
                  <a:pt x="991" y="1202"/>
                </a:lnTo>
                <a:lnTo>
                  <a:pt x="991" y="1202"/>
                </a:lnTo>
                <a:lnTo>
                  <a:pt x="1000" y="1184"/>
                </a:lnTo>
                <a:lnTo>
                  <a:pt x="1008" y="1168"/>
                </a:lnTo>
                <a:lnTo>
                  <a:pt x="1014" y="1159"/>
                </a:lnTo>
                <a:lnTo>
                  <a:pt x="1020" y="1153"/>
                </a:lnTo>
                <a:lnTo>
                  <a:pt x="1028" y="1149"/>
                </a:lnTo>
                <a:lnTo>
                  <a:pt x="1036" y="1145"/>
                </a:lnTo>
                <a:lnTo>
                  <a:pt x="1036" y="1145"/>
                </a:lnTo>
                <a:lnTo>
                  <a:pt x="1044" y="1141"/>
                </a:lnTo>
                <a:lnTo>
                  <a:pt x="1052" y="1141"/>
                </a:lnTo>
                <a:lnTo>
                  <a:pt x="1060" y="1143"/>
                </a:lnTo>
                <a:lnTo>
                  <a:pt x="1066" y="1145"/>
                </a:lnTo>
                <a:lnTo>
                  <a:pt x="1066" y="1145"/>
                </a:lnTo>
                <a:lnTo>
                  <a:pt x="1079" y="1153"/>
                </a:lnTo>
                <a:lnTo>
                  <a:pt x="1087" y="1166"/>
                </a:lnTo>
                <a:lnTo>
                  <a:pt x="1091" y="1178"/>
                </a:lnTo>
                <a:lnTo>
                  <a:pt x="1095" y="1188"/>
                </a:lnTo>
                <a:lnTo>
                  <a:pt x="1095" y="1188"/>
                </a:lnTo>
                <a:lnTo>
                  <a:pt x="1099" y="1178"/>
                </a:lnTo>
                <a:lnTo>
                  <a:pt x="1099" y="1178"/>
                </a:lnTo>
                <a:lnTo>
                  <a:pt x="1107" y="1155"/>
                </a:lnTo>
                <a:lnTo>
                  <a:pt x="1113" y="1137"/>
                </a:lnTo>
                <a:lnTo>
                  <a:pt x="1117" y="1101"/>
                </a:lnTo>
                <a:lnTo>
                  <a:pt x="1117" y="1101"/>
                </a:lnTo>
                <a:lnTo>
                  <a:pt x="1121" y="1080"/>
                </a:lnTo>
                <a:lnTo>
                  <a:pt x="1125" y="1062"/>
                </a:lnTo>
                <a:lnTo>
                  <a:pt x="1129" y="1054"/>
                </a:lnTo>
                <a:lnTo>
                  <a:pt x="1133" y="1046"/>
                </a:lnTo>
                <a:lnTo>
                  <a:pt x="1139" y="1040"/>
                </a:lnTo>
                <a:lnTo>
                  <a:pt x="1148" y="1034"/>
                </a:lnTo>
                <a:lnTo>
                  <a:pt x="1148" y="1034"/>
                </a:lnTo>
                <a:lnTo>
                  <a:pt x="1154" y="1028"/>
                </a:lnTo>
                <a:lnTo>
                  <a:pt x="1162" y="1026"/>
                </a:lnTo>
                <a:lnTo>
                  <a:pt x="1170" y="1026"/>
                </a:lnTo>
                <a:lnTo>
                  <a:pt x="1178" y="1026"/>
                </a:lnTo>
                <a:lnTo>
                  <a:pt x="1178" y="1026"/>
                </a:lnTo>
                <a:lnTo>
                  <a:pt x="1190" y="1032"/>
                </a:lnTo>
                <a:lnTo>
                  <a:pt x="1200" y="1040"/>
                </a:lnTo>
                <a:lnTo>
                  <a:pt x="1208" y="1050"/>
                </a:lnTo>
                <a:lnTo>
                  <a:pt x="1215" y="1060"/>
                </a:lnTo>
                <a:lnTo>
                  <a:pt x="1215" y="1060"/>
                </a:lnTo>
                <a:lnTo>
                  <a:pt x="1217" y="1050"/>
                </a:lnTo>
                <a:lnTo>
                  <a:pt x="1217" y="1050"/>
                </a:lnTo>
                <a:lnTo>
                  <a:pt x="1219" y="1026"/>
                </a:lnTo>
                <a:lnTo>
                  <a:pt x="1219" y="1005"/>
                </a:lnTo>
                <a:lnTo>
                  <a:pt x="1215" y="969"/>
                </a:lnTo>
                <a:lnTo>
                  <a:pt x="1215" y="969"/>
                </a:lnTo>
                <a:lnTo>
                  <a:pt x="1212" y="949"/>
                </a:lnTo>
                <a:lnTo>
                  <a:pt x="1212" y="930"/>
                </a:lnTo>
                <a:lnTo>
                  <a:pt x="1212" y="922"/>
                </a:lnTo>
                <a:lnTo>
                  <a:pt x="1215" y="914"/>
                </a:lnTo>
                <a:lnTo>
                  <a:pt x="1219" y="906"/>
                </a:lnTo>
                <a:lnTo>
                  <a:pt x="1225" y="898"/>
                </a:lnTo>
                <a:lnTo>
                  <a:pt x="1225" y="898"/>
                </a:lnTo>
                <a:lnTo>
                  <a:pt x="1231" y="890"/>
                </a:lnTo>
                <a:lnTo>
                  <a:pt x="1237" y="886"/>
                </a:lnTo>
                <a:lnTo>
                  <a:pt x="1245" y="884"/>
                </a:lnTo>
                <a:lnTo>
                  <a:pt x="1253" y="882"/>
                </a:lnTo>
                <a:lnTo>
                  <a:pt x="1253" y="882"/>
                </a:lnTo>
                <a:lnTo>
                  <a:pt x="1265" y="884"/>
                </a:lnTo>
                <a:lnTo>
                  <a:pt x="1279" y="890"/>
                </a:lnTo>
                <a:lnTo>
                  <a:pt x="1290" y="898"/>
                </a:lnTo>
                <a:lnTo>
                  <a:pt x="1298" y="904"/>
                </a:lnTo>
                <a:lnTo>
                  <a:pt x="1298" y="904"/>
                </a:lnTo>
                <a:lnTo>
                  <a:pt x="1296" y="894"/>
                </a:lnTo>
                <a:lnTo>
                  <a:pt x="1296" y="894"/>
                </a:lnTo>
                <a:lnTo>
                  <a:pt x="1294" y="872"/>
                </a:lnTo>
                <a:lnTo>
                  <a:pt x="1288" y="851"/>
                </a:lnTo>
                <a:lnTo>
                  <a:pt x="1273" y="817"/>
                </a:lnTo>
                <a:lnTo>
                  <a:pt x="1273" y="817"/>
                </a:lnTo>
                <a:lnTo>
                  <a:pt x="1267" y="799"/>
                </a:lnTo>
                <a:lnTo>
                  <a:pt x="1261" y="780"/>
                </a:lnTo>
                <a:lnTo>
                  <a:pt x="1259" y="772"/>
                </a:lnTo>
                <a:lnTo>
                  <a:pt x="1261" y="764"/>
                </a:lnTo>
                <a:lnTo>
                  <a:pt x="1261" y="754"/>
                </a:lnTo>
                <a:lnTo>
                  <a:pt x="1265" y="746"/>
                </a:lnTo>
                <a:lnTo>
                  <a:pt x="1265" y="746"/>
                </a:lnTo>
                <a:lnTo>
                  <a:pt x="1269" y="738"/>
                </a:lnTo>
                <a:lnTo>
                  <a:pt x="1275" y="732"/>
                </a:lnTo>
                <a:lnTo>
                  <a:pt x="1281" y="728"/>
                </a:lnTo>
                <a:lnTo>
                  <a:pt x="1288" y="724"/>
                </a:lnTo>
                <a:lnTo>
                  <a:pt x="1288" y="724"/>
                </a:lnTo>
                <a:close/>
                <a:moveTo>
                  <a:pt x="588" y="73"/>
                </a:moveTo>
                <a:lnTo>
                  <a:pt x="588" y="73"/>
                </a:lnTo>
                <a:lnTo>
                  <a:pt x="580" y="71"/>
                </a:lnTo>
                <a:lnTo>
                  <a:pt x="574" y="67"/>
                </a:lnTo>
                <a:lnTo>
                  <a:pt x="568" y="63"/>
                </a:lnTo>
                <a:lnTo>
                  <a:pt x="562" y="54"/>
                </a:lnTo>
                <a:lnTo>
                  <a:pt x="562" y="54"/>
                </a:lnTo>
                <a:lnTo>
                  <a:pt x="558" y="42"/>
                </a:lnTo>
                <a:lnTo>
                  <a:pt x="556" y="28"/>
                </a:lnTo>
                <a:lnTo>
                  <a:pt x="558" y="16"/>
                </a:lnTo>
                <a:lnTo>
                  <a:pt x="560" y="6"/>
                </a:lnTo>
                <a:lnTo>
                  <a:pt x="560" y="6"/>
                </a:lnTo>
                <a:lnTo>
                  <a:pt x="551" y="12"/>
                </a:lnTo>
                <a:lnTo>
                  <a:pt x="551" y="12"/>
                </a:lnTo>
                <a:lnTo>
                  <a:pt x="533" y="26"/>
                </a:lnTo>
                <a:lnTo>
                  <a:pt x="519" y="40"/>
                </a:lnTo>
                <a:lnTo>
                  <a:pt x="495" y="69"/>
                </a:lnTo>
                <a:lnTo>
                  <a:pt x="495" y="69"/>
                </a:lnTo>
                <a:lnTo>
                  <a:pt x="483" y="85"/>
                </a:lnTo>
                <a:lnTo>
                  <a:pt x="470" y="99"/>
                </a:lnTo>
                <a:lnTo>
                  <a:pt x="462" y="103"/>
                </a:lnTo>
                <a:lnTo>
                  <a:pt x="456" y="107"/>
                </a:lnTo>
                <a:lnTo>
                  <a:pt x="446" y="111"/>
                </a:lnTo>
                <a:lnTo>
                  <a:pt x="438" y="113"/>
                </a:lnTo>
                <a:lnTo>
                  <a:pt x="438" y="113"/>
                </a:lnTo>
                <a:lnTo>
                  <a:pt x="428" y="113"/>
                </a:lnTo>
                <a:lnTo>
                  <a:pt x="420" y="111"/>
                </a:lnTo>
                <a:lnTo>
                  <a:pt x="414" y="109"/>
                </a:lnTo>
                <a:lnTo>
                  <a:pt x="408" y="103"/>
                </a:lnTo>
                <a:lnTo>
                  <a:pt x="408" y="103"/>
                </a:lnTo>
                <a:lnTo>
                  <a:pt x="399" y="93"/>
                </a:lnTo>
                <a:lnTo>
                  <a:pt x="393" y="81"/>
                </a:lnTo>
                <a:lnTo>
                  <a:pt x="391" y="67"/>
                </a:lnTo>
                <a:lnTo>
                  <a:pt x="391" y="56"/>
                </a:lnTo>
                <a:lnTo>
                  <a:pt x="391" y="56"/>
                </a:lnTo>
                <a:lnTo>
                  <a:pt x="385" y="65"/>
                </a:lnTo>
                <a:lnTo>
                  <a:pt x="385" y="65"/>
                </a:lnTo>
                <a:lnTo>
                  <a:pt x="371" y="83"/>
                </a:lnTo>
                <a:lnTo>
                  <a:pt x="361" y="101"/>
                </a:lnTo>
                <a:lnTo>
                  <a:pt x="347" y="134"/>
                </a:lnTo>
                <a:lnTo>
                  <a:pt x="347" y="134"/>
                </a:lnTo>
                <a:lnTo>
                  <a:pt x="339" y="154"/>
                </a:lnTo>
                <a:lnTo>
                  <a:pt x="328" y="170"/>
                </a:lnTo>
                <a:lnTo>
                  <a:pt x="324" y="176"/>
                </a:lnTo>
                <a:lnTo>
                  <a:pt x="318" y="182"/>
                </a:lnTo>
                <a:lnTo>
                  <a:pt x="310" y="188"/>
                </a:lnTo>
                <a:lnTo>
                  <a:pt x="302" y="192"/>
                </a:lnTo>
                <a:lnTo>
                  <a:pt x="302" y="192"/>
                </a:lnTo>
                <a:lnTo>
                  <a:pt x="292" y="194"/>
                </a:lnTo>
                <a:lnTo>
                  <a:pt x="284" y="194"/>
                </a:lnTo>
                <a:lnTo>
                  <a:pt x="278" y="194"/>
                </a:lnTo>
                <a:lnTo>
                  <a:pt x="270" y="190"/>
                </a:lnTo>
                <a:lnTo>
                  <a:pt x="270" y="190"/>
                </a:lnTo>
                <a:lnTo>
                  <a:pt x="260" y="182"/>
                </a:lnTo>
                <a:lnTo>
                  <a:pt x="251" y="172"/>
                </a:lnTo>
                <a:lnTo>
                  <a:pt x="245" y="160"/>
                </a:lnTo>
                <a:lnTo>
                  <a:pt x="241" y="150"/>
                </a:lnTo>
                <a:lnTo>
                  <a:pt x="241" y="150"/>
                </a:lnTo>
                <a:lnTo>
                  <a:pt x="237" y="158"/>
                </a:lnTo>
                <a:lnTo>
                  <a:pt x="237" y="158"/>
                </a:lnTo>
                <a:lnTo>
                  <a:pt x="229" y="180"/>
                </a:lnTo>
                <a:lnTo>
                  <a:pt x="225" y="200"/>
                </a:lnTo>
                <a:lnTo>
                  <a:pt x="219" y="237"/>
                </a:lnTo>
                <a:lnTo>
                  <a:pt x="219" y="237"/>
                </a:lnTo>
                <a:lnTo>
                  <a:pt x="217" y="255"/>
                </a:lnTo>
                <a:lnTo>
                  <a:pt x="211" y="273"/>
                </a:lnTo>
                <a:lnTo>
                  <a:pt x="209" y="282"/>
                </a:lnTo>
                <a:lnTo>
                  <a:pt x="205" y="290"/>
                </a:lnTo>
                <a:lnTo>
                  <a:pt x="199" y="298"/>
                </a:lnTo>
                <a:lnTo>
                  <a:pt x="191" y="304"/>
                </a:lnTo>
                <a:lnTo>
                  <a:pt x="191" y="304"/>
                </a:lnTo>
                <a:lnTo>
                  <a:pt x="182" y="308"/>
                </a:lnTo>
                <a:lnTo>
                  <a:pt x="176" y="310"/>
                </a:lnTo>
                <a:lnTo>
                  <a:pt x="168" y="312"/>
                </a:lnTo>
                <a:lnTo>
                  <a:pt x="160" y="310"/>
                </a:lnTo>
                <a:lnTo>
                  <a:pt x="160" y="310"/>
                </a:lnTo>
                <a:lnTo>
                  <a:pt x="148" y="304"/>
                </a:lnTo>
                <a:lnTo>
                  <a:pt x="138" y="296"/>
                </a:lnTo>
                <a:lnTo>
                  <a:pt x="128" y="286"/>
                </a:lnTo>
                <a:lnTo>
                  <a:pt x="122" y="277"/>
                </a:lnTo>
                <a:lnTo>
                  <a:pt x="122" y="277"/>
                </a:lnTo>
                <a:lnTo>
                  <a:pt x="120" y="288"/>
                </a:lnTo>
                <a:lnTo>
                  <a:pt x="120" y="288"/>
                </a:lnTo>
                <a:lnTo>
                  <a:pt x="118" y="310"/>
                </a:lnTo>
                <a:lnTo>
                  <a:pt x="120" y="330"/>
                </a:lnTo>
                <a:lnTo>
                  <a:pt x="122" y="367"/>
                </a:lnTo>
                <a:lnTo>
                  <a:pt x="122" y="367"/>
                </a:lnTo>
                <a:lnTo>
                  <a:pt x="126" y="387"/>
                </a:lnTo>
                <a:lnTo>
                  <a:pt x="126" y="405"/>
                </a:lnTo>
                <a:lnTo>
                  <a:pt x="124" y="415"/>
                </a:lnTo>
                <a:lnTo>
                  <a:pt x="122" y="423"/>
                </a:lnTo>
                <a:lnTo>
                  <a:pt x="118" y="432"/>
                </a:lnTo>
                <a:lnTo>
                  <a:pt x="112" y="440"/>
                </a:lnTo>
                <a:lnTo>
                  <a:pt x="112" y="440"/>
                </a:lnTo>
                <a:lnTo>
                  <a:pt x="105" y="446"/>
                </a:lnTo>
                <a:lnTo>
                  <a:pt x="99" y="450"/>
                </a:lnTo>
                <a:lnTo>
                  <a:pt x="93" y="454"/>
                </a:lnTo>
                <a:lnTo>
                  <a:pt x="85" y="454"/>
                </a:lnTo>
                <a:lnTo>
                  <a:pt x="85" y="454"/>
                </a:lnTo>
                <a:lnTo>
                  <a:pt x="71" y="452"/>
                </a:lnTo>
                <a:lnTo>
                  <a:pt x="59" y="446"/>
                </a:lnTo>
                <a:lnTo>
                  <a:pt x="49" y="440"/>
                </a:lnTo>
                <a:lnTo>
                  <a:pt x="41" y="432"/>
                </a:lnTo>
                <a:lnTo>
                  <a:pt x="41" y="432"/>
                </a:lnTo>
                <a:lnTo>
                  <a:pt x="41" y="442"/>
                </a:lnTo>
                <a:lnTo>
                  <a:pt x="41" y="442"/>
                </a:lnTo>
                <a:lnTo>
                  <a:pt x="45" y="464"/>
                </a:lnTo>
                <a:lnTo>
                  <a:pt x="51" y="484"/>
                </a:lnTo>
                <a:lnTo>
                  <a:pt x="63" y="519"/>
                </a:lnTo>
                <a:lnTo>
                  <a:pt x="63" y="519"/>
                </a:lnTo>
                <a:lnTo>
                  <a:pt x="71" y="537"/>
                </a:lnTo>
                <a:lnTo>
                  <a:pt x="75" y="555"/>
                </a:lnTo>
                <a:lnTo>
                  <a:pt x="77" y="563"/>
                </a:lnTo>
                <a:lnTo>
                  <a:pt x="77" y="574"/>
                </a:lnTo>
                <a:lnTo>
                  <a:pt x="75" y="582"/>
                </a:lnTo>
                <a:lnTo>
                  <a:pt x="73" y="592"/>
                </a:lnTo>
                <a:lnTo>
                  <a:pt x="73" y="592"/>
                </a:lnTo>
                <a:lnTo>
                  <a:pt x="67" y="598"/>
                </a:lnTo>
                <a:lnTo>
                  <a:pt x="63" y="606"/>
                </a:lnTo>
                <a:lnTo>
                  <a:pt x="57" y="610"/>
                </a:lnTo>
                <a:lnTo>
                  <a:pt x="49" y="612"/>
                </a:lnTo>
                <a:lnTo>
                  <a:pt x="49" y="612"/>
                </a:lnTo>
                <a:lnTo>
                  <a:pt x="36" y="614"/>
                </a:lnTo>
                <a:lnTo>
                  <a:pt x="22" y="612"/>
                </a:lnTo>
                <a:lnTo>
                  <a:pt x="10" y="608"/>
                </a:lnTo>
                <a:lnTo>
                  <a:pt x="0" y="602"/>
                </a:lnTo>
                <a:lnTo>
                  <a:pt x="0" y="602"/>
                </a:lnTo>
                <a:lnTo>
                  <a:pt x="4" y="612"/>
                </a:lnTo>
                <a:lnTo>
                  <a:pt x="4" y="612"/>
                </a:lnTo>
                <a:lnTo>
                  <a:pt x="12" y="632"/>
                </a:lnTo>
                <a:lnTo>
                  <a:pt x="24" y="651"/>
                </a:lnTo>
                <a:lnTo>
                  <a:pt x="45" y="681"/>
                </a:lnTo>
                <a:lnTo>
                  <a:pt x="45" y="681"/>
                </a:lnTo>
                <a:lnTo>
                  <a:pt x="57" y="697"/>
                </a:lnTo>
                <a:lnTo>
                  <a:pt x="67" y="713"/>
                </a:lnTo>
                <a:lnTo>
                  <a:pt x="71" y="722"/>
                </a:lnTo>
                <a:lnTo>
                  <a:pt x="73" y="730"/>
                </a:lnTo>
                <a:lnTo>
                  <a:pt x="73" y="738"/>
                </a:lnTo>
                <a:lnTo>
                  <a:pt x="73" y="748"/>
                </a:lnTo>
                <a:lnTo>
                  <a:pt x="73" y="748"/>
                </a:lnTo>
                <a:lnTo>
                  <a:pt x="71" y="756"/>
                </a:lnTo>
                <a:lnTo>
                  <a:pt x="67" y="764"/>
                </a:lnTo>
                <a:lnTo>
                  <a:pt x="63" y="770"/>
                </a:lnTo>
                <a:lnTo>
                  <a:pt x="57" y="774"/>
                </a:lnTo>
                <a:lnTo>
                  <a:pt x="57" y="774"/>
                </a:lnTo>
                <a:lnTo>
                  <a:pt x="43" y="780"/>
                </a:lnTo>
                <a:lnTo>
                  <a:pt x="30" y="780"/>
                </a:lnTo>
                <a:lnTo>
                  <a:pt x="16" y="780"/>
                </a:lnTo>
                <a:lnTo>
                  <a:pt x="6" y="778"/>
                </a:lnTo>
                <a:lnTo>
                  <a:pt x="6" y="778"/>
                </a:lnTo>
                <a:lnTo>
                  <a:pt x="12" y="786"/>
                </a:lnTo>
                <a:lnTo>
                  <a:pt x="12" y="786"/>
                </a:lnTo>
                <a:lnTo>
                  <a:pt x="26" y="805"/>
                </a:lnTo>
                <a:lnTo>
                  <a:pt x="41" y="819"/>
                </a:lnTo>
                <a:lnTo>
                  <a:pt x="69" y="841"/>
                </a:lnTo>
                <a:lnTo>
                  <a:pt x="69" y="841"/>
                </a:lnTo>
                <a:lnTo>
                  <a:pt x="85" y="853"/>
                </a:lnTo>
                <a:lnTo>
                  <a:pt x="99" y="868"/>
                </a:lnTo>
                <a:lnTo>
                  <a:pt x="103" y="874"/>
                </a:lnTo>
                <a:lnTo>
                  <a:pt x="109" y="882"/>
                </a:lnTo>
                <a:lnTo>
                  <a:pt x="112" y="890"/>
                </a:lnTo>
                <a:lnTo>
                  <a:pt x="114" y="900"/>
                </a:lnTo>
                <a:lnTo>
                  <a:pt x="114" y="900"/>
                </a:lnTo>
                <a:lnTo>
                  <a:pt x="114" y="908"/>
                </a:lnTo>
                <a:lnTo>
                  <a:pt x="112" y="916"/>
                </a:lnTo>
                <a:lnTo>
                  <a:pt x="109" y="924"/>
                </a:lnTo>
                <a:lnTo>
                  <a:pt x="103" y="930"/>
                </a:lnTo>
                <a:lnTo>
                  <a:pt x="103" y="930"/>
                </a:lnTo>
                <a:lnTo>
                  <a:pt x="93" y="938"/>
                </a:lnTo>
                <a:lnTo>
                  <a:pt x="81" y="943"/>
                </a:lnTo>
                <a:lnTo>
                  <a:pt x="67" y="945"/>
                </a:lnTo>
                <a:lnTo>
                  <a:pt x="57" y="947"/>
                </a:lnTo>
                <a:lnTo>
                  <a:pt x="57" y="947"/>
                </a:lnTo>
                <a:lnTo>
                  <a:pt x="65" y="953"/>
                </a:lnTo>
                <a:lnTo>
                  <a:pt x="65" y="953"/>
                </a:lnTo>
                <a:lnTo>
                  <a:pt x="83" y="965"/>
                </a:lnTo>
                <a:lnTo>
                  <a:pt x="101" y="975"/>
                </a:lnTo>
                <a:lnTo>
                  <a:pt x="134" y="991"/>
                </a:lnTo>
                <a:lnTo>
                  <a:pt x="134" y="991"/>
                </a:lnTo>
                <a:lnTo>
                  <a:pt x="154" y="999"/>
                </a:lnTo>
                <a:lnTo>
                  <a:pt x="170" y="1007"/>
                </a:lnTo>
                <a:lnTo>
                  <a:pt x="176" y="1014"/>
                </a:lnTo>
                <a:lnTo>
                  <a:pt x="182" y="1020"/>
                </a:lnTo>
                <a:lnTo>
                  <a:pt x="189" y="1026"/>
                </a:lnTo>
                <a:lnTo>
                  <a:pt x="193" y="1036"/>
                </a:lnTo>
                <a:lnTo>
                  <a:pt x="193" y="1036"/>
                </a:lnTo>
                <a:lnTo>
                  <a:pt x="195" y="1044"/>
                </a:lnTo>
                <a:lnTo>
                  <a:pt x="195" y="1052"/>
                </a:lnTo>
                <a:lnTo>
                  <a:pt x="195" y="1060"/>
                </a:lnTo>
                <a:lnTo>
                  <a:pt x="191" y="1066"/>
                </a:lnTo>
                <a:lnTo>
                  <a:pt x="191" y="1066"/>
                </a:lnTo>
                <a:lnTo>
                  <a:pt x="182" y="1078"/>
                </a:lnTo>
                <a:lnTo>
                  <a:pt x="172" y="1086"/>
                </a:lnTo>
                <a:lnTo>
                  <a:pt x="160" y="1091"/>
                </a:lnTo>
                <a:lnTo>
                  <a:pt x="150" y="1095"/>
                </a:lnTo>
                <a:lnTo>
                  <a:pt x="150" y="1095"/>
                </a:lnTo>
                <a:lnTo>
                  <a:pt x="158" y="1099"/>
                </a:lnTo>
                <a:lnTo>
                  <a:pt x="158" y="1099"/>
                </a:lnTo>
                <a:lnTo>
                  <a:pt x="180" y="1107"/>
                </a:lnTo>
                <a:lnTo>
                  <a:pt x="201" y="1113"/>
                </a:lnTo>
                <a:lnTo>
                  <a:pt x="237" y="1117"/>
                </a:lnTo>
                <a:lnTo>
                  <a:pt x="237" y="1117"/>
                </a:lnTo>
                <a:lnTo>
                  <a:pt x="258" y="1121"/>
                </a:lnTo>
                <a:lnTo>
                  <a:pt x="274" y="1125"/>
                </a:lnTo>
                <a:lnTo>
                  <a:pt x="282" y="1129"/>
                </a:lnTo>
                <a:lnTo>
                  <a:pt x="290" y="1133"/>
                </a:lnTo>
                <a:lnTo>
                  <a:pt x="298" y="1139"/>
                </a:lnTo>
                <a:lnTo>
                  <a:pt x="304" y="1145"/>
                </a:lnTo>
                <a:lnTo>
                  <a:pt x="304" y="1145"/>
                </a:lnTo>
                <a:lnTo>
                  <a:pt x="308" y="1153"/>
                </a:lnTo>
                <a:lnTo>
                  <a:pt x="310" y="1162"/>
                </a:lnTo>
                <a:lnTo>
                  <a:pt x="312" y="1170"/>
                </a:lnTo>
                <a:lnTo>
                  <a:pt x="310" y="1178"/>
                </a:lnTo>
                <a:lnTo>
                  <a:pt x="310" y="1178"/>
                </a:lnTo>
                <a:lnTo>
                  <a:pt x="306" y="1190"/>
                </a:lnTo>
                <a:lnTo>
                  <a:pt x="296" y="1200"/>
                </a:lnTo>
                <a:lnTo>
                  <a:pt x="286" y="1208"/>
                </a:lnTo>
                <a:lnTo>
                  <a:pt x="278" y="1214"/>
                </a:lnTo>
                <a:lnTo>
                  <a:pt x="278" y="1214"/>
                </a:lnTo>
                <a:lnTo>
                  <a:pt x="288" y="1216"/>
                </a:lnTo>
                <a:lnTo>
                  <a:pt x="288" y="1216"/>
                </a:lnTo>
                <a:lnTo>
                  <a:pt x="310" y="1218"/>
                </a:lnTo>
                <a:lnTo>
                  <a:pt x="330" y="1218"/>
                </a:lnTo>
                <a:lnTo>
                  <a:pt x="367" y="1214"/>
                </a:lnTo>
                <a:lnTo>
                  <a:pt x="367" y="1214"/>
                </a:lnTo>
                <a:lnTo>
                  <a:pt x="387" y="1212"/>
                </a:lnTo>
                <a:lnTo>
                  <a:pt x="406" y="1212"/>
                </a:lnTo>
                <a:lnTo>
                  <a:pt x="416" y="1212"/>
                </a:lnTo>
                <a:lnTo>
                  <a:pt x="424" y="1214"/>
                </a:lnTo>
                <a:lnTo>
                  <a:pt x="432" y="1218"/>
                </a:lnTo>
                <a:lnTo>
                  <a:pt x="440" y="1224"/>
                </a:lnTo>
                <a:lnTo>
                  <a:pt x="440" y="1224"/>
                </a:lnTo>
                <a:lnTo>
                  <a:pt x="446" y="1230"/>
                </a:lnTo>
                <a:lnTo>
                  <a:pt x="450" y="1237"/>
                </a:lnTo>
                <a:lnTo>
                  <a:pt x="454" y="1245"/>
                </a:lnTo>
                <a:lnTo>
                  <a:pt x="454" y="1253"/>
                </a:lnTo>
                <a:lnTo>
                  <a:pt x="454" y="1253"/>
                </a:lnTo>
                <a:lnTo>
                  <a:pt x="452" y="1265"/>
                </a:lnTo>
                <a:lnTo>
                  <a:pt x="446" y="1279"/>
                </a:lnTo>
                <a:lnTo>
                  <a:pt x="440" y="1289"/>
                </a:lnTo>
                <a:lnTo>
                  <a:pt x="432" y="1297"/>
                </a:lnTo>
                <a:lnTo>
                  <a:pt x="432" y="1297"/>
                </a:lnTo>
                <a:lnTo>
                  <a:pt x="442" y="1295"/>
                </a:lnTo>
                <a:lnTo>
                  <a:pt x="442" y="1295"/>
                </a:lnTo>
                <a:lnTo>
                  <a:pt x="464" y="1291"/>
                </a:lnTo>
                <a:lnTo>
                  <a:pt x="485" y="1287"/>
                </a:lnTo>
                <a:lnTo>
                  <a:pt x="519" y="1273"/>
                </a:lnTo>
                <a:lnTo>
                  <a:pt x="519" y="1273"/>
                </a:lnTo>
                <a:lnTo>
                  <a:pt x="537" y="1265"/>
                </a:lnTo>
                <a:lnTo>
                  <a:pt x="556" y="1261"/>
                </a:lnTo>
                <a:lnTo>
                  <a:pt x="564" y="1259"/>
                </a:lnTo>
                <a:lnTo>
                  <a:pt x="574" y="1259"/>
                </a:lnTo>
                <a:lnTo>
                  <a:pt x="582" y="1261"/>
                </a:lnTo>
                <a:lnTo>
                  <a:pt x="592" y="1265"/>
                </a:lnTo>
                <a:lnTo>
                  <a:pt x="592" y="1265"/>
                </a:lnTo>
                <a:lnTo>
                  <a:pt x="600" y="1269"/>
                </a:lnTo>
                <a:lnTo>
                  <a:pt x="606" y="1275"/>
                </a:lnTo>
                <a:lnTo>
                  <a:pt x="610" y="1281"/>
                </a:lnTo>
                <a:lnTo>
                  <a:pt x="612" y="1287"/>
                </a:lnTo>
                <a:lnTo>
                  <a:pt x="612" y="1287"/>
                </a:lnTo>
                <a:lnTo>
                  <a:pt x="614" y="1301"/>
                </a:lnTo>
                <a:lnTo>
                  <a:pt x="612" y="1316"/>
                </a:lnTo>
                <a:lnTo>
                  <a:pt x="608" y="1328"/>
                </a:lnTo>
                <a:lnTo>
                  <a:pt x="602" y="1336"/>
                </a:lnTo>
                <a:lnTo>
                  <a:pt x="602" y="1336"/>
                </a:lnTo>
                <a:lnTo>
                  <a:pt x="612" y="1334"/>
                </a:lnTo>
                <a:lnTo>
                  <a:pt x="612" y="1334"/>
                </a:lnTo>
                <a:lnTo>
                  <a:pt x="633" y="1324"/>
                </a:lnTo>
                <a:lnTo>
                  <a:pt x="649" y="1316"/>
                </a:lnTo>
                <a:lnTo>
                  <a:pt x="649" y="788"/>
                </a:lnTo>
                <a:lnTo>
                  <a:pt x="649" y="788"/>
                </a:lnTo>
                <a:lnTo>
                  <a:pt x="629" y="782"/>
                </a:lnTo>
                <a:lnTo>
                  <a:pt x="608" y="772"/>
                </a:lnTo>
                <a:lnTo>
                  <a:pt x="592" y="762"/>
                </a:lnTo>
                <a:lnTo>
                  <a:pt x="576" y="746"/>
                </a:lnTo>
                <a:lnTo>
                  <a:pt x="564" y="730"/>
                </a:lnTo>
                <a:lnTo>
                  <a:pt x="556" y="711"/>
                </a:lnTo>
                <a:lnTo>
                  <a:pt x="549" y="691"/>
                </a:lnTo>
                <a:lnTo>
                  <a:pt x="547" y="669"/>
                </a:lnTo>
                <a:lnTo>
                  <a:pt x="547" y="669"/>
                </a:lnTo>
                <a:lnTo>
                  <a:pt x="549" y="647"/>
                </a:lnTo>
                <a:lnTo>
                  <a:pt x="556" y="626"/>
                </a:lnTo>
                <a:lnTo>
                  <a:pt x="564" y="606"/>
                </a:lnTo>
                <a:lnTo>
                  <a:pt x="576" y="590"/>
                </a:lnTo>
                <a:lnTo>
                  <a:pt x="592" y="576"/>
                </a:lnTo>
                <a:lnTo>
                  <a:pt x="608" y="563"/>
                </a:lnTo>
                <a:lnTo>
                  <a:pt x="629" y="555"/>
                </a:lnTo>
                <a:lnTo>
                  <a:pt x="649" y="549"/>
                </a:lnTo>
                <a:lnTo>
                  <a:pt x="649" y="50"/>
                </a:lnTo>
                <a:lnTo>
                  <a:pt x="649" y="50"/>
                </a:lnTo>
                <a:lnTo>
                  <a:pt x="635" y="61"/>
                </a:lnTo>
                <a:lnTo>
                  <a:pt x="620" y="69"/>
                </a:lnTo>
                <a:lnTo>
                  <a:pt x="606" y="73"/>
                </a:lnTo>
                <a:lnTo>
                  <a:pt x="598" y="73"/>
                </a:lnTo>
                <a:lnTo>
                  <a:pt x="588" y="73"/>
                </a:lnTo>
                <a:lnTo>
                  <a:pt x="5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7" name="组合 18"/>
          <p:cNvGrpSpPr>
            <a:grpSpLocks/>
          </p:cNvGrpSpPr>
          <p:nvPr/>
        </p:nvGrpSpPr>
        <p:grpSpPr bwMode="auto">
          <a:xfrm>
            <a:off x="9728200" y="3689350"/>
            <a:ext cx="204788" cy="319088"/>
            <a:chOff x="0" y="0"/>
            <a:chExt cx="1416050" cy="2193926"/>
          </a:xfrm>
        </p:grpSpPr>
        <p:sp>
          <p:nvSpPr>
            <p:cNvPr id="40038" name="Freeform 15"/>
            <p:cNvSpPr>
              <a:spLocks noChangeArrowheads="1"/>
            </p:cNvSpPr>
            <p:nvPr/>
          </p:nvSpPr>
          <p:spPr bwMode="auto">
            <a:xfrm>
              <a:off x="419100" y="1604963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3"/>
                <a:gd name="T76" fmla="*/ 0 h 371"/>
                <a:gd name="T77" fmla="*/ 373 w 373"/>
                <a:gd name="T78" fmla="*/ 371 h 3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9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2"/>
                <a:gd name="T151" fmla="*/ 0 h 975"/>
                <a:gd name="T152" fmla="*/ 892 w 892"/>
                <a:gd name="T153" fmla="*/ 975 h 9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40" name="Freeform 17"/>
          <p:cNvSpPr>
            <a:spLocks noChangeArrowheads="1"/>
          </p:cNvSpPr>
          <p:nvPr/>
        </p:nvSpPr>
        <p:spPr bwMode="auto">
          <a:xfrm>
            <a:off x="9269413" y="3690938"/>
            <a:ext cx="239712" cy="438150"/>
          </a:xfrm>
          <a:custGeom>
            <a:avLst/>
            <a:gdLst>
              <a:gd name="T0" fmla="*/ 959 w 1042"/>
              <a:gd name="T1" fmla="*/ 866 h 1904"/>
              <a:gd name="T2" fmla="*/ 890 w 1042"/>
              <a:gd name="T3" fmla="*/ 836 h 1904"/>
              <a:gd name="T4" fmla="*/ 833 w 1042"/>
              <a:gd name="T5" fmla="*/ 832 h 1904"/>
              <a:gd name="T6" fmla="*/ 760 w 1042"/>
              <a:gd name="T7" fmla="*/ 856 h 1904"/>
              <a:gd name="T8" fmla="*/ 697 w 1042"/>
              <a:gd name="T9" fmla="*/ 907 h 1904"/>
              <a:gd name="T10" fmla="*/ 657 w 1042"/>
              <a:gd name="T11" fmla="*/ 988 h 1904"/>
              <a:gd name="T12" fmla="*/ 647 w 1042"/>
              <a:gd name="T13" fmla="*/ 1614 h 1904"/>
              <a:gd name="T14" fmla="*/ 639 w 1042"/>
              <a:gd name="T15" fmla="*/ 1685 h 1904"/>
              <a:gd name="T16" fmla="*/ 610 w 1042"/>
              <a:gd name="T17" fmla="*/ 1754 h 1904"/>
              <a:gd name="T18" fmla="*/ 564 w 1042"/>
              <a:gd name="T19" fmla="*/ 1797 h 1904"/>
              <a:gd name="T20" fmla="*/ 509 w 1042"/>
              <a:gd name="T21" fmla="*/ 1813 h 1904"/>
              <a:gd name="T22" fmla="*/ 464 w 1042"/>
              <a:gd name="T23" fmla="*/ 1811 h 1904"/>
              <a:gd name="T24" fmla="*/ 406 w 1042"/>
              <a:gd name="T25" fmla="*/ 1785 h 1904"/>
              <a:gd name="T26" fmla="*/ 359 w 1042"/>
              <a:gd name="T27" fmla="*/ 1730 h 1904"/>
              <a:gd name="T28" fmla="*/ 333 w 1042"/>
              <a:gd name="T29" fmla="*/ 1647 h 1904"/>
              <a:gd name="T30" fmla="*/ 349 w 1042"/>
              <a:gd name="T31" fmla="*/ 876 h 1904"/>
              <a:gd name="T32" fmla="*/ 410 w 1042"/>
              <a:gd name="T33" fmla="*/ 692 h 1904"/>
              <a:gd name="T34" fmla="*/ 472 w 1042"/>
              <a:gd name="T35" fmla="*/ 655 h 1904"/>
              <a:gd name="T36" fmla="*/ 519 w 1042"/>
              <a:gd name="T37" fmla="*/ 605 h 1904"/>
              <a:gd name="T38" fmla="*/ 545 w 1042"/>
              <a:gd name="T39" fmla="*/ 542 h 1904"/>
              <a:gd name="T40" fmla="*/ 472 w 1042"/>
              <a:gd name="T41" fmla="*/ 258 h 1904"/>
              <a:gd name="T42" fmla="*/ 468 w 1042"/>
              <a:gd name="T43" fmla="*/ 27 h 1904"/>
              <a:gd name="T44" fmla="*/ 442 w 1042"/>
              <a:gd name="T45" fmla="*/ 4 h 1904"/>
              <a:gd name="T46" fmla="*/ 414 w 1042"/>
              <a:gd name="T47" fmla="*/ 2 h 1904"/>
              <a:gd name="T48" fmla="*/ 383 w 1042"/>
              <a:gd name="T49" fmla="*/ 21 h 1904"/>
              <a:gd name="T50" fmla="*/ 375 w 1042"/>
              <a:gd name="T51" fmla="*/ 258 h 1904"/>
              <a:gd name="T52" fmla="*/ 178 w 1042"/>
              <a:gd name="T53" fmla="*/ 35 h 1904"/>
              <a:gd name="T54" fmla="*/ 158 w 1042"/>
              <a:gd name="T55" fmla="*/ 8 h 1904"/>
              <a:gd name="T56" fmla="*/ 130 w 1042"/>
              <a:gd name="T57" fmla="*/ 0 h 1904"/>
              <a:gd name="T58" fmla="*/ 95 w 1042"/>
              <a:gd name="T59" fmla="*/ 12 h 1904"/>
              <a:gd name="T60" fmla="*/ 81 w 1042"/>
              <a:gd name="T61" fmla="*/ 43 h 1904"/>
              <a:gd name="T62" fmla="*/ 0 w 1042"/>
              <a:gd name="T63" fmla="*/ 507 h 1904"/>
              <a:gd name="T64" fmla="*/ 14 w 1042"/>
              <a:gd name="T65" fmla="*/ 574 h 1904"/>
              <a:gd name="T66" fmla="*/ 51 w 1042"/>
              <a:gd name="T67" fmla="*/ 633 h 1904"/>
              <a:gd name="T68" fmla="*/ 107 w 1042"/>
              <a:gd name="T69" fmla="*/ 678 h 1904"/>
              <a:gd name="T70" fmla="*/ 178 w 1042"/>
              <a:gd name="T71" fmla="*/ 704 h 1904"/>
              <a:gd name="T72" fmla="*/ 237 w 1042"/>
              <a:gd name="T73" fmla="*/ 1594 h 1904"/>
              <a:gd name="T74" fmla="*/ 260 w 1042"/>
              <a:gd name="T75" fmla="*/ 1728 h 1904"/>
              <a:gd name="T76" fmla="*/ 318 w 1042"/>
              <a:gd name="T77" fmla="*/ 1825 h 1904"/>
              <a:gd name="T78" fmla="*/ 399 w 1042"/>
              <a:gd name="T79" fmla="*/ 1884 h 1904"/>
              <a:gd name="T80" fmla="*/ 495 w 1042"/>
              <a:gd name="T81" fmla="*/ 1904 h 1904"/>
              <a:gd name="T82" fmla="*/ 562 w 1042"/>
              <a:gd name="T83" fmla="*/ 1894 h 1904"/>
              <a:gd name="T84" fmla="*/ 643 w 1042"/>
              <a:gd name="T85" fmla="*/ 1847 h 1904"/>
              <a:gd name="T86" fmla="*/ 706 w 1042"/>
              <a:gd name="T87" fmla="*/ 1766 h 1904"/>
              <a:gd name="T88" fmla="*/ 736 w 1042"/>
              <a:gd name="T89" fmla="*/ 1649 h 1904"/>
              <a:gd name="T90" fmla="*/ 738 w 1042"/>
              <a:gd name="T91" fmla="*/ 1051 h 1904"/>
              <a:gd name="T92" fmla="*/ 752 w 1042"/>
              <a:gd name="T93" fmla="*/ 992 h 1904"/>
              <a:gd name="T94" fmla="*/ 783 w 1042"/>
              <a:gd name="T95" fmla="*/ 951 h 1904"/>
              <a:gd name="T96" fmla="*/ 854 w 1042"/>
              <a:gd name="T97" fmla="*/ 921 h 1904"/>
              <a:gd name="T98" fmla="*/ 892 w 1042"/>
              <a:gd name="T99" fmla="*/ 931 h 1904"/>
              <a:gd name="T100" fmla="*/ 919 w 1042"/>
              <a:gd name="T101" fmla="*/ 951 h 1904"/>
              <a:gd name="T102" fmla="*/ 943 w 1042"/>
              <a:gd name="T103" fmla="*/ 1000 h 1904"/>
              <a:gd name="T104" fmla="*/ 953 w 1042"/>
              <a:gd name="T105" fmla="*/ 1545 h 1904"/>
              <a:gd name="T106" fmla="*/ 1042 w 1042"/>
              <a:gd name="T107" fmla="*/ 1040 h 1904"/>
              <a:gd name="T108" fmla="*/ 1020 w 1042"/>
              <a:gd name="T109" fmla="*/ 947 h 1904"/>
              <a:gd name="T110" fmla="*/ 987 w 1042"/>
              <a:gd name="T111" fmla="*/ 892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1904"/>
              <a:gd name="T170" fmla="*/ 1042 w 1042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1" name="Freeform 5"/>
          <p:cNvSpPr>
            <a:spLocks noEditPoints="1" noChangeArrowheads="1"/>
          </p:cNvSpPr>
          <p:nvPr/>
        </p:nvSpPr>
        <p:spPr bwMode="auto">
          <a:xfrm>
            <a:off x="1631950" y="3689350"/>
            <a:ext cx="395288" cy="288925"/>
          </a:xfrm>
          <a:custGeom>
            <a:avLst/>
            <a:gdLst>
              <a:gd name="T0" fmla="*/ 271 w 1009"/>
              <a:gd name="T1" fmla="*/ 401 h 736"/>
              <a:gd name="T2" fmla="*/ 294 w 1009"/>
              <a:gd name="T3" fmla="*/ 376 h 736"/>
              <a:gd name="T4" fmla="*/ 185 w 1009"/>
              <a:gd name="T5" fmla="*/ 288 h 736"/>
              <a:gd name="T6" fmla="*/ 87 w 1009"/>
              <a:gd name="T7" fmla="*/ 194 h 736"/>
              <a:gd name="T8" fmla="*/ 123 w 1009"/>
              <a:gd name="T9" fmla="*/ 124 h 736"/>
              <a:gd name="T10" fmla="*/ 328 w 1009"/>
              <a:gd name="T11" fmla="*/ 24 h 736"/>
              <a:gd name="T12" fmla="*/ 582 w 1009"/>
              <a:gd name="T13" fmla="*/ 2 h 736"/>
              <a:gd name="T14" fmla="*/ 781 w 1009"/>
              <a:gd name="T15" fmla="*/ 56 h 736"/>
              <a:gd name="T16" fmla="*/ 932 w 1009"/>
              <a:gd name="T17" fmla="*/ 164 h 736"/>
              <a:gd name="T18" fmla="*/ 998 w 1009"/>
              <a:gd name="T19" fmla="*/ 280 h 736"/>
              <a:gd name="T20" fmla="*/ 994 w 1009"/>
              <a:gd name="T21" fmla="*/ 444 h 736"/>
              <a:gd name="T22" fmla="*/ 849 w 1009"/>
              <a:gd name="T23" fmla="*/ 628 h 736"/>
              <a:gd name="T24" fmla="*/ 629 w 1009"/>
              <a:gd name="T25" fmla="*/ 722 h 736"/>
              <a:gd name="T26" fmla="*/ 369 w 1009"/>
              <a:gd name="T27" fmla="*/ 728 h 736"/>
              <a:gd name="T28" fmla="*/ 149 w 1009"/>
              <a:gd name="T29" fmla="*/ 647 h 736"/>
              <a:gd name="T30" fmla="*/ 29 w 1009"/>
              <a:gd name="T31" fmla="*/ 529 h 736"/>
              <a:gd name="T32" fmla="*/ 4 w 1009"/>
              <a:gd name="T33" fmla="*/ 448 h 736"/>
              <a:gd name="T34" fmla="*/ 87 w 1009"/>
              <a:gd name="T35" fmla="*/ 418 h 736"/>
              <a:gd name="T36" fmla="*/ 236 w 1009"/>
              <a:gd name="T37" fmla="*/ 211 h 736"/>
              <a:gd name="T38" fmla="*/ 350 w 1009"/>
              <a:gd name="T39" fmla="*/ 263 h 736"/>
              <a:gd name="T40" fmla="*/ 469 w 1009"/>
              <a:gd name="T41" fmla="*/ 233 h 736"/>
              <a:gd name="T42" fmla="*/ 503 w 1009"/>
              <a:gd name="T43" fmla="*/ 177 h 736"/>
              <a:gd name="T44" fmla="*/ 454 w 1009"/>
              <a:gd name="T45" fmla="*/ 128 h 736"/>
              <a:gd name="T46" fmla="*/ 309 w 1009"/>
              <a:gd name="T47" fmla="*/ 122 h 736"/>
              <a:gd name="T48" fmla="*/ 232 w 1009"/>
              <a:gd name="T49" fmla="*/ 177 h 736"/>
              <a:gd name="T50" fmla="*/ 221 w 1009"/>
              <a:gd name="T51" fmla="*/ 487 h 736"/>
              <a:gd name="T52" fmla="*/ 155 w 1009"/>
              <a:gd name="T53" fmla="*/ 521 h 736"/>
              <a:gd name="T54" fmla="*/ 179 w 1009"/>
              <a:gd name="T55" fmla="*/ 561 h 736"/>
              <a:gd name="T56" fmla="*/ 256 w 1009"/>
              <a:gd name="T57" fmla="*/ 574 h 736"/>
              <a:gd name="T58" fmla="*/ 320 w 1009"/>
              <a:gd name="T59" fmla="*/ 540 h 736"/>
              <a:gd name="T60" fmla="*/ 298 w 1009"/>
              <a:gd name="T61" fmla="*/ 500 h 736"/>
              <a:gd name="T62" fmla="*/ 845 w 1009"/>
              <a:gd name="T63" fmla="*/ 256 h 736"/>
              <a:gd name="T64" fmla="*/ 776 w 1009"/>
              <a:gd name="T65" fmla="*/ 275 h 736"/>
              <a:gd name="T66" fmla="*/ 768 w 1009"/>
              <a:gd name="T67" fmla="*/ 318 h 736"/>
              <a:gd name="T68" fmla="*/ 845 w 1009"/>
              <a:gd name="T69" fmla="*/ 346 h 736"/>
              <a:gd name="T70" fmla="*/ 915 w 1009"/>
              <a:gd name="T71" fmla="*/ 325 h 736"/>
              <a:gd name="T72" fmla="*/ 924 w 1009"/>
              <a:gd name="T73" fmla="*/ 284 h 736"/>
              <a:gd name="T74" fmla="*/ 845 w 1009"/>
              <a:gd name="T75" fmla="*/ 256 h 736"/>
              <a:gd name="T76" fmla="*/ 781 w 1009"/>
              <a:gd name="T77" fmla="*/ 404 h 736"/>
              <a:gd name="T78" fmla="*/ 744 w 1009"/>
              <a:gd name="T79" fmla="*/ 442 h 736"/>
              <a:gd name="T80" fmla="*/ 796 w 1009"/>
              <a:gd name="T81" fmla="*/ 482 h 736"/>
              <a:gd name="T82" fmla="*/ 875 w 1009"/>
              <a:gd name="T83" fmla="*/ 478 h 736"/>
              <a:gd name="T84" fmla="*/ 913 w 1009"/>
              <a:gd name="T85" fmla="*/ 442 h 736"/>
              <a:gd name="T86" fmla="*/ 862 w 1009"/>
              <a:gd name="T87" fmla="*/ 401 h 736"/>
              <a:gd name="T88" fmla="*/ 668 w 1009"/>
              <a:gd name="T89" fmla="*/ 512 h 736"/>
              <a:gd name="T90" fmla="*/ 601 w 1009"/>
              <a:gd name="T91" fmla="*/ 547 h 736"/>
              <a:gd name="T92" fmla="*/ 625 w 1009"/>
              <a:gd name="T93" fmla="*/ 587 h 736"/>
              <a:gd name="T94" fmla="*/ 702 w 1009"/>
              <a:gd name="T95" fmla="*/ 598 h 736"/>
              <a:gd name="T96" fmla="*/ 768 w 1009"/>
              <a:gd name="T97" fmla="*/ 564 h 736"/>
              <a:gd name="T98" fmla="*/ 744 w 1009"/>
              <a:gd name="T99" fmla="*/ 523 h 736"/>
              <a:gd name="T100" fmla="*/ 450 w 1009"/>
              <a:gd name="T101" fmla="*/ 557 h 736"/>
              <a:gd name="T102" fmla="*/ 379 w 1009"/>
              <a:gd name="T103" fmla="*/ 576 h 736"/>
              <a:gd name="T104" fmla="*/ 371 w 1009"/>
              <a:gd name="T105" fmla="*/ 619 h 736"/>
              <a:gd name="T106" fmla="*/ 450 w 1009"/>
              <a:gd name="T107" fmla="*/ 645 h 736"/>
              <a:gd name="T108" fmla="*/ 520 w 1009"/>
              <a:gd name="T109" fmla="*/ 626 h 736"/>
              <a:gd name="T110" fmla="*/ 527 w 1009"/>
              <a:gd name="T111" fmla="*/ 583 h 736"/>
              <a:gd name="T112" fmla="*/ 450 w 1009"/>
              <a:gd name="T113" fmla="*/ 557 h 7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9"/>
              <a:gd name="T172" fmla="*/ 0 h 736"/>
              <a:gd name="T173" fmla="*/ 1009 w 1009"/>
              <a:gd name="T174" fmla="*/ 736 h 7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9" h="736">
                <a:moveTo>
                  <a:pt x="128" y="416"/>
                </a:moveTo>
                <a:lnTo>
                  <a:pt x="128" y="416"/>
                </a:lnTo>
                <a:lnTo>
                  <a:pt x="192" y="414"/>
                </a:lnTo>
                <a:lnTo>
                  <a:pt x="224" y="410"/>
                </a:lnTo>
                <a:lnTo>
                  <a:pt x="249" y="406"/>
                </a:lnTo>
                <a:lnTo>
                  <a:pt x="271" y="401"/>
                </a:lnTo>
                <a:lnTo>
                  <a:pt x="286" y="395"/>
                </a:lnTo>
                <a:lnTo>
                  <a:pt x="292" y="391"/>
                </a:lnTo>
                <a:lnTo>
                  <a:pt x="294" y="386"/>
                </a:lnTo>
                <a:lnTo>
                  <a:pt x="294" y="380"/>
                </a:lnTo>
                <a:lnTo>
                  <a:pt x="294" y="376"/>
                </a:lnTo>
                <a:lnTo>
                  <a:pt x="294" y="376"/>
                </a:lnTo>
                <a:lnTo>
                  <a:pt x="288" y="365"/>
                </a:lnTo>
                <a:lnTo>
                  <a:pt x="279" y="357"/>
                </a:lnTo>
                <a:lnTo>
                  <a:pt x="254" y="335"/>
                </a:lnTo>
                <a:lnTo>
                  <a:pt x="219" y="312"/>
                </a:lnTo>
                <a:lnTo>
                  <a:pt x="185" y="288"/>
                </a:lnTo>
                <a:lnTo>
                  <a:pt x="185" y="288"/>
                </a:lnTo>
                <a:lnTo>
                  <a:pt x="140" y="258"/>
                </a:lnTo>
                <a:lnTo>
                  <a:pt x="123" y="243"/>
                </a:lnTo>
                <a:lnTo>
                  <a:pt x="111" y="231"/>
                </a:lnTo>
                <a:lnTo>
                  <a:pt x="100" y="218"/>
                </a:lnTo>
                <a:lnTo>
                  <a:pt x="91" y="207"/>
                </a:lnTo>
                <a:lnTo>
                  <a:pt x="87" y="194"/>
                </a:lnTo>
                <a:lnTo>
                  <a:pt x="85" y="184"/>
                </a:lnTo>
                <a:lnTo>
                  <a:pt x="87" y="171"/>
                </a:lnTo>
                <a:lnTo>
                  <a:pt x="91" y="160"/>
                </a:lnTo>
                <a:lnTo>
                  <a:pt x="98" y="147"/>
                </a:lnTo>
                <a:lnTo>
                  <a:pt x="111" y="135"/>
                </a:lnTo>
                <a:lnTo>
                  <a:pt x="123" y="124"/>
                </a:lnTo>
                <a:lnTo>
                  <a:pt x="143" y="109"/>
                </a:lnTo>
                <a:lnTo>
                  <a:pt x="187" y="81"/>
                </a:lnTo>
                <a:lnTo>
                  <a:pt x="187" y="81"/>
                </a:lnTo>
                <a:lnTo>
                  <a:pt x="232" y="60"/>
                </a:lnTo>
                <a:lnTo>
                  <a:pt x="279" y="41"/>
                </a:lnTo>
                <a:lnTo>
                  <a:pt x="328" y="24"/>
                </a:lnTo>
                <a:lnTo>
                  <a:pt x="377" y="13"/>
                </a:lnTo>
                <a:lnTo>
                  <a:pt x="429" y="4"/>
                </a:lnTo>
                <a:lnTo>
                  <a:pt x="480" y="0"/>
                </a:lnTo>
                <a:lnTo>
                  <a:pt x="531" y="0"/>
                </a:lnTo>
                <a:lnTo>
                  <a:pt x="582" y="2"/>
                </a:lnTo>
                <a:lnTo>
                  <a:pt x="582" y="2"/>
                </a:lnTo>
                <a:lnTo>
                  <a:pt x="616" y="7"/>
                </a:lnTo>
                <a:lnTo>
                  <a:pt x="653" y="13"/>
                </a:lnTo>
                <a:lnTo>
                  <a:pt x="687" y="21"/>
                </a:lnTo>
                <a:lnTo>
                  <a:pt x="719" y="30"/>
                </a:lnTo>
                <a:lnTo>
                  <a:pt x="751" y="43"/>
                </a:lnTo>
                <a:lnTo>
                  <a:pt x="781" y="56"/>
                </a:lnTo>
                <a:lnTo>
                  <a:pt x="811" y="68"/>
                </a:lnTo>
                <a:lnTo>
                  <a:pt x="838" y="86"/>
                </a:lnTo>
                <a:lnTo>
                  <a:pt x="864" y="103"/>
                </a:lnTo>
                <a:lnTo>
                  <a:pt x="889" y="122"/>
                </a:lnTo>
                <a:lnTo>
                  <a:pt x="911" y="141"/>
                </a:lnTo>
                <a:lnTo>
                  <a:pt x="932" y="164"/>
                </a:lnTo>
                <a:lnTo>
                  <a:pt x="951" y="186"/>
                </a:lnTo>
                <a:lnTo>
                  <a:pt x="966" y="211"/>
                </a:lnTo>
                <a:lnTo>
                  <a:pt x="981" y="235"/>
                </a:lnTo>
                <a:lnTo>
                  <a:pt x="992" y="263"/>
                </a:lnTo>
                <a:lnTo>
                  <a:pt x="992" y="263"/>
                </a:lnTo>
                <a:lnTo>
                  <a:pt x="998" y="280"/>
                </a:lnTo>
                <a:lnTo>
                  <a:pt x="1003" y="299"/>
                </a:lnTo>
                <a:lnTo>
                  <a:pt x="1007" y="316"/>
                </a:lnTo>
                <a:lnTo>
                  <a:pt x="1009" y="335"/>
                </a:lnTo>
                <a:lnTo>
                  <a:pt x="1009" y="372"/>
                </a:lnTo>
                <a:lnTo>
                  <a:pt x="1005" y="408"/>
                </a:lnTo>
                <a:lnTo>
                  <a:pt x="994" y="444"/>
                </a:lnTo>
                <a:lnTo>
                  <a:pt x="981" y="478"/>
                </a:lnTo>
                <a:lnTo>
                  <a:pt x="962" y="510"/>
                </a:lnTo>
                <a:lnTo>
                  <a:pt x="941" y="542"/>
                </a:lnTo>
                <a:lnTo>
                  <a:pt x="913" y="574"/>
                </a:lnTo>
                <a:lnTo>
                  <a:pt x="883" y="602"/>
                </a:lnTo>
                <a:lnTo>
                  <a:pt x="849" y="628"/>
                </a:lnTo>
                <a:lnTo>
                  <a:pt x="811" y="653"/>
                </a:lnTo>
                <a:lnTo>
                  <a:pt x="770" y="675"/>
                </a:lnTo>
                <a:lnTo>
                  <a:pt x="725" y="694"/>
                </a:lnTo>
                <a:lnTo>
                  <a:pt x="678" y="709"/>
                </a:lnTo>
                <a:lnTo>
                  <a:pt x="629" y="722"/>
                </a:lnTo>
                <a:lnTo>
                  <a:pt x="629" y="722"/>
                </a:lnTo>
                <a:lnTo>
                  <a:pt x="584" y="730"/>
                </a:lnTo>
                <a:lnTo>
                  <a:pt x="542" y="734"/>
                </a:lnTo>
                <a:lnTo>
                  <a:pt x="497" y="736"/>
                </a:lnTo>
                <a:lnTo>
                  <a:pt x="454" y="736"/>
                </a:lnTo>
                <a:lnTo>
                  <a:pt x="411" y="734"/>
                </a:lnTo>
                <a:lnTo>
                  <a:pt x="369" y="728"/>
                </a:lnTo>
                <a:lnTo>
                  <a:pt x="328" y="722"/>
                </a:lnTo>
                <a:lnTo>
                  <a:pt x="290" y="711"/>
                </a:lnTo>
                <a:lnTo>
                  <a:pt x="251" y="698"/>
                </a:lnTo>
                <a:lnTo>
                  <a:pt x="215" y="683"/>
                </a:lnTo>
                <a:lnTo>
                  <a:pt x="181" y="666"/>
                </a:lnTo>
                <a:lnTo>
                  <a:pt x="149" y="647"/>
                </a:lnTo>
                <a:lnTo>
                  <a:pt x="119" y="626"/>
                </a:lnTo>
                <a:lnTo>
                  <a:pt x="91" y="602"/>
                </a:lnTo>
                <a:lnTo>
                  <a:pt x="68" y="579"/>
                </a:lnTo>
                <a:lnTo>
                  <a:pt x="44" y="551"/>
                </a:lnTo>
                <a:lnTo>
                  <a:pt x="44" y="551"/>
                </a:lnTo>
                <a:lnTo>
                  <a:pt x="29" y="529"/>
                </a:lnTo>
                <a:lnTo>
                  <a:pt x="19" y="512"/>
                </a:lnTo>
                <a:lnTo>
                  <a:pt x="10" y="495"/>
                </a:lnTo>
                <a:lnTo>
                  <a:pt x="4" y="480"/>
                </a:lnTo>
                <a:lnTo>
                  <a:pt x="2" y="468"/>
                </a:lnTo>
                <a:lnTo>
                  <a:pt x="0" y="457"/>
                </a:lnTo>
                <a:lnTo>
                  <a:pt x="4" y="448"/>
                </a:lnTo>
                <a:lnTo>
                  <a:pt x="8" y="442"/>
                </a:lnTo>
                <a:lnTo>
                  <a:pt x="17" y="436"/>
                </a:lnTo>
                <a:lnTo>
                  <a:pt x="25" y="429"/>
                </a:lnTo>
                <a:lnTo>
                  <a:pt x="38" y="427"/>
                </a:lnTo>
                <a:lnTo>
                  <a:pt x="51" y="423"/>
                </a:lnTo>
                <a:lnTo>
                  <a:pt x="87" y="418"/>
                </a:lnTo>
                <a:lnTo>
                  <a:pt x="128" y="416"/>
                </a:lnTo>
                <a:lnTo>
                  <a:pt x="128" y="416"/>
                </a:lnTo>
                <a:close/>
                <a:moveTo>
                  <a:pt x="232" y="196"/>
                </a:moveTo>
                <a:lnTo>
                  <a:pt x="232" y="196"/>
                </a:lnTo>
                <a:lnTo>
                  <a:pt x="234" y="203"/>
                </a:lnTo>
                <a:lnTo>
                  <a:pt x="236" y="211"/>
                </a:lnTo>
                <a:lnTo>
                  <a:pt x="245" y="224"/>
                </a:lnTo>
                <a:lnTo>
                  <a:pt x="260" y="237"/>
                </a:lnTo>
                <a:lnTo>
                  <a:pt x="277" y="248"/>
                </a:lnTo>
                <a:lnTo>
                  <a:pt x="298" y="254"/>
                </a:lnTo>
                <a:lnTo>
                  <a:pt x="324" y="261"/>
                </a:lnTo>
                <a:lnTo>
                  <a:pt x="350" y="263"/>
                </a:lnTo>
                <a:lnTo>
                  <a:pt x="377" y="263"/>
                </a:lnTo>
                <a:lnTo>
                  <a:pt x="377" y="263"/>
                </a:lnTo>
                <a:lnTo>
                  <a:pt x="403" y="258"/>
                </a:lnTo>
                <a:lnTo>
                  <a:pt x="429" y="252"/>
                </a:lnTo>
                <a:lnTo>
                  <a:pt x="450" y="243"/>
                </a:lnTo>
                <a:lnTo>
                  <a:pt x="469" y="233"/>
                </a:lnTo>
                <a:lnTo>
                  <a:pt x="484" y="220"/>
                </a:lnTo>
                <a:lnTo>
                  <a:pt x="495" y="207"/>
                </a:lnTo>
                <a:lnTo>
                  <a:pt x="501" y="192"/>
                </a:lnTo>
                <a:lnTo>
                  <a:pt x="503" y="184"/>
                </a:lnTo>
                <a:lnTo>
                  <a:pt x="503" y="177"/>
                </a:lnTo>
                <a:lnTo>
                  <a:pt x="503" y="177"/>
                </a:lnTo>
                <a:lnTo>
                  <a:pt x="501" y="169"/>
                </a:lnTo>
                <a:lnTo>
                  <a:pt x="497" y="162"/>
                </a:lnTo>
                <a:lnTo>
                  <a:pt x="493" y="154"/>
                </a:lnTo>
                <a:lnTo>
                  <a:pt x="486" y="150"/>
                </a:lnTo>
                <a:lnTo>
                  <a:pt x="471" y="137"/>
                </a:lnTo>
                <a:lnTo>
                  <a:pt x="454" y="128"/>
                </a:lnTo>
                <a:lnTo>
                  <a:pt x="433" y="122"/>
                </a:lnTo>
                <a:lnTo>
                  <a:pt x="409" y="118"/>
                </a:lnTo>
                <a:lnTo>
                  <a:pt x="384" y="115"/>
                </a:lnTo>
                <a:lnTo>
                  <a:pt x="358" y="115"/>
                </a:lnTo>
                <a:lnTo>
                  <a:pt x="332" y="118"/>
                </a:lnTo>
                <a:lnTo>
                  <a:pt x="309" y="122"/>
                </a:lnTo>
                <a:lnTo>
                  <a:pt x="286" y="128"/>
                </a:lnTo>
                <a:lnTo>
                  <a:pt x="266" y="139"/>
                </a:lnTo>
                <a:lnTo>
                  <a:pt x="251" y="150"/>
                </a:lnTo>
                <a:lnTo>
                  <a:pt x="239" y="162"/>
                </a:lnTo>
                <a:lnTo>
                  <a:pt x="234" y="171"/>
                </a:lnTo>
                <a:lnTo>
                  <a:pt x="232" y="177"/>
                </a:lnTo>
                <a:lnTo>
                  <a:pt x="232" y="186"/>
                </a:lnTo>
                <a:lnTo>
                  <a:pt x="232" y="196"/>
                </a:lnTo>
                <a:lnTo>
                  <a:pt x="232" y="196"/>
                </a:lnTo>
                <a:close/>
                <a:moveTo>
                  <a:pt x="239" y="487"/>
                </a:moveTo>
                <a:lnTo>
                  <a:pt x="239" y="487"/>
                </a:lnTo>
                <a:lnTo>
                  <a:pt x="221" y="487"/>
                </a:lnTo>
                <a:lnTo>
                  <a:pt x="204" y="489"/>
                </a:lnTo>
                <a:lnTo>
                  <a:pt x="189" y="493"/>
                </a:lnTo>
                <a:lnTo>
                  <a:pt x="179" y="500"/>
                </a:lnTo>
                <a:lnTo>
                  <a:pt x="168" y="506"/>
                </a:lnTo>
                <a:lnTo>
                  <a:pt x="160" y="512"/>
                </a:lnTo>
                <a:lnTo>
                  <a:pt x="155" y="521"/>
                </a:lnTo>
                <a:lnTo>
                  <a:pt x="153" y="529"/>
                </a:lnTo>
                <a:lnTo>
                  <a:pt x="153" y="529"/>
                </a:lnTo>
                <a:lnTo>
                  <a:pt x="155" y="540"/>
                </a:lnTo>
                <a:lnTo>
                  <a:pt x="160" y="549"/>
                </a:lnTo>
                <a:lnTo>
                  <a:pt x="168" y="555"/>
                </a:lnTo>
                <a:lnTo>
                  <a:pt x="179" y="561"/>
                </a:lnTo>
                <a:lnTo>
                  <a:pt x="189" y="568"/>
                </a:lnTo>
                <a:lnTo>
                  <a:pt x="204" y="572"/>
                </a:lnTo>
                <a:lnTo>
                  <a:pt x="221" y="574"/>
                </a:lnTo>
                <a:lnTo>
                  <a:pt x="239" y="574"/>
                </a:lnTo>
                <a:lnTo>
                  <a:pt x="239" y="574"/>
                </a:lnTo>
                <a:lnTo>
                  <a:pt x="256" y="574"/>
                </a:lnTo>
                <a:lnTo>
                  <a:pt x="271" y="572"/>
                </a:lnTo>
                <a:lnTo>
                  <a:pt x="286" y="568"/>
                </a:lnTo>
                <a:lnTo>
                  <a:pt x="298" y="561"/>
                </a:lnTo>
                <a:lnTo>
                  <a:pt x="309" y="555"/>
                </a:lnTo>
                <a:lnTo>
                  <a:pt x="315" y="549"/>
                </a:lnTo>
                <a:lnTo>
                  <a:pt x="320" y="540"/>
                </a:lnTo>
                <a:lnTo>
                  <a:pt x="322" y="529"/>
                </a:lnTo>
                <a:lnTo>
                  <a:pt x="322" y="529"/>
                </a:lnTo>
                <a:lnTo>
                  <a:pt x="320" y="521"/>
                </a:lnTo>
                <a:lnTo>
                  <a:pt x="315" y="512"/>
                </a:lnTo>
                <a:lnTo>
                  <a:pt x="309" y="506"/>
                </a:lnTo>
                <a:lnTo>
                  <a:pt x="298" y="500"/>
                </a:lnTo>
                <a:lnTo>
                  <a:pt x="286" y="493"/>
                </a:lnTo>
                <a:lnTo>
                  <a:pt x="271" y="489"/>
                </a:lnTo>
                <a:lnTo>
                  <a:pt x="256" y="487"/>
                </a:lnTo>
                <a:lnTo>
                  <a:pt x="239" y="487"/>
                </a:lnTo>
                <a:lnTo>
                  <a:pt x="239" y="487"/>
                </a:lnTo>
                <a:close/>
                <a:moveTo>
                  <a:pt x="845" y="256"/>
                </a:moveTo>
                <a:lnTo>
                  <a:pt x="845" y="256"/>
                </a:lnTo>
                <a:lnTo>
                  <a:pt x="828" y="258"/>
                </a:lnTo>
                <a:lnTo>
                  <a:pt x="813" y="261"/>
                </a:lnTo>
                <a:lnTo>
                  <a:pt x="798" y="265"/>
                </a:lnTo>
                <a:lnTo>
                  <a:pt x="785" y="269"/>
                </a:lnTo>
                <a:lnTo>
                  <a:pt x="776" y="275"/>
                </a:lnTo>
                <a:lnTo>
                  <a:pt x="768" y="284"/>
                </a:lnTo>
                <a:lnTo>
                  <a:pt x="764" y="293"/>
                </a:lnTo>
                <a:lnTo>
                  <a:pt x="761" y="301"/>
                </a:lnTo>
                <a:lnTo>
                  <a:pt x="761" y="301"/>
                </a:lnTo>
                <a:lnTo>
                  <a:pt x="764" y="310"/>
                </a:lnTo>
                <a:lnTo>
                  <a:pt x="768" y="318"/>
                </a:lnTo>
                <a:lnTo>
                  <a:pt x="776" y="325"/>
                </a:lnTo>
                <a:lnTo>
                  <a:pt x="785" y="333"/>
                </a:lnTo>
                <a:lnTo>
                  <a:pt x="798" y="337"/>
                </a:lnTo>
                <a:lnTo>
                  <a:pt x="813" y="342"/>
                </a:lnTo>
                <a:lnTo>
                  <a:pt x="828" y="344"/>
                </a:lnTo>
                <a:lnTo>
                  <a:pt x="845" y="346"/>
                </a:lnTo>
                <a:lnTo>
                  <a:pt x="845" y="346"/>
                </a:lnTo>
                <a:lnTo>
                  <a:pt x="862" y="344"/>
                </a:lnTo>
                <a:lnTo>
                  <a:pt x="879" y="342"/>
                </a:lnTo>
                <a:lnTo>
                  <a:pt x="894" y="337"/>
                </a:lnTo>
                <a:lnTo>
                  <a:pt x="904" y="333"/>
                </a:lnTo>
                <a:lnTo>
                  <a:pt x="915" y="325"/>
                </a:lnTo>
                <a:lnTo>
                  <a:pt x="924" y="318"/>
                </a:lnTo>
                <a:lnTo>
                  <a:pt x="928" y="310"/>
                </a:lnTo>
                <a:lnTo>
                  <a:pt x="930" y="301"/>
                </a:lnTo>
                <a:lnTo>
                  <a:pt x="930" y="301"/>
                </a:lnTo>
                <a:lnTo>
                  <a:pt x="928" y="293"/>
                </a:lnTo>
                <a:lnTo>
                  <a:pt x="924" y="284"/>
                </a:lnTo>
                <a:lnTo>
                  <a:pt x="915" y="275"/>
                </a:lnTo>
                <a:lnTo>
                  <a:pt x="904" y="269"/>
                </a:lnTo>
                <a:lnTo>
                  <a:pt x="894" y="265"/>
                </a:lnTo>
                <a:lnTo>
                  <a:pt x="879" y="261"/>
                </a:lnTo>
                <a:lnTo>
                  <a:pt x="862" y="258"/>
                </a:lnTo>
                <a:lnTo>
                  <a:pt x="845" y="256"/>
                </a:lnTo>
                <a:lnTo>
                  <a:pt x="845" y="256"/>
                </a:lnTo>
                <a:close/>
                <a:moveTo>
                  <a:pt x="828" y="397"/>
                </a:moveTo>
                <a:lnTo>
                  <a:pt x="828" y="397"/>
                </a:lnTo>
                <a:lnTo>
                  <a:pt x="811" y="397"/>
                </a:lnTo>
                <a:lnTo>
                  <a:pt x="796" y="401"/>
                </a:lnTo>
                <a:lnTo>
                  <a:pt x="781" y="404"/>
                </a:lnTo>
                <a:lnTo>
                  <a:pt x="768" y="410"/>
                </a:lnTo>
                <a:lnTo>
                  <a:pt x="757" y="416"/>
                </a:lnTo>
                <a:lnTo>
                  <a:pt x="751" y="425"/>
                </a:lnTo>
                <a:lnTo>
                  <a:pt x="744" y="431"/>
                </a:lnTo>
                <a:lnTo>
                  <a:pt x="744" y="442"/>
                </a:lnTo>
                <a:lnTo>
                  <a:pt x="744" y="442"/>
                </a:lnTo>
                <a:lnTo>
                  <a:pt x="744" y="450"/>
                </a:lnTo>
                <a:lnTo>
                  <a:pt x="751" y="459"/>
                </a:lnTo>
                <a:lnTo>
                  <a:pt x="757" y="465"/>
                </a:lnTo>
                <a:lnTo>
                  <a:pt x="768" y="472"/>
                </a:lnTo>
                <a:lnTo>
                  <a:pt x="781" y="478"/>
                </a:lnTo>
                <a:lnTo>
                  <a:pt x="796" y="482"/>
                </a:lnTo>
                <a:lnTo>
                  <a:pt x="811" y="485"/>
                </a:lnTo>
                <a:lnTo>
                  <a:pt x="828" y="485"/>
                </a:lnTo>
                <a:lnTo>
                  <a:pt x="828" y="485"/>
                </a:lnTo>
                <a:lnTo>
                  <a:pt x="845" y="485"/>
                </a:lnTo>
                <a:lnTo>
                  <a:pt x="862" y="482"/>
                </a:lnTo>
                <a:lnTo>
                  <a:pt x="875" y="478"/>
                </a:lnTo>
                <a:lnTo>
                  <a:pt x="887" y="472"/>
                </a:lnTo>
                <a:lnTo>
                  <a:pt x="898" y="465"/>
                </a:lnTo>
                <a:lnTo>
                  <a:pt x="907" y="459"/>
                </a:lnTo>
                <a:lnTo>
                  <a:pt x="911" y="450"/>
                </a:lnTo>
                <a:lnTo>
                  <a:pt x="913" y="442"/>
                </a:lnTo>
                <a:lnTo>
                  <a:pt x="913" y="442"/>
                </a:lnTo>
                <a:lnTo>
                  <a:pt x="911" y="431"/>
                </a:lnTo>
                <a:lnTo>
                  <a:pt x="907" y="425"/>
                </a:lnTo>
                <a:lnTo>
                  <a:pt x="898" y="416"/>
                </a:lnTo>
                <a:lnTo>
                  <a:pt x="887" y="410"/>
                </a:lnTo>
                <a:lnTo>
                  <a:pt x="875" y="404"/>
                </a:lnTo>
                <a:lnTo>
                  <a:pt x="862" y="401"/>
                </a:lnTo>
                <a:lnTo>
                  <a:pt x="845" y="397"/>
                </a:lnTo>
                <a:lnTo>
                  <a:pt x="828" y="397"/>
                </a:lnTo>
                <a:lnTo>
                  <a:pt x="828" y="397"/>
                </a:lnTo>
                <a:close/>
                <a:moveTo>
                  <a:pt x="685" y="510"/>
                </a:moveTo>
                <a:lnTo>
                  <a:pt x="685" y="510"/>
                </a:lnTo>
                <a:lnTo>
                  <a:pt x="668" y="512"/>
                </a:lnTo>
                <a:lnTo>
                  <a:pt x="653" y="515"/>
                </a:lnTo>
                <a:lnTo>
                  <a:pt x="638" y="519"/>
                </a:lnTo>
                <a:lnTo>
                  <a:pt x="625" y="523"/>
                </a:lnTo>
                <a:lnTo>
                  <a:pt x="614" y="529"/>
                </a:lnTo>
                <a:lnTo>
                  <a:pt x="608" y="538"/>
                </a:lnTo>
                <a:lnTo>
                  <a:pt x="601" y="547"/>
                </a:lnTo>
                <a:lnTo>
                  <a:pt x="601" y="555"/>
                </a:lnTo>
                <a:lnTo>
                  <a:pt x="601" y="555"/>
                </a:lnTo>
                <a:lnTo>
                  <a:pt x="601" y="564"/>
                </a:lnTo>
                <a:lnTo>
                  <a:pt x="608" y="572"/>
                </a:lnTo>
                <a:lnTo>
                  <a:pt x="614" y="581"/>
                </a:lnTo>
                <a:lnTo>
                  <a:pt x="625" y="587"/>
                </a:lnTo>
                <a:lnTo>
                  <a:pt x="638" y="591"/>
                </a:lnTo>
                <a:lnTo>
                  <a:pt x="653" y="596"/>
                </a:lnTo>
                <a:lnTo>
                  <a:pt x="668" y="598"/>
                </a:lnTo>
                <a:lnTo>
                  <a:pt x="685" y="600"/>
                </a:lnTo>
                <a:lnTo>
                  <a:pt x="685" y="600"/>
                </a:lnTo>
                <a:lnTo>
                  <a:pt x="702" y="598"/>
                </a:lnTo>
                <a:lnTo>
                  <a:pt x="719" y="596"/>
                </a:lnTo>
                <a:lnTo>
                  <a:pt x="732" y="591"/>
                </a:lnTo>
                <a:lnTo>
                  <a:pt x="744" y="587"/>
                </a:lnTo>
                <a:lnTo>
                  <a:pt x="755" y="581"/>
                </a:lnTo>
                <a:lnTo>
                  <a:pt x="764" y="572"/>
                </a:lnTo>
                <a:lnTo>
                  <a:pt x="768" y="564"/>
                </a:lnTo>
                <a:lnTo>
                  <a:pt x="770" y="555"/>
                </a:lnTo>
                <a:lnTo>
                  <a:pt x="770" y="555"/>
                </a:lnTo>
                <a:lnTo>
                  <a:pt x="768" y="547"/>
                </a:lnTo>
                <a:lnTo>
                  <a:pt x="764" y="538"/>
                </a:lnTo>
                <a:lnTo>
                  <a:pt x="755" y="529"/>
                </a:lnTo>
                <a:lnTo>
                  <a:pt x="744" y="523"/>
                </a:lnTo>
                <a:lnTo>
                  <a:pt x="732" y="519"/>
                </a:lnTo>
                <a:lnTo>
                  <a:pt x="719" y="515"/>
                </a:lnTo>
                <a:lnTo>
                  <a:pt x="702" y="512"/>
                </a:lnTo>
                <a:lnTo>
                  <a:pt x="685" y="510"/>
                </a:lnTo>
                <a:lnTo>
                  <a:pt x="685" y="510"/>
                </a:lnTo>
                <a:close/>
                <a:moveTo>
                  <a:pt x="450" y="557"/>
                </a:moveTo>
                <a:lnTo>
                  <a:pt x="450" y="557"/>
                </a:lnTo>
                <a:lnTo>
                  <a:pt x="433" y="557"/>
                </a:lnTo>
                <a:lnTo>
                  <a:pt x="416" y="559"/>
                </a:lnTo>
                <a:lnTo>
                  <a:pt x="403" y="564"/>
                </a:lnTo>
                <a:lnTo>
                  <a:pt x="390" y="570"/>
                </a:lnTo>
                <a:lnTo>
                  <a:pt x="379" y="576"/>
                </a:lnTo>
                <a:lnTo>
                  <a:pt x="371" y="583"/>
                </a:lnTo>
                <a:lnTo>
                  <a:pt x="367" y="591"/>
                </a:lnTo>
                <a:lnTo>
                  <a:pt x="364" y="600"/>
                </a:lnTo>
                <a:lnTo>
                  <a:pt x="364" y="600"/>
                </a:lnTo>
                <a:lnTo>
                  <a:pt x="367" y="611"/>
                </a:lnTo>
                <a:lnTo>
                  <a:pt x="371" y="619"/>
                </a:lnTo>
                <a:lnTo>
                  <a:pt x="379" y="626"/>
                </a:lnTo>
                <a:lnTo>
                  <a:pt x="390" y="632"/>
                </a:lnTo>
                <a:lnTo>
                  <a:pt x="403" y="638"/>
                </a:lnTo>
                <a:lnTo>
                  <a:pt x="416" y="643"/>
                </a:lnTo>
                <a:lnTo>
                  <a:pt x="433" y="645"/>
                </a:lnTo>
                <a:lnTo>
                  <a:pt x="450" y="645"/>
                </a:lnTo>
                <a:lnTo>
                  <a:pt x="450" y="645"/>
                </a:lnTo>
                <a:lnTo>
                  <a:pt x="467" y="645"/>
                </a:lnTo>
                <a:lnTo>
                  <a:pt x="482" y="643"/>
                </a:lnTo>
                <a:lnTo>
                  <a:pt x="497" y="638"/>
                </a:lnTo>
                <a:lnTo>
                  <a:pt x="510" y="632"/>
                </a:lnTo>
                <a:lnTo>
                  <a:pt x="520" y="626"/>
                </a:lnTo>
                <a:lnTo>
                  <a:pt x="527" y="619"/>
                </a:lnTo>
                <a:lnTo>
                  <a:pt x="533" y="611"/>
                </a:lnTo>
                <a:lnTo>
                  <a:pt x="533" y="600"/>
                </a:lnTo>
                <a:lnTo>
                  <a:pt x="533" y="600"/>
                </a:lnTo>
                <a:lnTo>
                  <a:pt x="533" y="591"/>
                </a:lnTo>
                <a:lnTo>
                  <a:pt x="527" y="583"/>
                </a:lnTo>
                <a:lnTo>
                  <a:pt x="520" y="576"/>
                </a:lnTo>
                <a:lnTo>
                  <a:pt x="510" y="570"/>
                </a:lnTo>
                <a:lnTo>
                  <a:pt x="497" y="564"/>
                </a:lnTo>
                <a:lnTo>
                  <a:pt x="482" y="559"/>
                </a:lnTo>
                <a:lnTo>
                  <a:pt x="467" y="557"/>
                </a:lnTo>
                <a:lnTo>
                  <a:pt x="450" y="557"/>
                </a:lnTo>
                <a:lnTo>
                  <a:pt x="450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2" name="Freeform 8"/>
          <p:cNvSpPr>
            <a:spLocks noEditPoints="1" noChangeArrowheads="1"/>
          </p:cNvSpPr>
          <p:nvPr/>
        </p:nvSpPr>
        <p:spPr bwMode="auto">
          <a:xfrm>
            <a:off x="3438525" y="3689350"/>
            <a:ext cx="366713" cy="374650"/>
          </a:xfrm>
          <a:custGeom>
            <a:avLst/>
            <a:gdLst>
              <a:gd name="T0" fmla="*/ 258 w 935"/>
              <a:gd name="T1" fmla="*/ 352 h 954"/>
              <a:gd name="T2" fmla="*/ 256 w 935"/>
              <a:gd name="T3" fmla="*/ 352 h 954"/>
              <a:gd name="T4" fmla="*/ 250 w 935"/>
              <a:gd name="T5" fmla="*/ 357 h 954"/>
              <a:gd name="T6" fmla="*/ 245 w 935"/>
              <a:gd name="T7" fmla="*/ 359 h 954"/>
              <a:gd name="T8" fmla="*/ 241 w 935"/>
              <a:gd name="T9" fmla="*/ 361 h 954"/>
              <a:gd name="T10" fmla="*/ 239 w 935"/>
              <a:gd name="T11" fmla="*/ 363 h 954"/>
              <a:gd name="T12" fmla="*/ 235 w 935"/>
              <a:gd name="T13" fmla="*/ 365 h 954"/>
              <a:gd name="T14" fmla="*/ 232 w 935"/>
              <a:gd name="T15" fmla="*/ 367 h 954"/>
              <a:gd name="T16" fmla="*/ 228 w 935"/>
              <a:gd name="T17" fmla="*/ 370 h 954"/>
              <a:gd name="T18" fmla="*/ 224 w 935"/>
              <a:gd name="T19" fmla="*/ 374 h 954"/>
              <a:gd name="T20" fmla="*/ 222 w 935"/>
              <a:gd name="T21" fmla="*/ 376 h 954"/>
              <a:gd name="T22" fmla="*/ 220 w 935"/>
              <a:gd name="T23" fmla="*/ 378 h 954"/>
              <a:gd name="T24" fmla="*/ 181 w 935"/>
              <a:gd name="T25" fmla="*/ 440 h 954"/>
              <a:gd name="T26" fmla="*/ 173 w 935"/>
              <a:gd name="T27" fmla="*/ 474 h 954"/>
              <a:gd name="T28" fmla="*/ 183 w 935"/>
              <a:gd name="T29" fmla="*/ 553 h 954"/>
              <a:gd name="T30" fmla="*/ 175 w 935"/>
              <a:gd name="T31" fmla="*/ 602 h 954"/>
              <a:gd name="T32" fmla="*/ 497 w 935"/>
              <a:gd name="T33" fmla="*/ 624 h 954"/>
              <a:gd name="T34" fmla="*/ 506 w 935"/>
              <a:gd name="T35" fmla="*/ 560 h 954"/>
              <a:gd name="T36" fmla="*/ 493 w 935"/>
              <a:gd name="T37" fmla="*/ 461 h 954"/>
              <a:gd name="T38" fmla="*/ 444 w 935"/>
              <a:gd name="T39" fmla="*/ 380 h 954"/>
              <a:gd name="T40" fmla="*/ 354 w 935"/>
              <a:gd name="T41" fmla="*/ 338 h 954"/>
              <a:gd name="T42" fmla="*/ 282 w 935"/>
              <a:gd name="T43" fmla="*/ 344 h 954"/>
              <a:gd name="T44" fmla="*/ 783 w 935"/>
              <a:gd name="T45" fmla="*/ 0 h 954"/>
              <a:gd name="T46" fmla="*/ 877 w 935"/>
              <a:gd name="T47" fmla="*/ 609 h 954"/>
              <a:gd name="T48" fmla="*/ 158 w 935"/>
              <a:gd name="T49" fmla="*/ 222 h 954"/>
              <a:gd name="T50" fmla="*/ 659 w 935"/>
              <a:gd name="T51" fmla="*/ 246 h 954"/>
              <a:gd name="T52" fmla="*/ 0 w 935"/>
              <a:gd name="T53" fmla="*/ 246 h 954"/>
              <a:gd name="T54" fmla="*/ 38 w 935"/>
              <a:gd name="T55" fmla="*/ 860 h 954"/>
              <a:gd name="T56" fmla="*/ 324 w 935"/>
              <a:gd name="T57" fmla="*/ 476 h 954"/>
              <a:gd name="T58" fmla="*/ 356 w 935"/>
              <a:gd name="T59" fmla="*/ 442 h 954"/>
              <a:gd name="T60" fmla="*/ 444 w 935"/>
              <a:gd name="T61" fmla="*/ 491 h 954"/>
              <a:gd name="T62" fmla="*/ 422 w 935"/>
              <a:gd name="T63" fmla="*/ 557 h 954"/>
              <a:gd name="T64" fmla="*/ 348 w 935"/>
              <a:gd name="T65" fmla="*/ 606 h 954"/>
              <a:gd name="T66" fmla="*/ 279 w 935"/>
              <a:gd name="T67" fmla="*/ 600 h 954"/>
              <a:gd name="T68" fmla="*/ 215 w 935"/>
              <a:gd name="T69" fmla="*/ 538 h 954"/>
              <a:gd name="T70" fmla="*/ 207 w 935"/>
              <a:gd name="T71" fmla="*/ 476 h 954"/>
              <a:gd name="T72" fmla="*/ 209 w 935"/>
              <a:gd name="T73" fmla="*/ 474 h 954"/>
              <a:gd name="T74" fmla="*/ 382 w 935"/>
              <a:gd name="T75" fmla="*/ 506 h 954"/>
              <a:gd name="T76" fmla="*/ 386 w 935"/>
              <a:gd name="T77" fmla="*/ 523 h 954"/>
              <a:gd name="T78" fmla="*/ 371 w 935"/>
              <a:gd name="T79" fmla="*/ 532 h 954"/>
              <a:gd name="T80" fmla="*/ 354 w 935"/>
              <a:gd name="T81" fmla="*/ 517 h 954"/>
              <a:gd name="T82" fmla="*/ 365 w 935"/>
              <a:gd name="T83" fmla="*/ 502 h 954"/>
              <a:gd name="T84" fmla="*/ 275 w 935"/>
              <a:gd name="T85" fmla="*/ 500 h 954"/>
              <a:gd name="T86" fmla="*/ 290 w 935"/>
              <a:gd name="T87" fmla="*/ 517 h 954"/>
              <a:gd name="T88" fmla="*/ 282 w 935"/>
              <a:gd name="T89" fmla="*/ 532 h 954"/>
              <a:gd name="T90" fmla="*/ 264 w 935"/>
              <a:gd name="T91" fmla="*/ 528 h 954"/>
              <a:gd name="T92" fmla="*/ 260 w 935"/>
              <a:gd name="T93" fmla="*/ 510 h 954"/>
              <a:gd name="T94" fmla="*/ 275 w 935"/>
              <a:gd name="T95" fmla="*/ 500 h 954"/>
              <a:gd name="T96" fmla="*/ 512 w 935"/>
              <a:gd name="T97" fmla="*/ 820 h 954"/>
              <a:gd name="T98" fmla="*/ 489 w 935"/>
              <a:gd name="T99" fmla="*/ 728 h 954"/>
              <a:gd name="T100" fmla="*/ 407 w 935"/>
              <a:gd name="T101" fmla="*/ 645 h 954"/>
              <a:gd name="T102" fmla="*/ 284 w 935"/>
              <a:gd name="T103" fmla="*/ 632 h 954"/>
              <a:gd name="T104" fmla="*/ 190 w 935"/>
              <a:gd name="T105" fmla="*/ 703 h 954"/>
              <a:gd name="T106" fmla="*/ 151 w 935"/>
              <a:gd name="T107" fmla="*/ 820 h 95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35"/>
              <a:gd name="T163" fmla="*/ 0 h 954"/>
              <a:gd name="T164" fmla="*/ 935 w 935"/>
              <a:gd name="T165" fmla="*/ 954 h 95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35" h="954">
                <a:moveTo>
                  <a:pt x="267" y="348"/>
                </a:moveTo>
                <a:lnTo>
                  <a:pt x="267" y="348"/>
                </a:lnTo>
                <a:lnTo>
                  <a:pt x="267" y="348"/>
                </a:lnTo>
                <a:lnTo>
                  <a:pt x="258" y="352"/>
                </a:lnTo>
                <a:lnTo>
                  <a:pt x="258" y="352"/>
                </a:lnTo>
                <a:lnTo>
                  <a:pt x="258" y="352"/>
                </a:lnTo>
                <a:lnTo>
                  <a:pt x="256" y="352"/>
                </a:lnTo>
                <a:lnTo>
                  <a:pt x="256" y="352"/>
                </a:lnTo>
                <a:lnTo>
                  <a:pt x="256" y="352"/>
                </a:lnTo>
                <a:lnTo>
                  <a:pt x="250" y="357"/>
                </a:lnTo>
                <a:lnTo>
                  <a:pt x="250" y="357"/>
                </a:lnTo>
                <a:lnTo>
                  <a:pt x="250" y="357"/>
                </a:lnTo>
                <a:lnTo>
                  <a:pt x="247" y="357"/>
                </a:lnTo>
                <a:lnTo>
                  <a:pt x="247" y="359"/>
                </a:lnTo>
                <a:lnTo>
                  <a:pt x="247" y="359"/>
                </a:lnTo>
                <a:lnTo>
                  <a:pt x="245" y="359"/>
                </a:lnTo>
                <a:lnTo>
                  <a:pt x="245" y="359"/>
                </a:lnTo>
                <a:lnTo>
                  <a:pt x="245" y="359"/>
                </a:lnTo>
                <a:lnTo>
                  <a:pt x="243" y="361"/>
                </a:lnTo>
                <a:lnTo>
                  <a:pt x="241" y="361"/>
                </a:lnTo>
                <a:lnTo>
                  <a:pt x="241" y="361"/>
                </a:lnTo>
                <a:lnTo>
                  <a:pt x="239" y="363"/>
                </a:lnTo>
                <a:lnTo>
                  <a:pt x="239" y="363"/>
                </a:lnTo>
                <a:lnTo>
                  <a:pt x="239" y="363"/>
                </a:lnTo>
                <a:lnTo>
                  <a:pt x="237" y="365"/>
                </a:lnTo>
                <a:lnTo>
                  <a:pt x="237" y="365"/>
                </a:lnTo>
                <a:lnTo>
                  <a:pt x="237" y="365"/>
                </a:lnTo>
                <a:lnTo>
                  <a:pt x="235" y="365"/>
                </a:lnTo>
                <a:lnTo>
                  <a:pt x="235" y="367"/>
                </a:lnTo>
                <a:lnTo>
                  <a:pt x="235" y="367"/>
                </a:lnTo>
                <a:lnTo>
                  <a:pt x="232" y="367"/>
                </a:lnTo>
                <a:lnTo>
                  <a:pt x="232" y="367"/>
                </a:lnTo>
                <a:lnTo>
                  <a:pt x="232" y="367"/>
                </a:lnTo>
                <a:lnTo>
                  <a:pt x="230" y="370"/>
                </a:lnTo>
                <a:lnTo>
                  <a:pt x="228" y="370"/>
                </a:lnTo>
                <a:lnTo>
                  <a:pt x="228" y="370"/>
                </a:lnTo>
                <a:lnTo>
                  <a:pt x="228" y="372"/>
                </a:lnTo>
                <a:lnTo>
                  <a:pt x="226" y="372"/>
                </a:lnTo>
                <a:lnTo>
                  <a:pt x="226" y="374"/>
                </a:lnTo>
                <a:lnTo>
                  <a:pt x="224" y="374"/>
                </a:lnTo>
                <a:lnTo>
                  <a:pt x="224" y="374"/>
                </a:lnTo>
                <a:lnTo>
                  <a:pt x="224" y="376"/>
                </a:lnTo>
                <a:lnTo>
                  <a:pt x="222" y="376"/>
                </a:lnTo>
                <a:lnTo>
                  <a:pt x="222" y="376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03" y="397"/>
                </a:lnTo>
                <a:lnTo>
                  <a:pt x="190" y="419"/>
                </a:lnTo>
                <a:lnTo>
                  <a:pt x="181" y="440"/>
                </a:lnTo>
                <a:lnTo>
                  <a:pt x="175" y="466"/>
                </a:lnTo>
                <a:lnTo>
                  <a:pt x="175" y="466"/>
                </a:lnTo>
                <a:lnTo>
                  <a:pt x="175" y="466"/>
                </a:lnTo>
                <a:lnTo>
                  <a:pt x="173" y="474"/>
                </a:lnTo>
                <a:lnTo>
                  <a:pt x="173" y="485"/>
                </a:lnTo>
                <a:lnTo>
                  <a:pt x="175" y="508"/>
                </a:lnTo>
                <a:lnTo>
                  <a:pt x="179" y="530"/>
                </a:lnTo>
                <a:lnTo>
                  <a:pt x="183" y="553"/>
                </a:lnTo>
                <a:lnTo>
                  <a:pt x="183" y="574"/>
                </a:lnTo>
                <a:lnTo>
                  <a:pt x="181" y="585"/>
                </a:lnTo>
                <a:lnTo>
                  <a:pt x="179" y="594"/>
                </a:lnTo>
                <a:lnTo>
                  <a:pt x="175" y="602"/>
                </a:lnTo>
                <a:lnTo>
                  <a:pt x="166" y="611"/>
                </a:lnTo>
                <a:lnTo>
                  <a:pt x="158" y="617"/>
                </a:lnTo>
                <a:lnTo>
                  <a:pt x="145" y="624"/>
                </a:lnTo>
                <a:lnTo>
                  <a:pt x="497" y="624"/>
                </a:lnTo>
                <a:lnTo>
                  <a:pt x="497" y="624"/>
                </a:lnTo>
                <a:lnTo>
                  <a:pt x="501" y="604"/>
                </a:lnTo>
                <a:lnTo>
                  <a:pt x="503" y="583"/>
                </a:lnTo>
                <a:lnTo>
                  <a:pt x="506" y="560"/>
                </a:lnTo>
                <a:lnTo>
                  <a:pt x="506" y="536"/>
                </a:lnTo>
                <a:lnTo>
                  <a:pt x="503" y="510"/>
                </a:lnTo>
                <a:lnTo>
                  <a:pt x="499" y="487"/>
                </a:lnTo>
                <a:lnTo>
                  <a:pt x="493" y="461"/>
                </a:lnTo>
                <a:lnTo>
                  <a:pt x="484" y="440"/>
                </a:lnTo>
                <a:lnTo>
                  <a:pt x="474" y="417"/>
                </a:lnTo>
                <a:lnTo>
                  <a:pt x="459" y="397"/>
                </a:lnTo>
                <a:lnTo>
                  <a:pt x="444" y="380"/>
                </a:lnTo>
                <a:lnTo>
                  <a:pt x="425" y="363"/>
                </a:lnTo>
                <a:lnTo>
                  <a:pt x="405" y="352"/>
                </a:lnTo>
                <a:lnTo>
                  <a:pt x="382" y="342"/>
                </a:lnTo>
                <a:lnTo>
                  <a:pt x="354" y="338"/>
                </a:lnTo>
                <a:lnTo>
                  <a:pt x="326" y="335"/>
                </a:lnTo>
                <a:lnTo>
                  <a:pt x="326" y="335"/>
                </a:lnTo>
                <a:lnTo>
                  <a:pt x="294" y="340"/>
                </a:lnTo>
                <a:lnTo>
                  <a:pt x="282" y="344"/>
                </a:lnTo>
                <a:lnTo>
                  <a:pt x="267" y="348"/>
                </a:lnTo>
                <a:lnTo>
                  <a:pt x="267" y="348"/>
                </a:lnTo>
                <a:close/>
                <a:moveTo>
                  <a:pt x="141" y="141"/>
                </a:moveTo>
                <a:lnTo>
                  <a:pt x="783" y="0"/>
                </a:lnTo>
                <a:lnTo>
                  <a:pt x="935" y="694"/>
                </a:lnTo>
                <a:lnTo>
                  <a:pt x="683" y="747"/>
                </a:lnTo>
                <a:lnTo>
                  <a:pt x="683" y="651"/>
                </a:lnTo>
                <a:lnTo>
                  <a:pt x="877" y="609"/>
                </a:lnTo>
                <a:lnTo>
                  <a:pt x="755" y="49"/>
                </a:lnTo>
                <a:lnTo>
                  <a:pt x="185" y="173"/>
                </a:lnTo>
                <a:lnTo>
                  <a:pt x="196" y="222"/>
                </a:lnTo>
                <a:lnTo>
                  <a:pt x="158" y="222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0" y="246"/>
                </a:moveTo>
                <a:lnTo>
                  <a:pt x="659" y="246"/>
                </a:lnTo>
                <a:lnTo>
                  <a:pt x="659" y="954"/>
                </a:lnTo>
                <a:lnTo>
                  <a:pt x="0" y="954"/>
                </a:lnTo>
                <a:lnTo>
                  <a:pt x="0" y="246"/>
                </a:lnTo>
                <a:lnTo>
                  <a:pt x="0" y="246"/>
                </a:lnTo>
                <a:close/>
                <a:moveTo>
                  <a:pt x="38" y="286"/>
                </a:moveTo>
                <a:lnTo>
                  <a:pt x="621" y="286"/>
                </a:lnTo>
                <a:lnTo>
                  <a:pt x="621" y="860"/>
                </a:lnTo>
                <a:lnTo>
                  <a:pt x="38" y="860"/>
                </a:lnTo>
                <a:lnTo>
                  <a:pt x="38" y="286"/>
                </a:lnTo>
                <a:lnTo>
                  <a:pt x="38" y="286"/>
                </a:lnTo>
                <a:close/>
                <a:moveTo>
                  <a:pt x="209" y="474"/>
                </a:moveTo>
                <a:lnTo>
                  <a:pt x="324" y="476"/>
                </a:lnTo>
                <a:lnTo>
                  <a:pt x="337" y="406"/>
                </a:lnTo>
                <a:lnTo>
                  <a:pt x="339" y="476"/>
                </a:lnTo>
                <a:lnTo>
                  <a:pt x="350" y="478"/>
                </a:lnTo>
                <a:lnTo>
                  <a:pt x="356" y="442"/>
                </a:lnTo>
                <a:lnTo>
                  <a:pt x="369" y="476"/>
                </a:lnTo>
                <a:lnTo>
                  <a:pt x="442" y="474"/>
                </a:lnTo>
                <a:lnTo>
                  <a:pt x="442" y="474"/>
                </a:lnTo>
                <a:lnTo>
                  <a:pt x="444" y="491"/>
                </a:lnTo>
                <a:lnTo>
                  <a:pt x="444" y="491"/>
                </a:lnTo>
                <a:lnTo>
                  <a:pt x="442" y="515"/>
                </a:lnTo>
                <a:lnTo>
                  <a:pt x="433" y="538"/>
                </a:lnTo>
                <a:lnTo>
                  <a:pt x="422" y="557"/>
                </a:lnTo>
                <a:lnTo>
                  <a:pt x="407" y="574"/>
                </a:lnTo>
                <a:lnTo>
                  <a:pt x="390" y="589"/>
                </a:lnTo>
                <a:lnTo>
                  <a:pt x="371" y="600"/>
                </a:lnTo>
                <a:lnTo>
                  <a:pt x="348" y="606"/>
                </a:lnTo>
                <a:lnTo>
                  <a:pt x="324" y="611"/>
                </a:lnTo>
                <a:lnTo>
                  <a:pt x="324" y="611"/>
                </a:lnTo>
                <a:lnTo>
                  <a:pt x="301" y="606"/>
                </a:lnTo>
                <a:lnTo>
                  <a:pt x="279" y="600"/>
                </a:lnTo>
                <a:lnTo>
                  <a:pt x="258" y="589"/>
                </a:lnTo>
                <a:lnTo>
                  <a:pt x="241" y="574"/>
                </a:lnTo>
                <a:lnTo>
                  <a:pt x="226" y="557"/>
                </a:lnTo>
                <a:lnTo>
                  <a:pt x="215" y="538"/>
                </a:lnTo>
                <a:lnTo>
                  <a:pt x="209" y="515"/>
                </a:lnTo>
                <a:lnTo>
                  <a:pt x="207" y="491"/>
                </a:lnTo>
                <a:lnTo>
                  <a:pt x="207" y="491"/>
                </a:lnTo>
                <a:lnTo>
                  <a:pt x="207" y="476"/>
                </a:lnTo>
                <a:lnTo>
                  <a:pt x="211" y="463"/>
                </a:lnTo>
                <a:lnTo>
                  <a:pt x="211" y="463"/>
                </a:lnTo>
                <a:lnTo>
                  <a:pt x="209" y="474"/>
                </a:lnTo>
                <a:lnTo>
                  <a:pt x="209" y="474"/>
                </a:lnTo>
                <a:close/>
                <a:moveTo>
                  <a:pt x="371" y="500"/>
                </a:moveTo>
                <a:lnTo>
                  <a:pt x="371" y="500"/>
                </a:lnTo>
                <a:lnTo>
                  <a:pt x="378" y="502"/>
                </a:lnTo>
                <a:lnTo>
                  <a:pt x="382" y="506"/>
                </a:lnTo>
                <a:lnTo>
                  <a:pt x="386" y="510"/>
                </a:lnTo>
                <a:lnTo>
                  <a:pt x="386" y="517"/>
                </a:lnTo>
                <a:lnTo>
                  <a:pt x="386" y="517"/>
                </a:lnTo>
                <a:lnTo>
                  <a:pt x="386" y="523"/>
                </a:lnTo>
                <a:lnTo>
                  <a:pt x="382" y="528"/>
                </a:lnTo>
                <a:lnTo>
                  <a:pt x="378" y="532"/>
                </a:lnTo>
                <a:lnTo>
                  <a:pt x="371" y="532"/>
                </a:lnTo>
                <a:lnTo>
                  <a:pt x="371" y="532"/>
                </a:lnTo>
                <a:lnTo>
                  <a:pt x="365" y="532"/>
                </a:lnTo>
                <a:lnTo>
                  <a:pt x="358" y="528"/>
                </a:lnTo>
                <a:lnTo>
                  <a:pt x="356" y="523"/>
                </a:lnTo>
                <a:lnTo>
                  <a:pt x="354" y="517"/>
                </a:lnTo>
                <a:lnTo>
                  <a:pt x="354" y="517"/>
                </a:lnTo>
                <a:lnTo>
                  <a:pt x="356" y="510"/>
                </a:lnTo>
                <a:lnTo>
                  <a:pt x="358" y="506"/>
                </a:lnTo>
                <a:lnTo>
                  <a:pt x="365" y="502"/>
                </a:lnTo>
                <a:lnTo>
                  <a:pt x="371" y="500"/>
                </a:lnTo>
                <a:lnTo>
                  <a:pt x="371" y="500"/>
                </a:lnTo>
                <a:close/>
                <a:moveTo>
                  <a:pt x="275" y="500"/>
                </a:moveTo>
                <a:lnTo>
                  <a:pt x="275" y="500"/>
                </a:lnTo>
                <a:lnTo>
                  <a:pt x="282" y="502"/>
                </a:lnTo>
                <a:lnTo>
                  <a:pt x="286" y="506"/>
                </a:lnTo>
                <a:lnTo>
                  <a:pt x="290" y="510"/>
                </a:lnTo>
                <a:lnTo>
                  <a:pt x="290" y="517"/>
                </a:lnTo>
                <a:lnTo>
                  <a:pt x="290" y="517"/>
                </a:lnTo>
                <a:lnTo>
                  <a:pt x="290" y="523"/>
                </a:lnTo>
                <a:lnTo>
                  <a:pt x="286" y="528"/>
                </a:lnTo>
                <a:lnTo>
                  <a:pt x="282" y="532"/>
                </a:lnTo>
                <a:lnTo>
                  <a:pt x="275" y="532"/>
                </a:lnTo>
                <a:lnTo>
                  <a:pt x="275" y="532"/>
                </a:lnTo>
                <a:lnTo>
                  <a:pt x="269" y="532"/>
                </a:lnTo>
                <a:lnTo>
                  <a:pt x="264" y="528"/>
                </a:lnTo>
                <a:lnTo>
                  <a:pt x="260" y="523"/>
                </a:lnTo>
                <a:lnTo>
                  <a:pt x="260" y="517"/>
                </a:lnTo>
                <a:lnTo>
                  <a:pt x="260" y="517"/>
                </a:lnTo>
                <a:lnTo>
                  <a:pt x="260" y="510"/>
                </a:lnTo>
                <a:lnTo>
                  <a:pt x="264" y="506"/>
                </a:lnTo>
                <a:lnTo>
                  <a:pt x="269" y="502"/>
                </a:lnTo>
                <a:lnTo>
                  <a:pt x="275" y="500"/>
                </a:lnTo>
                <a:lnTo>
                  <a:pt x="275" y="500"/>
                </a:lnTo>
                <a:close/>
                <a:moveTo>
                  <a:pt x="151" y="820"/>
                </a:moveTo>
                <a:lnTo>
                  <a:pt x="309" y="820"/>
                </a:lnTo>
                <a:lnTo>
                  <a:pt x="354" y="820"/>
                </a:lnTo>
                <a:lnTo>
                  <a:pt x="512" y="820"/>
                </a:lnTo>
                <a:lnTo>
                  <a:pt x="512" y="820"/>
                </a:lnTo>
                <a:lnTo>
                  <a:pt x="508" y="788"/>
                </a:lnTo>
                <a:lnTo>
                  <a:pt x="501" y="758"/>
                </a:lnTo>
                <a:lnTo>
                  <a:pt x="489" y="728"/>
                </a:lnTo>
                <a:lnTo>
                  <a:pt x="474" y="703"/>
                </a:lnTo>
                <a:lnTo>
                  <a:pt x="454" y="679"/>
                </a:lnTo>
                <a:lnTo>
                  <a:pt x="431" y="660"/>
                </a:lnTo>
                <a:lnTo>
                  <a:pt x="407" y="645"/>
                </a:lnTo>
                <a:lnTo>
                  <a:pt x="380" y="632"/>
                </a:lnTo>
                <a:lnTo>
                  <a:pt x="331" y="700"/>
                </a:lnTo>
                <a:lnTo>
                  <a:pt x="284" y="632"/>
                </a:lnTo>
                <a:lnTo>
                  <a:pt x="284" y="632"/>
                </a:lnTo>
                <a:lnTo>
                  <a:pt x="256" y="645"/>
                </a:lnTo>
                <a:lnTo>
                  <a:pt x="232" y="660"/>
                </a:lnTo>
                <a:lnTo>
                  <a:pt x="209" y="679"/>
                </a:lnTo>
                <a:lnTo>
                  <a:pt x="190" y="703"/>
                </a:lnTo>
                <a:lnTo>
                  <a:pt x="175" y="728"/>
                </a:lnTo>
                <a:lnTo>
                  <a:pt x="162" y="758"/>
                </a:lnTo>
                <a:lnTo>
                  <a:pt x="153" y="788"/>
                </a:lnTo>
                <a:lnTo>
                  <a:pt x="151" y="820"/>
                </a:lnTo>
                <a:lnTo>
                  <a:pt x="151" y="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3" name="Freeform 9"/>
          <p:cNvSpPr>
            <a:spLocks noEditPoints="1" noChangeArrowheads="1"/>
          </p:cNvSpPr>
          <p:nvPr/>
        </p:nvSpPr>
        <p:spPr bwMode="auto">
          <a:xfrm>
            <a:off x="1016000" y="3689350"/>
            <a:ext cx="396875" cy="401638"/>
          </a:xfrm>
          <a:custGeom>
            <a:avLst/>
            <a:gdLst>
              <a:gd name="T0" fmla="*/ 1009 w 1015"/>
              <a:gd name="T1" fmla="*/ 286 h 1025"/>
              <a:gd name="T2" fmla="*/ 894 w 1015"/>
              <a:gd name="T3" fmla="*/ 922 h 1025"/>
              <a:gd name="T4" fmla="*/ 836 w 1015"/>
              <a:gd name="T5" fmla="*/ 971 h 1025"/>
              <a:gd name="T6" fmla="*/ 629 w 1015"/>
              <a:gd name="T7" fmla="*/ 958 h 1025"/>
              <a:gd name="T8" fmla="*/ 550 w 1015"/>
              <a:gd name="T9" fmla="*/ 758 h 1025"/>
              <a:gd name="T10" fmla="*/ 706 w 1015"/>
              <a:gd name="T11" fmla="*/ 122 h 1025"/>
              <a:gd name="T12" fmla="*/ 917 w 1015"/>
              <a:gd name="T13" fmla="*/ 113 h 1025"/>
              <a:gd name="T14" fmla="*/ 315 w 1015"/>
              <a:gd name="T15" fmla="*/ 939 h 1025"/>
              <a:gd name="T16" fmla="*/ 326 w 1015"/>
              <a:gd name="T17" fmla="*/ 973 h 1025"/>
              <a:gd name="T18" fmla="*/ 429 w 1015"/>
              <a:gd name="T19" fmla="*/ 988 h 1025"/>
              <a:gd name="T20" fmla="*/ 482 w 1015"/>
              <a:gd name="T21" fmla="*/ 937 h 1025"/>
              <a:gd name="T22" fmla="*/ 386 w 1015"/>
              <a:gd name="T23" fmla="*/ 9 h 1025"/>
              <a:gd name="T24" fmla="*/ 512 w 1015"/>
              <a:gd name="T25" fmla="*/ 771 h 1025"/>
              <a:gd name="T26" fmla="*/ 529 w 1015"/>
              <a:gd name="T27" fmla="*/ 890 h 1025"/>
              <a:gd name="T28" fmla="*/ 512 w 1015"/>
              <a:gd name="T29" fmla="*/ 939 h 1025"/>
              <a:gd name="T30" fmla="*/ 416 w 1015"/>
              <a:gd name="T31" fmla="*/ 1022 h 1025"/>
              <a:gd name="T32" fmla="*/ 292 w 1015"/>
              <a:gd name="T33" fmla="*/ 984 h 1025"/>
              <a:gd name="T34" fmla="*/ 262 w 1015"/>
              <a:gd name="T35" fmla="*/ 911 h 1025"/>
              <a:gd name="T36" fmla="*/ 251 w 1015"/>
              <a:gd name="T37" fmla="*/ 813 h 1025"/>
              <a:gd name="T38" fmla="*/ 271 w 1015"/>
              <a:gd name="T39" fmla="*/ 290 h 1025"/>
              <a:gd name="T40" fmla="*/ 271 w 1015"/>
              <a:gd name="T41" fmla="*/ 288 h 1025"/>
              <a:gd name="T42" fmla="*/ 271 w 1015"/>
              <a:gd name="T43" fmla="*/ 288 h 1025"/>
              <a:gd name="T44" fmla="*/ 271 w 1015"/>
              <a:gd name="T45" fmla="*/ 288 h 1025"/>
              <a:gd name="T46" fmla="*/ 271 w 1015"/>
              <a:gd name="T47" fmla="*/ 286 h 1025"/>
              <a:gd name="T48" fmla="*/ 273 w 1015"/>
              <a:gd name="T49" fmla="*/ 286 h 1025"/>
              <a:gd name="T50" fmla="*/ 273 w 1015"/>
              <a:gd name="T51" fmla="*/ 286 h 1025"/>
              <a:gd name="T52" fmla="*/ 273 w 1015"/>
              <a:gd name="T53" fmla="*/ 286 h 1025"/>
              <a:gd name="T54" fmla="*/ 273 w 1015"/>
              <a:gd name="T55" fmla="*/ 284 h 1025"/>
              <a:gd name="T56" fmla="*/ 273 w 1015"/>
              <a:gd name="T57" fmla="*/ 284 h 1025"/>
              <a:gd name="T58" fmla="*/ 446 w 1015"/>
              <a:gd name="T59" fmla="*/ 305 h 1025"/>
              <a:gd name="T60" fmla="*/ 414 w 1015"/>
              <a:gd name="T61" fmla="*/ 751 h 1025"/>
              <a:gd name="T62" fmla="*/ 307 w 1015"/>
              <a:gd name="T63" fmla="*/ 275 h 1025"/>
              <a:gd name="T64" fmla="*/ 324 w 1015"/>
              <a:gd name="T65" fmla="*/ 805 h 1025"/>
              <a:gd name="T66" fmla="*/ 439 w 1015"/>
              <a:gd name="T67" fmla="*/ 805 h 1025"/>
              <a:gd name="T68" fmla="*/ 461 w 1015"/>
              <a:gd name="T69" fmla="*/ 890 h 1025"/>
              <a:gd name="T70" fmla="*/ 292 w 1015"/>
              <a:gd name="T71" fmla="*/ 792 h 1025"/>
              <a:gd name="T72" fmla="*/ 283 w 1015"/>
              <a:gd name="T73" fmla="*/ 884 h 1025"/>
              <a:gd name="T74" fmla="*/ 493 w 1015"/>
              <a:gd name="T75" fmla="*/ 899 h 1025"/>
              <a:gd name="T76" fmla="*/ 493 w 1015"/>
              <a:gd name="T77" fmla="*/ 792 h 1025"/>
              <a:gd name="T78" fmla="*/ 93 w 1015"/>
              <a:gd name="T79" fmla="*/ 98 h 1025"/>
              <a:gd name="T80" fmla="*/ 87 w 1015"/>
              <a:gd name="T81" fmla="*/ 160 h 1025"/>
              <a:gd name="T82" fmla="*/ 138 w 1015"/>
              <a:gd name="T83" fmla="*/ 167 h 1025"/>
              <a:gd name="T84" fmla="*/ 147 w 1015"/>
              <a:gd name="T85" fmla="*/ 109 h 1025"/>
              <a:gd name="T86" fmla="*/ 149 w 1015"/>
              <a:gd name="T87" fmla="*/ 53 h 1025"/>
              <a:gd name="T88" fmla="*/ 61 w 1015"/>
              <a:gd name="T89" fmla="*/ 282 h 1025"/>
              <a:gd name="T90" fmla="*/ 89 w 1015"/>
              <a:gd name="T91" fmla="*/ 36 h 1025"/>
              <a:gd name="T92" fmla="*/ 17 w 1015"/>
              <a:gd name="T93" fmla="*/ 504 h 1025"/>
              <a:gd name="T94" fmla="*/ 10 w 1015"/>
              <a:gd name="T95" fmla="*/ 517 h 1025"/>
              <a:gd name="T96" fmla="*/ 219 w 1015"/>
              <a:gd name="T97" fmla="*/ 828 h 1025"/>
              <a:gd name="T98" fmla="*/ 21 w 1015"/>
              <a:gd name="T99" fmla="*/ 830 h 1025"/>
              <a:gd name="T100" fmla="*/ 10 w 1015"/>
              <a:gd name="T101" fmla="*/ 517 h 1025"/>
              <a:gd name="T102" fmla="*/ 834 w 1015"/>
              <a:gd name="T103" fmla="*/ 600 h 1025"/>
              <a:gd name="T104" fmla="*/ 909 w 1015"/>
              <a:gd name="T105" fmla="*/ 158 h 1025"/>
              <a:gd name="T106" fmla="*/ 898 w 1015"/>
              <a:gd name="T107" fmla="*/ 152 h 1025"/>
              <a:gd name="T108" fmla="*/ 633 w 1015"/>
              <a:gd name="T109" fmla="*/ 559 h 1025"/>
              <a:gd name="T110" fmla="*/ 939 w 1015"/>
              <a:gd name="T111" fmla="*/ 226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09" y="286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94" y="922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670" y="976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623" y="946"/>
                </a:lnTo>
                <a:lnTo>
                  <a:pt x="554" y="792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898" y="109"/>
                </a:lnTo>
                <a:lnTo>
                  <a:pt x="911" y="111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39" y="128"/>
                </a:lnTo>
                <a:lnTo>
                  <a:pt x="941" y="130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15" y="939"/>
                </a:lnTo>
                <a:lnTo>
                  <a:pt x="315" y="939"/>
                </a:lnTo>
                <a:lnTo>
                  <a:pt x="303" y="937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82" y="937"/>
                </a:lnTo>
                <a:lnTo>
                  <a:pt x="469" y="939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29"/>
                </a:lnTo>
                <a:lnTo>
                  <a:pt x="512" y="931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13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6" y="788"/>
                </a:lnTo>
                <a:lnTo>
                  <a:pt x="292" y="792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84" y="905"/>
                </a:lnTo>
                <a:lnTo>
                  <a:pt x="493" y="899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93" y="792"/>
                </a:lnTo>
                <a:lnTo>
                  <a:pt x="486" y="788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9" y="158"/>
                </a:lnTo>
                <a:lnTo>
                  <a:pt x="907" y="156"/>
                </a:lnTo>
                <a:lnTo>
                  <a:pt x="907" y="156"/>
                </a:lnTo>
                <a:lnTo>
                  <a:pt x="907" y="156"/>
                </a:lnTo>
                <a:lnTo>
                  <a:pt x="907" y="154"/>
                </a:lnTo>
                <a:lnTo>
                  <a:pt x="907" y="154"/>
                </a:lnTo>
                <a:lnTo>
                  <a:pt x="902" y="152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4" name="Freeform 10"/>
          <p:cNvSpPr>
            <a:spLocks noEditPoints="1" noChangeArrowheads="1"/>
          </p:cNvSpPr>
          <p:nvPr/>
        </p:nvSpPr>
        <p:spPr bwMode="auto">
          <a:xfrm>
            <a:off x="2246313" y="3690938"/>
            <a:ext cx="377825" cy="385762"/>
          </a:xfrm>
          <a:custGeom>
            <a:avLst/>
            <a:gdLst>
              <a:gd name="T0" fmla="*/ 186 w 965"/>
              <a:gd name="T1" fmla="*/ 848 h 984"/>
              <a:gd name="T2" fmla="*/ 813 w 965"/>
              <a:gd name="T3" fmla="*/ 201 h 984"/>
              <a:gd name="T4" fmla="*/ 826 w 965"/>
              <a:gd name="T5" fmla="*/ 199 h 984"/>
              <a:gd name="T6" fmla="*/ 963 w 965"/>
              <a:gd name="T7" fmla="*/ 333 h 984"/>
              <a:gd name="T8" fmla="*/ 335 w 965"/>
              <a:gd name="T9" fmla="*/ 980 h 984"/>
              <a:gd name="T10" fmla="*/ 320 w 965"/>
              <a:gd name="T11" fmla="*/ 982 h 984"/>
              <a:gd name="T12" fmla="*/ 455 w 965"/>
              <a:gd name="T13" fmla="*/ 193 h 984"/>
              <a:gd name="T14" fmla="*/ 340 w 965"/>
              <a:gd name="T15" fmla="*/ 180 h 984"/>
              <a:gd name="T16" fmla="*/ 235 w 965"/>
              <a:gd name="T17" fmla="*/ 235 h 984"/>
              <a:gd name="T18" fmla="*/ 188 w 965"/>
              <a:gd name="T19" fmla="*/ 312 h 984"/>
              <a:gd name="T20" fmla="*/ 184 w 965"/>
              <a:gd name="T21" fmla="*/ 427 h 984"/>
              <a:gd name="T22" fmla="*/ 111 w 965"/>
              <a:gd name="T23" fmla="*/ 111 h 984"/>
              <a:gd name="T24" fmla="*/ 52 w 965"/>
              <a:gd name="T25" fmla="*/ 190 h 984"/>
              <a:gd name="T26" fmla="*/ 7 w 965"/>
              <a:gd name="T27" fmla="*/ 310 h 984"/>
              <a:gd name="T28" fmla="*/ 7 w 965"/>
              <a:gd name="T29" fmla="*/ 436 h 984"/>
              <a:gd name="T30" fmla="*/ 49 w 965"/>
              <a:gd name="T31" fmla="*/ 555 h 984"/>
              <a:gd name="T32" fmla="*/ 175 w 965"/>
              <a:gd name="T33" fmla="*/ 758 h 984"/>
              <a:gd name="T34" fmla="*/ 205 w 965"/>
              <a:gd name="T35" fmla="*/ 728 h 984"/>
              <a:gd name="T36" fmla="*/ 235 w 965"/>
              <a:gd name="T37" fmla="*/ 698 h 984"/>
              <a:gd name="T38" fmla="*/ 284 w 965"/>
              <a:gd name="T39" fmla="*/ 649 h 984"/>
              <a:gd name="T40" fmla="*/ 314 w 965"/>
              <a:gd name="T41" fmla="*/ 619 h 984"/>
              <a:gd name="T42" fmla="*/ 344 w 965"/>
              <a:gd name="T43" fmla="*/ 590 h 984"/>
              <a:gd name="T44" fmla="*/ 389 w 965"/>
              <a:gd name="T45" fmla="*/ 545 h 984"/>
              <a:gd name="T46" fmla="*/ 416 w 965"/>
              <a:gd name="T47" fmla="*/ 515 h 984"/>
              <a:gd name="T48" fmla="*/ 446 w 965"/>
              <a:gd name="T49" fmla="*/ 485 h 984"/>
              <a:gd name="T50" fmla="*/ 498 w 965"/>
              <a:gd name="T51" fmla="*/ 434 h 984"/>
              <a:gd name="T52" fmla="*/ 527 w 965"/>
              <a:gd name="T53" fmla="*/ 406 h 984"/>
              <a:gd name="T54" fmla="*/ 557 w 965"/>
              <a:gd name="T55" fmla="*/ 376 h 984"/>
              <a:gd name="T56" fmla="*/ 602 w 965"/>
              <a:gd name="T57" fmla="*/ 329 h 984"/>
              <a:gd name="T58" fmla="*/ 632 w 965"/>
              <a:gd name="T59" fmla="*/ 299 h 984"/>
              <a:gd name="T60" fmla="*/ 662 w 965"/>
              <a:gd name="T61" fmla="*/ 269 h 984"/>
              <a:gd name="T62" fmla="*/ 711 w 965"/>
              <a:gd name="T63" fmla="*/ 218 h 984"/>
              <a:gd name="T64" fmla="*/ 741 w 965"/>
              <a:gd name="T65" fmla="*/ 190 h 984"/>
              <a:gd name="T66" fmla="*/ 784 w 965"/>
              <a:gd name="T67" fmla="*/ 146 h 984"/>
              <a:gd name="T68" fmla="*/ 555 w 965"/>
              <a:gd name="T69" fmla="*/ 45 h 984"/>
              <a:gd name="T70" fmla="*/ 436 w 965"/>
              <a:gd name="T71" fmla="*/ 5 h 984"/>
              <a:gd name="T72" fmla="*/ 310 w 965"/>
              <a:gd name="T73" fmla="*/ 7 h 984"/>
              <a:gd name="T74" fmla="*/ 190 w 965"/>
              <a:gd name="T75" fmla="*/ 50 h 984"/>
              <a:gd name="T76" fmla="*/ 111 w 965"/>
              <a:gd name="T77" fmla="*/ 111 h 984"/>
              <a:gd name="T78" fmla="*/ 822 w 965"/>
              <a:gd name="T79" fmla="*/ 231 h 984"/>
              <a:gd name="T80" fmla="*/ 323 w 965"/>
              <a:gd name="T81" fmla="*/ 865 h 984"/>
              <a:gd name="T82" fmla="*/ 350 w 965"/>
              <a:gd name="T83" fmla="*/ 780 h 984"/>
              <a:gd name="T84" fmla="*/ 436 w 965"/>
              <a:gd name="T85" fmla="*/ 752 h 984"/>
              <a:gd name="T86" fmla="*/ 461 w 965"/>
              <a:gd name="T87" fmla="*/ 666 h 984"/>
              <a:gd name="T88" fmla="*/ 547 w 965"/>
              <a:gd name="T89" fmla="*/ 639 h 984"/>
              <a:gd name="T90" fmla="*/ 572 w 965"/>
              <a:gd name="T91" fmla="*/ 555 h 984"/>
              <a:gd name="T92" fmla="*/ 658 w 965"/>
              <a:gd name="T93" fmla="*/ 528 h 984"/>
              <a:gd name="T94" fmla="*/ 685 w 965"/>
              <a:gd name="T95" fmla="*/ 442 h 984"/>
              <a:gd name="T96" fmla="*/ 769 w 965"/>
              <a:gd name="T97" fmla="*/ 415 h 984"/>
              <a:gd name="T98" fmla="*/ 796 w 965"/>
              <a:gd name="T99" fmla="*/ 329 h 9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65"/>
              <a:gd name="T151" fmla="*/ 0 h 984"/>
              <a:gd name="T152" fmla="*/ 965 w 965"/>
              <a:gd name="T153" fmla="*/ 984 h 9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65" h="984">
                <a:moveTo>
                  <a:pt x="316" y="980"/>
                </a:moveTo>
                <a:lnTo>
                  <a:pt x="188" y="852"/>
                </a:lnTo>
                <a:lnTo>
                  <a:pt x="188" y="852"/>
                </a:lnTo>
                <a:lnTo>
                  <a:pt x="186" y="848"/>
                </a:lnTo>
                <a:lnTo>
                  <a:pt x="184" y="844"/>
                </a:lnTo>
                <a:lnTo>
                  <a:pt x="186" y="837"/>
                </a:lnTo>
                <a:lnTo>
                  <a:pt x="188" y="833"/>
                </a:lnTo>
                <a:lnTo>
                  <a:pt x="813" y="201"/>
                </a:lnTo>
                <a:lnTo>
                  <a:pt x="813" y="201"/>
                </a:lnTo>
                <a:lnTo>
                  <a:pt x="818" y="199"/>
                </a:lnTo>
                <a:lnTo>
                  <a:pt x="822" y="197"/>
                </a:lnTo>
                <a:lnTo>
                  <a:pt x="826" y="199"/>
                </a:lnTo>
                <a:lnTo>
                  <a:pt x="833" y="201"/>
                </a:lnTo>
                <a:lnTo>
                  <a:pt x="961" y="329"/>
                </a:lnTo>
                <a:lnTo>
                  <a:pt x="961" y="329"/>
                </a:lnTo>
                <a:lnTo>
                  <a:pt x="963" y="333"/>
                </a:lnTo>
                <a:lnTo>
                  <a:pt x="965" y="338"/>
                </a:lnTo>
                <a:lnTo>
                  <a:pt x="963" y="344"/>
                </a:lnTo>
                <a:lnTo>
                  <a:pt x="961" y="348"/>
                </a:lnTo>
                <a:lnTo>
                  <a:pt x="335" y="980"/>
                </a:lnTo>
                <a:lnTo>
                  <a:pt x="335" y="980"/>
                </a:lnTo>
                <a:lnTo>
                  <a:pt x="331" y="982"/>
                </a:lnTo>
                <a:lnTo>
                  <a:pt x="327" y="984"/>
                </a:lnTo>
                <a:lnTo>
                  <a:pt x="320" y="982"/>
                </a:lnTo>
                <a:lnTo>
                  <a:pt x="316" y="980"/>
                </a:lnTo>
                <a:lnTo>
                  <a:pt x="316" y="980"/>
                </a:lnTo>
                <a:close/>
                <a:moveTo>
                  <a:pt x="455" y="193"/>
                </a:moveTo>
                <a:lnTo>
                  <a:pt x="455" y="193"/>
                </a:lnTo>
                <a:lnTo>
                  <a:pt x="427" y="182"/>
                </a:lnTo>
                <a:lnTo>
                  <a:pt x="399" y="178"/>
                </a:lnTo>
                <a:lnTo>
                  <a:pt x="370" y="175"/>
                </a:lnTo>
                <a:lnTo>
                  <a:pt x="340" y="180"/>
                </a:lnTo>
                <a:lnTo>
                  <a:pt x="312" y="186"/>
                </a:lnTo>
                <a:lnTo>
                  <a:pt x="284" y="199"/>
                </a:lnTo>
                <a:lnTo>
                  <a:pt x="259" y="214"/>
                </a:lnTo>
                <a:lnTo>
                  <a:pt x="235" y="235"/>
                </a:lnTo>
                <a:lnTo>
                  <a:pt x="235" y="235"/>
                </a:lnTo>
                <a:lnTo>
                  <a:pt x="216" y="259"/>
                </a:lnTo>
                <a:lnTo>
                  <a:pt x="199" y="284"/>
                </a:lnTo>
                <a:lnTo>
                  <a:pt x="188" y="312"/>
                </a:lnTo>
                <a:lnTo>
                  <a:pt x="182" y="340"/>
                </a:lnTo>
                <a:lnTo>
                  <a:pt x="177" y="370"/>
                </a:lnTo>
                <a:lnTo>
                  <a:pt x="180" y="397"/>
                </a:lnTo>
                <a:lnTo>
                  <a:pt x="184" y="427"/>
                </a:lnTo>
                <a:lnTo>
                  <a:pt x="195" y="455"/>
                </a:lnTo>
                <a:lnTo>
                  <a:pt x="455" y="193"/>
                </a:lnTo>
                <a:lnTo>
                  <a:pt x="455" y="193"/>
                </a:lnTo>
                <a:close/>
                <a:moveTo>
                  <a:pt x="111" y="111"/>
                </a:moveTo>
                <a:lnTo>
                  <a:pt x="111" y="111"/>
                </a:lnTo>
                <a:lnTo>
                  <a:pt x="88" y="135"/>
                </a:lnTo>
                <a:lnTo>
                  <a:pt x="69" y="163"/>
                </a:lnTo>
                <a:lnTo>
                  <a:pt x="52" y="190"/>
                </a:lnTo>
                <a:lnTo>
                  <a:pt x="37" y="218"/>
                </a:lnTo>
                <a:lnTo>
                  <a:pt x="24" y="248"/>
                </a:lnTo>
                <a:lnTo>
                  <a:pt x="15" y="278"/>
                </a:lnTo>
                <a:lnTo>
                  <a:pt x="7" y="310"/>
                </a:lnTo>
                <a:lnTo>
                  <a:pt x="5" y="342"/>
                </a:lnTo>
                <a:lnTo>
                  <a:pt x="2" y="372"/>
                </a:lnTo>
                <a:lnTo>
                  <a:pt x="2" y="404"/>
                </a:lnTo>
                <a:lnTo>
                  <a:pt x="7" y="436"/>
                </a:lnTo>
                <a:lnTo>
                  <a:pt x="13" y="468"/>
                </a:lnTo>
                <a:lnTo>
                  <a:pt x="22" y="498"/>
                </a:lnTo>
                <a:lnTo>
                  <a:pt x="34" y="528"/>
                </a:lnTo>
                <a:lnTo>
                  <a:pt x="49" y="555"/>
                </a:lnTo>
                <a:lnTo>
                  <a:pt x="64" y="585"/>
                </a:lnTo>
                <a:lnTo>
                  <a:pt x="0" y="649"/>
                </a:lnTo>
                <a:lnTo>
                  <a:pt x="143" y="792"/>
                </a:lnTo>
                <a:lnTo>
                  <a:pt x="175" y="758"/>
                </a:lnTo>
                <a:lnTo>
                  <a:pt x="135" y="718"/>
                </a:lnTo>
                <a:lnTo>
                  <a:pt x="145" y="707"/>
                </a:lnTo>
                <a:lnTo>
                  <a:pt x="186" y="748"/>
                </a:lnTo>
                <a:lnTo>
                  <a:pt x="205" y="728"/>
                </a:lnTo>
                <a:lnTo>
                  <a:pt x="165" y="688"/>
                </a:lnTo>
                <a:lnTo>
                  <a:pt x="173" y="677"/>
                </a:lnTo>
                <a:lnTo>
                  <a:pt x="216" y="718"/>
                </a:lnTo>
                <a:lnTo>
                  <a:pt x="235" y="698"/>
                </a:lnTo>
                <a:lnTo>
                  <a:pt x="177" y="643"/>
                </a:lnTo>
                <a:lnTo>
                  <a:pt x="199" y="622"/>
                </a:lnTo>
                <a:lnTo>
                  <a:pt x="256" y="677"/>
                </a:lnTo>
                <a:lnTo>
                  <a:pt x="284" y="649"/>
                </a:lnTo>
                <a:lnTo>
                  <a:pt x="244" y="607"/>
                </a:lnTo>
                <a:lnTo>
                  <a:pt x="254" y="598"/>
                </a:lnTo>
                <a:lnTo>
                  <a:pt x="295" y="639"/>
                </a:lnTo>
                <a:lnTo>
                  <a:pt x="314" y="619"/>
                </a:lnTo>
                <a:lnTo>
                  <a:pt x="273" y="577"/>
                </a:lnTo>
                <a:lnTo>
                  <a:pt x="284" y="568"/>
                </a:lnTo>
                <a:lnTo>
                  <a:pt x="325" y="609"/>
                </a:lnTo>
                <a:lnTo>
                  <a:pt x="344" y="590"/>
                </a:lnTo>
                <a:lnTo>
                  <a:pt x="288" y="532"/>
                </a:lnTo>
                <a:lnTo>
                  <a:pt x="308" y="513"/>
                </a:lnTo>
                <a:lnTo>
                  <a:pt x="365" y="568"/>
                </a:lnTo>
                <a:lnTo>
                  <a:pt x="389" y="545"/>
                </a:lnTo>
                <a:lnTo>
                  <a:pt x="346" y="504"/>
                </a:lnTo>
                <a:lnTo>
                  <a:pt x="357" y="494"/>
                </a:lnTo>
                <a:lnTo>
                  <a:pt x="397" y="534"/>
                </a:lnTo>
                <a:lnTo>
                  <a:pt x="416" y="515"/>
                </a:lnTo>
                <a:lnTo>
                  <a:pt x="376" y="474"/>
                </a:lnTo>
                <a:lnTo>
                  <a:pt x="387" y="464"/>
                </a:lnTo>
                <a:lnTo>
                  <a:pt x="427" y="504"/>
                </a:lnTo>
                <a:lnTo>
                  <a:pt x="446" y="485"/>
                </a:lnTo>
                <a:lnTo>
                  <a:pt x="391" y="429"/>
                </a:lnTo>
                <a:lnTo>
                  <a:pt x="412" y="408"/>
                </a:lnTo>
                <a:lnTo>
                  <a:pt x="468" y="464"/>
                </a:lnTo>
                <a:lnTo>
                  <a:pt x="498" y="434"/>
                </a:lnTo>
                <a:lnTo>
                  <a:pt x="455" y="393"/>
                </a:lnTo>
                <a:lnTo>
                  <a:pt x="466" y="383"/>
                </a:lnTo>
                <a:lnTo>
                  <a:pt x="508" y="425"/>
                </a:lnTo>
                <a:lnTo>
                  <a:pt x="527" y="406"/>
                </a:lnTo>
                <a:lnTo>
                  <a:pt x="485" y="363"/>
                </a:lnTo>
                <a:lnTo>
                  <a:pt x="495" y="353"/>
                </a:lnTo>
                <a:lnTo>
                  <a:pt x="538" y="395"/>
                </a:lnTo>
                <a:lnTo>
                  <a:pt x="557" y="376"/>
                </a:lnTo>
                <a:lnTo>
                  <a:pt x="500" y="318"/>
                </a:lnTo>
                <a:lnTo>
                  <a:pt x="521" y="297"/>
                </a:lnTo>
                <a:lnTo>
                  <a:pt x="577" y="355"/>
                </a:lnTo>
                <a:lnTo>
                  <a:pt x="602" y="329"/>
                </a:lnTo>
                <a:lnTo>
                  <a:pt x="562" y="289"/>
                </a:lnTo>
                <a:lnTo>
                  <a:pt x="572" y="278"/>
                </a:lnTo>
                <a:lnTo>
                  <a:pt x="613" y="318"/>
                </a:lnTo>
                <a:lnTo>
                  <a:pt x="632" y="299"/>
                </a:lnTo>
                <a:lnTo>
                  <a:pt x="591" y="259"/>
                </a:lnTo>
                <a:lnTo>
                  <a:pt x="600" y="248"/>
                </a:lnTo>
                <a:lnTo>
                  <a:pt x="643" y="289"/>
                </a:lnTo>
                <a:lnTo>
                  <a:pt x="662" y="269"/>
                </a:lnTo>
                <a:lnTo>
                  <a:pt x="604" y="214"/>
                </a:lnTo>
                <a:lnTo>
                  <a:pt x="626" y="193"/>
                </a:lnTo>
                <a:lnTo>
                  <a:pt x="683" y="248"/>
                </a:lnTo>
                <a:lnTo>
                  <a:pt x="711" y="218"/>
                </a:lnTo>
                <a:lnTo>
                  <a:pt x="670" y="178"/>
                </a:lnTo>
                <a:lnTo>
                  <a:pt x="681" y="167"/>
                </a:lnTo>
                <a:lnTo>
                  <a:pt x="722" y="210"/>
                </a:lnTo>
                <a:lnTo>
                  <a:pt x="741" y="190"/>
                </a:lnTo>
                <a:lnTo>
                  <a:pt x="700" y="148"/>
                </a:lnTo>
                <a:lnTo>
                  <a:pt x="711" y="137"/>
                </a:lnTo>
                <a:lnTo>
                  <a:pt x="752" y="180"/>
                </a:lnTo>
                <a:lnTo>
                  <a:pt x="784" y="146"/>
                </a:lnTo>
                <a:lnTo>
                  <a:pt x="641" y="5"/>
                </a:lnTo>
                <a:lnTo>
                  <a:pt x="585" y="62"/>
                </a:lnTo>
                <a:lnTo>
                  <a:pt x="585" y="62"/>
                </a:lnTo>
                <a:lnTo>
                  <a:pt x="555" y="45"/>
                </a:lnTo>
                <a:lnTo>
                  <a:pt x="527" y="30"/>
                </a:lnTo>
                <a:lnTo>
                  <a:pt x="498" y="20"/>
                </a:lnTo>
                <a:lnTo>
                  <a:pt x="468" y="11"/>
                </a:lnTo>
                <a:lnTo>
                  <a:pt x="436" y="5"/>
                </a:lnTo>
                <a:lnTo>
                  <a:pt x="404" y="0"/>
                </a:lnTo>
                <a:lnTo>
                  <a:pt x="372" y="0"/>
                </a:lnTo>
                <a:lnTo>
                  <a:pt x="342" y="3"/>
                </a:lnTo>
                <a:lnTo>
                  <a:pt x="310" y="7"/>
                </a:lnTo>
                <a:lnTo>
                  <a:pt x="278" y="13"/>
                </a:lnTo>
                <a:lnTo>
                  <a:pt x="248" y="22"/>
                </a:lnTo>
                <a:lnTo>
                  <a:pt x="218" y="35"/>
                </a:lnTo>
                <a:lnTo>
                  <a:pt x="190" y="50"/>
                </a:lnTo>
                <a:lnTo>
                  <a:pt x="162" y="67"/>
                </a:lnTo>
                <a:lnTo>
                  <a:pt x="137" y="88"/>
                </a:lnTo>
                <a:lnTo>
                  <a:pt x="111" y="111"/>
                </a:lnTo>
                <a:lnTo>
                  <a:pt x="111" y="111"/>
                </a:lnTo>
                <a:close/>
                <a:moveTo>
                  <a:pt x="816" y="310"/>
                </a:moveTo>
                <a:lnTo>
                  <a:pt x="888" y="383"/>
                </a:lnTo>
                <a:lnTo>
                  <a:pt x="931" y="340"/>
                </a:lnTo>
                <a:lnTo>
                  <a:pt x="822" y="231"/>
                </a:lnTo>
                <a:lnTo>
                  <a:pt x="216" y="841"/>
                </a:lnTo>
                <a:lnTo>
                  <a:pt x="327" y="950"/>
                </a:lnTo>
                <a:lnTo>
                  <a:pt x="367" y="910"/>
                </a:lnTo>
                <a:lnTo>
                  <a:pt x="323" y="865"/>
                </a:lnTo>
                <a:lnTo>
                  <a:pt x="342" y="846"/>
                </a:lnTo>
                <a:lnTo>
                  <a:pt x="387" y="891"/>
                </a:lnTo>
                <a:lnTo>
                  <a:pt x="423" y="852"/>
                </a:lnTo>
                <a:lnTo>
                  <a:pt x="350" y="780"/>
                </a:lnTo>
                <a:lnTo>
                  <a:pt x="370" y="760"/>
                </a:lnTo>
                <a:lnTo>
                  <a:pt x="442" y="833"/>
                </a:lnTo>
                <a:lnTo>
                  <a:pt x="478" y="797"/>
                </a:lnTo>
                <a:lnTo>
                  <a:pt x="436" y="752"/>
                </a:lnTo>
                <a:lnTo>
                  <a:pt x="455" y="733"/>
                </a:lnTo>
                <a:lnTo>
                  <a:pt x="498" y="777"/>
                </a:lnTo>
                <a:lnTo>
                  <a:pt x="536" y="739"/>
                </a:lnTo>
                <a:lnTo>
                  <a:pt x="461" y="666"/>
                </a:lnTo>
                <a:lnTo>
                  <a:pt x="480" y="647"/>
                </a:lnTo>
                <a:lnTo>
                  <a:pt x="555" y="720"/>
                </a:lnTo>
                <a:lnTo>
                  <a:pt x="591" y="683"/>
                </a:lnTo>
                <a:lnTo>
                  <a:pt x="547" y="639"/>
                </a:lnTo>
                <a:lnTo>
                  <a:pt x="566" y="619"/>
                </a:lnTo>
                <a:lnTo>
                  <a:pt x="611" y="664"/>
                </a:lnTo>
                <a:lnTo>
                  <a:pt x="647" y="628"/>
                </a:lnTo>
                <a:lnTo>
                  <a:pt x="572" y="555"/>
                </a:lnTo>
                <a:lnTo>
                  <a:pt x="591" y="536"/>
                </a:lnTo>
                <a:lnTo>
                  <a:pt x="666" y="609"/>
                </a:lnTo>
                <a:lnTo>
                  <a:pt x="702" y="570"/>
                </a:lnTo>
                <a:lnTo>
                  <a:pt x="658" y="528"/>
                </a:lnTo>
                <a:lnTo>
                  <a:pt x="677" y="508"/>
                </a:lnTo>
                <a:lnTo>
                  <a:pt x="722" y="551"/>
                </a:lnTo>
                <a:lnTo>
                  <a:pt x="758" y="515"/>
                </a:lnTo>
                <a:lnTo>
                  <a:pt x="685" y="442"/>
                </a:lnTo>
                <a:lnTo>
                  <a:pt x="705" y="423"/>
                </a:lnTo>
                <a:lnTo>
                  <a:pt x="777" y="496"/>
                </a:lnTo>
                <a:lnTo>
                  <a:pt x="813" y="457"/>
                </a:lnTo>
                <a:lnTo>
                  <a:pt x="769" y="415"/>
                </a:lnTo>
                <a:lnTo>
                  <a:pt x="788" y="395"/>
                </a:lnTo>
                <a:lnTo>
                  <a:pt x="833" y="438"/>
                </a:lnTo>
                <a:lnTo>
                  <a:pt x="869" y="402"/>
                </a:lnTo>
                <a:lnTo>
                  <a:pt x="796" y="329"/>
                </a:lnTo>
                <a:lnTo>
                  <a:pt x="816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5" name="Freeform 11"/>
          <p:cNvSpPr>
            <a:spLocks noEditPoints="1" noChangeArrowheads="1"/>
          </p:cNvSpPr>
          <p:nvPr/>
        </p:nvSpPr>
        <p:spPr bwMode="auto">
          <a:xfrm>
            <a:off x="2843213" y="3690938"/>
            <a:ext cx="376237" cy="266700"/>
          </a:xfrm>
          <a:custGeom>
            <a:avLst/>
            <a:gdLst>
              <a:gd name="T0" fmla="*/ 90 w 963"/>
              <a:gd name="T1" fmla="*/ 506 h 683"/>
              <a:gd name="T2" fmla="*/ 41 w 963"/>
              <a:gd name="T3" fmla="*/ 459 h 683"/>
              <a:gd name="T4" fmla="*/ 11 w 963"/>
              <a:gd name="T5" fmla="*/ 397 h 683"/>
              <a:gd name="T6" fmla="*/ 0 w 963"/>
              <a:gd name="T7" fmla="*/ 324 h 683"/>
              <a:gd name="T8" fmla="*/ 6 w 963"/>
              <a:gd name="T9" fmla="*/ 264 h 683"/>
              <a:gd name="T10" fmla="*/ 45 w 963"/>
              <a:gd name="T11" fmla="*/ 198 h 683"/>
              <a:gd name="T12" fmla="*/ 137 w 963"/>
              <a:gd name="T13" fmla="*/ 115 h 683"/>
              <a:gd name="T14" fmla="*/ 286 w 963"/>
              <a:gd name="T15" fmla="*/ 38 h 683"/>
              <a:gd name="T16" fmla="*/ 414 w 963"/>
              <a:gd name="T17" fmla="*/ 4 h 683"/>
              <a:gd name="T18" fmla="*/ 521 w 963"/>
              <a:gd name="T19" fmla="*/ 2 h 683"/>
              <a:gd name="T20" fmla="*/ 649 w 963"/>
              <a:gd name="T21" fmla="*/ 30 h 683"/>
              <a:gd name="T22" fmla="*/ 822 w 963"/>
              <a:gd name="T23" fmla="*/ 124 h 683"/>
              <a:gd name="T24" fmla="*/ 935 w 963"/>
              <a:gd name="T25" fmla="*/ 241 h 683"/>
              <a:gd name="T26" fmla="*/ 960 w 963"/>
              <a:gd name="T27" fmla="*/ 311 h 683"/>
              <a:gd name="T28" fmla="*/ 956 w 963"/>
              <a:gd name="T29" fmla="*/ 358 h 683"/>
              <a:gd name="T30" fmla="*/ 918 w 963"/>
              <a:gd name="T31" fmla="*/ 422 h 683"/>
              <a:gd name="T32" fmla="*/ 849 w 963"/>
              <a:gd name="T33" fmla="*/ 478 h 683"/>
              <a:gd name="T34" fmla="*/ 723 w 963"/>
              <a:gd name="T35" fmla="*/ 661 h 683"/>
              <a:gd name="T36" fmla="*/ 546 w 963"/>
              <a:gd name="T37" fmla="*/ 585 h 683"/>
              <a:gd name="T38" fmla="*/ 401 w 963"/>
              <a:gd name="T39" fmla="*/ 599 h 683"/>
              <a:gd name="T40" fmla="*/ 327 w 963"/>
              <a:gd name="T41" fmla="*/ 587 h 683"/>
              <a:gd name="T42" fmla="*/ 263 w 963"/>
              <a:gd name="T43" fmla="*/ 544 h 683"/>
              <a:gd name="T44" fmla="*/ 235 w 963"/>
              <a:gd name="T45" fmla="*/ 518 h 683"/>
              <a:gd name="T46" fmla="*/ 196 w 963"/>
              <a:gd name="T47" fmla="*/ 435 h 683"/>
              <a:gd name="T48" fmla="*/ 186 w 963"/>
              <a:gd name="T49" fmla="*/ 343 h 683"/>
              <a:gd name="T50" fmla="*/ 307 w 963"/>
              <a:gd name="T51" fmla="*/ 262 h 683"/>
              <a:gd name="T52" fmla="*/ 420 w 963"/>
              <a:gd name="T53" fmla="*/ 215 h 683"/>
              <a:gd name="T54" fmla="*/ 452 w 963"/>
              <a:gd name="T55" fmla="*/ 207 h 683"/>
              <a:gd name="T56" fmla="*/ 568 w 963"/>
              <a:gd name="T57" fmla="*/ 196 h 683"/>
              <a:gd name="T58" fmla="*/ 506 w 963"/>
              <a:gd name="T59" fmla="*/ 117 h 683"/>
              <a:gd name="T60" fmla="*/ 442 w 963"/>
              <a:gd name="T61" fmla="*/ 175 h 683"/>
              <a:gd name="T62" fmla="*/ 339 w 963"/>
              <a:gd name="T63" fmla="*/ 209 h 683"/>
              <a:gd name="T64" fmla="*/ 218 w 963"/>
              <a:gd name="T65" fmla="*/ 211 h 683"/>
              <a:gd name="T66" fmla="*/ 169 w 963"/>
              <a:gd name="T67" fmla="*/ 313 h 683"/>
              <a:gd name="T68" fmla="*/ 152 w 963"/>
              <a:gd name="T69" fmla="*/ 343 h 683"/>
              <a:gd name="T70" fmla="*/ 160 w 963"/>
              <a:gd name="T71" fmla="*/ 431 h 683"/>
              <a:gd name="T72" fmla="*/ 194 w 963"/>
              <a:gd name="T73" fmla="*/ 520 h 683"/>
              <a:gd name="T74" fmla="*/ 301 w 963"/>
              <a:gd name="T75" fmla="*/ 410 h 683"/>
              <a:gd name="T76" fmla="*/ 425 w 963"/>
              <a:gd name="T77" fmla="*/ 350 h 683"/>
              <a:gd name="T78" fmla="*/ 570 w 963"/>
              <a:gd name="T79" fmla="*/ 324 h 683"/>
              <a:gd name="T80" fmla="*/ 687 w 963"/>
              <a:gd name="T81" fmla="*/ 318 h 683"/>
              <a:gd name="T82" fmla="*/ 670 w 963"/>
              <a:gd name="T83" fmla="*/ 288 h 683"/>
              <a:gd name="T84" fmla="*/ 544 w 963"/>
              <a:gd name="T85" fmla="*/ 234 h 683"/>
              <a:gd name="T86" fmla="*/ 463 w 963"/>
              <a:gd name="T87" fmla="*/ 305 h 683"/>
              <a:gd name="T88" fmla="*/ 380 w 963"/>
              <a:gd name="T89" fmla="*/ 290 h 683"/>
              <a:gd name="T90" fmla="*/ 320 w 963"/>
              <a:gd name="T91" fmla="*/ 356 h 683"/>
              <a:gd name="T92" fmla="*/ 399 w 963"/>
              <a:gd name="T93" fmla="*/ 488 h 683"/>
              <a:gd name="T94" fmla="*/ 610 w 963"/>
              <a:gd name="T95" fmla="*/ 469 h 683"/>
              <a:gd name="T96" fmla="*/ 792 w 963"/>
              <a:gd name="T97" fmla="*/ 418 h 683"/>
              <a:gd name="T98" fmla="*/ 696 w 963"/>
              <a:gd name="T99" fmla="*/ 382 h 683"/>
              <a:gd name="T100" fmla="*/ 499 w 963"/>
              <a:gd name="T101" fmla="*/ 414 h 683"/>
              <a:gd name="T102" fmla="*/ 386 w 963"/>
              <a:gd name="T103" fmla="*/ 456 h 683"/>
              <a:gd name="T104" fmla="*/ 239 w 963"/>
              <a:gd name="T105" fmla="*/ 181 h 683"/>
              <a:gd name="T106" fmla="*/ 380 w 963"/>
              <a:gd name="T107" fmla="*/ 121 h 683"/>
              <a:gd name="T108" fmla="*/ 542 w 963"/>
              <a:gd name="T109" fmla="*/ 113 h 683"/>
              <a:gd name="T110" fmla="*/ 674 w 963"/>
              <a:gd name="T111" fmla="*/ 102 h 683"/>
              <a:gd name="T112" fmla="*/ 546 w 963"/>
              <a:gd name="T113" fmla="*/ 77 h 683"/>
              <a:gd name="T114" fmla="*/ 376 w 963"/>
              <a:gd name="T115" fmla="*/ 85 h 683"/>
              <a:gd name="T116" fmla="*/ 218 w 963"/>
              <a:gd name="T117" fmla="*/ 151 h 6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3"/>
              <a:gd name="T178" fmla="*/ 0 h 683"/>
              <a:gd name="T179" fmla="*/ 963 w 963"/>
              <a:gd name="T180" fmla="*/ 683 h 68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3" h="683">
                <a:moveTo>
                  <a:pt x="122" y="525"/>
                </a:moveTo>
                <a:lnTo>
                  <a:pt x="122" y="525"/>
                </a:lnTo>
                <a:lnTo>
                  <a:pt x="105" y="516"/>
                </a:lnTo>
                <a:lnTo>
                  <a:pt x="90" y="506"/>
                </a:lnTo>
                <a:lnTo>
                  <a:pt x="75" y="495"/>
                </a:lnTo>
                <a:lnTo>
                  <a:pt x="62" y="484"/>
                </a:lnTo>
                <a:lnTo>
                  <a:pt x="51" y="471"/>
                </a:lnTo>
                <a:lnTo>
                  <a:pt x="41" y="459"/>
                </a:lnTo>
                <a:lnTo>
                  <a:pt x="30" y="444"/>
                </a:lnTo>
                <a:lnTo>
                  <a:pt x="23" y="429"/>
                </a:lnTo>
                <a:lnTo>
                  <a:pt x="15" y="414"/>
                </a:lnTo>
                <a:lnTo>
                  <a:pt x="11" y="397"/>
                </a:lnTo>
                <a:lnTo>
                  <a:pt x="6" y="380"/>
                </a:lnTo>
                <a:lnTo>
                  <a:pt x="2" y="363"/>
                </a:lnTo>
                <a:lnTo>
                  <a:pt x="2" y="343"/>
                </a:lnTo>
                <a:lnTo>
                  <a:pt x="0" y="324"/>
                </a:lnTo>
                <a:lnTo>
                  <a:pt x="4" y="284"/>
                </a:lnTo>
                <a:lnTo>
                  <a:pt x="4" y="284"/>
                </a:lnTo>
                <a:lnTo>
                  <a:pt x="2" y="275"/>
                </a:lnTo>
                <a:lnTo>
                  <a:pt x="6" y="264"/>
                </a:lnTo>
                <a:lnTo>
                  <a:pt x="11" y="252"/>
                </a:lnTo>
                <a:lnTo>
                  <a:pt x="19" y="234"/>
                </a:lnTo>
                <a:lnTo>
                  <a:pt x="30" y="217"/>
                </a:lnTo>
                <a:lnTo>
                  <a:pt x="45" y="198"/>
                </a:lnTo>
                <a:lnTo>
                  <a:pt x="62" y="177"/>
                </a:lnTo>
                <a:lnTo>
                  <a:pt x="83" y="156"/>
                </a:lnTo>
                <a:lnTo>
                  <a:pt x="109" y="134"/>
                </a:lnTo>
                <a:lnTo>
                  <a:pt x="137" y="115"/>
                </a:lnTo>
                <a:lnTo>
                  <a:pt x="169" y="94"/>
                </a:lnTo>
                <a:lnTo>
                  <a:pt x="203" y="72"/>
                </a:lnTo>
                <a:lnTo>
                  <a:pt x="243" y="55"/>
                </a:lnTo>
                <a:lnTo>
                  <a:pt x="286" y="38"/>
                </a:lnTo>
                <a:lnTo>
                  <a:pt x="335" y="23"/>
                </a:lnTo>
                <a:lnTo>
                  <a:pt x="386" y="8"/>
                </a:lnTo>
                <a:lnTo>
                  <a:pt x="386" y="8"/>
                </a:lnTo>
                <a:lnTo>
                  <a:pt x="414" y="4"/>
                </a:lnTo>
                <a:lnTo>
                  <a:pt x="442" y="2"/>
                </a:lnTo>
                <a:lnTo>
                  <a:pt x="467" y="0"/>
                </a:lnTo>
                <a:lnTo>
                  <a:pt x="495" y="0"/>
                </a:lnTo>
                <a:lnTo>
                  <a:pt x="521" y="2"/>
                </a:lnTo>
                <a:lnTo>
                  <a:pt x="548" y="4"/>
                </a:lnTo>
                <a:lnTo>
                  <a:pt x="574" y="8"/>
                </a:lnTo>
                <a:lnTo>
                  <a:pt x="600" y="15"/>
                </a:lnTo>
                <a:lnTo>
                  <a:pt x="649" y="30"/>
                </a:lnTo>
                <a:lnTo>
                  <a:pt x="696" y="47"/>
                </a:lnTo>
                <a:lnTo>
                  <a:pt x="741" y="70"/>
                </a:lnTo>
                <a:lnTo>
                  <a:pt x="783" y="96"/>
                </a:lnTo>
                <a:lnTo>
                  <a:pt x="822" y="124"/>
                </a:lnTo>
                <a:lnTo>
                  <a:pt x="856" y="151"/>
                </a:lnTo>
                <a:lnTo>
                  <a:pt x="888" y="181"/>
                </a:lnTo>
                <a:lnTo>
                  <a:pt x="913" y="211"/>
                </a:lnTo>
                <a:lnTo>
                  <a:pt x="935" y="241"/>
                </a:lnTo>
                <a:lnTo>
                  <a:pt x="950" y="271"/>
                </a:lnTo>
                <a:lnTo>
                  <a:pt x="954" y="284"/>
                </a:lnTo>
                <a:lnTo>
                  <a:pt x="958" y="299"/>
                </a:lnTo>
                <a:lnTo>
                  <a:pt x="960" y="311"/>
                </a:lnTo>
                <a:lnTo>
                  <a:pt x="963" y="322"/>
                </a:lnTo>
                <a:lnTo>
                  <a:pt x="963" y="322"/>
                </a:lnTo>
                <a:lnTo>
                  <a:pt x="960" y="341"/>
                </a:lnTo>
                <a:lnTo>
                  <a:pt x="956" y="358"/>
                </a:lnTo>
                <a:lnTo>
                  <a:pt x="950" y="375"/>
                </a:lnTo>
                <a:lnTo>
                  <a:pt x="941" y="390"/>
                </a:lnTo>
                <a:lnTo>
                  <a:pt x="930" y="407"/>
                </a:lnTo>
                <a:lnTo>
                  <a:pt x="918" y="422"/>
                </a:lnTo>
                <a:lnTo>
                  <a:pt x="903" y="437"/>
                </a:lnTo>
                <a:lnTo>
                  <a:pt x="886" y="450"/>
                </a:lnTo>
                <a:lnTo>
                  <a:pt x="869" y="465"/>
                </a:lnTo>
                <a:lnTo>
                  <a:pt x="849" y="478"/>
                </a:lnTo>
                <a:lnTo>
                  <a:pt x="807" y="501"/>
                </a:lnTo>
                <a:lnTo>
                  <a:pt x="760" y="523"/>
                </a:lnTo>
                <a:lnTo>
                  <a:pt x="709" y="542"/>
                </a:lnTo>
                <a:lnTo>
                  <a:pt x="723" y="661"/>
                </a:lnTo>
                <a:lnTo>
                  <a:pt x="672" y="683"/>
                </a:lnTo>
                <a:lnTo>
                  <a:pt x="587" y="576"/>
                </a:lnTo>
                <a:lnTo>
                  <a:pt x="587" y="576"/>
                </a:lnTo>
                <a:lnTo>
                  <a:pt x="546" y="585"/>
                </a:lnTo>
                <a:lnTo>
                  <a:pt x="508" y="591"/>
                </a:lnTo>
                <a:lnTo>
                  <a:pt x="470" y="595"/>
                </a:lnTo>
                <a:lnTo>
                  <a:pt x="433" y="597"/>
                </a:lnTo>
                <a:lnTo>
                  <a:pt x="401" y="599"/>
                </a:lnTo>
                <a:lnTo>
                  <a:pt x="371" y="597"/>
                </a:lnTo>
                <a:lnTo>
                  <a:pt x="348" y="593"/>
                </a:lnTo>
                <a:lnTo>
                  <a:pt x="327" y="587"/>
                </a:lnTo>
                <a:lnTo>
                  <a:pt x="327" y="587"/>
                </a:lnTo>
                <a:lnTo>
                  <a:pt x="309" y="578"/>
                </a:lnTo>
                <a:lnTo>
                  <a:pt x="290" y="567"/>
                </a:lnTo>
                <a:lnTo>
                  <a:pt x="275" y="557"/>
                </a:lnTo>
                <a:lnTo>
                  <a:pt x="263" y="544"/>
                </a:lnTo>
                <a:lnTo>
                  <a:pt x="243" y="525"/>
                </a:lnTo>
                <a:lnTo>
                  <a:pt x="237" y="516"/>
                </a:lnTo>
                <a:lnTo>
                  <a:pt x="235" y="518"/>
                </a:lnTo>
                <a:lnTo>
                  <a:pt x="235" y="518"/>
                </a:lnTo>
                <a:lnTo>
                  <a:pt x="222" y="501"/>
                </a:lnTo>
                <a:lnTo>
                  <a:pt x="211" y="482"/>
                </a:lnTo>
                <a:lnTo>
                  <a:pt x="203" y="459"/>
                </a:lnTo>
                <a:lnTo>
                  <a:pt x="196" y="435"/>
                </a:lnTo>
                <a:lnTo>
                  <a:pt x="190" y="410"/>
                </a:lnTo>
                <a:lnTo>
                  <a:pt x="188" y="386"/>
                </a:lnTo>
                <a:lnTo>
                  <a:pt x="186" y="365"/>
                </a:lnTo>
                <a:lnTo>
                  <a:pt x="186" y="343"/>
                </a:lnTo>
                <a:lnTo>
                  <a:pt x="186" y="343"/>
                </a:lnTo>
                <a:lnTo>
                  <a:pt x="224" y="313"/>
                </a:lnTo>
                <a:lnTo>
                  <a:pt x="265" y="286"/>
                </a:lnTo>
                <a:lnTo>
                  <a:pt x="307" y="262"/>
                </a:lnTo>
                <a:lnTo>
                  <a:pt x="352" y="239"/>
                </a:lnTo>
                <a:lnTo>
                  <a:pt x="352" y="239"/>
                </a:lnTo>
                <a:lnTo>
                  <a:pt x="384" y="226"/>
                </a:lnTo>
                <a:lnTo>
                  <a:pt x="420" y="215"/>
                </a:lnTo>
                <a:lnTo>
                  <a:pt x="433" y="262"/>
                </a:lnTo>
                <a:lnTo>
                  <a:pt x="465" y="254"/>
                </a:lnTo>
                <a:lnTo>
                  <a:pt x="452" y="207"/>
                </a:lnTo>
                <a:lnTo>
                  <a:pt x="452" y="207"/>
                </a:lnTo>
                <a:lnTo>
                  <a:pt x="480" y="202"/>
                </a:lnTo>
                <a:lnTo>
                  <a:pt x="508" y="200"/>
                </a:lnTo>
                <a:lnTo>
                  <a:pt x="538" y="198"/>
                </a:lnTo>
                <a:lnTo>
                  <a:pt x="568" y="196"/>
                </a:lnTo>
                <a:lnTo>
                  <a:pt x="568" y="164"/>
                </a:lnTo>
                <a:lnTo>
                  <a:pt x="568" y="164"/>
                </a:lnTo>
                <a:lnTo>
                  <a:pt x="514" y="164"/>
                </a:lnTo>
                <a:lnTo>
                  <a:pt x="506" y="117"/>
                </a:lnTo>
                <a:lnTo>
                  <a:pt x="474" y="121"/>
                </a:lnTo>
                <a:lnTo>
                  <a:pt x="480" y="168"/>
                </a:lnTo>
                <a:lnTo>
                  <a:pt x="480" y="168"/>
                </a:lnTo>
                <a:lnTo>
                  <a:pt x="442" y="175"/>
                </a:lnTo>
                <a:lnTo>
                  <a:pt x="405" y="183"/>
                </a:lnTo>
                <a:lnTo>
                  <a:pt x="371" y="196"/>
                </a:lnTo>
                <a:lnTo>
                  <a:pt x="339" y="209"/>
                </a:lnTo>
                <a:lnTo>
                  <a:pt x="339" y="209"/>
                </a:lnTo>
                <a:lnTo>
                  <a:pt x="307" y="224"/>
                </a:lnTo>
                <a:lnTo>
                  <a:pt x="277" y="239"/>
                </a:lnTo>
                <a:lnTo>
                  <a:pt x="245" y="192"/>
                </a:lnTo>
                <a:lnTo>
                  <a:pt x="218" y="211"/>
                </a:lnTo>
                <a:lnTo>
                  <a:pt x="250" y="256"/>
                </a:lnTo>
                <a:lnTo>
                  <a:pt x="250" y="256"/>
                </a:lnTo>
                <a:lnTo>
                  <a:pt x="209" y="284"/>
                </a:lnTo>
                <a:lnTo>
                  <a:pt x="169" y="313"/>
                </a:lnTo>
                <a:lnTo>
                  <a:pt x="120" y="273"/>
                </a:lnTo>
                <a:lnTo>
                  <a:pt x="98" y="299"/>
                </a:lnTo>
                <a:lnTo>
                  <a:pt x="152" y="343"/>
                </a:lnTo>
                <a:lnTo>
                  <a:pt x="152" y="343"/>
                </a:lnTo>
                <a:lnTo>
                  <a:pt x="152" y="363"/>
                </a:lnTo>
                <a:lnTo>
                  <a:pt x="154" y="384"/>
                </a:lnTo>
                <a:lnTo>
                  <a:pt x="156" y="407"/>
                </a:lnTo>
                <a:lnTo>
                  <a:pt x="160" y="431"/>
                </a:lnTo>
                <a:lnTo>
                  <a:pt x="166" y="456"/>
                </a:lnTo>
                <a:lnTo>
                  <a:pt x="175" y="478"/>
                </a:lnTo>
                <a:lnTo>
                  <a:pt x="184" y="501"/>
                </a:lnTo>
                <a:lnTo>
                  <a:pt x="194" y="520"/>
                </a:lnTo>
                <a:lnTo>
                  <a:pt x="122" y="525"/>
                </a:lnTo>
                <a:lnTo>
                  <a:pt x="122" y="525"/>
                </a:lnTo>
                <a:close/>
                <a:moveTo>
                  <a:pt x="282" y="382"/>
                </a:moveTo>
                <a:lnTo>
                  <a:pt x="301" y="410"/>
                </a:lnTo>
                <a:lnTo>
                  <a:pt x="301" y="410"/>
                </a:lnTo>
                <a:lnTo>
                  <a:pt x="339" y="386"/>
                </a:lnTo>
                <a:lnTo>
                  <a:pt x="380" y="367"/>
                </a:lnTo>
                <a:lnTo>
                  <a:pt x="425" y="350"/>
                </a:lnTo>
                <a:lnTo>
                  <a:pt x="470" y="337"/>
                </a:lnTo>
                <a:lnTo>
                  <a:pt x="470" y="337"/>
                </a:lnTo>
                <a:lnTo>
                  <a:pt x="519" y="328"/>
                </a:lnTo>
                <a:lnTo>
                  <a:pt x="570" y="324"/>
                </a:lnTo>
                <a:lnTo>
                  <a:pt x="621" y="320"/>
                </a:lnTo>
                <a:lnTo>
                  <a:pt x="677" y="322"/>
                </a:lnTo>
                <a:lnTo>
                  <a:pt x="683" y="322"/>
                </a:lnTo>
                <a:lnTo>
                  <a:pt x="687" y="318"/>
                </a:lnTo>
                <a:lnTo>
                  <a:pt x="802" y="220"/>
                </a:lnTo>
                <a:lnTo>
                  <a:pt x="779" y="194"/>
                </a:lnTo>
                <a:lnTo>
                  <a:pt x="670" y="288"/>
                </a:lnTo>
                <a:lnTo>
                  <a:pt x="670" y="288"/>
                </a:lnTo>
                <a:lnTo>
                  <a:pt x="625" y="288"/>
                </a:lnTo>
                <a:lnTo>
                  <a:pt x="578" y="288"/>
                </a:lnTo>
                <a:lnTo>
                  <a:pt x="578" y="234"/>
                </a:lnTo>
                <a:lnTo>
                  <a:pt x="544" y="234"/>
                </a:lnTo>
                <a:lnTo>
                  <a:pt x="546" y="292"/>
                </a:lnTo>
                <a:lnTo>
                  <a:pt x="546" y="292"/>
                </a:lnTo>
                <a:lnTo>
                  <a:pt x="504" y="296"/>
                </a:lnTo>
                <a:lnTo>
                  <a:pt x="463" y="305"/>
                </a:lnTo>
                <a:lnTo>
                  <a:pt x="463" y="305"/>
                </a:lnTo>
                <a:lnTo>
                  <a:pt x="429" y="313"/>
                </a:lnTo>
                <a:lnTo>
                  <a:pt x="395" y="324"/>
                </a:lnTo>
                <a:lnTo>
                  <a:pt x="380" y="290"/>
                </a:lnTo>
                <a:lnTo>
                  <a:pt x="348" y="303"/>
                </a:lnTo>
                <a:lnTo>
                  <a:pt x="363" y="337"/>
                </a:lnTo>
                <a:lnTo>
                  <a:pt x="363" y="337"/>
                </a:lnTo>
                <a:lnTo>
                  <a:pt x="320" y="356"/>
                </a:lnTo>
                <a:lnTo>
                  <a:pt x="282" y="382"/>
                </a:lnTo>
                <a:lnTo>
                  <a:pt x="282" y="382"/>
                </a:lnTo>
                <a:close/>
                <a:moveTo>
                  <a:pt x="386" y="456"/>
                </a:moveTo>
                <a:lnTo>
                  <a:pt x="399" y="488"/>
                </a:lnTo>
                <a:lnTo>
                  <a:pt x="497" y="450"/>
                </a:lnTo>
                <a:lnTo>
                  <a:pt x="598" y="471"/>
                </a:lnTo>
                <a:lnTo>
                  <a:pt x="604" y="474"/>
                </a:lnTo>
                <a:lnTo>
                  <a:pt x="610" y="469"/>
                </a:lnTo>
                <a:lnTo>
                  <a:pt x="700" y="416"/>
                </a:lnTo>
                <a:lnTo>
                  <a:pt x="779" y="422"/>
                </a:lnTo>
                <a:lnTo>
                  <a:pt x="788" y="422"/>
                </a:lnTo>
                <a:lnTo>
                  <a:pt x="792" y="418"/>
                </a:lnTo>
                <a:lnTo>
                  <a:pt x="862" y="348"/>
                </a:lnTo>
                <a:lnTo>
                  <a:pt x="839" y="324"/>
                </a:lnTo>
                <a:lnTo>
                  <a:pt x="775" y="388"/>
                </a:lnTo>
                <a:lnTo>
                  <a:pt x="696" y="382"/>
                </a:lnTo>
                <a:lnTo>
                  <a:pt x="691" y="380"/>
                </a:lnTo>
                <a:lnTo>
                  <a:pt x="687" y="384"/>
                </a:lnTo>
                <a:lnTo>
                  <a:pt x="600" y="437"/>
                </a:lnTo>
                <a:lnTo>
                  <a:pt x="499" y="414"/>
                </a:lnTo>
                <a:lnTo>
                  <a:pt x="495" y="414"/>
                </a:lnTo>
                <a:lnTo>
                  <a:pt x="489" y="416"/>
                </a:lnTo>
                <a:lnTo>
                  <a:pt x="386" y="456"/>
                </a:lnTo>
                <a:lnTo>
                  <a:pt x="386" y="456"/>
                </a:lnTo>
                <a:close/>
                <a:moveTo>
                  <a:pt x="96" y="181"/>
                </a:moveTo>
                <a:lnTo>
                  <a:pt x="105" y="215"/>
                </a:lnTo>
                <a:lnTo>
                  <a:pt x="233" y="181"/>
                </a:lnTo>
                <a:lnTo>
                  <a:pt x="239" y="181"/>
                </a:lnTo>
                <a:lnTo>
                  <a:pt x="243" y="175"/>
                </a:lnTo>
                <a:lnTo>
                  <a:pt x="292" y="102"/>
                </a:lnTo>
                <a:lnTo>
                  <a:pt x="373" y="119"/>
                </a:lnTo>
                <a:lnTo>
                  <a:pt x="380" y="121"/>
                </a:lnTo>
                <a:lnTo>
                  <a:pt x="384" y="119"/>
                </a:lnTo>
                <a:lnTo>
                  <a:pt x="487" y="79"/>
                </a:lnTo>
                <a:lnTo>
                  <a:pt x="536" y="111"/>
                </a:lnTo>
                <a:lnTo>
                  <a:pt x="542" y="113"/>
                </a:lnTo>
                <a:lnTo>
                  <a:pt x="548" y="113"/>
                </a:lnTo>
                <a:lnTo>
                  <a:pt x="617" y="94"/>
                </a:lnTo>
                <a:lnTo>
                  <a:pt x="651" y="128"/>
                </a:lnTo>
                <a:lnTo>
                  <a:pt x="674" y="102"/>
                </a:lnTo>
                <a:lnTo>
                  <a:pt x="632" y="64"/>
                </a:lnTo>
                <a:lnTo>
                  <a:pt x="625" y="55"/>
                </a:lnTo>
                <a:lnTo>
                  <a:pt x="617" y="59"/>
                </a:lnTo>
                <a:lnTo>
                  <a:pt x="546" y="77"/>
                </a:lnTo>
                <a:lnTo>
                  <a:pt x="497" y="47"/>
                </a:lnTo>
                <a:lnTo>
                  <a:pt x="491" y="42"/>
                </a:lnTo>
                <a:lnTo>
                  <a:pt x="482" y="45"/>
                </a:lnTo>
                <a:lnTo>
                  <a:pt x="376" y="85"/>
                </a:lnTo>
                <a:lnTo>
                  <a:pt x="288" y="68"/>
                </a:lnTo>
                <a:lnTo>
                  <a:pt x="277" y="66"/>
                </a:lnTo>
                <a:lnTo>
                  <a:pt x="271" y="74"/>
                </a:lnTo>
                <a:lnTo>
                  <a:pt x="218" y="151"/>
                </a:lnTo>
                <a:lnTo>
                  <a:pt x="96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6" name="Freeform 14"/>
          <p:cNvSpPr>
            <a:spLocks noEditPoints="1" noChangeArrowheads="1"/>
          </p:cNvSpPr>
          <p:nvPr/>
        </p:nvSpPr>
        <p:spPr bwMode="auto">
          <a:xfrm>
            <a:off x="10926763" y="3690938"/>
            <a:ext cx="311150" cy="407987"/>
          </a:xfrm>
          <a:custGeom>
            <a:avLst/>
            <a:gdLst>
              <a:gd name="T0" fmla="*/ 0 w 798"/>
              <a:gd name="T1" fmla="*/ 143 h 1043"/>
              <a:gd name="T2" fmla="*/ 177 w 798"/>
              <a:gd name="T3" fmla="*/ 143 h 1043"/>
              <a:gd name="T4" fmla="*/ 183 w 798"/>
              <a:gd name="T5" fmla="*/ 0 h 1043"/>
              <a:gd name="T6" fmla="*/ 279 w 798"/>
              <a:gd name="T7" fmla="*/ 0 h 1043"/>
              <a:gd name="T8" fmla="*/ 273 w 798"/>
              <a:gd name="T9" fmla="*/ 143 h 1043"/>
              <a:gd name="T10" fmla="*/ 523 w 798"/>
              <a:gd name="T11" fmla="*/ 143 h 1043"/>
              <a:gd name="T12" fmla="*/ 516 w 798"/>
              <a:gd name="T13" fmla="*/ 0 h 1043"/>
              <a:gd name="T14" fmla="*/ 612 w 798"/>
              <a:gd name="T15" fmla="*/ 0 h 1043"/>
              <a:gd name="T16" fmla="*/ 619 w 798"/>
              <a:gd name="T17" fmla="*/ 143 h 1043"/>
              <a:gd name="T18" fmla="*/ 798 w 798"/>
              <a:gd name="T19" fmla="*/ 143 h 1043"/>
              <a:gd name="T20" fmla="*/ 798 w 798"/>
              <a:gd name="T21" fmla="*/ 623 h 1043"/>
              <a:gd name="T22" fmla="*/ 640 w 798"/>
              <a:gd name="T23" fmla="*/ 623 h 1043"/>
              <a:gd name="T24" fmla="*/ 647 w 798"/>
              <a:gd name="T25" fmla="*/ 736 h 1043"/>
              <a:gd name="T26" fmla="*/ 698 w 798"/>
              <a:gd name="T27" fmla="*/ 736 h 1043"/>
              <a:gd name="T28" fmla="*/ 698 w 798"/>
              <a:gd name="T29" fmla="*/ 779 h 1043"/>
              <a:gd name="T30" fmla="*/ 649 w 798"/>
              <a:gd name="T31" fmla="*/ 779 h 1043"/>
              <a:gd name="T32" fmla="*/ 659 w 798"/>
              <a:gd name="T33" fmla="*/ 1043 h 1043"/>
              <a:gd name="T34" fmla="*/ 563 w 798"/>
              <a:gd name="T35" fmla="*/ 1043 h 1043"/>
              <a:gd name="T36" fmla="*/ 553 w 798"/>
              <a:gd name="T37" fmla="*/ 779 h 1043"/>
              <a:gd name="T38" fmla="*/ 243 w 798"/>
              <a:gd name="T39" fmla="*/ 779 h 1043"/>
              <a:gd name="T40" fmla="*/ 232 w 798"/>
              <a:gd name="T41" fmla="*/ 1043 h 1043"/>
              <a:gd name="T42" fmla="*/ 136 w 798"/>
              <a:gd name="T43" fmla="*/ 1043 h 1043"/>
              <a:gd name="T44" fmla="*/ 149 w 798"/>
              <a:gd name="T45" fmla="*/ 779 h 1043"/>
              <a:gd name="T46" fmla="*/ 107 w 798"/>
              <a:gd name="T47" fmla="*/ 779 h 1043"/>
              <a:gd name="T48" fmla="*/ 107 w 798"/>
              <a:gd name="T49" fmla="*/ 736 h 1043"/>
              <a:gd name="T50" fmla="*/ 151 w 798"/>
              <a:gd name="T51" fmla="*/ 736 h 1043"/>
              <a:gd name="T52" fmla="*/ 156 w 798"/>
              <a:gd name="T53" fmla="*/ 623 h 1043"/>
              <a:gd name="T54" fmla="*/ 0 w 798"/>
              <a:gd name="T55" fmla="*/ 623 h 1043"/>
              <a:gd name="T56" fmla="*/ 0 w 798"/>
              <a:gd name="T57" fmla="*/ 143 h 1043"/>
              <a:gd name="T58" fmla="*/ 0 w 798"/>
              <a:gd name="T59" fmla="*/ 143 h 1043"/>
              <a:gd name="T60" fmla="*/ 617 w 798"/>
              <a:gd name="T61" fmla="*/ 249 h 1043"/>
              <a:gd name="T62" fmla="*/ 294 w 798"/>
              <a:gd name="T63" fmla="*/ 215 h 1043"/>
              <a:gd name="T64" fmla="*/ 288 w 798"/>
              <a:gd name="T65" fmla="*/ 269 h 1043"/>
              <a:gd name="T66" fmla="*/ 399 w 798"/>
              <a:gd name="T67" fmla="*/ 279 h 1043"/>
              <a:gd name="T68" fmla="*/ 117 w 798"/>
              <a:gd name="T69" fmla="*/ 309 h 1043"/>
              <a:gd name="T70" fmla="*/ 111 w 798"/>
              <a:gd name="T71" fmla="*/ 382 h 1043"/>
              <a:gd name="T72" fmla="*/ 548 w 798"/>
              <a:gd name="T73" fmla="*/ 441 h 1043"/>
              <a:gd name="T74" fmla="*/ 474 w 798"/>
              <a:gd name="T75" fmla="*/ 465 h 1043"/>
              <a:gd name="T76" fmla="*/ 478 w 798"/>
              <a:gd name="T77" fmla="*/ 540 h 1043"/>
              <a:gd name="T78" fmla="*/ 651 w 798"/>
              <a:gd name="T79" fmla="*/ 520 h 1043"/>
              <a:gd name="T80" fmla="*/ 676 w 798"/>
              <a:gd name="T81" fmla="*/ 446 h 1043"/>
              <a:gd name="T82" fmla="*/ 608 w 798"/>
              <a:gd name="T83" fmla="*/ 427 h 1043"/>
              <a:gd name="T84" fmla="*/ 676 w 798"/>
              <a:gd name="T85" fmla="*/ 420 h 1043"/>
              <a:gd name="T86" fmla="*/ 679 w 798"/>
              <a:gd name="T87" fmla="*/ 382 h 1043"/>
              <a:gd name="T88" fmla="*/ 442 w 798"/>
              <a:gd name="T89" fmla="*/ 343 h 1043"/>
              <a:gd name="T90" fmla="*/ 627 w 798"/>
              <a:gd name="T91" fmla="*/ 348 h 1043"/>
              <a:gd name="T92" fmla="*/ 617 w 798"/>
              <a:gd name="T93" fmla="*/ 249 h 1043"/>
              <a:gd name="T94" fmla="*/ 617 w 798"/>
              <a:gd name="T95" fmla="*/ 249 h 1043"/>
              <a:gd name="T96" fmla="*/ 550 w 798"/>
              <a:gd name="T97" fmla="*/ 736 h 1043"/>
              <a:gd name="T98" fmla="*/ 546 w 798"/>
              <a:gd name="T99" fmla="*/ 623 h 1043"/>
              <a:gd name="T100" fmla="*/ 252 w 798"/>
              <a:gd name="T101" fmla="*/ 623 h 1043"/>
              <a:gd name="T102" fmla="*/ 245 w 798"/>
              <a:gd name="T103" fmla="*/ 736 h 1043"/>
              <a:gd name="T104" fmla="*/ 550 w 798"/>
              <a:gd name="T105" fmla="*/ 736 h 10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98"/>
              <a:gd name="T160" fmla="*/ 0 h 1043"/>
              <a:gd name="T161" fmla="*/ 798 w 798"/>
              <a:gd name="T162" fmla="*/ 1043 h 104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98" h="1043">
                <a:moveTo>
                  <a:pt x="0" y="143"/>
                </a:moveTo>
                <a:lnTo>
                  <a:pt x="177" y="143"/>
                </a:lnTo>
                <a:lnTo>
                  <a:pt x="183" y="0"/>
                </a:lnTo>
                <a:lnTo>
                  <a:pt x="279" y="0"/>
                </a:lnTo>
                <a:lnTo>
                  <a:pt x="273" y="143"/>
                </a:lnTo>
                <a:lnTo>
                  <a:pt x="523" y="143"/>
                </a:lnTo>
                <a:lnTo>
                  <a:pt x="516" y="0"/>
                </a:lnTo>
                <a:lnTo>
                  <a:pt x="612" y="0"/>
                </a:lnTo>
                <a:lnTo>
                  <a:pt x="619" y="143"/>
                </a:lnTo>
                <a:lnTo>
                  <a:pt x="798" y="143"/>
                </a:lnTo>
                <a:lnTo>
                  <a:pt x="798" y="623"/>
                </a:lnTo>
                <a:lnTo>
                  <a:pt x="640" y="623"/>
                </a:lnTo>
                <a:lnTo>
                  <a:pt x="647" y="736"/>
                </a:lnTo>
                <a:lnTo>
                  <a:pt x="698" y="736"/>
                </a:lnTo>
                <a:lnTo>
                  <a:pt x="698" y="779"/>
                </a:lnTo>
                <a:lnTo>
                  <a:pt x="649" y="779"/>
                </a:lnTo>
                <a:lnTo>
                  <a:pt x="659" y="1043"/>
                </a:lnTo>
                <a:lnTo>
                  <a:pt x="563" y="1043"/>
                </a:lnTo>
                <a:lnTo>
                  <a:pt x="553" y="779"/>
                </a:lnTo>
                <a:lnTo>
                  <a:pt x="243" y="779"/>
                </a:lnTo>
                <a:lnTo>
                  <a:pt x="232" y="1043"/>
                </a:lnTo>
                <a:lnTo>
                  <a:pt x="136" y="1043"/>
                </a:lnTo>
                <a:lnTo>
                  <a:pt x="149" y="779"/>
                </a:lnTo>
                <a:lnTo>
                  <a:pt x="107" y="779"/>
                </a:lnTo>
                <a:lnTo>
                  <a:pt x="107" y="736"/>
                </a:lnTo>
                <a:lnTo>
                  <a:pt x="151" y="736"/>
                </a:lnTo>
                <a:lnTo>
                  <a:pt x="156" y="623"/>
                </a:lnTo>
                <a:lnTo>
                  <a:pt x="0" y="623"/>
                </a:lnTo>
                <a:lnTo>
                  <a:pt x="0" y="143"/>
                </a:lnTo>
                <a:lnTo>
                  <a:pt x="0" y="143"/>
                </a:lnTo>
                <a:close/>
                <a:moveTo>
                  <a:pt x="617" y="249"/>
                </a:moveTo>
                <a:lnTo>
                  <a:pt x="294" y="215"/>
                </a:lnTo>
                <a:lnTo>
                  <a:pt x="288" y="269"/>
                </a:lnTo>
                <a:lnTo>
                  <a:pt x="399" y="279"/>
                </a:lnTo>
                <a:lnTo>
                  <a:pt x="117" y="309"/>
                </a:lnTo>
                <a:lnTo>
                  <a:pt x="111" y="382"/>
                </a:lnTo>
                <a:lnTo>
                  <a:pt x="548" y="441"/>
                </a:lnTo>
                <a:lnTo>
                  <a:pt x="474" y="465"/>
                </a:lnTo>
                <a:lnTo>
                  <a:pt x="478" y="540"/>
                </a:lnTo>
                <a:lnTo>
                  <a:pt x="651" y="520"/>
                </a:lnTo>
                <a:lnTo>
                  <a:pt x="676" y="446"/>
                </a:lnTo>
                <a:lnTo>
                  <a:pt x="608" y="427"/>
                </a:lnTo>
                <a:lnTo>
                  <a:pt x="676" y="420"/>
                </a:lnTo>
                <a:lnTo>
                  <a:pt x="679" y="382"/>
                </a:lnTo>
                <a:lnTo>
                  <a:pt x="442" y="343"/>
                </a:lnTo>
                <a:lnTo>
                  <a:pt x="627" y="348"/>
                </a:lnTo>
                <a:lnTo>
                  <a:pt x="617" y="249"/>
                </a:lnTo>
                <a:lnTo>
                  <a:pt x="617" y="249"/>
                </a:lnTo>
                <a:close/>
                <a:moveTo>
                  <a:pt x="550" y="736"/>
                </a:moveTo>
                <a:lnTo>
                  <a:pt x="546" y="623"/>
                </a:lnTo>
                <a:lnTo>
                  <a:pt x="252" y="623"/>
                </a:lnTo>
                <a:lnTo>
                  <a:pt x="245" y="736"/>
                </a:lnTo>
                <a:lnTo>
                  <a:pt x="550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7" name="Freeform 15"/>
          <p:cNvSpPr>
            <a:spLocks noEditPoints="1" noChangeArrowheads="1"/>
          </p:cNvSpPr>
          <p:nvPr/>
        </p:nvSpPr>
        <p:spPr bwMode="auto">
          <a:xfrm>
            <a:off x="5724525" y="3690938"/>
            <a:ext cx="333375" cy="398462"/>
          </a:xfrm>
          <a:custGeom>
            <a:avLst/>
            <a:gdLst>
              <a:gd name="T0" fmla="*/ 30 w 852"/>
              <a:gd name="T1" fmla="*/ 924 h 1018"/>
              <a:gd name="T2" fmla="*/ 47 w 852"/>
              <a:gd name="T3" fmla="*/ 984 h 1018"/>
              <a:gd name="T4" fmla="*/ 86 w 852"/>
              <a:gd name="T5" fmla="*/ 1012 h 1018"/>
              <a:gd name="T6" fmla="*/ 139 w 852"/>
              <a:gd name="T7" fmla="*/ 1014 h 1018"/>
              <a:gd name="T8" fmla="*/ 39 w 852"/>
              <a:gd name="T9" fmla="*/ 892 h 1018"/>
              <a:gd name="T10" fmla="*/ 267 w 852"/>
              <a:gd name="T11" fmla="*/ 950 h 1018"/>
              <a:gd name="T12" fmla="*/ 274 w 852"/>
              <a:gd name="T13" fmla="*/ 992 h 1018"/>
              <a:gd name="T14" fmla="*/ 267 w 852"/>
              <a:gd name="T15" fmla="*/ 1005 h 1018"/>
              <a:gd name="T16" fmla="*/ 244 w 852"/>
              <a:gd name="T17" fmla="*/ 1014 h 1018"/>
              <a:gd name="T18" fmla="*/ 15 w 852"/>
              <a:gd name="T19" fmla="*/ 849 h 1018"/>
              <a:gd name="T20" fmla="*/ 0 w 852"/>
              <a:gd name="T21" fmla="*/ 826 h 1018"/>
              <a:gd name="T22" fmla="*/ 5 w 852"/>
              <a:gd name="T23" fmla="*/ 796 h 1018"/>
              <a:gd name="T24" fmla="*/ 20 w 852"/>
              <a:gd name="T25" fmla="*/ 783 h 1018"/>
              <a:gd name="T26" fmla="*/ 45 w 852"/>
              <a:gd name="T27" fmla="*/ 783 h 1018"/>
              <a:gd name="T28" fmla="*/ 722 w 852"/>
              <a:gd name="T29" fmla="*/ 506 h 1018"/>
              <a:gd name="T30" fmla="*/ 722 w 852"/>
              <a:gd name="T31" fmla="*/ 506 h 1018"/>
              <a:gd name="T32" fmla="*/ 124 w 852"/>
              <a:gd name="T33" fmla="*/ 77 h 1018"/>
              <a:gd name="T34" fmla="*/ 417 w 852"/>
              <a:gd name="T35" fmla="*/ 130 h 1018"/>
              <a:gd name="T36" fmla="*/ 417 w 852"/>
              <a:gd name="T37" fmla="*/ 130 h 1018"/>
              <a:gd name="T38" fmla="*/ 777 w 852"/>
              <a:gd name="T39" fmla="*/ 211 h 1018"/>
              <a:gd name="T40" fmla="*/ 581 w 852"/>
              <a:gd name="T41" fmla="*/ 194 h 1018"/>
              <a:gd name="T42" fmla="*/ 581 w 852"/>
              <a:gd name="T43" fmla="*/ 194 h 1018"/>
              <a:gd name="T44" fmla="*/ 318 w 852"/>
              <a:gd name="T45" fmla="*/ 860 h 1018"/>
              <a:gd name="T46" fmla="*/ 327 w 852"/>
              <a:gd name="T47" fmla="*/ 903 h 1018"/>
              <a:gd name="T48" fmla="*/ 318 w 852"/>
              <a:gd name="T49" fmla="*/ 916 h 1018"/>
              <a:gd name="T50" fmla="*/ 295 w 852"/>
              <a:gd name="T51" fmla="*/ 924 h 1018"/>
              <a:gd name="T52" fmla="*/ 69 w 852"/>
              <a:gd name="T53" fmla="*/ 760 h 1018"/>
              <a:gd name="T54" fmla="*/ 54 w 852"/>
              <a:gd name="T55" fmla="*/ 736 h 1018"/>
              <a:gd name="T56" fmla="*/ 58 w 852"/>
              <a:gd name="T57" fmla="*/ 706 h 1018"/>
              <a:gd name="T58" fmla="*/ 73 w 852"/>
              <a:gd name="T59" fmla="*/ 694 h 1018"/>
              <a:gd name="T60" fmla="*/ 99 w 852"/>
              <a:gd name="T61" fmla="*/ 694 h 1018"/>
              <a:gd name="T62" fmla="*/ 521 w 852"/>
              <a:gd name="T63" fmla="*/ 239 h 1018"/>
              <a:gd name="T64" fmla="*/ 449 w 852"/>
              <a:gd name="T65" fmla="*/ 209 h 1018"/>
              <a:gd name="T66" fmla="*/ 353 w 852"/>
              <a:gd name="T67" fmla="*/ 203 h 1018"/>
              <a:gd name="T68" fmla="*/ 263 w 852"/>
              <a:gd name="T69" fmla="*/ 233 h 1018"/>
              <a:gd name="T70" fmla="*/ 195 w 852"/>
              <a:gd name="T71" fmla="*/ 292 h 1018"/>
              <a:gd name="T72" fmla="*/ 163 w 852"/>
              <a:gd name="T73" fmla="*/ 356 h 1018"/>
              <a:gd name="T74" fmla="*/ 154 w 852"/>
              <a:gd name="T75" fmla="*/ 446 h 1018"/>
              <a:gd name="T76" fmla="*/ 163 w 852"/>
              <a:gd name="T77" fmla="*/ 583 h 1018"/>
              <a:gd name="T78" fmla="*/ 141 w 852"/>
              <a:gd name="T79" fmla="*/ 672 h 1018"/>
              <a:gd name="T80" fmla="*/ 363 w 852"/>
              <a:gd name="T81" fmla="*/ 747 h 1018"/>
              <a:gd name="T82" fmla="*/ 440 w 852"/>
              <a:gd name="T83" fmla="*/ 698 h 1018"/>
              <a:gd name="T84" fmla="*/ 562 w 852"/>
              <a:gd name="T85" fmla="*/ 636 h 1018"/>
              <a:gd name="T86" fmla="*/ 626 w 852"/>
              <a:gd name="T87" fmla="*/ 570 h 1018"/>
              <a:gd name="T88" fmla="*/ 649 w 852"/>
              <a:gd name="T89" fmla="*/ 504 h 1018"/>
              <a:gd name="T90" fmla="*/ 649 w 852"/>
              <a:gd name="T91" fmla="*/ 412 h 1018"/>
              <a:gd name="T92" fmla="*/ 613 w 852"/>
              <a:gd name="T93" fmla="*/ 324 h 1018"/>
              <a:gd name="T94" fmla="*/ 542 w 852"/>
              <a:gd name="T95" fmla="*/ 254 h 1018"/>
              <a:gd name="T96" fmla="*/ 229 w 852"/>
              <a:gd name="T97" fmla="*/ 559 h 1018"/>
              <a:gd name="T98" fmla="*/ 227 w 852"/>
              <a:gd name="T99" fmla="*/ 420 h 1018"/>
              <a:gd name="T100" fmla="*/ 256 w 852"/>
              <a:gd name="T101" fmla="*/ 320 h 1018"/>
              <a:gd name="T102" fmla="*/ 331 w 852"/>
              <a:gd name="T103" fmla="*/ 271 h 1018"/>
              <a:gd name="T104" fmla="*/ 466 w 852"/>
              <a:gd name="T105" fmla="*/ 282 h 1018"/>
              <a:gd name="T106" fmla="*/ 335 w 852"/>
              <a:gd name="T107" fmla="*/ 356 h 1018"/>
              <a:gd name="T108" fmla="*/ 284 w 852"/>
              <a:gd name="T109" fmla="*/ 412 h 1018"/>
              <a:gd name="T110" fmla="*/ 229 w 852"/>
              <a:gd name="T111" fmla="*/ 559 h 10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52"/>
              <a:gd name="T169" fmla="*/ 0 h 1018"/>
              <a:gd name="T170" fmla="*/ 852 w 852"/>
              <a:gd name="T171" fmla="*/ 1018 h 10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52" h="1018">
                <a:moveTo>
                  <a:pt x="39" y="892"/>
                </a:moveTo>
                <a:lnTo>
                  <a:pt x="39" y="892"/>
                </a:lnTo>
                <a:lnTo>
                  <a:pt x="32" y="909"/>
                </a:lnTo>
                <a:lnTo>
                  <a:pt x="30" y="924"/>
                </a:lnTo>
                <a:lnTo>
                  <a:pt x="30" y="941"/>
                </a:lnTo>
                <a:lnTo>
                  <a:pt x="32" y="956"/>
                </a:lnTo>
                <a:lnTo>
                  <a:pt x="39" y="971"/>
                </a:lnTo>
                <a:lnTo>
                  <a:pt x="47" y="984"/>
                </a:lnTo>
                <a:lnTo>
                  <a:pt x="60" y="997"/>
                </a:lnTo>
                <a:lnTo>
                  <a:pt x="73" y="1005"/>
                </a:lnTo>
                <a:lnTo>
                  <a:pt x="73" y="1005"/>
                </a:lnTo>
                <a:lnTo>
                  <a:pt x="86" y="1012"/>
                </a:lnTo>
                <a:lnTo>
                  <a:pt x="99" y="1016"/>
                </a:lnTo>
                <a:lnTo>
                  <a:pt x="111" y="1018"/>
                </a:lnTo>
                <a:lnTo>
                  <a:pt x="126" y="1018"/>
                </a:lnTo>
                <a:lnTo>
                  <a:pt x="139" y="1014"/>
                </a:lnTo>
                <a:lnTo>
                  <a:pt x="152" y="1010"/>
                </a:lnTo>
                <a:lnTo>
                  <a:pt x="163" y="1003"/>
                </a:lnTo>
                <a:lnTo>
                  <a:pt x="173" y="997"/>
                </a:lnTo>
                <a:lnTo>
                  <a:pt x="39" y="892"/>
                </a:lnTo>
                <a:lnTo>
                  <a:pt x="39" y="892"/>
                </a:lnTo>
                <a:close/>
                <a:moveTo>
                  <a:pt x="261" y="946"/>
                </a:moveTo>
                <a:lnTo>
                  <a:pt x="261" y="946"/>
                </a:lnTo>
                <a:lnTo>
                  <a:pt x="267" y="950"/>
                </a:lnTo>
                <a:lnTo>
                  <a:pt x="271" y="956"/>
                </a:lnTo>
                <a:lnTo>
                  <a:pt x="276" y="971"/>
                </a:lnTo>
                <a:lnTo>
                  <a:pt x="276" y="984"/>
                </a:lnTo>
                <a:lnTo>
                  <a:pt x="274" y="992"/>
                </a:lnTo>
                <a:lnTo>
                  <a:pt x="271" y="999"/>
                </a:lnTo>
                <a:lnTo>
                  <a:pt x="271" y="999"/>
                </a:lnTo>
                <a:lnTo>
                  <a:pt x="271" y="999"/>
                </a:lnTo>
                <a:lnTo>
                  <a:pt x="267" y="1005"/>
                </a:lnTo>
                <a:lnTo>
                  <a:pt x="263" y="1010"/>
                </a:lnTo>
                <a:lnTo>
                  <a:pt x="256" y="1012"/>
                </a:lnTo>
                <a:lnTo>
                  <a:pt x="250" y="1014"/>
                </a:lnTo>
                <a:lnTo>
                  <a:pt x="244" y="1014"/>
                </a:lnTo>
                <a:lnTo>
                  <a:pt x="237" y="1014"/>
                </a:lnTo>
                <a:lnTo>
                  <a:pt x="231" y="1012"/>
                </a:lnTo>
                <a:lnTo>
                  <a:pt x="224" y="1007"/>
                </a:lnTo>
                <a:lnTo>
                  <a:pt x="15" y="849"/>
                </a:lnTo>
                <a:lnTo>
                  <a:pt x="15" y="849"/>
                </a:lnTo>
                <a:lnTo>
                  <a:pt x="11" y="845"/>
                </a:lnTo>
                <a:lnTo>
                  <a:pt x="7" y="839"/>
                </a:lnTo>
                <a:lnTo>
                  <a:pt x="0" y="826"/>
                </a:lnTo>
                <a:lnTo>
                  <a:pt x="0" y="811"/>
                </a:lnTo>
                <a:lnTo>
                  <a:pt x="3" y="805"/>
                </a:lnTo>
                <a:lnTo>
                  <a:pt x="5" y="796"/>
                </a:lnTo>
                <a:lnTo>
                  <a:pt x="5" y="796"/>
                </a:lnTo>
                <a:lnTo>
                  <a:pt x="5" y="796"/>
                </a:lnTo>
                <a:lnTo>
                  <a:pt x="9" y="792"/>
                </a:lnTo>
                <a:lnTo>
                  <a:pt x="15" y="788"/>
                </a:lnTo>
                <a:lnTo>
                  <a:pt x="20" y="783"/>
                </a:lnTo>
                <a:lnTo>
                  <a:pt x="26" y="781"/>
                </a:lnTo>
                <a:lnTo>
                  <a:pt x="32" y="781"/>
                </a:lnTo>
                <a:lnTo>
                  <a:pt x="39" y="781"/>
                </a:lnTo>
                <a:lnTo>
                  <a:pt x="45" y="783"/>
                </a:lnTo>
                <a:lnTo>
                  <a:pt x="52" y="788"/>
                </a:lnTo>
                <a:lnTo>
                  <a:pt x="261" y="946"/>
                </a:lnTo>
                <a:lnTo>
                  <a:pt x="261" y="946"/>
                </a:lnTo>
                <a:close/>
                <a:moveTo>
                  <a:pt x="722" y="506"/>
                </a:moveTo>
                <a:lnTo>
                  <a:pt x="852" y="506"/>
                </a:lnTo>
                <a:lnTo>
                  <a:pt x="852" y="444"/>
                </a:lnTo>
                <a:lnTo>
                  <a:pt x="722" y="444"/>
                </a:lnTo>
                <a:lnTo>
                  <a:pt x="722" y="506"/>
                </a:lnTo>
                <a:lnTo>
                  <a:pt x="722" y="506"/>
                </a:lnTo>
                <a:close/>
                <a:moveTo>
                  <a:pt x="242" y="158"/>
                </a:moveTo>
                <a:lnTo>
                  <a:pt x="178" y="45"/>
                </a:lnTo>
                <a:lnTo>
                  <a:pt x="124" y="77"/>
                </a:lnTo>
                <a:lnTo>
                  <a:pt x="190" y="190"/>
                </a:lnTo>
                <a:lnTo>
                  <a:pt x="242" y="158"/>
                </a:lnTo>
                <a:lnTo>
                  <a:pt x="242" y="158"/>
                </a:lnTo>
                <a:close/>
                <a:moveTo>
                  <a:pt x="417" y="130"/>
                </a:moveTo>
                <a:lnTo>
                  <a:pt x="417" y="0"/>
                </a:lnTo>
                <a:lnTo>
                  <a:pt x="357" y="0"/>
                </a:lnTo>
                <a:lnTo>
                  <a:pt x="357" y="130"/>
                </a:lnTo>
                <a:lnTo>
                  <a:pt x="417" y="130"/>
                </a:lnTo>
                <a:lnTo>
                  <a:pt x="417" y="130"/>
                </a:lnTo>
                <a:close/>
                <a:moveTo>
                  <a:pt x="694" y="331"/>
                </a:moveTo>
                <a:lnTo>
                  <a:pt x="807" y="265"/>
                </a:lnTo>
                <a:lnTo>
                  <a:pt x="777" y="211"/>
                </a:lnTo>
                <a:lnTo>
                  <a:pt x="664" y="277"/>
                </a:lnTo>
                <a:lnTo>
                  <a:pt x="694" y="331"/>
                </a:lnTo>
                <a:lnTo>
                  <a:pt x="694" y="331"/>
                </a:lnTo>
                <a:close/>
                <a:moveTo>
                  <a:pt x="581" y="194"/>
                </a:moveTo>
                <a:lnTo>
                  <a:pt x="647" y="81"/>
                </a:lnTo>
                <a:lnTo>
                  <a:pt x="594" y="49"/>
                </a:lnTo>
                <a:lnTo>
                  <a:pt x="530" y="162"/>
                </a:lnTo>
                <a:lnTo>
                  <a:pt x="581" y="194"/>
                </a:lnTo>
                <a:lnTo>
                  <a:pt x="581" y="194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8" y="860"/>
                </a:lnTo>
                <a:lnTo>
                  <a:pt x="323" y="867"/>
                </a:lnTo>
                <a:lnTo>
                  <a:pt x="327" y="881"/>
                </a:lnTo>
                <a:lnTo>
                  <a:pt x="329" y="894"/>
                </a:lnTo>
                <a:lnTo>
                  <a:pt x="327" y="903"/>
                </a:lnTo>
                <a:lnTo>
                  <a:pt x="323" y="909"/>
                </a:lnTo>
                <a:lnTo>
                  <a:pt x="323" y="909"/>
                </a:lnTo>
                <a:lnTo>
                  <a:pt x="323" y="909"/>
                </a:lnTo>
                <a:lnTo>
                  <a:pt x="318" y="916"/>
                </a:lnTo>
                <a:lnTo>
                  <a:pt x="314" y="920"/>
                </a:lnTo>
                <a:lnTo>
                  <a:pt x="308" y="922"/>
                </a:lnTo>
                <a:lnTo>
                  <a:pt x="301" y="924"/>
                </a:lnTo>
                <a:lnTo>
                  <a:pt x="295" y="924"/>
                </a:lnTo>
                <a:lnTo>
                  <a:pt x="288" y="924"/>
                </a:lnTo>
                <a:lnTo>
                  <a:pt x="282" y="922"/>
                </a:lnTo>
                <a:lnTo>
                  <a:pt x="276" y="918"/>
                </a:lnTo>
                <a:lnTo>
                  <a:pt x="69" y="760"/>
                </a:lnTo>
                <a:lnTo>
                  <a:pt x="69" y="760"/>
                </a:lnTo>
                <a:lnTo>
                  <a:pt x="62" y="756"/>
                </a:lnTo>
                <a:lnTo>
                  <a:pt x="58" y="749"/>
                </a:lnTo>
                <a:lnTo>
                  <a:pt x="54" y="736"/>
                </a:lnTo>
                <a:lnTo>
                  <a:pt x="52" y="721"/>
                </a:lnTo>
                <a:lnTo>
                  <a:pt x="54" y="715"/>
                </a:lnTo>
                <a:lnTo>
                  <a:pt x="58" y="706"/>
                </a:lnTo>
                <a:lnTo>
                  <a:pt x="58" y="706"/>
                </a:lnTo>
                <a:lnTo>
                  <a:pt x="58" y="706"/>
                </a:lnTo>
                <a:lnTo>
                  <a:pt x="62" y="702"/>
                </a:lnTo>
                <a:lnTo>
                  <a:pt x="67" y="698"/>
                </a:lnTo>
                <a:lnTo>
                  <a:pt x="73" y="694"/>
                </a:lnTo>
                <a:lnTo>
                  <a:pt x="79" y="692"/>
                </a:lnTo>
                <a:lnTo>
                  <a:pt x="86" y="692"/>
                </a:lnTo>
                <a:lnTo>
                  <a:pt x="92" y="692"/>
                </a:lnTo>
                <a:lnTo>
                  <a:pt x="99" y="694"/>
                </a:lnTo>
                <a:lnTo>
                  <a:pt x="105" y="698"/>
                </a:lnTo>
                <a:lnTo>
                  <a:pt x="312" y="856"/>
                </a:lnTo>
                <a:lnTo>
                  <a:pt x="312" y="856"/>
                </a:lnTo>
                <a:close/>
                <a:moveTo>
                  <a:pt x="521" y="239"/>
                </a:moveTo>
                <a:lnTo>
                  <a:pt x="521" y="239"/>
                </a:lnTo>
                <a:lnTo>
                  <a:pt x="498" y="226"/>
                </a:lnTo>
                <a:lnTo>
                  <a:pt x="472" y="218"/>
                </a:lnTo>
                <a:lnTo>
                  <a:pt x="449" y="209"/>
                </a:lnTo>
                <a:lnTo>
                  <a:pt x="425" y="205"/>
                </a:lnTo>
                <a:lnTo>
                  <a:pt x="399" y="203"/>
                </a:lnTo>
                <a:lnTo>
                  <a:pt x="376" y="203"/>
                </a:lnTo>
                <a:lnTo>
                  <a:pt x="353" y="203"/>
                </a:lnTo>
                <a:lnTo>
                  <a:pt x="329" y="207"/>
                </a:lnTo>
                <a:lnTo>
                  <a:pt x="306" y="213"/>
                </a:lnTo>
                <a:lnTo>
                  <a:pt x="284" y="222"/>
                </a:lnTo>
                <a:lnTo>
                  <a:pt x="263" y="233"/>
                </a:lnTo>
                <a:lnTo>
                  <a:pt x="244" y="245"/>
                </a:lnTo>
                <a:lnTo>
                  <a:pt x="224" y="258"/>
                </a:lnTo>
                <a:lnTo>
                  <a:pt x="210" y="275"/>
                </a:lnTo>
                <a:lnTo>
                  <a:pt x="195" y="292"/>
                </a:lnTo>
                <a:lnTo>
                  <a:pt x="180" y="314"/>
                </a:lnTo>
                <a:lnTo>
                  <a:pt x="180" y="314"/>
                </a:lnTo>
                <a:lnTo>
                  <a:pt x="169" y="335"/>
                </a:lnTo>
                <a:lnTo>
                  <a:pt x="163" y="356"/>
                </a:lnTo>
                <a:lnTo>
                  <a:pt x="156" y="380"/>
                </a:lnTo>
                <a:lnTo>
                  <a:pt x="154" y="401"/>
                </a:lnTo>
                <a:lnTo>
                  <a:pt x="154" y="425"/>
                </a:lnTo>
                <a:lnTo>
                  <a:pt x="154" y="446"/>
                </a:lnTo>
                <a:lnTo>
                  <a:pt x="158" y="493"/>
                </a:lnTo>
                <a:lnTo>
                  <a:pt x="163" y="538"/>
                </a:lnTo>
                <a:lnTo>
                  <a:pt x="163" y="561"/>
                </a:lnTo>
                <a:lnTo>
                  <a:pt x="163" y="583"/>
                </a:lnTo>
                <a:lnTo>
                  <a:pt x="160" y="606"/>
                </a:lnTo>
                <a:lnTo>
                  <a:pt x="156" y="627"/>
                </a:lnTo>
                <a:lnTo>
                  <a:pt x="150" y="651"/>
                </a:lnTo>
                <a:lnTo>
                  <a:pt x="141" y="672"/>
                </a:lnTo>
                <a:lnTo>
                  <a:pt x="333" y="783"/>
                </a:lnTo>
                <a:lnTo>
                  <a:pt x="333" y="783"/>
                </a:lnTo>
                <a:lnTo>
                  <a:pt x="346" y="764"/>
                </a:lnTo>
                <a:lnTo>
                  <a:pt x="363" y="747"/>
                </a:lnTo>
                <a:lnTo>
                  <a:pt x="380" y="734"/>
                </a:lnTo>
                <a:lnTo>
                  <a:pt x="399" y="719"/>
                </a:lnTo>
                <a:lnTo>
                  <a:pt x="419" y="709"/>
                </a:lnTo>
                <a:lnTo>
                  <a:pt x="440" y="698"/>
                </a:lnTo>
                <a:lnTo>
                  <a:pt x="481" y="679"/>
                </a:lnTo>
                <a:lnTo>
                  <a:pt x="523" y="660"/>
                </a:lnTo>
                <a:lnTo>
                  <a:pt x="542" y="649"/>
                </a:lnTo>
                <a:lnTo>
                  <a:pt x="562" y="636"/>
                </a:lnTo>
                <a:lnTo>
                  <a:pt x="581" y="623"/>
                </a:lnTo>
                <a:lnTo>
                  <a:pt x="596" y="608"/>
                </a:lnTo>
                <a:lnTo>
                  <a:pt x="613" y="591"/>
                </a:lnTo>
                <a:lnTo>
                  <a:pt x="626" y="570"/>
                </a:lnTo>
                <a:lnTo>
                  <a:pt x="626" y="570"/>
                </a:lnTo>
                <a:lnTo>
                  <a:pt x="636" y="549"/>
                </a:lnTo>
                <a:lnTo>
                  <a:pt x="645" y="527"/>
                </a:lnTo>
                <a:lnTo>
                  <a:pt x="649" y="504"/>
                </a:lnTo>
                <a:lnTo>
                  <a:pt x="653" y="480"/>
                </a:lnTo>
                <a:lnTo>
                  <a:pt x="653" y="459"/>
                </a:lnTo>
                <a:lnTo>
                  <a:pt x="653" y="435"/>
                </a:lnTo>
                <a:lnTo>
                  <a:pt x="649" y="412"/>
                </a:lnTo>
                <a:lnTo>
                  <a:pt x="643" y="388"/>
                </a:lnTo>
                <a:lnTo>
                  <a:pt x="634" y="367"/>
                </a:lnTo>
                <a:lnTo>
                  <a:pt x="624" y="346"/>
                </a:lnTo>
                <a:lnTo>
                  <a:pt x="613" y="324"/>
                </a:lnTo>
                <a:lnTo>
                  <a:pt x="598" y="305"/>
                </a:lnTo>
                <a:lnTo>
                  <a:pt x="581" y="286"/>
                </a:lnTo>
                <a:lnTo>
                  <a:pt x="562" y="269"/>
                </a:lnTo>
                <a:lnTo>
                  <a:pt x="542" y="254"/>
                </a:lnTo>
                <a:lnTo>
                  <a:pt x="521" y="239"/>
                </a:lnTo>
                <a:lnTo>
                  <a:pt x="521" y="239"/>
                </a:lnTo>
                <a:close/>
                <a:moveTo>
                  <a:pt x="229" y="559"/>
                </a:moveTo>
                <a:lnTo>
                  <a:pt x="229" y="559"/>
                </a:lnTo>
                <a:lnTo>
                  <a:pt x="224" y="521"/>
                </a:lnTo>
                <a:lnTo>
                  <a:pt x="224" y="484"/>
                </a:lnTo>
                <a:lnTo>
                  <a:pt x="224" y="450"/>
                </a:lnTo>
                <a:lnTo>
                  <a:pt x="227" y="420"/>
                </a:lnTo>
                <a:lnTo>
                  <a:pt x="231" y="391"/>
                </a:lnTo>
                <a:lnTo>
                  <a:pt x="235" y="365"/>
                </a:lnTo>
                <a:lnTo>
                  <a:pt x="244" y="341"/>
                </a:lnTo>
                <a:lnTo>
                  <a:pt x="256" y="320"/>
                </a:lnTo>
                <a:lnTo>
                  <a:pt x="269" y="303"/>
                </a:lnTo>
                <a:lnTo>
                  <a:pt x="286" y="288"/>
                </a:lnTo>
                <a:lnTo>
                  <a:pt x="308" y="277"/>
                </a:lnTo>
                <a:lnTo>
                  <a:pt x="331" y="271"/>
                </a:lnTo>
                <a:lnTo>
                  <a:pt x="359" y="267"/>
                </a:lnTo>
                <a:lnTo>
                  <a:pt x="391" y="269"/>
                </a:lnTo>
                <a:lnTo>
                  <a:pt x="425" y="273"/>
                </a:lnTo>
                <a:lnTo>
                  <a:pt x="466" y="282"/>
                </a:lnTo>
                <a:lnTo>
                  <a:pt x="466" y="282"/>
                </a:lnTo>
                <a:lnTo>
                  <a:pt x="414" y="309"/>
                </a:lnTo>
                <a:lnTo>
                  <a:pt x="372" y="333"/>
                </a:lnTo>
                <a:lnTo>
                  <a:pt x="335" y="356"/>
                </a:lnTo>
                <a:lnTo>
                  <a:pt x="321" y="369"/>
                </a:lnTo>
                <a:lnTo>
                  <a:pt x="308" y="382"/>
                </a:lnTo>
                <a:lnTo>
                  <a:pt x="297" y="397"/>
                </a:lnTo>
                <a:lnTo>
                  <a:pt x="284" y="412"/>
                </a:lnTo>
                <a:lnTo>
                  <a:pt x="276" y="429"/>
                </a:lnTo>
                <a:lnTo>
                  <a:pt x="265" y="448"/>
                </a:lnTo>
                <a:lnTo>
                  <a:pt x="246" y="497"/>
                </a:lnTo>
                <a:lnTo>
                  <a:pt x="229" y="559"/>
                </a:lnTo>
                <a:lnTo>
                  <a:pt x="22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8" name="Freeform 16"/>
          <p:cNvSpPr>
            <a:spLocks noEditPoints="1" noChangeArrowheads="1"/>
          </p:cNvSpPr>
          <p:nvPr/>
        </p:nvSpPr>
        <p:spPr bwMode="auto">
          <a:xfrm>
            <a:off x="7337425" y="3689350"/>
            <a:ext cx="280988" cy="361950"/>
          </a:xfrm>
          <a:custGeom>
            <a:avLst/>
            <a:gdLst>
              <a:gd name="T0" fmla="*/ 627 w 719"/>
              <a:gd name="T1" fmla="*/ 194 h 924"/>
              <a:gd name="T2" fmla="*/ 580 w 719"/>
              <a:gd name="T3" fmla="*/ 470 h 924"/>
              <a:gd name="T4" fmla="*/ 580 w 719"/>
              <a:gd name="T5" fmla="*/ 470 h 924"/>
              <a:gd name="T6" fmla="*/ 580 w 719"/>
              <a:gd name="T7" fmla="*/ 470 h 924"/>
              <a:gd name="T8" fmla="*/ 598 w 719"/>
              <a:gd name="T9" fmla="*/ 480 h 924"/>
              <a:gd name="T10" fmla="*/ 610 w 719"/>
              <a:gd name="T11" fmla="*/ 491 h 924"/>
              <a:gd name="T12" fmla="*/ 621 w 719"/>
              <a:gd name="T13" fmla="*/ 506 h 924"/>
              <a:gd name="T14" fmla="*/ 627 w 719"/>
              <a:gd name="T15" fmla="*/ 519 h 924"/>
              <a:gd name="T16" fmla="*/ 634 w 719"/>
              <a:gd name="T17" fmla="*/ 534 h 924"/>
              <a:gd name="T18" fmla="*/ 636 w 719"/>
              <a:gd name="T19" fmla="*/ 551 h 924"/>
              <a:gd name="T20" fmla="*/ 634 w 719"/>
              <a:gd name="T21" fmla="*/ 570 h 924"/>
              <a:gd name="T22" fmla="*/ 632 w 719"/>
              <a:gd name="T23" fmla="*/ 587 h 924"/>
              <a:gd name="T24" fmla="*/ 604 w 719"/>
              <a:gd name="T25" fmla="*/ 694 h 924"/>
              <a:gd name="T26" fmla="*/ 664 w 719"/>
              <a:gd name="T27" fmla="*/ 711 h 924"/>
              <a:gd name="T28" fmla="*/ 638 w 719"/>
              <a:gd name="T29" fmla="*/ 811 h 924"/>
              <a:gd name="T30" fmla="*/ 0 w 719"/>
              <a:gd name="T31" fmla="*/ 640 h 924"/>
              <a:gd name="T32" fmla="*/ 28 w 719"/>
              <a:gd name="T33" fmla="*/ 540 h 924"/>
              <a:gd name="T34" fmla="*/ 85 w 719"/>
              <a:gd name="T35" fmla="*/ 555 h 924"/>
              <a:gd name="T36" fmla="*/ 113 w 719"/>
              <a:gd name="T37" fmla="*/ 450 h 924"/>
              <a:gd name="T38" fmla="*/ 113 w 719"/>
              <a:gd name="T39" fmla="*/ 450 h 924"/>
              <a:gd name="T40" fmla="*/ 119 w 719"/>
              <a:gd name="T41" fmla="*/ 431 h 924"/>
              <a:gd name="T42" fmla="*/ 128 w 719"/>
              <a:gd name="T43" fmla="*/ 416 h 924"/>
              <a:gd name="T44" fmla="*/ 139 w 719"/>
              <a:gd name="T45" fmla="*/ 401 h 924"/>
              <a:gd name="T46" fmla="*/ 151 w 719"/>
              <a:gd name="T47" fmla="*/ 391 h 924"/>
              <a:gd name="T48" fmla="*/ 164 w 719"/>
              <a:gd name="T49" fmla="*/ 382 h 924"/>
              <a:gd name="T50" fmla="*/ 179 w 719"/>
              <a:gd name="T51" fmla="*/ 376 h 924"/>
              <a:gd name="T52" fmla="*/ 196 w 719"/>
              <a:gd name="T53" fmla="*/ 374 h 924"/>
              <a:gd name="T54" fmla="*/ 215 w 719"/>
              <a:gd name="T55" fmla="*/ 371 h 924"/>
              <a:gd name="T56" fmla="*/ 314 w 719"/>
              <a:gd name="T57" fmla="*/ 109 h 924"/>
              <a:gd name="T58" fmla="*/ 247 w 719"/>
              <a:gd name="T59" fmla="*/ 92 h 924"/>
              <a:gd name="T60" fmla="*/ 271 w 719"/>
              <a:gd name="T61" fmla="*/ 0 h 924"/>
              <a:gd name="T62" fmla="*/ 719 w 719"/>
              <a:gd name="T63" fmla="*/ 120 h 924"/>
              <a:gd name="T64" fmla="*/ 694 w 719"/>
              <a:gd name="T65" fmla="*/ 211 h 924"/>
              <a:gd name="T66" fmla="*/ 627 w 719"/>
              <a:gd name="T67" fmla="*/ 194 h 924"/>
              <a:gd name="T68" fmla="*/ 627 w 719"/>
              <a:gd name="T69" fmla="*/ 194 h 924"/>
              <a:gd name="T70" fmla="*/ 258 w 719"/>
              <a:gd name="T71" fmla="*/ 739 h 924"/>
              <a:gd name="T72" fmla="*/ 230 w 719"/>
              <a:gd name="T73" fmla="*/ 924 h 924"/>
              <a:gd name="T74" fmla="*/ 320 w 719"/>
              <a:gd name="T75" fmla="*/ 924 h 924"/>
              <a:gd name="T76" fmla="*/ 378 w 719"/>
              <a:gd name="T77" fmla="*/ 771 h 924"/>
              <a:gd name="T78" fmla="*/ 258 w 719"/>
              <a:gd name="T79" fmla="*/ 739 h 924"/>
              <a:gd name="T80" fmla="*/ 258 w 719"/>
              <a:gd name="T81" fmla="*/ 739 h 924"/>
              <a:gd name="T82" fmla="*/ 203 w 719"/>
              <a:gd name="T83" fmla="*/ 470 h 924"/>
              <a:gd name="T84" fmla="*/ 175 w 719"/>
              <a:gd name="T85" fmla="*/ 576 h 924"/>
              <a:gd name="T86" fmla="*/ 301 w 719"/>
              <a:gd name="T87" fmla="*/ 610 h 924"/>
              <a:gd name="T88" fmla="*/ 329 w 719"/>
              <a:gd name="T89" fmla="*/ 504 h 924"/>
              <a:gd name="T90" fmla="*/ 203 w 719"/>
              <a:gd name="T91" fmla="*/ 470 h 924"/>
              <a:gd name="T92" fmla="*/ 203 w 719"/>
              <a:gd name="T93" fmla="*/ 470 h 924"/>
              <a:gd name="T94" fmla="*/ 382 w 719"/>
              <a:gd name="T95" fmla="*/ 132 h 924"/>
              <a:gd name="T96" fmla="*/ 290 w 719"/>
              <a:gd name="T97" fmla="*/ 386 h 924"/>
              <a:gd name="T98" fmla="*/ 376 w 719"/>
              <a:gd name="T99" fmla="*/ 410 h 924"/>
              <a:gd name="T100" fmla="*/ 465 w 719"/>
              <a:gd name="T101" fmla="*/ 156 h 924"/>
              <a:gd name="T102" fmla="*/ 382 w 719"/>
              <a:gd name="T103" fmla="*/ 132 h 9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19"/>
              <a:gd name="T157" fmla="*/ 0 h 924"/>
              <a:gd name="T158" fmla="*/ 719 w 719"/>
              <a:gd name="T159" fmla="*/ 924 h 92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80" y="470"/>
                </a:ln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9" name="Freeform 17"/>
          <p:cNvSpPr>
            <a:spLocks noEditPoints="1" noChangeArrowheads="1"/>
          </p:cNvSpPr>
          <p:nvPr/>
        </p:nvSpPr>
        <p:spPr bwMode="auto">
          <a:xfrm>
            <a:off x="6276975" y="3689350"/>
            <a:ext cx="314325" cy="346075"/>
          </a:xfrm>
          <a:custGeom>
            <a:avLst/>
            <a:gdLst>
              <a:gd name="T0" fmla="*/ 242 w 803"/>
              <a:gd name="T1" fmla="*/ 497 h 882"/>
              <a:gd name="T2" fmla="*/ 248 w 803"/>
              <a:gd name="T3" fmla="*/ 542 h 882"/>
              <a:gd name="T4" fmla="*/ 278 w 803"/>
              <a:gd name="T5" fmla="*/ 596 h 882"/>
              <a:gd name="T6" fmla="*/ 323 w 803"/>
              <a:gd name="T7" fmla="*/ 632 h 882"/>
              <a:gd name="T8" fmla="*/ 382 w 803"/>
              <a:gd name="T9" fmla="*/ 649 h 882"/>
              <a:gd name="T10" fmla="*/ 431 w 803"/>
              <a:gd name="T11" fmla="*/ 647 h 882"/>
              <a:gd name="T12" fmla="*/ 487 w 803"/>
              <a:gd name="T13" fmla="*/ 623 h 882"/>
              <a:gd name="T14" fmla="*/ 530 w 803"/>
              <a:gd name="T15" fmla="*/ 583 h 882"/>
              <a:gd name="T16" fmla="*/ 553 w 803"/>
              <a:gd name="T17" fmla="*/ 527 h 882"/>
              <a:gd name="T18" fmla="*/ 557 w 803"/>
              <a:gd name="T19" fmla="*/ 493 h 882"/>
              <a:gd name="T20" fmla="*/ 786 w 803"/>
              <a:gd name="T21" fmla="*/ 636 h 882"/>
              <a:gd name="T22" fmla="*/ 803 w 803"/>
              <a:gd name="T23" fmla="*/ 796 h 882"/>
              <a:gd name="T24" fmla="*/ 0 w 803"/>
              <a:gd name="T25" fmla="*/ 882 h 882"/>
              <a:gd name="T26" fmla="*/ 5 w 803"/>
              <a:gd name="T27" fmla="*/ 692 h 882"/>
              <a:gd name="T28" fmla="*/ 35 w 803"/>
              <a:gd name="T29" fmla="*/ 570 h 882"/>
              <a:gd name="T30" fmla="*/ 468 w 803"/>
              <a:gd name="T31" fmla="*/ 374 h 882"/>
              <a:gd name="T32" fmla="*/ 429 w 803"/>
              <a:gd name="T33" fmla="*/ 359 h 882"/>
              <a:gd name="T34" fmla="*/ 350 w 803"/>
              <a:gd name="T35" fmla="*/ 361 h 882"/>
              <a:gd name="T36" fmla="*/ 335 w 803"/>
              <a:gd name="T37" fmla="*/ 376 h 882"/>
              <a:gd name="T38" fmla="*/ 295 w 803"/>
              <a:gd name="T39" fmla="*/ 376 h 882"/>
              <a:gd name="T40" fmla="*/ 261 w 803"/>
              <a:gd name="T41" fmla="*/ 354 h 882"/>
              <a:gd name="T42" fmla="*/ 291 w 803"/>
              <a:gd name="T43" fmla="*/ 444 h 882"/>
              <a:gd name="T44" fmla="*/ 321 w 803"/>
              <a:gd name="T45" fmla="*/ 487 h 882"/>
              <a:gd name="T46" fmla="*/ 504 w 803"/>
              <a:gd name="T47" fmla="*/ 459 h 882"/>
              <a:gd name="T48" fmla="*/ 536 w 803"/>
              <a:gd name="T49" fmla="*/ 354 h 882"/>
              <a:gd name="T50" fmla="*/ 515 w 803"/>
              <a:gd name="T51" fmla="*/ 354 h 882"/>
              <a:gd name="T52" fmla="*/ 404 w 803"/>
              <a:gd name="T53" fmla="*/ 386 h 882"/>
              <a:gd name="T54" fmla="*/ 453 w 803"/>
              <a:gd name="T55" fmla="*/ 393 h 882"/>
              <a:gd name="T56" fmla="*/ 453 w 803"/>
              <a:gd name="T57" fmla="*/ 421 h 882"/>
              <a:gd name="T58" fmla="*/ 385 w 803"/>
              <a:gd name="T59" fmla="*/ 431 h 882"/>
              <a:gd name="T60" fmla="*/ 340 w 803"/>
              <a:gd name="T61" fmla="*/ 416 h 882"/>
              <a:gd name="T62" fmla="*/ 376 w 803"/>
              <a:gd name="T63" fmla="*/ 389 h 882"/>
              <a:gd name="T64" fmla="*/ 246 w 803"/>
              <a:gd name="T65" fmla="*/ 260 h 882"/>
              <a:gd name="T66" fmla="*/ 250 w 803"/>
              <a:gd name="T67" fmla="*/ 156 h 882"/>
              <a:gd name="T68" fmla="*/ 291 w 803"/>
              <a:gd name="T69" fmla="*/ 109 h 882"/>
              <a:gd name="T70" fmla="*/ 406 w 803"/>
              <a:gd name="T71" fmla="*/ 90 h 882"/>
              <a:gd name="T72" fmla="*/ 513 w 803"/>
              <a:gd name="T73" fmla="*/ 111 h 882"/>
              <a:gd name="T74" fmla="*/ 545 w 803"/>
              <a:gd name="T75" fmla="*/ 160 h 882"/>
              <a:gd name="T76" fmla="*/ 549 w 803"/>
              <a:gd name="T77" fmla="*/ 263 h 882"/>
              <a:gd name="T78" fmla="*/ 594 w 803"/>
              <a:gd name="T79" fmla="*/ 207 h 882"/>
              <a:gd name="T80" fmla="*/ 598 w 803"/>
              <a:gd name="T81" fmla="*/ 164 h 882"/>
              <a:gd name="T82" fmla="*/ 577 w 803"/>
              <a:gd name="T83" fmla="*/ 71 h 882"/>
              <a:gd name="T84" fmla="*/ 528 w 803"/>
              <a:gd name="T85" fmla="*/ 30 h 882"/>
              <a:gd name="T86" fmla="*/ 429 w 803"/>
              <a:gd name="T87" fmla="*/ 2 h 882"/>
              <a:gd name="T88" fmla="*/ 323 w 803"/>
              <a:gd name="T89" fmla="*/ 6 h 882"/>
              <a:gd name="T90" fmla="*/ 239 w 803"/>
              <a:gd name="T91" fmla="*/ 43 h 882"/>
              <a:gd name="T92" fmla="*/ 212 w 803"/>
              <a:gd name="T93" fmla="*/ 88 h 882"/>
              <a:gd name="T94" fmla="*/ 197 w 803"/>
              <a:gd name="T95" fmla="*/ 190 h 882"/>
              <a:gd name="T96" fmla="*/ 205 w 803"/>
              <a:gd name="T97" fmla="*/ 224 h 882"/>
              <a:gd name="T98" fmla="*/ 246 w 803"/>
              <a:gd name="T99" fmla="*/ 260 h 8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03"/>
              <a:gd name="T151" fmla="*/ 0 h 882"/>
              <a:gd name="T152" fmla="*/ 803 w 803"/>
              <a:gd name="T153" fmla="*/ 882 h 8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03" h="882">
                <a:moveTo>
                  <a:pt x="35" y="570"/>
                </a:moveTo>
                <a:lnTo>
                  <a:pt x="242" y="489"/>
                </a:lnTo>
                <a:lnTo>
                  <a:pt x="242" y="489"/>
                </a:lnTo>
                <a:lnTo>
                  <a:pt x="242" y="497"/>
                </a:lnTo>
                <a:lnTo>
                  <a:pt x="242" y="497"/>
                </a:lnTo>
                <a:lnTo>
                  <a:pt x="242" y="512"/>
                </a:lnTo>
                <a:lnTo>
                  <a:pt x="244" y="527"/>
                </a:lnTo>
                <a:lnTo>
                  <a:pt x="248" y="542"/>
                </a:lnTo>
                <a:lnTo>
                  <a:pt x="254" y="557"/>
                </a:lnTo>
                <a:lnTo>
                  <a:pt x="261" y="570"/>
                </a:lnTo>
                <a:lnTo>
                  <a:pt x="267" y="583"/>
                </a:lnTo>
                <a:lnTo>
                  <a:pt x="278" y="596"/>
                </a:lnTo>
                <a:lnTo>
                  <a:pt x="286" y="606"/>
                </a:lnTo>
                <a:lnTo>
                  <a:pt x="299" y="615"/>
                </a:lnTo>
                <a:lnTo>
                  <a:pt x="310" y="623"/>
                </a:lnTo>
                <a:lnTo>
                  <a:pt x="323" y="632"/>
                </a:lnTo>
                <a:lnTo>
                  <a:pt x="338" y="638"/>
                </a:lnTo>
                <a:lnTo>
                  <a:pt x="353" y="643"/>
                </a:lnTo>
                <a:lnTo>
                  <a:pt x="367" y="647"/>
                </a:lnTo>
                <a:lnTo>
                  <a:pt x="382" y="649"/>
                </a:lnTo>
                <a:lnTo>
                  <a:pt x="399" y="651"/>
                </a:lnTo>
                <a:lnTo>
                  <a:pt x="399" y="651"/>
                </a:lnTo>
                <a:lnTo>
                  <a:pt x="414" y="649"/>
                </a:lnTo>
                <a:lnTo>
                  <a:pt x="431" y="647"/>
                </a:lnTo>
                <a:lnTo>
                  <a:pt x="446" y="643"/>
                </a:lnTo>
                <a:lnTo>
                  <a:pt x="461" y="638"/>
                </a:lnTo>
                <a:lnTo>
                  <a:pt x="474" y="632"/>
                </a:lnTo>
                <a:lnTo>
                  <a:pt x="487" y="623"/>
                </a:lnTo>
                <a:lnTo>
                  <a:pt x="500" y="615"/>
                </a:lnTo>
                <a:lnTo>
                  <a:pt x="510" y="606"/>
                </a:lnTo>
                <a:lnTo>
                  <a:pt x="521" y="596"/>
                </a:lnTo>
                <a:lnTo>
                  <a:pt x="530" y="583"/>
                </a:lnTo>
                <a:lnTo>
                  <a:pt x="538" y="570"/>
                </a:lnTo>
                <a:lnTo>
                  <a:pt x="545" y="557"/>
                </a:lnTo>
                <a:lnTo>
                  <a:pt x="549" y="542"/>
                </a:lnTo>
                <a:lnTo>
                  <a:pt x="553" y="527"/>
                </a:lnTo>
                <a:lnTo>
                  <a:pt x="555" y="512"/>
                </a:lnTo>
                <a:lnTo>
                  <a:pt x="557" y="497"/>
                </a:lnTo>
                <a:lnTo>
                  <a:pt x="557" y="497"/>
                </a:lnTo>
                <a:lnTo>
                  <a:pt x="557" y="493"/>
                </a:lnTo>
                <a:lnTo>
                  <a:pt x="760" y="570"/>
                </a:lnTo>
                <a:lnTo>
                  <a:pt x="760" y="570"/>
                </a:lnTo>
                <a:lnTo>
                  <a:pt x="775" y="602"/>
                </a:lnTo>
                <a:lnTo>
                  <a:pt x="786" y="636"/>
                </a:lnTo>
                <a:lnTo>
                  <a:pt x="792" y="672"/>
                </a:lnTo>
                <a:lnTo>
                  <a:pt x="799" y="713"/>
                </a:lnTo>
                <a:lnTo>
                  <a:pt x="801" y="754"/>
                </a:lnTo>
                <a:lnTo>
                  <a:pt x="803" y="796"/>
                </a:lnTo>
                <a:lnTo>
                  <a:pt x="801" y="882"/>
                </a:lnTo>
                <a:lnTo>
                  <a:pt x="801" y="882"/>
                </a:lnTo>
                <a:lnTo>
                  <a:pt x="0" y="882"/>
                </a:lnTo>
                <a:lnTo>
                  <a:pt x="0" y="882"/>
                </a:lnTo>
                <a:lnTo>
                  <a:pt x="0" y="828"/>
                </a:lnTo>
                <a:lnTo>
                  <a:pt x="0" y="777"/>
                </a:lnTo>
                <a:lnTo>
                  <a:pt x="3" y="732"/>
                </a:lnTo>
                <a:lnTo>
                  <a:pt x="5" y="692"/>
                </a:lnTo>
                <a:lnTo>
                  <a:pt x="11" y="653"/>
                </a:lnTo>
                <a:lnTo>
                  <a:pt x="17" y="621"/>
                </a:lnTo>
                <a:lnTo>
                  <a:pt x="24" y="593"/>
                </a:lnTo>
                <a:lnTo>
                  <a:pt x="35" y="570"/>
                </a:lnTo>
                <a:lnTo>
                  <a:pt x="35" y="570"/>
                </a:lnTo>
                <a:close/>
                <a:moveTo>
                  <a:pt x="481" y="397"/>
                </a:moveTo>
                <a:lnTo>
                  <a:pt x="481" y="397"/>
                </a:lnTo>
                <a:lnTo>
                  <a:pt x="468" y="374"/>
                </a:lnTo>
                <a:lnTo>
                  <a:pt x="461" y="365"/>
                </a:lnTo>
                <a:lnTo>
                  <a:pt x="455" y="361"/>
                </a:lnTo>
                <a:lnTo>
                  <a:pt x="455" y="361"/>
                </a:lnTo>
                <a:lnTo>
                  <a:pt x="429" y="359"/>
                </a:lnTo>
                <a:lnTo>
                  <a:pt x="404" y="357"/>
                </a:lnTo>
                <a:lnTo>
                  <a:pt x="404" y="357"/>
                </a:lnTo>
                <a:lnTo>
                  <a:pt x="376" y="359"/>
                </a:lnTo>
                <a:lnTo>
                  <a:pt x="350" y="361"/>
                </a:lnTo>
                <a:lnTo>
                  <a:pt x="350" y="361"/>
                </a:lnTo>
                <a:lnTo>
                  <a:pt x="348" y="363"/>
                </a:lnTo>
                <a:lnTo>
                  <a:pt x="344" y="365"/>
                </a:lnTo>
                <a:lnTo>
                  <a:pt x="335" y="376"/>
                </a:lnTo>
                <a:lnTo>
                  <a:pt x="323" y="403"/>
                </a:lnTo>
                <a:lnTo>
                  <a:pt x="323" y="403"/>
                </a:lnTo>
                <a:lnTo>
                  <a:pt x="308" y="391"/>
                </a:lnTo>
                <a:lnTo>
                  <a:pt x="295" y="376"/>
                </a:lnTo>
                <a:lnTo>
                  <a:pt x="282" y="357"/>
                </a:lnTo>
                <a:lnTo>
                  <a:pt x="269" y="337"/>
                </a:lnTo>
                <a:lnTo>
                  <a:pt x="269" y="337"/>
                </a:lnTo>
                <a:lnTo>
                  <a:pt x="261" y="354"/>
                </a:lnTo>
                <a:lnTo>
                  <a:pt x="261" y="354"/>
                </a:lnTo>
                <a:lnTo>
                  <a:pt x="271" y="393"/>
                </a:lnTo>
                <a:lnTo>
                  <a:pt x="282" y="429"/>
                </a:lnTo>
                <a:lnTo>
                  <a:pt x="291" y="444"/>
                </a:lnTo>
                <a:lnTo>
                  <a:pt x="299" y="459"/>
                </a:lnTo>
                <a:lnTo>
                  <a:pt x="310" y="474"/>
                </a:lnTo>
                <a:lnTo>
                  <a:pt x="321" y="487"/>
                </a:lnTo>
                <a:lnTo>
                  <a:pt x="321" y="487"/>
                </a:lnTo>
                <a:lnTo>
                  <a:pt x="483" y="487"/>
                </a:lnTo>
                <a:lnTo>
                  <a:pt x="483" y="487"/>
                </a:lnTo>
                <a:lnTo>
                  <a:pt x="493" y="474"/>
                </a:lnTo>
                <a:lnTo>
                  <a:pt x="504" y="459"/>
                </a:lnTo>
                <a:lnTo>
                  <a:pt x="513" y="444"/>
                </a:lnTo>
                <a:lnTo>
                  <a:pt x="517" y="429"/>
                </a:lnTo>
                <a:lnTo>
                  <a:pt x="528" y="393"/>
                </a:lnTo>
                <a:lnTo>
                  <a:pt x="536" y="354"/>
                </a:lnTo>
                <a:lnTo>
                  <a:pt x="536" y="354"/>
                </a:lnTo>
                <a:lnTo>
                  <a:pt x="525" y="337"/>
                </a:lnTo>
                <a:lnTo>
                  <a:pt x="525" y="337"/>
                </a:lnTo>
                <a:lnTo>
                  <a:pt x="515" y="354"/>
                </a:lnTo>
                <a:lnTo>
                  <a:pt x="504" y="369"/>
                </a:lnTo>
                <a:lnTo>
                  <a:pt x="481" y="397"/>
                </a:lnTo>
                <a:lnTo>
                  <a:pt x="481" y="397"/>
                </a:lnTo>
                <a:close/>
                <a:moveTo>
                  <a:pt x="404" y="386"/>
                </a:moveTo>
                <a:lnTo>
                  <a:pt x="404" y="386"/>
                </a:lnTo>
                <a:lnTo>
                  <a:pt x="431" y="389"/>
                </a:lnTo>
                <a:lnTo>
                  <a:pt x="444" y="391"/>
                </a:lnTo>
                <a:lnTo>
                  <a:pt x="453" y="393"/>
                </a:lnTo>
                <a:lnTo>
                  <a:pt x="453" y="393"/>
                </a:lnTo>
                <a:lnTo>
                  <a:pt x="466" y="412"/>
                </a:lnTo>
                <a:lnTo>
                  <a:pt x="466" y="412"/>
                </a:lnTo>
                <a:lnTo>
                  <a:pt x="453" y="421"/>
                </a:lnTo>
                <a:lnTo>
                  <a:pt x="438" y="427"/>
                </a:lnTo>
                <a:lnTo>
                  <a:pt x="421" y="431"/>
                </a:lnTo>
                <a:lnTo>
                  <a:pt x="402" y="431"/>
                </a:lnTo>
                <a:lnTo>
                  <a:pt x="385" y="431"/>
                </a:lnTo>
                <a:lnTo>
                  <a:pt x="367" y="429"/>
                </a:lnTo>
                <a:lnTo>
                  <a:pt x="353" y="423"/>
                </a:lnTo>
                <a:lnTo>
                  <a:pt x="340" y="416"/>
                </a:lnTo>
                <a:lnTo>
                  <a:pt x="340" y="416"/>
                </a:lnTo>
                <a:lnTo>
                  <a:pt x="355" y="393"/>
                </a:lnTo>
                <a:lnTo>
                  <a:pt x="355" y="393"/>
                </a:lnTo>
                <a:lnTo>
                  <a:pt x="361" y="391"/>
                </a:lnTo>
                <a:lnTo>
                  <a:pt x="376" y="389"/>
                </a:lnTo>
                <a:lnTo>
                  <a:pt x="404" y="386"/>
                </a:lnTo>
                <a:lnTo>
                  <a:pt x="404" y="386"/>
                </a:lnTo>
                <a:lnTo>
                  <a:pt x="404" y="386"/>
                </a:lnTo>
                <a:close/>
                <a:moveTo>
                  <a:pt x="246" y="260"/>
                </a:moveTo>
                <a:lnTo>
                  <a:pt x="246" y="260"/>
                </a:lnTo>
                <a:lnTo>
                  <a:pt x="246" y="220"/>
                </a:lnTo>
                <a:lnTo>
                  <a:pt x="246" y="186"/>
                </a:lnTo>
                <a:lnTo>
                  <a:pt x="250" y="156"/>
                </a:lnTo>
                <a:lnTo>
                  <a:pt x="259" y="124"/>
                </a:lnTo>
                <a:lnTo>
                  <a:pt x="259" y="124"/>
                </a:lnTo>
                <a:lnTo>
                  <a:pt x="274" y="115"/>
                </a:lnTo>
                <a:lnTo>
                  <a:pt x="291" y="109"/>
                </a:lnTo>
                <a:lnTo>
                  <a:pt x="308" y="103"/>
                </a:lnTo>
                <a:lnTo>
                  <a:pt x="327" y="98"/>
                </a:lnTo>
                <a:lnTo>
                  <a:pt x="365" y="92"/>
                </a:lnTo>
                <a:lnTo>
                  <a:pt x="406" y="90"/>
                </a:lnTo>
                <a:lnTo>
                  <a:pt x="444" y="94"/>
                </a:lnTo>
                <a:lnTo>
                  <a:pt x="481" y="100"/>
                </a:lnTo>
                <a:lnTo>
                  <a:pt x="498" y="105"/>
                </a:lnTo>
                <a:lnTo>
                  <a:pt x="513" y="111"/>
                </a:lnTo>
                <a:lnTo>
                  <a:pt x="525" y="117"/>
                </a:lnTo>
                <a:lnTo>
                  <a:pt x="536" y="126"/>
                </a:lnTo>
                <a:lnTo>
                  <a:pt x="536" y="126"/>
                </a:lnTo>
                <a:lnTo>
                  <a:pt x="545" y="160"/>
                </a:lnTo>
                <a:lnTo>
                  <a:pt x="549" y="186"/>
                </a:lnTo>
                <a:lnTo>
                  <a:pt x="549" y="218"/>
                </a:lnTo>
                <a:lnTo>
                  <a:pt x="549" y="263"/>
                </a:lnTo>
                <a:lnTo>
                  <a:pt x="549" y="263"/>
                </a:lnTo>
                <a:lnTo>
                  <a:pt x="555" y="256"/>
                </a:lnTo>
                <a:lnTo>
                  <a:pt x="570" y="241"/>
                </a:lnTo>
                <a:lnTo>
                  <a:pt x="587" y="218"/>
                </a:lnTo>
                <a:lnTo>
                  <a:pt x="594" y="207"/>
                </a:lnTo>
                <a:lnTo>
                  <a:pt x="598" y="194"/>
                </a:lnTo>
                <a:lnTo>
                  <a:pt x="598" y="194"/>
                </a:lnTo>
                <a:lnTo>
                  <a:pt x="598" y="182"/>
                </a:lnTo>
                <a:lnTo>
                  <a:pt x="598" y="164"/>
                </a:lnTo>
                <a:lnTo>
                  <a:pt x="596" y="130"/>
                </a:lnTo>
                <a:lnTo>
                  <a:pt x="587" y="96"/>
                </a:lnTo>
                <a:lnTo>
                  <a:pt x="583" y="81"/>
                </a:lnTo>
                <a:lnTo>
                  <a:pt x="577" y="71"/>
                </a:lnTo>
                <a:lnTo>
                  <a:pt x="577" y="71"/>
                </a:lnTo>
                <a:lnTo>
                  <a:pt x="564" y="56"/>
                </a:lnTo>
                <a:lnTo>
                  <a:pt x="547" y="41"/>
                </a:lnTo>
                <a:lnTo>
                  <a:pt x="528" y="30"/>
                </a:lnTo>
                <a:lnTo>
                  <a:pt x="506" y="19"/>
                </a:lnTo>
                <a:lnTo>
                  <a:pt x="481" y="11"/>
                </a:lnTo>
                <a:lnTo>
                  <a:pt x="457" y="6"/>
                </a:lnTo>
                <a:lnTo>
                  <a:pt x="429" y="2"/>
                </a:lnTo>
                <a:lnTo>
                  <a:pt x="402" y="0"/>
                </a:lnTo>
                <a:lnTo>
                  <a:pt x="376" y="0"/>
                </a:lnTo>
                <a:lnTo>
                  <a:pt x="348" y="2"/>
                </a:lnTo>
                <a:lnTo>
                  <a:pt x="323" y="6"/>
                </a:lnTo>
                <a:lnTo>
                  <a:pt x="299" y="13"/>
                </a:lnTo>
                <a:lnTo>
                  <a:pt x="276" y="19"/>
                </a:lnTo>
                <a:lnTo>
                  <a:pt x="256" y="30"/>
                </a:lnTo>
                <a:lnTo>
                  <a:pt x="239" y="43"/>
                </a:lnTo>
                <a:lnTo>
                  <a:pt x="224" y="56"/>
                </a:lnTo>
                <a:lnTo>
                  <a:pt x="224" y="56"/>
                </a:lnTo>
                <a:lnTo>
                  <a:pt x="218" y="68"/>
                </a:lnTo>
                <a:lnTo>
                  <a:pt x="212" y="88"/>
                </a:lnTo>
                <a:lnTo>
                  <a:pt x="205" y="111"/>
                </a:lnTo>
                <a:lnTo>
                  <a:pt x="201" y="137"/>
                </a:lnTo>
                <a:lnTo>
                  <a:pt x="197" y="164"/>
                </a:lnTo>
                <a:lnTo>
                  <a:pt x="197" y="190"/>
                </a:lnTo>
                <a:lnTo>
                  <a:pt x="199" y="209"/>
                </a:lnTo>
                <a:lnTo>
                  <a:pt x="201" y="218"/>
                </a:lnTo>
                <a:lnTo>
                  <a:pt x="205" y="224"/>
                </a:lnTo>
                <a:lnTo>
                  <a:pt x="205" y="224"/>
                </a:lnTo>
                <a:lnTo>
                  <a:pt x="220" y="239"/>
                </a:lnTo>
                <a:lnTo>
                  <a:pt x="233" y="252"/>
                </a:lnTo>
                <a:lnTo>
                  <a:pt x="246" y="260"/>
                </a:lnTo>
                <a:lnTo>
                  <a:pt x="246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0" name="Freeform 18"/>
          <p:cNvSpPr>
            <a:spLocks noEditPoints="1" noChangeArrowheads="1"/>
          </p:cNvSpPr>
          <p:nvPr/>
        </p:nvSpPr>
        <p:spPr bwMode="auto">
          <a:xfrm>
            <a:off x="4602163" y="3690938"/>
            <a:ext cx="344487" cy="393700"/>
          </a:xfrm>
          <a:custGeom>
            <a:avLst/>
            <a:gdLst>
              <a:gd name="T0" fmla="*/ 172 w 883"/>
              <a:gd name="T1" fmla="*/ 659 h 1007"/>
              <a:gd name="T2" fmla="*/ 247 w 883"/>
              <a:gd name="T3" fmla="*/ 636 h 1007"/>
              <a:gd name="T4" fmla="*/ 283 w 883"/>
              <a:gd name="T5" fmla="*/ 619 h 1007"/>
              <a:gd name="T6" fmla="*/ 629 w 883"/>
              <a:gd name="T7" fmla="*/ 550 h 1007"/>
              <a:gd name="T8" fmla="*/ 614 w 883"/>
              <a:gd name="T9" fmla="*/ 634 h 1007"/>
              <a:gd name="T10" fmla="*/ 659 w 883"/>
              <a:gd name="T11" fmla="*/ 636 h 1007"/>
              <a:gd name="T12" fmla="*/ 838 w 883"/>
              <a:gd name="T13" fmla="*/ 678 h 1007"/>
              <a:gd name="T14" fmla="*/ 864 w 883"/>
              <a:gd name="T15" fmla="*/ 747 h 1007"/>
              <a:gd name="T16" fmla="*/ 881 w 883"/>
              <a:gd name="T17" fmla="*/ 871 h 1007"/>
              <a:gd name="T18" fmla="*/ 883 w 883"/>
              <a:gd name="T19" fmla="*/ 1007 h 1007"/>
              <a:gd name="T20" fmla="*/ 0 w 883"/>
              <a:gd name="T21" fmla="*/ 950 h 1007"/>
              <a:gd name="T22" fmla="*/ 6 w 883"/>
              <a:gd name="T23" fmla="*/ 821 h 1007"/>
              <a:gd name="T24" fmla="*/ 27 w 883"/>
              <a:gd name="T25" fmla="*/ 732 h 1007"/>
              <a:gd name="T26" fmla="*/ 439 w 883"/>
              <a:gd name="T27" fmla="*/ 0 h 1007"/>
              <a:gd name="T28" fmla="*/ 499 w 883"/>
              <a:gd name="T29" fmla="*/ 4 h 1007"/>
              <a:gd name="T30" fmla="*/ 565 w 883"/>
              <a:gd name="T31" fmla="*/ 27 h 1007"/>
              <a:gd name="T32" fmla="*/ 610 w 883"/>
              <a:gd name="T33" fmla="*/ 70 h 1007"/>
              <a:gd name="T34" fmla="*/ 633 w 883"/>
              <a:gd name="T35" fmla="*/ 128 h 1007"/>
              <a:gd name="T36" fmla="*/ 644 w 883"/>
              <a:gd name="T37" fmla="*/ 196 h 1007"/>
              <a:gd name="T38" fmla="*/ 629 w 883"/>
              <a:gd name="T39" fmla="*/ 245 h 1007"/>
              <a:gd name="T40" fmla="*/ 616 w 883"/>
              <a:gd name="T41" fmla="*/ 147 h 1007"/>
              <a:gd name="T42" fmla="*/ 593 w 883"/>
              <a:gd name="T43" fmla="*/ 100 h 1007"/>
              <a:gd name="T44" fmla="*/ 552 w 883"/>
              <a:gd name="T45" fmla="*/ 64 h 1007"/>
              <a:gd name="T46" fmla="*/ 493 w 883"/>
              <a:gd name="T47" fmla="*/ 45 h 1007"/>
              <a:gd name="T48" fmla="*/ 439 w 883"/>
              <a:gd name="T49" fmla="*/ 40 h 1007"/>
              <a:gd name="T50" fmla="*/ 365 w 883"/>
              <a:gd name="T51" fmla="*/ 51 h 1007"/>
              <a:gd name="T52" fmla="*/ 311 w 883"/>
              <a:gd name="T53" fmla="*/ 77 h 1007"/>
              <a:gd name="T54" fmla="*/ 277 w 883"/>
              <a:gd name="T55" fmla="*/ 115 h 1007"/>
              <a:gd name="T56" fmla="*/ 258 w 883"/>
              <a:gd name="T57" fmla="*/ 166 h 1007"/>
              <a:gd name="T58" fmla="*/ 234 w 883"/>
              <a:gd name="T59" fmla="*/ 245 h 1007"/>
              <a:gd name="T60" fmla="*/ 239 w 883"/>
              <a:gd name="T61" fmla="*/ 173 h 1007"/>
              <a:gd name="T62" fmla="*/ 254 w 883"/>
              <a:gd name="T63" fmla="*/ 109 h 1007"/>
              <a:gd name="T64" fmla="*/ 283 w 883"/>
              <a:gd name="T65" fmla="*/ 55 h 1007"/>
              <a:gd name="T66" fmla="*/ 332 w 883"/>
              <a:gd name="T67" fmla="*/ 19 h 1007"/>
              <a:gd name="T68" fmla="*/ 409 w 883"/>
              <a:gd name="T69" fmla="*/ 0 h 1007"/>
              <a:gd name="T70" fmla="*/ 544 w 883"/>
              <a:gd name="T71" fmla="*/ 420 h 1007"/>
              <a:gd name="T72" fmla="*/ 527 w 883"/>
              <a:gd name="T73" fmla="*/ 386 h 1007"/>
              <a:gd name="T74" fmla="*/ 510 w 883"/>
              <a:gd name="T75" fmla="*/ 367 h 1007"/>
              <a:gd name="T76" fmla="*/ 478 w 883"/>
              <a:gd name="T77" fmla="*/ 365 h 1007"/>
              <a:gd name="T78" fmla="*/ 411 w 883"/>
              <a:gd name="T79" fmla="*/ 365 h 1007"/>
              <a:gd name="T80" fmla="*/ 379 w 883"/>
              <a:gd name="T81" fmla="*/ 367 h 1007"/>
              <a:gd name="T82" fmla="*/ 360 w 883"/>
              <a:gd name="T83" fmla="*/ 390 h 1007"/>
              <a:gd name="T84" fmla="*/ 343 w 883"/>
              <a:gd name="T85" fmla="*/ 429 h 1007"/>
              <a:gd name="T86" fmla="*/ 294 w 883"/>
              <a:gd name="T87" fmla="*/ 371 h 1007"/>
              <a:gd name="T88" fmla="*/ 268 w 883"/>
              <a:gd name="T89" fmla="*/ 369 h 1007"/>
              <a:gd name="T90" fmla="*/ 288 w 883"/>
              <a:gd name="T91" fmla="*/ 439 h 1007"/>
              <a:gd name="T92" fmla="*/ 318 w 883"/>
              <a:gd name="T93" fmla="*/ 501 h 1007"/>
              <a:gd name="T94" fmla="*/ 345 w 883"/>
              <a:gd name="T95" fmla="*/ 533 h 1007"/>
              <a:gd name="T96" fmla="*/ 561 w 883"/>
              <a:gd name="T97" fmla="*/ 518 h 1007"/>
              <a:gd name="T98" fmla="*/ 589 w 883"/>
              <a:gd name="T99" fmla="*/ 461 h 1007"/>
              <a:gd name="T100" fmla="*/ 612 w 883"/>
              <a:gd name="T101" fmla="*/ 369 h 1007"/>
              <a:gd name="T102" fmla="*/ 599 w 883"/>
              <a:gd name="T103" fmla="*/ 348 h 1007"/>
              <a:gd name="T104" fmla="*/ 544 w 883"/>
              <a:gd name="T105" fmla="*/ 420 h 1007"/>
              <a:gd name="T106" fmla="*/ 362 w 883"/>
              <a:gd name="T107" fmla="*/ 444 h 1007"/>
              <a:gd name="T108" fmla="*/ 384 w 883"/>
              <a:gd name="T109" fmla="*/ 407 h 1007"/>
              <a:gd name="T110" fmla="*/ 446 w 883"/>
              <a:gd name="T111" fmla="*/ 401 h 1007"/>
              <a:gd name="T112" fmla="*/ 480 w 883"/>
              <a:gd name="T113" fmla="*/ 403 h 1007"/>
              <a:gd name="T114" fmla="*/ 505 w 883"/>
              <a:gd name="T115" fmla="*/ 407 h 1007"/>
              <a:gd name="T116" fmla="*/ 518 w 883"/>
              <a:gd name="T117" fmla="*/ 446 h 1007"/>
              <a:gd name="T118" fmla="*/ 467 w 883"/>
              <a:gd name="T119" fmla="*/ 465 h 1007"/>
              <a:gd name="T120" fmla="*/ 399 w 883"/>
              <a:gd name="T121" fmla="*/ 461 h 1007"/>
              <a:gd name="T122" fmla="*/ 362 w 883"/>
              <a:gd name="T123" fmla="*/ 444 h 10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3"/>
              <a:gd name="T187" fmla="*/ 0 h 1007"/>
              <a:gd name="T188" fmla="*/ 883 w 883"/>
              <a:gd name="T189" fmla="*/ 1007 h 10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3" h="1007">
                <a:moveTo>
                  <a:pt x="38" y="710"/>
                </a:moveTo>
                <a:lnTo>
                  <a:pt x="38" y="710"/>
                </a:lnTo>
                <a:lnTo>
                  <a:pt x="172" y="659"/>
                </a:lnTo>
                <a:lnTo>
                  <a:pt x="200" y="649"/>
                </a:lnTo>
                <a:lnTo>
                  <a:pt x="226" y="640"/>
                </a:lnTo>
                <a:lnTo>
                  <a:pt x="247" y="636"/>
                </a:lnTo>
                <a:lnTo>
                  <a:pt x="264" y="634"/>
                </a:lnTo>
                <a:lnTo>
                  <a:pt x="271" y="634"/>
                </a:lnTo>
                <a:lnTo>
                  <a:pt x="283" y="619"/>
                </a:lnTo>
                <a:lnTo>
                  <a:pt x="262" y="619"/>
                </a:lnTo>
                <a:lnTo>
                  <a:pt x="262" y="550"/>
                </a:lnTo>
                <a:lnTo>
                  <a:pt x="629" y="550"/>
                </a:lnTo>
                <a:lnTo>
                  <a:pt x="629" y="619"/>
                </a:lnTo>
                <a:lnTo>
                  <a:pt x="604" y="619"/>
                </a:lnTo>
                <a:lnTo>
                  <a:pt x="614" y="634"/>
                </a:lnTo>
                <a:lnTo>
                  <a:pt x="614" y="634"/>
                </a:lnTo>
                <a:lnTo>
                  <a:pt x="636" y="634"/>
                </a:lnTo>
                <a:lnTo>
                  <a:pt x="659" y="636"/>
                </a:lnTo>
                <a:lnTo>
                  <a:pt x="717" y="649"/>
                </a:lnTo>
                <a:lnTo>
                  <a:pt x="779" y="664"/>
                </a:lnTo>
                <a:lnTo>
                  <a:pt x="838" y="678"/>
                </a:lnTo>
                <a:lnTo>
                  <a:pt x="838" y="678"/>
                </a:lnTo>
                <a:lnTo>
                  <a:pt x="853" y="713"/>
                </a:lnTo>
                <a:lnTo>
                  <a:pt x="864" y="747"/>
                </a:lnTo>
                <a:lnTo>
                  <a:pt x="872" y="787"/>
                </a:lnTo>
                <a:lnTo>
                  <a:pt x="879" y="828"/>
                </a:lnTo>
                <a:lnTo>
                  <a:pt x="881" y="871"/>
                </a:lnTo>
                <a:lnTo>
                  <a:pt x="883" y="915"/>
                </a:lnTo>
                <a:lnTo>
                  <a:pt x="883" y="1007"/>
                </a:lnTo>
                <a:lnTo>
                  <a:pt x="883" y="1007"/>
                </a:lnTo>
                <a:lnTo>
                  <a:pt x="2" y="1007"/>
                </a:lnTo>
                <a:lnTo>
                  <a:pt x="2" y="1007"/>
                </a:lnTo>
                <a:lnTo>
                  <a:pt x="0" y="950"/>
                </a:lnTo>
                <a:lnTo>
                  <a:pt x="0" y="903"/>
                </a:lnTo>
                <a:lnTo>
                  <a:pt x="2" y="858"/>
                </a:lnTo>
                <a:lnTo>
                  <a:pt x="6" y="821"/>
                </a:lnTo>
                <a:lnTo>
                  <a:pt x="10" y="787"/>
                </a:lnTo>
                <a:lnTo>
                  <a:pt x="19" y="760"/>
                </a:lnTo>
                <a:lnTo>
                  <a:pt x="27" y="732"/>
                </a:lnTo>
                <a:lnTo>
                  <a:pt x="38" y="710"/>
                </a:lnTo>
                <a:lnTo>
                  <a:pt x="38" y="710"/>
                </a:lnTo>
                <a:close/>
                <a:moveTo>
                  <a:pt x="439" y="0"/>
                </a:moveTo>
                <a:lnTo>
                  <a:pt x="439" y="0"/>
                </a:lnTo>
                <a:lnTo>
                  <a:pt x="471" y="0"/>
                </a:lnTo>
                <a:lnTo>
                  <a:pt x="499" y="4"/>
                </a:lnTo>
                <a:lnTo>
                  <a:pt x="525" y="8"/>
                </a:lnTo>
                <a:lnTo>
                  <a:pt x="546" y="17"/>
                </a:lnTo>
                <a:lnTo>
                  <a:pt x="565" y="27"/>
                </a:lnTo>
                <a:lnTo>
                  <a:pt x="582" y="40"/>
                </a:lnTo>
                <a:lnTo>
                  <a:pt x="597" y="55"/>
                </a:lnTo>
                <a:lnTo>
                  <a:pt x="610" y="70"/>
                </a:lnTo>
                <a:lnTo>
                  <a:pt x="618" y="87"/>
                </a:lnTo>
                <a:lnTo>
                  <a:pt x="627" y="106"/>
                </a:lnTo>
                <a:lnTo>
                  <a:pt x="633" y="128"/>
                </a:lnTo>
                <a:lnTo>
                  <a:pt x="638" y="149"/>
                </a:lnTo>
                <a:lnTo>
                  <a:pt x="642" y="173"/>
                </a:lnTo>
                <a:lnTo>
                  <a:pt x="644" y="196"/>
                </a:lnTo>
                <a:lnTo>
                  <a:pt x="646" y="245"/>
                </a:lnTo>
                <a:lnTo>
                  <a:pt x="629" y="245"/>
                </a:lnTo>
                <a:lnTo>
                  <a:pt x="629" y="245"/>
                </a:lnTo>
                <a:lnTo>
                  <a:pt x="627" y="205"/>
                </a:lnTo>
                <a:lnTo>
                  <a:pt x="621" y="164"/>
                </a:lnTo>
                <a:lnTo>
                  <a:pt x="616" y="147"/>
                </a:lnTo>
                <a:lnTo>
                  <a:pt x="610" y="130"/>
                </a:lnTo>
                <a:lnTo>
                  <a:pt x="601" y="115"/>
                </a:lnTo>
                <a:lnTo>
                  <a:pt x="593" y="100"/>
                </a:lnTo>
                <a:lnTo>
                  <a:pt x="582" y="87"/>
                </a:lnTo>
                <a:lnTo>
                  <a:pt x="567" y="74"/>
                </a:lnTo>
                <a:lnTo>
                  <a:pt x="552" y="64"/>
                </a:lnTo>
                <a:lnTo>
                  <a:pt x="535" y="55"/>
                </a:lnTo>
                <a:lnTo>
                  <a:pt x="516" y="49"/>
                </a:lnTo>
                <a:lnTo>
                  <a:pt x="493" y="45"/>
                </a:lnTo>
                <a:lnTo>
                  <a:pt x="467" y="42"/>
                </a:lnTo>
                <a:lnTo>
                  <a:pt x="439" y="40"/>
                </a:lnTo>
                <a:lnTo>
                  <a:pt x="439" y="40"/>
                </a:lnTo>
                <a:lnTo>
                  <a:pt x="411" y="42"/>
                </a:lnTo>
                <a:lnTo>
                  <a:pt x="386" y="45"/>
                </a:lnTo>
                <a:lnTo>
                  <a:pt x="365" y="51"/>
                </a:lnTo>
                <a:lnTo>
                  <a:pt x="345" y="57"/>
                </a:lnTo>
                <a:lnTo>
                  <a:pt x="326" y="66"/>
                </a:lnTo>
                <a:lnTo>
                  <a:pt x="311" y="77"/>
                </a:lnTo>
                <a:lnTo>
                  <a:pt x="298" y="87"/>
                </a:lnTo>
                <a:lnTo>
                  <a:pt x="288" y="100"/>
                </a:lnTo>
                <a:lnTo>
                  <a:pt x="277" y="115"/>
                </a:lnTo>
                <a:lnTo>
                  <a:pt x="271" y="130"/>
                </a:lnTo>
                <a:lnTo>
                  <a:pt x="264" y="147"/>
                </a:lnTo>
                <a:lnTo>
                  <a:pt x="258" y="166"/>
                </a:lnTo>
                <a:lnTo>
                  <a:pt x="251" y="205"/>
                </a:lnTo>
                <a:lnTo>
                  <a:pt x="249" y="245"/>
                </a:lnTo>
                <a:lnTo>
                  <a:pt x="234" y="245"/>
                </a:lnTo>
                <a:lnTo>
                  <a:pt x="234" y="245"/>
                </a:lnTo>
                <a:lnTo>
                  <a:pt x="234" y="196"/>
                </a:lnTo>
                <a:lnTo>
                  <a:pt x="239" y="173"/>
                </a:lnTo>
                <a:lnTo>
                  <a:pt x="241" y="149"/>
                </a:lnTo>
                <a:lnTo>
                  <a:pt x="247" y="128"/>
                </a:lnTo>
                <a:lnTo>
                  <a:pt x="254" y="109"/>
                </a:lnTo>
                <a:lnTo>
                  <a:pt x="260" y="89"/>
                </a:lnTo>
                <a:lnTo>
                  <a:pt x="271" y="72"/>
                </a:lnTo>
                <a:lnTo>
                  <a:pt x="283" y="55"/>
                </a:lnTo>
                <a:lnTo>
                  <a:pt x="296" y="42"/>
                </a:lnTo>
                <a:lnTo>
                  <a:pt x="313" y="30"/>
                </a:lnTo>
                <a:lnTo>
                  <a:pt x="332" y="19"/>
                </a:lnTo>
                <a:lnTo>
                  <a:pt x="356" y="10"/>
                </a:lnTo>
                <a:lnTo>
                  <a:pt x="379" y="4"/>
                </a:lnTo>
                <a:lnTo>
                  <a:pt x="409" y="0"/>
                </a:lnTo>
                <a:lnTo>
                  <a:pt x="439" y="0"/>
                </a:lnTo>
                <a:lnTo>
                  <a:pt x="439" y="0"/>
                </a:lnTo>
                <a:close/>
                <a:moveTo>
                  <a:pt x="544" y="420"/>
                </a:moveTo>
                <a:lnTo>
                  <a:pt x="544" y="420"/>
                </a:lnTo>
                <a:lnTo>
                  <a:pt x="535" y="403"/>
                </a:lnTo>
                <a:lnTo>
                  <a:pt x="527" y="386"/>
                </a:lnTo>
                <a:lnTo>
                  <a:pt x="518" y="373"/>
                </a:lnTo>
                <a:lnTo>
                  <a:pt x="514" y="369"/>
                </a:lnTo>
                <a:lnTo>
                  <a:pt x="510" y="367"/>
                </a:lnTo>
                <a:lnTo>
                  <a:pt x="510" y="367"/>
                </a:lnTo>
                <a:lnTo>
                  <a:pt x="497" y="367"/>
                </a:lnTo>
                <a:lnTo>
                  <a:pt x="478" y="365"/>
                </a:lnTo>
                <a:lnTo>
                  <a:pt x="446" y="365"/>
                </a:lnTo>
                <a:lnTo>
                  <a:pt x="446" y="365"/>
                </a:lnTo>
                <a:lnTo>
                  <a:pt x="411" y="365"/>
                </a:lnTo>
                <a:lnTo>
                  <a:pt x="392" y="367"/>
                </a:lnTo>
                <a:lnTo>
                  <a:pt x="379" y="367"/>
                </a:lnTo>
                <a:lnTo>
                  <a:pt x="379" y="367"/>
                </a:lnTo>
                <a:lnTo>
                  <a:pt x="375" y="371"/>
                </a:lnTo>
                <a:lnTo>
                  <a:pt x="371" y="375"/>
                </a:lnTo>
                <a:lnTo>
                  <a:pt x="360" y="390"/>
                </a:lnTo>
                <a:lnTo>
                  <a:pt x="352" y="410"/>
                </a:lnTo>
                <a:lnTo>
                  <a:pt x="343" y="429"/>
                </a:lnTo>
                <a:lnTo>
                  <a:pt x="343" y="429"/>
                </a:lnTo>
                <a:lnTo>
                  <a:pt x="326" y="412"/>
                </a:lnTo>
                <a:lnTo>
                  <a:pt x="309" y="392"/>
                </a:lnTo>
                <a:lnTo>
                  <a:pt x="294" y="371"/>
                </a:lnTo>
                <a:lnTo>
                  <a:pt x="279" y="348"/>
                </a:lnTo>
                <a:lnTo>
                  <a:pt x="279" y="348"/>
                </a:lnTo>
                <a:lnTo>
                  <a:pt x="268" y="369"/>
                </a:lnTo>
                <a:lnTo>
                  <a:pt x="268" y="369"/>
                </a:lnTo>
                <a:lnTo>
                  <a:pt x="281" y="418"/>
                </a:lnTo>
                <a:lnTo>
                  <a:pt x="288" y="439"/>
                </a:lnTo>
                <a:lnTo>
                  <a:pt x="296" y="461"/>
                </a:lnTo>
                <a:lnTo>
                  <a:pt x="307" y="482"/>
                </a:lnTo>
                <a:lnTo>
                  <a:pt x="318" y="501"/>
                </a:lnTo>
                <a:lnTo>
                  <a:pt x="330" y="518"/>
                </a:lnTo>
                <a:lnTo>
                  <a:pt x="345" y="533"/>
                </a:lnTo>
                <a:lnTo>
                  <a:pt x="345" y="533"/>
                </a:lnTo>
                <a:lnTo>
                  <a:pt x="546" y="533"/>
                </a:lnTo>
                <a:lnTo>
                  <a:pt x="546" y="533"/>
                </a:lnTo>
                <a:lnTo>
                  <a:pt x="561" y="518"/>
                </a:lnTo>
                <a:lnTo>
                  <a:pt x="572" y="501"/>
                </a:lnTo>
                <a:lnTo>
                  <a:pt x="582" y="482"/>
                </a:lnTo>
                <a:lnTo>
                  <a:pt x="589" y="461"/>
                </a:lnTo>
                <a:lnTo>
                  <a:pt x="595" y="439"/>
                </a:lnTo>
                <a:lnTo>
                  <a:pt x="601" y="418"/>
                </a:lnTo>
                <a:lnTo>
                  <a:pt x="612" y="369"/>
                </a:lnTo>
                <a:lnTo>
                  <a:pt x="612" y="369"/>
                </a:lnTo>
                <a:lnTo>
                  <a:pt x="599" y="348"/>
                </a:lnTo>
                <a:lnTo>
                  <a:pt x="599" y="348"/>
                </a:lnTo>
                <a:lnTo>
                  <a:pt x="586" y="369"/>
                </a:lnTo>
                <a:lnTo>
                  <a:pt x="572" y="388"/>
                </a:lnTo>
                <a:lnTo>
                  <a:pt x="544" y="420"/>
                </a:lnTo>
                <a:lnTo>
                  <a:pt x="544" y="420"/>
                </a:lnTo>
                <a:close/>
                <a:moveTo>
                  <a:pt x="362" y="444"/>
                </a:moveTo>
                <a:lnTo>
                  <a:pt x="362" y="444"/>
                </a:lnTo>
                <a:lnTo>
                  <a:pt x="375" y="422"/>
                </a:lnTo>
                <a:lnTo>
                  <a:pt x="384" y="407"/>
                </a:lnTo>
                <a:lnTo>
                  <a:pt x="384" y="407"/>
                </a:lnTo>
                <a:lnTo>
                  <a:pt x="392" y="405"/>
                </a:lnTo>
                <a:lnTo>
                  <a:pt x="409" y="403"/>
                </a:lnTo>
                <a:lnTo>
                  <a:pt x="446" y="401"/>
                </a:lnTo>
                <a:lnTo>
                  <a:pt x="446" y="401"/>
                </a:lnTo>
                <a:lnTo>
                  <a:pt x="446" y="401"/>
                </a:lnTo>
                <a:lnTo>
                  <a:pt x="480" y="403"/>
                </a:lnTo>
                <a:lnTo>
                  <a:pt x="497" y="405"/>
                </a:lnTo>
                <a:lnTo>
                  <a:pt x="505" y="407"/>
                </a:lnTo>
                <a:lnTo>
                  <a:pt x="505" y="407"/>
                </a:lnTo>
                <a:lnTo>
                  <a:pt x="525" y="439"/>
                </a:lnTo>
                <a:lnTo>
                  <a:pt x="525" y="439"/>
                </a:lnTo>
                <a:lnTo>
                  <a:pt x="518" y="446"/>
                </a:lnTo>
                <a:lnTo>
                  <a:pt x="510" y="452"/>
                </a:lnTo>
                <a:lnTo>
                  <a:pt x="488" y="461"/>
                </a:lnTo>
                <a:lnTo>
                  <a:pt x="467" y="465"/>
                </a:lnTo>
                <a:lnTo>
                  <a:pt x="443" y="467"/>
                </a:lnTo>
                <a:lnTo>
                  <a:pt x="420" y="465"/>
                </a:lnTo>
                <a:lnTo>
                  <a:pt x="399" y="461"/>
                </a:lnTo>
                <a:lnTo>
                  <a:pt x="379" y="452"/>
                </a:lnTo>
                <a:lnTo>
                  <a:pt x="362" y="444"/>
                </a:lnTo>
                <a:lnTo>
                  <a:pt x="362" y="4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1" name="Freeform 6"/>
          <p:cNvSpPr>
            <a:spLocks noEditPoints="1" noChangeArrowheads="1"/>
          </p:cNvSpPr>
          <p:nvPr/>
        </p:nvSpPr>
        <p:spPr bwMode="auto">
          <a:xfrm>
            <a:off x="7085013" y="4359275"/>
            <a:ext cx="276225" cy="280988"/>
          </a:xfrm>
          <a:custGeom>
            <a:avLst/>
            <a:gdLst>
              <a:gd name="T0" fmla="*/ 572 w 885"/>
              <a:gd name="T1" fmla="*/ 642 h 901"/>
              <a:gd name="T2" fmla="*/ 548 w 885"/>
              <a:gd name="T3" fmla="*/ 621 h 901"/>
              <a:gd name="T4" fmla="*/ 616 w 885"/>
              <a:gd name="T5" fmla="*/ 555 h 901"/>
              <a:gd name="T6" fmla="*/ 715 w 885"/>
              <a:gd name="T7" fmla="*/ 154 h 901"/>
              <a:gd name="T8" fmla="*/ 540 w 885"/>
              <a:gd name="T9" fmla="*/ 113 h 901"/>
              <a:gd name="T10" fmla="*/ 503 w 885"/>
              <a:gd name="T11" fmla="*/ 578 h 901"/>
              <a:gd name="T12" fmla="*/ 249 w 885"/>
              <a:gd name="T13" fmla="*/ 173 h 901"/>
              <a:gd name="T14" fmla="*/ 100 w 885"/>
              <a:gd name="T15" fmla="*/ 201 h 901"/>
              <a:gd name="T16" fmla="*/ 36 w 885"/>
              <a:gd name="T17" fmla="*/ 245 h 901"/>
              <a:gd name="T18" fmla="*/ 6 w 885"/>
              <a:gd name="T19" fmla="*/ 312 h 901"/>
              <a:gd name="T20" fmla="*/ 4 w 885"/>
              <a:gd name="T21" fmla="*/ 854 h 901"/>
              <a:gd name="T22" fmla="*/ 358 w 885"/>
              <a:gd name="T23" fmla="*/ 875 h 901"/>
              <a:gd name="T24" fmla="*/ 862 w 885"/>
              <a:gd name="T25" fmla="*/ 873 h 901"/>
              <a:gd name="T26" fmla="*/ 885 w 885"/>
              <a:gd name="T27" fmla="*/ 333 h 901"/>
              <a:gd name="T28" fmla="*/ 853 w 885"/>
              <a:gd name="T29" fmla="*/ 245 h 901"/>
              <a:gd name="T30" fmla="*/ 779 w 885"/>
              <a:gd name="T31" fmla="*/ 196 h 901"/>
              <a:gd name="T32" fmla="*/ 768 w 885"/>
              <a:gd name="T33" fmla="*/ 96 h 901"/>
              <a:gd name="T34" fmla="*/ 616 w 885"/>
              <a:gd name="T35" fmla="*/ 100 h 901"/>
              <a:gd name="T36" fmla="*/ 608 w 885"/>
              <a:gd name="T37" fmla="*/ 11 h 901"/>
              <a:gd name="T38" fmla="*/ 516 w 885"/>
              <a:gd name="T39" fmla="*/ 45 h 901"/>
              <a:gd name="T40" fmla="*/ 426 w 885"/>
              <a:gd name="T41" fmla="*/ 209 h 901"/>
              <a:gd name="T42" fmla="*/ 390 w 885"/>
              <a:gd name="T43" fmla="*/ 852 h 901"/>
              <a:gd name="T44" fmla="*/ 388 w 885"/>
              <a:gd name="T45" fmla="*/ 817 h 901"/>
              <a:gd name="T46" fmla="*/ 448 w 885"/>
              <a:gd name="T47" fmla="*/ 775 h 901"/>
              <a:gd name="T48" fmla="*/ 497 w 885"/>
              <a:gd name="T49" fmla="*/ 790 h 901"/>
              <a:gd name="T50" fmla="*/ 525 w 885"/>
              <a:gd name="T51" fmla="*/ 841 h 901"/>
              <a:gd name="T52" fmla="*/ 497 w 885"/>
              <a:gd name="T53" fmla="*/ 839 h 901"/>
              <a:gd name="T54" fmla="*/ 456 w 885"/>
              <a:gd name="T55" fmla="*/ 805 h 901"/>
              <a:gd name="T56" fmla="*/ 409 w 885"/>
              <a:gd name="T57" fmla="*/ 843 h 901"/>
              <a:gd name="T58" fmla="*/ 249 w 885"/>
              <a:gd name="T59" fmla="*/ 534 h 901"/>
              <a:gd name="T60" fmla="*/ 130 w 885"/>
              <a:gd name="T61" fmla="*/ 557 h 901"/>
              <a:gd name="T62" fmla="*/ 119 w 885"/>
              <a:gd name="T63" fmla="*/ 529 h 901"/>
              <a:gd name="T64" fmla="*/ 249 w 885"/>
              <a:gd name="T65" fmla="*/ 502 h 901"/>
              <a:gd name="T66" fmla="*/ 384 w 885"/>
              <a:gd name="T67" fmla="*/ 534 h 901"/>
              <a:gd name="T68" fmla="*/ 365 w 885"/>
              <a:gd name="T69" fmla="*/ 555 h 901"/>
              <a:gd name="T70" fmla="*/ 249 w 885"/>
              <a:gd name="T71" fmla="*/ 455 h 901"/>
              <a:gd name="T72" fmla="*/ 130 w 885"/>
              <a:gd name="T73" fmla="*/ 478 h 901"/>
              <a:gd name="T74" fmla="*/ 119 w 885"/>
              <a:gd name="T75" fmla="*/ 450 h 901"/>
              <a:gd name="T76" fmla="*/ 249 w 885"/>
              <a:gd name="T77" fmla="*/ 423 h 901"/>
              <a:gd name="T78" fmla="*/ 384 w 885"/>
              <a:gd name="T79" fmla="*/ 455 h 901"/>
              <a:gd name="T80" fmla="*/ 365 w 885"/>
              <a:gd name="T81" fmla="*/ 476 h 901"/>
              <a:gd name="T82" fmla="*/ 249 w 885"/>
              <a:gd name="T83" fmla="*/ 378 h 901"/>
              <a:gd name="T84" fmla="*/ 130 w 885"/>
              <a:gd name="T85" fmla="*/ 401 h 901"/>
              <a:gd name="T86" fmla="*/ 119 w 885"/>
              <a:gd name="T87" fmla="*/ 374 h 901"/>
              <a:gd name="T88" fmla="*/ 249 w 885"/>
              <a:gd name="T89" fmla="*/ 346 h 901"/>
              <a:gd name="T90" fmla="*/ 384 w 885"/>
              <a:gd name="T91" fmla="*/ 378 h 901"/>
              <a:gd name="T92" fmla="*/ 365 w 885"/>
              <a:gd name="T93" fmla="*/ 399 h 901"/>
              <a:gd name="T94" fmla="*/ 249 w 885"/>
              <a:gd name="T95" fmla="*/ 299 h 901"/>
              <a:gd name="T96" fmla="*/ 130 w 885"/>
              <a:gd name="T97" fmla="*/ 320 h 901"/>
              <a:gd name="T98" fmla="*/ 119 w 885"/>
              <a:gd name="T99" fmla="*/ 292 h 901"/>
              <a:gd name="T100" fmla="*/ 249 w 885"/>
              <a:gd name="T101" fmla="*/ 267 h 901"/>
              <a:gd name="T102" fmla="*/ 384 w 885"/>
              <a:gd name="T103" fmla="*/ 297 h 901"/>
              <a:gd name="T104" fmla="*/ 365 w 885"/>
              <a:gd name="T105" fmla="*/ 320 h 901"/>
              <a:gd name="T106" fmla="*/ 768 w 885"/>
              <a:gd name="T107" fmla="*/ 660 h 901"/>
              <a:gd name="T108" fmla="*/ 665 w 885"/>
              <a:gd name="T109" fmla="*/ 679 h 901"/>
              <a:gd name="T110" fmla="*/ 593 w 885"/>
              <a:gd name="T111" fmla="*/ 717 h 901"/>
              <a:gd name="T112" fmla="*/ 802 w 885"/>
              <a:gd name="T113" fmla="*/ 263 h 901"/>
              <a:gd name="T114" fmla="*/ 332 w 885"/>
              <a:gd name="T115" fmla="*/ 233 h 901"/>
              <a:gd name="T116" fmla="*/ 290 w 885"/>
              <a:gd name="T117" fmla="*/ 717 h 901"/>
              <a:gd name="T118" fmla="*/ 87 w 885"/>
              <a:gd name="T119" fmla="*/ 263 h 9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5"/>
              <a:gd name="T181" fmla="*/ 0 h 901"/>
              <a:gd name="T182" fmla="*/ 885 w 885"/>
              <a:gd name="T183" fmla="*/ 901 h 9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5" h="901">
                <a:moveTo>
                  <a:pt x="715" y="154"/>
                </a:moveTo>
                <a:lnTo>
                  <a:pt x="715" y="606"/>
                </a:lnTo>
                <a:lnTo>
                  <a:pt x="715" y="606"/>
                </a:lnTo>
                <a:lnTo>
                  <a:pt x="674" y="613"/>
                </a:lnTo>
                <a:lnTo>
                  <a:pt x="638" y="619"/>
                </a:lnTo>
                <a:lnTo>
                  <a:pt x="604" y="630"/>
                </a:lnTo>
                <a:lnTo>
                  <a:pt x="572" y="642"/>
                </a:lnTo>
                <a:lnTo>
                  <a:pt x="572" y="642"/>
                </a:lnTo>
                <a:lnTo>
                  <a:pt x="542" y="657"/>
                </a:lnTo>
                <a:lnTo>
                  <a:pt x="516" y="672"/>
                </a:lnTo>
                <a:lnTo>
                  <a:pt x="516" y="672"/>
                </a:lnTo>
                <a:lnTo>
                  <a:pt x="535" y="640"/>
                </a:lnTo>
                <a:lnTo>
                  <a:pt x="535" y="640"/>
                </a:lnTo>
                <a:lnTo>
                  <a:pt x="548" y="621"/>
                </a:lnTo>
                <a:lnTo>
                  <a:pt x="565" y="604"/>
                </a:lnTo>
                <a:lnTo>
                  <a:pt x="582" y="587"/>
                </a:lnTo>
                <a:lnTo>
                  <a:pt x="601" y="574"/>
                </a:lnTo>
                <a:lnTo>
                  <a:pt x="601" y="574"/>
                </a:lnTo>
                <a:lnTo>
                  <a:pt x="608" y="570"/>
                </a:lnTo>
                <a:lnTo>
                  <a:pt x="612" y="563"/>
                </a:lnTo>
                <a:lnTo>
                  <a:pt x="616" y="555"/>
                </a:lnTo>
                <a:lnTo>
                  <a:pt x="616" y="546"/>
                </a:lnTo>
                <a:lnTo>
                  <a:pt x="616" y="166"/>
                </a:lnTo>
                <a:lnTo>
                  <a:pt x="616" y="166"/>
                </a:lnTo>
                <a:lnTo>
                  <a:pt x="640" y="162"/>
                </a:lnTo>
                <a:lnTo>
                  <a:pt x="663" y="158"/>
                </a:lnTo>
                <a:lnTo>
                  <a:pt x="715" y="154"/>
                </a:lnTo>
                <a:lnTo>
                  <a:pt x="715" y="154"/>
                </a:lnTo>
                <a:close/>
                <a:moveTo>
                  <a:pt x="503" y="578"/>
                </a:moveTo>
                <a:lnTo>
                  <a:pt x="503" y="578"/>
                </a:lnTo>
                <a:lnTo>
                  <a:pt x="527" y="553"/>
                </a:lnTo>
                <a:lnTo>
                  <a:pt x="554" y="529"/>
                </a:lnTo>
                <a:lnTo>
                  <a:pt x="554" y="96"/>
                </a:lnTo>
                <a:lnTo>
                  <a:pt x="554" y="96"/>
                </a:lnTo>
                <a:lnTo>
                  <a:pt x="540" y="113"/>
                </a:lnTo>
                <a:lnTo>
                  <a:pt x="525" y="132"/>
                </a:lnTo>
                <a:lnTo>
                  <a:pt x="525" y="132"/>
                </a:lnTo>
                <a:lnTo>
                  <a:pt x="514" y="154"/>
                </a:lnTo>
                <a:lnTo>
                  <a:pt x="503" y="175"/>
                </a:lnTo>
                <a:lnTo>
                  <a:pt x="503" y="250"/>
                </a:lnTo>
                <a:lnTo>
                  <a:pt x="503" y="258"/>
                </a:lnTo>
                <a:lnTo>
                  <a:pt x="503" y="578"/>
                </a:lnTo>
                <a:lnTo>
                  <a:pt x="503" y="578"/>
                </a:lnTo>
                <a:close/>
                <a:moveTo>
                  <a:pt x="426" y="209"/>
                </a:moveTo>
                <a:lnTo>
                  <a:pt x="426" y="209"/>
                </a:lnTo>
                <a:lnTo>
                  <a:pt x="382" y="192"/>
                </a:lnTo>
                <a:lnTo>
                  <a:pt x="337" y="181"/>
                </a:lnTo>
                <a:lnTo>
                  <a:pt x="292" y="173"/>
                </a:lnTo>
                <a:lnTo>
                  <a:pt x="249" y="173"/>
                </a:lnTo>
                <a:lnTo>
                  <a:pt x="249" y="173"/>
                </a:lnTo>
                <a:lnTo>
                  <a:pt x="224" y="173"/>
                </a:lnTo>
                <a:lnTo>
                  <a:pt x="198" y="175"/>
                </a:lnTo>
                <a:lnTo>
                  <a:pt x="172" y="179"/>
                </a:lnTo>
                <a:lnTo>
                  <a:pt x="149" y="186"/>
                </a:lnTo>
                <a:lnTo>
                  <a:pt x="123" y="192"/>
                </a:lnTo>
                <a:lnTo>
                  <a:pt x="100" y="201"/>
                </a:lnTo>
                <a:lnTo>
                  <a:pt x="51" y="222"/>
                </a:lnTo>
                <a:lnTo>
                  <a:pt x="51" y="222"/>
                </a:lnTo>
                <a:lnTo>
                  <a:pt x="44" y="226"/>
                </a:lnTo>
                <a:lnTo>
                  <a:pt x="40" y="233"/>
                </a:lnTo>
                <a:lnTo>
                  <a:pt x="36" y="239"/>
                </a:lnTo>
                <a:lnTo>
                  <a:pt x="36" y="245"/>
                </a:lnTo>
                <a:lnTo>
                  <a:pt x="36" y="245"/>
                </a:lnTo>
                <a:lnTo>
                  <a:pt x="36" y="295"/>
                </a:lnTo>
                <a:lnTo>
                  <a:pt x="36" y="295"/>
                </a:lnTo>
                <a:lnTo>
                  <a:pt x="29" y="297"/>
                </a:lnTo>
                <a:lnTo>
                  <a:pt x="21" y="299"/>
                </a:lnTo>
                <a:lnTo>
                  <a:pt x="17" y="303"/>
                </a:lnTo>
                <a:lnTo>
                  <a:pt x="10" y="307"/>
                </a:lnTo>
                <a:lnTo>
                  <a:pt x="6" y="312"/>
                </a:lnTo>
                <a:lnTo>
                  <a:pt x="4" y="318"/>
                </a:lnTo>
                <a:lnTo>
                  <a:pt x="2" y="324"/>
                </a:lnTo>
                <a:lnTo>
                  <a:pt x="0" y="333"/>
                </a:lnTo>
                <a:lnTo>
                  <a:pt x="0" y="839"/>
                </a:lnTo>
                <a:lnTo>
                  <a:pt x="0" y="839"/>
                </a:lnTo>
                <a:lnTo>
                  <a:pt x="2" y="845"/>
                </a:lnTo>
                <a:lnTo>
                  <a:pt x="4" y="854"/>
                </a:lnTo>
                <a:lnTo>
                  <a:pt x="6" y="858"/>
                </a:lnTo>
                <a:lnTo>
                  <a:pt x="12" y="864"/>
                </a:lnTo>
                <a:lnTo>
                  <a:pt x="17" y="869"/>
                </a:lnTo>
                <a:lnTo>
                  <a:pt x="23" y="873"/>
                </a:lnTo>
                <a:lnTo>
                  <a:pt x="29" y="875"/>
                </a:lnTo>
                <a:lnTo>
                  <a:pt x="38" y="875"/>
                </a:lnTo>
                <a:lnTo>
                  <a:pt x="358" y="875"/>
                </a:lnTo>
                <a:lnTo>
                  <a:pt x="358" y="901"/>
                </a:lnTo>
                <a:lnTo>
                  <a:pt x="548" y="901"/>
                </a:lnTo>
                <a:lnTo>
                  <a:pt x="548" y="875"/>
                </a:lnTo>
                <a:lnTo>
                  <a:pt x="849" y="875"/>
                </a:lnTo>
                <a:lnTo>
                  <a:pt x="849" y="875"/>
                </a:lnTo>
                <a:lnTo>
                  <a:pt x="855" y="875"/>
                </a:lnTo>
                <a:lnTo>
                  <a:pt x="862" y="873"/>
                </a:lnTo>
                <a:lnTo>
                  <a:pt x="868" y="869"/>
                </a:lnTo>
                <a:lnTo>
                  <a:pt x="875" y="864"/>
                </a:lnTo>
                <a:lnTo>
                  <a:pt x="879" y="858"/>
                </a:lnTo>
                <a:lnTo>
                  <a:pt x="883" y="854"/>
                </a:lnTo>
                <a:lnTo>
                  <a:pt x="885" y="845"/>
                </a:lnTo>
                <a:lnTo>
                  <a:pt x="885" y="839"/>
                </a:lnTo>
                <a:lnTo>
                  <a:pt x="885" y="333"/>
                </a:lnTo>
                <a:lnTo>
                  <a:pt x="885" y="333"/>
                </a:lnTo>
                <a:lnTo>
                  <a:pt x="883" y="318"/>
                </a:lnTo>
                <a:lnTo>
                  <a:pt x="877" y="307"/>
                </a:lnTo>
                <a:lnTo>
                  <a:pt x="866" y="299"/>
                </a:lnTo>
                <a:lnTo>
                  <a:pt x="853" y="295"/>
                </a:lnTo>
                <a:lnTo>
                  <a:pt x="853" y="245"/>
                </a:lnTo>
                <a:lnTo>
                  <a:pt x="853" y="245"/>
                </a:lnTo>
                <a:lnTo>
                  <a:pt x="853" y="239"/>
                </a:lnTo>
                <a:lnTo>
                  <a:pt x="849" y="230"/>
                </a:lnTo>
                <a:lnTo>
                  <a:pt x="845" y="226"/>
                </a:lnTo>
                <a:lnTo>
                  <a:pt x="838" y="222"/>
                </a:lnTo>
                <a:lnTo>
                  <a:pt x="838" y="222"/>
                </a:lnTo>
                <a:lnTo>
                  <a:pt x="808" y="207"/>
                </a:lnTo>
                <a:lnTo>
                  <a:pt x="779" y="196"/>
                </a:lnTo>
                <a:lnTo>
                  <a:pt x="779" y="120"/>
                </a:lnTo>
                <a:lnTo>
                  <a:pt x="779" y="120"/>
                </a:lnTo>
                <a:lnTo>
                  <a:pt x="779" y="117"/>
                </a:lnTo>
                <a:lnTo>
                  <a:pt x="779" y="117"/>
                </a:lnTo>
                <a:lnTo>
                  <a:pt x="776" y="111"/>
                </a:lnTo>
                <a:lnTo>
                  <a:pt x="774" y="105"/>
                </a:lnTo>
                <a:lnTo>
                  <a:pt x="768" y="96"/>
                </a:lnTo>
                <a:lnTo>
                  <a:pt x="757" y="87"/>
                </a:lnTo>
                <a:lnTo>
                  <a:pt x="751" y="87"/>
                </a:lnTo>
                <a:lnTo>
                  <a:pt x="744" y="87"/>
                </a:lnTo>
                <a:lnTo>
                  <a:pt x="744" y="87"/>
                </a:lnTo>
                <a:lnTo>
                  <a:pt x="680" y="92"/>
                </a:lnTo>
                <a:lnTo>
                  <a:pt x="648" y="94"/>
                </a:lnTo>
                <a:lnTo>
                  <a:pt x="616" y="100"/>
                </a:lnTo>
                <a:lnTo>
                  <a:pt x="616" y="30"/>
                </a:lnTo>
                <a:lnTo>
                  <a:pt x="616" y="30"/>
                </a:lnTo>
                <a:lnTo>
                  <a:pt x="616" y="30"/>
                </a:lnTo>
                <a:lnTo>
                  <a:pt x="616" y="23"/>
                </a:lnTo>
                <a:lnTo>
                  <a:pt x="612" y="15"/>
                </a:lnTo>
                <a:lnTo>
                  <a:pt x="612" y="15"/>
                </a:lnTo>
                <a:lnTo>
                  <a:pt x="608" y="11"/>
                </a:lnTo>
                <a:lnTo>
                  <a:pt x="604" y="6"/>
                </a:lnTo>
                <a:lnTo>
                  <a:pt x="593" y="0"/>
                </a:lnTo>
                <a:lnTo>
                  <a:pt x="580" y="0"/>
                </a:lnTo>
                <a:lnTo>
                  <a:pt x="569" y="4"/>
                </a:lnTo>
                <a:lnTo>
                  <a:pt x="569" y="4"/>
                </a:lnTo>
                <a:lnTo>
                  <a:pt x="542" y="23"/>
                </a:lnTo>
                <a:lnTo>
                  <a:pt x="516" y="45"/>
                </a:lnTo>
                <a:lnTo>
                  <a:pt x="493" y="70"/>
                </a:lnTo>
                <a:lnTo>
                  <a:pt x="473" y="98"/>
                </a:lnTo>
                <a:lnTo>
                  <a:pt x="473" y="98"/>
                </a:lnTo>
                <a:lnTo>
                  <a:pt x="458" y="124"/>
                </a:lnTo>
                <a:lnTo>
                  <a:pt x="446" y="152"/>
                </a:lnTo>
                <a:lnTo>
                  <a:pt x="435" y="179"/>
                </a:lnTo>
                <a:lnTo>
                  <a:pt x="426" y="209"/>
                </a:lnTo>
                <a:lnTo>
                  <a:pt x="426" y="209"/>
                </a:lnTo>
                <a:close/>
                <a:moveTo>
                  <a:pt x="409" y="843"/>
                </a:moveTo>
                <a:lnTo>
                  <a:pt x="409" y="843"/>
                </a:lnTo>
                <a:lnTo>
                  <a:pt x="407" y="849"/>
                </a:lnTo>
                <a:lnTo>
                  <a:pt x="401" y="852"/>
                </a:lnTo>
                <a:lnTo>
                  <a:pt x="394" y="854"/>
                </a:lnTo>
                <a:lnTo>
                  <a:pt x="390" y="852"/>
                </a:lnTo>
                <a:lnTo>
                  <a:pt x="390" y="852"/>
                </a:lnTo>
                <a:lnTo>
                  <a:pt x="384" y="849"/>
                </a:lnTo>
                <a:lnTo>
                  <a:pt x="382" y="843"/>
                </a:lnTo>
                <a:lnTo>
                  <a:pt x="379" y="839"/>
                </a:lnTo>
                <a:lnTo>
                  <a:pt x="382" y="832"/>
                </a:lnTo>
                <a:lnTo>
                  <a:pt x="382" y="832"/>
                </a:lnTo>
                <a:lnTo>
                  <a:pt x="388" y="817"/>
                </a:lnTo>
                <a:lnTo>
                  <a:pt x="397" y="805"/>
                </a:lnTo>
                <a:lnTo>
                  <a:pt x="405" y="794"/>
                </a:lnTo>
                <a:lnTo>
                  <a:pt x="416" y="785"/>
                </a:lnTo>
                <a:lnTo>
                  <a:pt x="416" y="785"/>
                </a:lnTo>
                <a:lnTo>
                  <a:pt x="426" y="781"/>
                </a:lnTo>
                <a:lnTo>
                  <a:pt x="437" y="777"/>
                </a:lnTo>
                <a:lnTo>
                  <a:pt x="448" y="775"/>
                </a:lnTo>
                <a:lnTo>
                  <a:pt x="458" y="775"/>
                </a:lnTo>
                <a:lnTo>
                  <a:pt x="458" y="775"/>
                </a:lnTo>
                <a:lnTo>
                  <a:pt x="469" y="775"/>
                </a:lnTo>
                <a:lnTo>
                  <a:pt x="478" y="779"/>
                </a:lnTo>
                <a:lnTo>
                  <a:pt x="488" y="783"/>
                </a:lnTo>
                <a:lnTo>
                  <a:pt x="497" y="790"/>
                </a:lnTo>
                <a:lnTo>
                  <a:pt x="497" y="790"/>
                </a:lnTo>
                <a:lnTo>
                  <a:pt x="505" y="796"/>
                </a:lnTo>
                <a:lnTo>
                  <a:pt x="514" y="807"/>
                </a:lnTo>
                <a:lnTo>
                  <a:pt x="520" y="817"/>
                </a:lnTo>
                <a:lnTo>
                  <a:pt x="527" y="830"/>
                </a:lnTo>
                <a:lnTo>
                  <a:pt x="527" y="830"/>
                </a:lnTo>
                <a:lnTo>
                  <a:pt x="527" y="835"/>
                </a:lnTo>
                <a:lnTo>
                  <a:pt x="525" y="841"/>
                </a:lnTo>
                <a:lnTo>
                  <a:pt x="522" y="845"/>
                </a:lnTo>
                <a:lnTo>
                  <a:pt x="516" y="849"/>
                </a:lnTo>
                <a:lnTo>
                  <a:pt x="516" y="849"/>
                </a:lnTo>
                <a:lnTo>
                  <a:pt x="510" y="849"/>
                </a:lnTo>
                <a:lnTo>
                  <a:pt x="505" y="847"/>
                </a:lnTo>
                <a:lnTo>
                  <a:pt x="499" y="845"/>
                </a:lnTo>
                <a:lnTo>
                  <a:pt x="497" y="839"/>
                </a:lnTo>
                <a:lnTo>
                  <a:pt x="497" y="839"/>
                </a:lnTo>
                <a:lnTo>
                  <a:pt x="488" y="824"/>
                </a:lnTo>
                <a:lnTo>
                  <a:pt x="478" y="813"/>
                </a:lnTo>
                <a:lnTo>
                  <a:pt x="478" y="813"/>
                </a:lnTo>
                <a:lnTo>
                  <a:pt x="467" y="809"/>
                </a:lnTo>
                <a:lnTo>
                  <a:pt x="456" y="805"/>
                </a:lnTo>
                <a:lnTo>
                  <a:pt x="456" y="805"/>
                </a:lnTo>
                <a:lnTo>
                  <a:pt x="443" y="807"/>
                </a:lnTo>
                <a:lnTo>
                  <a:pt x="433" y="811"/>
                </a:lnTo>
                <a:lnTo>
                  <a:pt x="433" y="811"/>
                </a:lnTo>
                <a:lnTo>
                  <a:pt x="426" y="817"/>
                </a:lnTo>
                <a:lnTo>
                  <a:pt x="420" y="824"/>
                </a:lnTo>
                <a:lnTo>
                  <a:pt x="416" y="832"/>
                </a:lnTo>
                <a:lnTo>
                  <a:pt x="409" y="843"/>
                </a:lnTo>
                <a:lnTo>
                  <a:pt x="409" y="843"/>
                </a:lnTo>
                <a:close/>
                <a:moveTo>
                  <a:pt x="365" y="555"/>
                </a:moveTo>
                <a:lnTo>
                  <a:pt x="365" y="555"/>
                </a:lnTo>
                <a:lnTo>
                  <a:pt x="335" y="546"/>
                </a:lnTo>
                <a:lnTo>
                  <a:pt x="307" y="540"/>
                </a:lnTo>
                <a:lnTo>
                  <a:pt x="279" y="536"/>
                </a:lnTo>
                <a:lnTo>
                  <a:pt x="249" y="534"/>
                </a:lnTo>
                <a:lnTo>
                  <a:pt x="249" y="534"/>
                </a:lnTo>
                <a:lnTo>
                  <a:pt x="222" y="536"/>
                </a:lnTo>
                <a:lnTo>
                  <a:pt x="194" y="540"/>
                </a:lnTo>
                <a:lnTo>
                  <a:pt x="164" y="546"/>
                </a:lnTo>
                <a:lnTo>
                  <a:pt x="136" y="555"/>
                </a:lnTo>
                <a:lnTo>
                  <a:pt x="136" y="555"/>
                </a:lnTo>
                <a:lnTo>
                  <a:pt x="130" y="557"/>
                </a:lnTo>
                <a:lnTo>
                  <a:pt x="123" y="555"/>
                </a:lnTo>
                <a:lnTo>
                  <a:pt x="119" y="551"/>
                </a:lnTo>
                <a:lnTo>
                  <a:pt x="115" y="546"/>
                </a:lnTo>
                <a:lnTo>
                  <a:pt x="115" y="546"/>
                </a:lnTo>
                <a:lnTo>
                  <a:pt x="115" y="540"/>
                </a:lnTo>
                <a:lnTo>
                  <a:pt x="115" y="534"/>
                </a:lnTo>
                <a:lnTo>
                  <a:pt x="119" y="529"/>
                </a:lnTo>
                <a:lnTo>
                  <a:pt x="125" y="525"/>
                </a:lnTo>
                <a:lnTo>
                  <a:pt x="125" y="525"/>
                </a:lnTo>
                <a:lnTo>
                  <a:pt x="155" y="514"/>
                </a:lnTo>
                <a:lnTo>
                  <a:pt x="187" y="508"/>
                </a:lnTo>
                <a:lnTo>
                  <a:pt x="219" y="504"/>
                </a:lnTo>
                <a:lnTo>
                  <a:pt x="249" y="502"/>
                </a:lnTo>
                <a:lnTo>
                  <a:pt x="249" y="502"/>
                </a:lnTo>
                <a:lnTo>
                  <a:pt x="281" y="504"/>
                </a:lnTo>
                <a:lnTo>
                  <a:pt x="313" y="508"/>
                </a:lnTo>
                <a:lnTo>
                  <a:pt x="343" y="514"/>
                </a:lnTo>
                <a:lnTo>
                  <a:pt x="375" y="525"/>
                </a:lnTo>
                <a:lnTo>
                  <a:pt x="375" y="525"/>
                </a:lnTo>
                <a:lnTo>
                  <a:pt x="382" y="529"/>
                </a:lnTo>
                <a:lnTo>
                  <a:pt x="384" y="534"/>
                </a:lnTo>
                <a:lnTo>
                  <a:pt x="386" y="540"/>
                </a:lnTo>
                <a:lnTo>
                  <a:pt x="386" y="546"/>
                </a:lnTo>
                <a:lnTo>
                  <a:pt x="386" y="546"/>
                </a:lnTo>
                <a:lnTo>
                  <a:pt x="382" y="551"/>
                </a:lnTo>
                <a:lnTo>
                  <a:pt x="377" y="555"/>
                </a:lnTo>
                <a:lnTo>
                  <a:pt x="371" y="557"/>
                </a:lnTo>
                <a:lnTo>
                  <a:pt x="365" y="555"/>
                </a:lnTo>
                <a:lnTo>
                  <a:pt x="365" y="555"/>
                </a:lnTo>
                <a:close/>
                <a:moveTo>
                  <a:pt x="365" y="476"/>
                </a:moveTo>
                <a:lnTo>
                  <a:pt x="365" y="476"/>
                </a:lnTo>
                <a:lnTo>
                  <a:pt x="335" y="467"/>
                </a:lnTo>
                <a:lnTo>
                  <a:pt x="307" y="461"/>
                </a:lnTo>
                <a:lnTo>
                  <a:pt x="279" y="457"/>
                </a:lnTo>
                <a:lnTo>
                  <a:pt x="249" y="455"/>
                </a:lnTo>
                <a:lnTo>
                  <a:pt x="249" y="455"/>
                </a:lnTo>
                <a:lnTo>
                  <a:pt x="222" y="457"/>
                </a:lnTo>
                <a:lnTo>
                  <a:pt x="194" y="461"/>
                </a:lnTo>
                <a:lnTo>
                  <a:pt x="164" y="467"/>
                </a:lnTo>
                <a:lnTo>
                  <a:pt x="136" y="476"/>
                </a:lnTo>
                <a:lnTo>
                  <a:pt x="136" y="476"/>
                </a:lnTo>
                <a:lnTo>
                  <a:pt x="130" y="478"/>
                </a:lnTo>
                <a:lnTo>
                  <a:pt x="123" y="476"/>
                </a:lnTo>
                <a:lnTo>
                  <a:pt x="119" y="472"/>
                </a:lnTo>
                <a:lnTo>
                  <a:pt x="115" y="467"/>
                </a:lnTo>
                <a:lnTo>
                  <a:pt x="115" y="467"/>
                </a:lnTo>
                <a:lnTo>
                  <a:pt x="115" y="461"/>
                </a:lnTo>
                <a:lnTo>
                  <a:pt x="115" y="455"/>
                </a:lnTo>
                <a:lnTo>
                  <a:pt x="119" y="450"/>
                </a:lnTo>
                <a:lnTo>
                  <a:pt x="125" y="446"/>
                </a:lnTo>
                <a:lnTo>
                  <a:pt x="125" y="446"/>
                </a:lnTo>
                <a:lnTo>
                  <a:pt x="155" y="438"/>
                </a:lnTo>
                <a:lnTo>
                  <a:pt x="187" y="429"/>
                </a:lnTo>
                <a:lnTo>
                  <a:pt x="219" y="425"/>
                </a:lnTo>
                <a:lnTo>
                  <a:pt x="249" y="423"/>
                </a:lnTo>
                <a:lnTo>
                  <a:pt x="249" y="423"/>
                </a:lnTo>
                <a:lnTo>
                  <a:pt x="281" y="425"/>
                </a:lnTo>
                <a:lnTo>
                  <a:pt x="313" y="429"/>
                </a:lnTo>
                <a:lnTo>
                  <a:pt x="343" y="435"/>
                </a:lnTo>
                <a:lnTo>
                  <a:pt x="375" y="446"/>
                </a:lnTo>
                <a:lnTo>
                  <a:pt x="375" y="446"/>
                </a:lnTo>
                <a:lnTo>
                  <a:pt x="382" y="450"/>
                </a:lnTo>
                <a:lnTo>
                  <a:pt x="384" y="455"/>
                </a:lnTo>
                <a:lnTo>
                  <a:pt x="386" y="461"/>
                </a:lnTo>
                <a:lnTo>
                  <a:pt x="386" y="467"/>
                </a:lnTo>
                <a:lnTo>
                  <a:pt x="386" y="467"/>
                </a:lnTo>
                <a:lnTo>
                  <a:pt x="382" y="474"/>
                </a:lnTo>
                <a:lnTo>
                  <a:pt x="377" y="476"/>
                </a:lnTo>
                <a:lnTo>
                  <a:pt x="371" y="478"/>
                </a:lnTo>
                <a:lnTo>
                  <a:pt x="365" y="476"/>
                </a:lnTo>
                <a:lnTo>
                  <a:pt x="365" y="476"/>
                </a:lnTo>
                <a:close/>
                <a:moveTo>
                  <a:pt x="365" y="399"/>
                </a:moveTo>
                <a:lnTo>
                  <a:pt x="365" y="399"/>
                </a:lnTo>
                <a:lnTo>
                  <a:pt x="335" y="391"/>
                </a:lnTo>
                <a:lnTo>
                  <a:pt x="307" y="384"/>
                </a:lnTo>
                <a:lnTo>
                  <a:pt x="279" y="380"/>
                </a:lnTo>
                <a:lnTo>
                  <a:pt x="249" y="378"/>
                </a:lnTo>
                <a:lnTo>
                  <a:pt x="249" y="378"/>
                </a:lnTo>
                <a:lnTo>
                  <a:pt x="222" y="380"/>
                </a:lnTo>
                <a:lnTo>
                  <a:pt x="194" y="384"/>
                </a:lnTo>
                <a:lnTo>
                  <a:pt x="164" y="391"/>
                </a:lnTo>
                <a:lnTo>
                  <a:pt x="136" y="399"/>
                </a:lnTo>
                <a:lnTo>
                  <a:pt x="136" y="399"/>
                </a:lnTo>
                <a:lnTo>
                  <a:pt x="130" y="401"/>
                </a:lnTo>
                <a:lnTo>
                  <a:pt x="123" y="399"/>
                </a:lnTo>
                <a:lnTo>
                  <a:pt x="119" y="395"/>
                </a:lnTo>
                <a:lnTo>
                  <a:pt x="115" y="391"/>
                </a:lnTo>
                <a:lnTo>
                  <a:pt x="115" y="391"/>
                </a:lnTo>
                <a:lnTo>
                  <a:pt x="115" y="384"/>
                </a:lnTo>
                <a:lnTo>
                  <a:pt x="115" y="378"/>
                </a:lnTo>
                <a:lnTo>
                  <a:pt x="119" y="374"/>
                </a:lnTo>
                <a:lnTo>
                  <a:pt x="125" y="369"/>
                </a:lnTo>
                <a:lnTo>
                  <a:pt x="125" y="369"/>
                </a:lnTo>
                <a:lnTo>
                  <a:pt x="155" y="359"/>
                </a:lnTo>
                <a:lnTo>
                  <a:pt x="187" y="352"/>
                </a:lnTo>
                <a:lnTo>
                  <a:pt x="219" y="348"/>
                </a:lnTo>
                <a:lnTo>
                  <a:pt x="249" y="346"/>
                </a:lnTo>
                <a:lnTo>
                  <a:pt x="249" y="346"/>
                </a:lnTo>
                <a:lnTo>
                  <a:pt x="281" y="348"/>
                </a:lnTo>
                <a:lnTo>
                  <a:pt x="313" y="352"/>
                </a:lnTo>
                <a:lnTo>
                  <a:pt x="343" y="359"/>
                </a:lnTo>
                <a:lnTo>
                  <a:pt x="375" y="369"/>
                </a:lnTo>
                <a:lnTo>
                  <a:pt x="375" y="369"/>
                </a:lnTo>
                <a:lnTo>
                  <a:pt x="382" y="374"/>
                </a:lnTo>
                <a:lnTo>
                  <a:pt x="384" y="378"/>
                </a:lnTo>
                <a:lnTo>
                  <a:pt x="386" y="384"/>
                </a:lnTo>
                <a:lnTo>
                  <a:pt x="386" y="391"/>
                </a:lnTo>
                <a:lnTo>
                  <a:pt x="386" y="391"/>
                </a:lnTo>
                <a:lnTo>
                  <a:pt x="382" y="395"/>
                </a:lnTo>
                <a:lnTo>
                  <a:pt x="377" y="399"/>
                </a:lnTo>
                <a:lnTo>
                  <a:pt x="371" y="401"/>
                </a:lnTo>
                <a:lnTo>
                  <a:pt x="365" y="399"/>
                </a:lnTo>
                <a:lnTo>
                  <a:pt x="365" y="399"/>
                </a:lnTo>
                <a:close/>
                <a:moveTo>
                  <a:pt x="365" y="320"/>
                </a:moveTo>
                <a:lnTo>
                  <a:pt x="365" y="320"/>
                </a:lnTo>
                <a:lnTo>
                  <a:pt x="335" y="309"/>
                </a:lnTo>
                <a:lnTo>
                  <a:pt x="307" y="303"/>
                </a:lnTo>
                <a:lnTo>
                  <a:pt x="279" y="299"/>
                </a:lnTo>
                <a:lnTo>
                  <a:pt x="249" y="299"/>
                </a:lnTo>
                <a:lnTo>
                  <a:pt x="249" y="299"/>
                </a:lnTo>
                <a:lnTo>
                  <a:pt x="222" y="299"/>
                </a:lnTo>
                <a:lnTo>
                  <a:pt x="194" y="303"/>
                </a:lnTo>
                <a:lnTo>
                  <a:pt x="164" y="309"/>
                </a:lnTo>
                <a:lnTo>
                  <a:pt x="136" y="320"/>
                </a:lnTo>
                <a:lnTo>
                  <a:pt x="136" y="320"/>
                </a:lnTo>
                <a:lnTo>
                  <a:pt x="130" y="320"/>
                </a:lnTo>
                <a:lnTo>
                  <a:pt x="123" y="318"/>
                </a:lnTo>
                <a:lnTo>
                  <a:pt x="119" y="316"/>
                </a:lnTo>
                <a:lnTo>
                  <a:pt x="115" y="309"/>
                </a:lnTo>
                <a:lnTo>
                  <a:pt x="115" y="309"/>
                </a:lnTo>
                <a:lnTo>
                  <a:pt x="115" y="303"/>
                </a:lnTo>
                <a:lnTo>
                  <a:pt x="115" y="297"/>
                </a:lnTo>
                <a:lnTo>
                  <a:pt x="119" y="292"/>
                </a:lnTo>
                <a:lnTo>
                  <a:pt x="125" y="288"/>
                </a:lnTo>
                <a:lnTo>
                  <a:pt x="125" y="288"/>
                </a:lnTo>
                <a:lnTo>
                  <a:pt x="155" y="280"/>
                </a:lnTo>
                <a:lnTo>
                  <a:pt x="187" y="271"/>
                </a:lnTo>
                <a:lnTo>
                  <a:pt x="219" y="267"/>
                </a:lnTo>
                <a:lnTo>
                  <a:pt x="249" y="267"/>
                </a:lnTo>
                <a:lnTo>
                  <a:pt x="249" y="267"/>
                </a:lnTo>
                <a:lnTo>
                  <a:pt x="281" y="267"/>
                </a:lnTo>
                <a:lnTo>
                  <a:pt x="313" y="271"/>
                </a:lnTo>
                <a:lnTo>
                  <a:pt x="343" y="280"/>
                </a:lnTo>
                <a:lnTo>
                  <a:pt x="375" y="288"/>
                </a:lnTo>
                <a:lnTo>
                  <a:pt x="375" y="288"/>
                </a:lnTo>
                <a:lnTo>
                  <a:pt x="382" y="292"/>
                </a:lnTo>
                <a:lnTo>
                  <a:pt x="384" y="297"/>
                </a:lnTo>
                <a:lnTo>
                  <a:pt x="386" y="303"/>
                </a:lnTo>
                <a:lnTo>
                  <a:pt x="386" y="309"/>
                </a:lnTo>
                <a:lnTo>
                  <a:pt x="386" y="309"/>
                </a:lnTo>
                <a:lnTo>
                  <a:pt x="382" y="316"/>
                </a:lnTo>
                <a:lnTo>
                  <a:pt x="377" y="318"/>
                </a:lnTo>
                <a:lnTo>
                  <a:pt x="371" y="320"/>
                </a:lnTo>
                <a:lnTo>
                  <a:pt x="365" y="320"/>
                </a:lnTo>
                <a:lnTo>
                  <a:pt x="365" y="320"/>
                </a:lnTo>
                <a:close/>
                <a:moveTo>
                  <a:pt x="779" y="252"/>
                </a:moveTo>
                <a:lnTo>
                  <a:pt x="779" y="638"/>
                </a:lnTo>
                <a:lnTo>
                  <a:pt x="779" y="638"/>
                </a:lnTo>
                <a:lnTo>
                  <a:pt x="779" y="645"/>
                </a:lnTo>
                <a:lnTo>
                  <a:pt x="776" y="649"/>
                </a:lnTo>
                <a:lnTo>
                  <a:pt x="768" y="660"/>
                </a:lnTo>
                <a:lnTo>
                  <a:pt x="759" y="666"/>
                </a:lnTo>
                <a:lnTo>
                  <a:pt x="753" y="668"/>
                </a:lnTo>
                <a:lnTo>
                  <a:pt x="747" y="670"/>
                </a:lnTo>
                <a:lnTo>
                  <a:pt x="744" y="670"/>
                </a:lnTo>
                <a:lnTo>
                  <a:pt x="744" y="670"/>
                </a:lnTo>
                <a:lnTo>
                  <a:pt x="704" y="672"/>
                </a:lnTo>
                <a:lnTo>
                  <a:pt x="665" y="679"/>
                </a:lnTo>
                <a:lnTo>
                  <a:pt x="629" y="689"/>
                </a:lnTo>
                <a:lnTo>
                  <a:pt x="597" y="702"/>
                </a:lnTo>
                <a:lnTo>
                  <a:pt x="597" y="702"/>
                </a:lnTo>
                <a:lnTo>
                  <a:pt x="576" y="713"/>
                </a:lnTo>
                <a:lnTo>
                  <a:pt x="554" y="724"/>
                </a:lnTo>
                <a:lnTo>
                  <a:pt x="554" y="724"/>
                </a:lnTo>
                <a:lnTo>
                  <a:pt x="593" y="717"/>
                </a:lnTo>
                <a:lnTo>
                  <a:pt x="631" y="715"/>
                </a:lnTo>
                <a:lnTo>
                  <a:pt x="631" y="715"/>
                </a:lnTo>
                <a:lnTo>
                  <a:pt x="674" y="717"/>
                </a:lnTo>
                <a:lnTo>
                  <a:pt x="717" y="724"/>
                </a:lnTo>
                <a:lnTo>
                  <a:pt x="759" y="734"/>
                </a:lnTo>
                <a:lnTo>
                  <a:pt x="802" y="751"/>
                </a:lnTo>
                <a:lnTo>
                  <a:pt x="802" y="263"/>
                </a:lnTo>
                <a:lnTo>
                  <a:pt x="802" y="263"/>
                </a:lnTo>
                <a:lnTo>
                  <a:pt x="779" y="252"/>
                </a:lnTo>
                <a:lnTo>
                  <a:pt x="779" y="252"/>
                </a:lnTo>
                <a:close/>
                <a:moveTo>
                  <a:pt x="249" y="224"/>
                </a:moveTo>
                <a:lnTo>
                  <a:pt x="249" y="224"/>
                </a:lnTo>
                <a:lnTo>
                  <a:pt x="290" y="226"/>
                </a:lnTo>
                <a:lnTo>
                  <a:pt x="332" y="233"/>
                </a:lnTo>
                <a:lnTo>
                  <a:pt x="375" y="245"/>
                </a:lnTo>
                <a:lnTo>
                  <a:pt x="418" y="263"/>
                </a:lnTo>
                <a:lnTo>
                  <a:pt x="418" y="751"/>
                </a:lnTo>
                <a:lnTo>
                  <a:pt x="418" y="751"/>
                </a:lnTo>
                <a:lnTo>
                  <a:pt x="375" y="734"/>
                </a:lnTo>
                <a:lnTo>
                  <a:pt x="332" y="724"/>
                </a:lnTo>
                <a:lnTo>
                  <a:pt x="290" y="717"/>
                </a:lnTo>
                <a:lnTo>
                  <a:pt x="249" y="715"/>
                </a:lnTo>
                <a:lnTo>
                  <a:pt x="249" y="715"/>
                </a:lnTo>
                <a:lnTo>
                  <a:pt x="207" y="717"/>
                </a:lnTo>
                <a:lnTo>
                  <a:pt x="168" y="726"/>
                </a:lnTo>
                <a:lnTo>
                  <a:pt x="128" y="736"/>
                </a:lnTo>
                <a:lnTo>
                  <a:pt x="87" y="751"/>
                </a:lnTo>
                <a:lnTo>
                  <a:pt x="87" y="263"/>
                </a:lnTo>
                <a:lnTo>
                  <a:pt x="87" y="263"/>
                </a:lnTo>
                <a:lnTo>
                  <a:pt x="128" y="245"/>
                </a:lnTo>
                <a:lnTo>
                  <a:pt x="168" y="235"/>
                </a:lnTo>
                <a:lnTo>
                  <a:pt x="209" y="226"/>
                </a:lnTo>
                <a:lnTo>
                  <a:pt x="249" y="224"/>
                </a:lnTo>
                <a:lnTo>
                  <a:pt x="249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2" name="Freeform 7"/>
          <p:cNvSpPr>
            <a:spLocks noEditPoints="1" noChangeArrowheads="1"/>
          </p:cNvSpPr>
          <p:nvPr/>
        </p:nvSpPr>
        <p:spPr bwMode="auto">
          <a:xfrm>
            <a:off x="8618538" y="4359275"/>
            <a:ext cx="254000" cy="307975"/>
          </a:xfrm>
          <a:custGeom>
            <a:avLst/>
            <a:gdLst>
              <a:gd name="T0" fmla="*/ 536 w 822"/>
              <a:gd name="T1" fmla="*/ 83 h 992"/>
              <a:gd name="T2" fmla="*/ 570 w 822"/>
              <a:gd name="T3" fmla="*/ 87 h 992"/>
              <a:gd name="T4" fmla="*/ 594 w 822"/>
              <a:gd name="T5" fmla="*/ 111 h 992"/>
              <a:gd name="T6" fmla="*/ 598 w 822"/>
              <a:gd name="T7" fmla="*/ 149 h 992"/>
              <a:gd name="T8" fmla="*/ 218 w 822"/>
              <a:gd name="T9" fmla="*/ 200 h 992"/>
              <a:gd name="T10" fmla="*/ 199 w 822"/>
              <a:gd name="T11" fmla="*/ 215 h 992"/>
              <a:gd name="T12" fmla="*/ 190 w 822"/>
              <a:gd name="T13" fmla="*/ 256 h 992"/>
              <a:gd name="T14" fmla="*/ 143 w 822"/>
              <a:gd name="T15" fmla="*/ 132 h 992"/>
              <a:gd name="T16" fmla="*/ 444 w 822"/>
              <a:gd name="T17" fmla="*/ 537 h 992"/>
              <a:gd name="T18" fmla="*/ 444 w 822"/>
              <a:gd name="T19" fmla="*/ 399 h 992"/>
              <a:gd name="T20" fmla="*/ 367 w 822"/>
              <a:gd name="T21" fmla="*/ 983 h 992"/>
              <a:gd name="T22" fmla="*/ 773 w 822"/>
              <a:gd name="T23" fmla="*/ 930 h 992"/>
              <a:gd name="T24" fmla="*/ 805 w 822"/>
              <a:gd name="T25" fmla="*/ 911 h 992"/>
              <a:gd name="T26" fmla="*/ 822 w 822"/>
              <a:gd name="T27" fmla="*/ 879 h 992"/>
              <a:gd name="T28" fmla="*/ 822 w 822"/>
              <a:gd name="T29" fmla="*/ 307 h 992"/>
              <a:gd name="T30" fmla="*/ 811 w 822"/>
              <a:gd name="T31" fmla="*/ 277 h 992"/>
              <a:gd name="T32" fmla="*/ 784 w 822"/>
              <a:gd name="T33" fmla="*/ 258 h 992"/>
              <a:gd name="T34" fmla="*/ 367 w 822"/>
              <a:gd name="T35" fmla="*/ 307 h 992"/>
              <a:gd name="T36" fmla="*/ 244 w 822"/>
              <a:gd name="T37" fmla="*/ 234 h 992"/>
              <a:gd name="T38" fmla="*/ 227 w 822"/>
              <a:gd name="T39" fmla="*/ 241 h 992"/>
              <a:gd name="T40" fmla="*/ 224 w 822"/>
              <a:gd name="T41" fmla="*/ 902 h 992"/>
              <a:gd name="T42" fmla="*/ 237 w 822"/>
              <a:gd name="T43" fmla="*/ 939 h 992"/>
              <a:gd name="T44" fmla="*/ 314 w 822"/>
              <a:gd name="T45" fmla="*/ 990 h 992"/>
              <a:gd name="T46" fmla="*/ 333 w 822"/>
              <a:gd name="T47" fmla="*/ 983 h 992"/>
              <a:gd name="T48" fmla="*/ 333 w 822"/>
              <a:gd name="T49" fmla="*/ 322 h 992"/>
              <a:gd name="T50" fmla="*/ 323 w 822"/>
              <a:gd name="T51" fmla="*/ 286 h 992"/>
              <a:gd name="T52" fmla="*/ 244 w 822"/>
              <a:gd name="T53" fmla="*/ 234 h 992"/>
              <a:gd name="T54" fmla="*/ 335 w 822"/>
              <a:gd name="T55" fmla="*/ 249 h 992"/>
              <a:gd name="T56" fmla="*/ 717 w 822"/>
              <a:gd name="T57" fmla="*/ 204 h 992"/>
              <a:gd name="T58" fmla="*/ 700 w 822"/>
              <a:gd name="T59" fmla="*/ 185 h 992"/>
              <a:gd name="T60" fmla="*/ 677 w 822"/>
              <a:gd name="T61" fmla="*/ 177 h 992"/>
              <a:gd name="T62" fmla="*/ 295 w 822"/>
              <a:gd name="T63" fmla="*/ 221 h 992"/>
              <a:gd name="T64" fmla="*/ 90 w 822"/>
              <a:gd name="T65" fmla="*/ 104 h 992"/>
              <a:gd name="T66" fmla="*/ 105 w 822"/>
              <a:gd name="T67" fmla="*/ 121 h 992"/>
              <a:gd name="T68" fmla="*/ 109 w 822"/>
              <a:gd name="T69" fmla="*/ 798 h 992"/>
              <a:gd name="T70" fmla="*/ 105 w 822"/>
              <a:gd name="T71" fmla="*/ 815 h 992"/>
              <a:gd name="T72" fmla="*/ 19 w 822"/>
              <a:gd name="T73" fmla="*/ 770 h 992"/>
              <a:gd name="T74" fmla="*/ 7 w 822"/>
              <a:gd name="T75" fmla="*/ 753 h 992"/>
              <a:gd name="T76" fmla="*/ 0 w 822"/>
              <a:gd name="T77" fmla="*/ 76 h 992"/>
              <a:gd name="T78" fmla="*/ 7 w 822"/>
              <a:gd name="T79" fmla="*/ 59 h 992"/>
              <a:gd name="T80" fmla="*/ 19 w 822"/>
              <a:gd name="T81" fmla="*/ 59 h 992"/>
              <a:gd name="T82" fmla="*/ 111 w 822"/>
              <a:gd name="T83" fmla="*/ 74 h 992"/>
              <a:gd name="T84" fmla="*/ 493 w 822"/>
              <a:gd name="T85" fmla="*/ 32 h 992"/>
              <a:gd name="T86" fmla="*/ 476 w 822"/>
              <a:gd name="T87" fmla="*/ 12 h 992"/>
              <a:gd name="T88" fmla="*/ 453 w 822"/>
              <a:gd name="T89" fmla="*/ 2 h 992"/>
              <a:gd name="T90" fmla="*/ 71 w 822"/>
              <a:gd name="T91" fmla="*/ 49 h 9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2"/>
              <a:gd name="T139" fmla="*/ 0 h 992"/>
              <a:gd name="T140" fmla="*/ 822 w 822"/>
              <a:gd name="T141" fmla="*/ 992 h 9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2" h="992">
                <a:moveTo>
                  <a:pt x="143" y="132"/>
                </a:moveTo>
                <a:lnTo>
                  <a:pt x="536" y="83"/>
                </a:lnTo>
                <a:lnTo>
                  <a:pt x="536" y="83"/>
                </a:lnTo>
                <a:lnTo>
                  <a:pt x="549" y="83"/>
                </a:lnTo>
                <a:lnTo>
                  <a:pt x="559" y="85"/>
                </a:lnTo>
                <a:lnTo>
                  <a:pt x="570" y="87"/>
                </a:lnTo>
                <a:lnTo>
                  <a:pt x="581" y="93"/>
                </a:lnTo>
                <a:lnTo>
                  <a:pt x="587" y="102"/>
                </a:lnTo>
                <a:lnTo>
                  <a:pt x="594" y="111"/>
                </a:lnTo>
                <a:lnTo>
                  <a:pt x="598" y="121"/>
                </a:lnTo>
                <a:lnTo>
                  <a:pt x="598" y="132"/>
                </a:lnTo>
                <a:lnTo>
                  <a:pt x="598" y="149"/>
                </a:lnTo>
                <a:lnTo>
                  <a:pt x="227" y="196"/>
                </a:lnTo>
                <a:lnTo>
                  <a:pt x="227" y="196"/>
                </a:lnTo>
                <a:lnTo>
                  <a:pt x="218" y="200"/>
                </a:lnTo>
                <a:lnTo>
                  <a:pt x="209" y="204"/>
                </a:lnTo>
                <a:lnTo>
                  <a:pt x="203" y="209"/>
                </a:lnTo>
                <a:lnTo>
                  <a:pt x="199" y="215"/>
                </a:lnTo>
                <a:lnTo>
                  <a:pt x="194" y="224"/>
                </a:lnTo>
                <a:lnTo>
                  <a:pt x="192" y="232"/>
                </a:lnTo>
                <a:lnTo>
                  <a:pt x="190" y="256"/>
                </a:lnTo>
                <a:lnTo>
                  <a:pt x="190" y="804"/>
                </a:lnTo>
                <a:lnTo>
                  <a:pt x="143" y="808"/>
                </a:lnTo>
                <a:lnTo>
                  <a:pt x="143" y="132"/>
                </a:lnTo>
                <a:lnTo>
                  <a:pt x="143" y="132"/>
                </a:lnTo>
                <a:close/>
                <a:moveTo>
                  <a:pt x="444" y="399"/>
                </a:moveTo>
                <a:lnTo>
                  <a:pt x="444" y="537"/>
                </a:lnTo>
                <a:lnTo>
                  <a:pt x="749" y="497"/>
                </a:lnTo>
                <a:lnTo>
                  <a:pt x="749" y="358"/>
                </a:lnTo>
                <a:lnTo>
                  <a:pt x="444" y="399"/>
                </a:lnTo>
                <a:lnTo>
                  <a:pt x="444" y="399"/>
                </a:lnTo>
                <a:close/>
                <a:moveTo>
                  <a:pt x="367" y="307"/>
                </a:moveTo>
                <a:lnTo>
                  <a:pt x="367" y="983"/>
                </a:lnTo>
                <a:lnTo>
                  <a:pt x="760" y="934"/>
                </a:lnTo>
                <a:lnTo>
                  <a:pt x="760" y="934"/>
                </a:lnTo>
                <a:lnTo>
                  <a:pt x="773" y="930"/>
                </a:lnTo>
                <a:lnTo>
                  <a:pt x="784" y="926"/>
                </a:lnTo>
                <a:lnTo>
                  <a:pt x="794" y="919"/>
                </a:lnTo>
                <a:lnTo>
                  <a:pt x="805" y="911"/>
                </a:lnTo>
                <a:lnTo>
                  <a:pt x="811" y="900"/>
                </a:lnTo>
                <a:lnTo>
                  <a:pt x="818" y="890"/>
                </a:lnTo>
                <a:lnTo>
                  <a:pt x="822" y="879"/>
                </a:lnTo>
                <a:lnTo>
                  <a:pt x="822" y="866"/>
                </a:lnTo>
                <a:lnTo>
                  <a:pt x="822" y="307"/>
                </a:lnTo>
                <a:lnTo>
                  <a:pt x="822" y="307"/>
                </a:lnTo>
                <a:lnTo>
                  <a:pt x="822" y="296"/>
                </a:lnTo>
                <a:lnTo>
                  <a:pt x="818" y="286"/>
                </a:lnTo>
                <a:lnTo>
                  <a:pt x="811" y="277"/>
                </a:lnTo>
                <a:lnTo>
                  <a:pt x="805" y="268"/>
                </a:lnTo>
                <a:lnTo>
                  <a:pt x="794" y="262"/>
                </a:lnTo>
                <a:lnTo>
                  <a:pt x="784" y="258"/>
                </a:lnTo>
                <a:lnTo>
                  <a:pt x="773" y="256"/>
                </a:lnTo>
                <a:lnTo>
                  <a:pt x="760" y="256"/>
                </a:lnTo>
                <a:lnTo>
                  <a:pt x="367" y="307"/>
                </a:lnTo>
                <a:lnTo>
                  <a:pt x="367" y="307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37" y="232"/>
                </a:lnTo>
                <a:lnTo>
                  <a:pt x="231" y="234"/>
                </a:lnTo>
                <a:lnTo>
                  <a:pt x="227" y="241"/>
                </a:lnTo>
                <a:lnTo>
                  <a:pt x="224" y="251"/>
                </a:lnTo>
                <a:lnTo>
                  <a:pt x="224" y="902"/>
                </a:lnTo>
                <a:lnTo>
                  <a:pt x="224" y="902"/>
                </a:lnTo>
                <a:lnTo>
                  <a:pt x="227" y="915"/>
                </a:lnTo>
                <a:lnTo>
                  <a:pt x="231" y="928"/>
                </a:lnTo>
                <a:lnTo>
                  <a:pt x="237" y="939"/>
                </a:lnTo>
                <a:lnTo>
                  <a:pt x="244" y="945"/>
                </a:lnTo>
                <a:lnTo>
                  <a:pt x="314" y="990"/>
                </a:lnTo>
                <a:lnTo>
                  <a:pt x="314" y="990"/>
                </a:lnTo>
                <a:lnTo>
                  <a:pt x="323" y="992"/>
                </a:lnTo>
                <a:lnTo>
                  <a:pt x="329" y="990"/>
                </a:lnTo>
                <a:lnTo>
                  <a:pt x="333" y="983"/>
                </a:lnTo>
                <a:lnTo>
                  <a:pt x="333" y="973"/>
                </a:lnTo>
                <a:lnTo>
                  <a:pt x="333" y="322"/>
                </a:lnTo>
                <a:lnTo>
                  <a:pt x="333" y="322"/>
                </a:lnTo>
                <a:lnTo>
                  <a:pt x="333" y="309"/>
                </a:lnTo>
                <a:lnTo>
                  <a:pt x="329" y="296"/>
                </a:lnTo>
                <a:lnTo>
                  <a:pt x="323" y="286"/>
                </a:lnTo>
                <a:lnTo>
                  <a:pt x="314" y="279"/>
                </a:lnTo>
                <a:lnTo>
                  <a:pt x="244" y="234"/>
                </a:lnTo>
                <a:lnTo>
                  <a:pt x="244" y="234"/>
                </a:lnTo>
                <a:close/>
                <a:moveTo>
                  <a:pt x="295" y="221"/>
                </a:moveTo>
                <a:lnTo>
                  <a:pt x="335" y="249"/>
                </a:lnTo>
                <a:lnTo>
                  <a:pt x="335" y="249"/>
                </a:lnTo>
                <a:lnTo>
                  <a:pt x="342" y="254"/>
                </a:lnTo>
                <a:lnTo>
                  <a:pt x="717" y="204"/>
                </a:lnTo>
                <a:lnTo>
                  <a:pt x="717" y="204"/>
                </a:lnTo>
                <a:lnTo>
                  <a:pt x="713" y="198"/>
                </a:lnTo>
                <a:lnTo>
                  <a:pt x="707" y="192"/>
                </a:lnTo>
                <a:lnTo>
                  <a:pt x="700" y="185"/>
                </a:lnTo>
                <a:lnTo>
                  <a:pt x="694" y="181"/>
                </a:lnTo>
                <a:lnTo>
                  <a:pt x="685" y="179"/>
                </a:lnTo>
                <a:lnTo>
                  <a:pt x="677" y="177"/>
                </a:lnTo>
                <a:lnTo>
                  <a:pt x="668" y="175"/>
                </a:lnTo>
                <a:lnTo>
                  <a:pt x="660" y="175"/>
                </a:lnTo>
                <a:lnTo>
                  <a:pt x="295" y="221"/>
                </a:lnTo>
                <a:lnTo>
                  <a:pt x="295" y="221"/>
                </a:lnTo>
                <a:close/>
                <a:moveTo>
                  <a:pt x="19" y="59"/>
                </a:moveTo>
                <a:lnTo>
                  <a:pt x="90" y="104"/>
                </a:lnTo>
                <a:lnTo>
                  <a:pt x="90" y="104"/>
                </a:lnTo>
                <a:lnTo>
                  <a:pt x="98" y="111"/>
                </a:lnTo>
                <a:lnTo>
                  <a:pt x="105" y="121"/>
                </a:lnTo>
                <a:lnTo>
                  <a:pt x="109" y="134"/>
                </a:lnTo>
                <a:lnTo>
                  <a:pt x="109" y="147"/>
                </a:lnTo>
                <a:lnTo>
                  <a:pt x="109" y="798"/>
                </a:lnTo>
                <a:lnTo>
                  <a:pt x="109" y="798"/>
                </a:lnTo>
                <a:lnTo>
                  <a:pt x="109" y="808"/>
                </a:lnTo>
                <a:lnTo>
                  <a:pt x="105" y="815"/>
                </a:lnTo>
                <a:lnTo>
                  <a:pt x="98" y="817"/>
                </a:lnTo>
                <a:lnTo>
                  <a:pt x="90" y="815"/>
                </a:lnTo>
                <a:lnTo>
                  <a:pt x="19" y="770"/>
                </a:lnTo>
                <a:lnTo>
                  <a:pt x="19" y="770"/>
                </a:lnTo>
                <a:lnTo>
                  <a:pt x="13" y="764"/>
                </a:lnTo>
                <a:lnTo>
                  <a:pt x="7" y="753"/>
                </a:lnTo>
                <a:lnTo>
                  <a:pt x="2" y="740"/>
                </a:lnTo>
                <a:lnTo>
                  <a:pt x="0" y="727"/>
                </a:lnTo>
                <a:lnTo>
                  <a:pt x="0" y="76"/>
                </a:lnTo>
                <a:lnTo>
                  <a:pt x="0" y="76"/>
                </a:lnTo>
                <a:lnTo>
                  <a:pt x="2" y="66"/>
                </a:lnTo>
                <a:lnTo>
                  <a:pt x="7" y="59"/>
                </a:lnTo>
                <a:lnTo>
                  <a:pt x="13" y="57"/>
                </a:lnTo>
                <a:lnTo>
                  <a:pt x="19" y="59"/>
                </a:lnTo>
                <a:lnTo>
                  <a:pt x="19" y="59"/>
                </a:lnTo>
                <a:close/>
                <a:moveTo>
                  <a:pt x="71" y="49"/>
                </a:moveTo>
                <a:lnTo>
                  <a:pt x="111" y="74"/>
                </a:lnTo>
                <a:lnTo>
                  <a:pt x="111" y="74"/>
                </a:lnTo>
                <a:lnTo>
                  <a:pt x="118" y="78"/>
                </a:lnTo>
                <a:lnTo>
                  <a:pt x="493" y="32"/>
                </a:lnTo>
                <a:lnTo>
                  <a:pt x="493" y="32"/>
                </a:lnTo>
                <a:lnTo>
                  <a:pt x="489" y="23"/>
                </a:lnTo>
                <a:lnTo>
                  <a:pt x="483" y="17"/>
                </a:lnTo>
                <a:lnTo>
                  <a:pt x="476" y="12"/>
                </a:lnTo>
                <a:lnTo>
                  <a:pt x="470" y="8"/>
                </a:lnTo>
                <a:lnTo>
                  <a:pt x="461" y="4"/>
                </a:lnTo>
                <a:lnTo>
                  <a:pt x="453" y="2"/>
                </a:lnTo>
                <a:lnTo>
                  <a:pt x="444" y="0"/>
                </a:lnTo>
                <a:lnTo>
                  <a:pt x="436" y="2"/>
                </a:lnTo>
                <a:lnTo>
                  <a:pt x="7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3" name="Freeform 12"/>
          <p:cNvSpPr>
            <a:spLocks noEditPoints="1" noChangeArrowheads="1"/>
          </p:cNvSpPr>
          <p:nvPr/>
        </p:nvSpPr>
        <p:spPr bwMode="auto">
          <a:xfrm>
            <a:off x="7597775" y="4359275"/>
            <a:ext cx="274638" cy="300038"/>
          </a:xfrm>
          <a:custGeom>
            <a:avLst/>
            <a:gdLst>
              <a:gd name="T0" fmla="*/ 149 w 890"/>
              <a:gd name="T1" fmla="*/ 109 h 965"/>
              <a:gd name="T2" fmla="*/ 130 w 890"/>
              <a:gd name="T3" fmla="*/ 105 h 965"/>
              <a:gd name="T4" fmla="*/ 107 w 890"/>
              <a:gd name="T5" fmla="*/ 86 h 965"/>
              <a:gd name="T6" fmla="*/ 96 w 890"/>
              <a:gd name="T7" fmla="*/ 56 h 965"/>
              <a:gd name="T8" fmla="*/ 100 w 890"/>
              <a:gd name="T9" fmla="*/ 34 h 965"/>
              <a:gd name="T10" fmla="*/ 121 w 890"/>
              <a:gd name="T11" fmla="*/ 11 h 965"/>
              <a:gd name="T12" fmla="*/ 151 w 890"/>
              <a:gd name="T13" fmla="*/ 0 h 965"/>
              <a:gd name="T14" fmla="*/ 173 w 890"/>
              <a:gd name="T15" fmla="*/ 5 h 965"/>
              <a:gd name="T16" fmla="*/ 196 w 890"/>
              <a:gd name="T17" fmla="*/ 26 h 965"/>
              <a:gd name="T18" fmla="*/ 205 w 890"/>
              <a:gd name="T19" fmla="*/ 56 h 965"/>
              <a:gd name="T20" fmla="*/ 203 w 890"/>
              <a:gd name="T21" fmla="*/ 73 h 965"/>
              <a:gd name="T22" fmla="*/ 386 w 890"/>
              <a:gd name="T23" fmla="*/ 75 h 965"/>
              <a:gd name="T24" fmla="*/ 382 w 890"/>
              <a:gd name="T25" fmla="*/ 56 h 965"/>
              <a:gd name="T26" fmla="*/ 393 w 890"/>
              <a:gd name="T27" fmla="*/ 26 h 965"/>
              <a:gd name="T28" fmla="*/ 416 w 890"/>
              <a:gd name="T29" fmla="*/ 5 h 965"/>
              <a:gd name="T30" fmla="*/ 437 w 890"/>
              <a:gd name="T31" fmla="*/ 0 h 965"/>
              <a:gd name="T32" fmla="*/ 467 w 890"/>
              <a:gd name="T33" fmla="*/ 11 h 965"/>
              <a:gd name="T34" fmla="*/ 486 w 890"/>
              <a:gd name="T35" fmla="*/ 34 h 965"/>
              <a:gd name="T36" fmla="*/ 491 w 890"/>
              <a:gd name="T37" fmla="*/ 56 h 965"/>
              <a:gd name="T38" fmla="*/ 482 w 890"/>
              <a:gd name="T39" fmla="*/ 84 h 965"/>
              <a:gd name="T40" fmla="*/ 461 w 890"/>
              <a:gd name="T41" fmla="*/ 103 h 965"/>
              <a:gd name="T42" fmla="*/ 350 w 890"/>
              <a:gd name="T43" fmla="*/ 212 h 965"/>
              <a:gd name="T44" fmla="*/ 826 w 890"/>
              <a:gd name="T45" fmla="*/ 871 h 965"/>
              <a:gd name="T46" fmla="*/ 740 w 890"/>
              <a:gd name="T47" fmla="*/ 871 h 965"/>
              <a:gd name="T48" fmla="*/ 45 w 890"/>
              <a:gd name="T49" fmla="*/ 965 h 965"/>
              <a:gd name="T50" fmla="*/ 0 w 890"/>
              <a:gd name="T51" fmla="*/ 212 h 965"/>
              <a:gd name="T52" fmla="*/ 749 w 890"/>
              <a:gd name="T53" fmla="*/ 656 h 965"/>
              <a:gd name="T54" fmla="*/ 723 w 890"/>
              <a:gd name="T55" fmla="*/ 664 h 965"/>
              <a:gd name="T56" fmla="*/ 706 w 890"/>
              <a:gd name="T57" fmla="*/ 685 h 965"/>
              <a:gd name="T58" fmla="*/ 702 w 890"/>
              <a:gd name="T59" fmla="*/ 703 h 965"/>
              <a:gd name="T60" fmla="*/ 711 w 890"/>
              <a:gd name="T61" fmla="*/ 730 h 965"/>
              <a:gd name="T62" fmla="*/ 732 w 890"/>
              <a:gd name="T63" fmla="*/ 747 h 965"/>
              <a:gd name="T64" fmla="*/ 749 w 890"/>
              <a:gd name="T65" fmla="*/ 752 h 965"/>
              <a:gd name="T66" fmla="*/ 777 w 890"/>
              <a:gd name="T67" fmla="*/ 743 h 965"/>
              <a:gd name="T68" fmla="*/ 794 w 890"/>
              <a:gd name="T69" fmla="*/ 722 h 965"/>
              <a:gd name="T70" fmla="*/ 798 w 890"/>
              <a:gd name="T71" fmla="*/ 703 h 965"/>
              <a:gd name="T72" fmla="*/ 789 w 890"/>
              <a:gd name="T73" fmla="*/ 677 h 965"/>
              <a:gd name="T74" fmla="*/ 768 w 890"/>
              <a:gd name="T75" fmla="*/ 660 h 965"/>
              <a:gd name="T76" fmla="*/ 749 w 890"/>
              <a:gd name="T77" fmla="*/ 656 h 965"/>
              <a:gd name="T78" fmla="*/ 634 w 890"/>
              <a:gd name="T79" fmla="*/ 760 h 965"/>
              <a:gd name="T80" fmla="*/ 96 w 890"/>
              <a:gd name="T81" fmla="*/ 314 h 965"/>
              <a:gd name="T82" fmla="*/ 740 w 890"/>
              <a:gd name="T83" fmla="*/ 528 h 965"/>
              <a:gd name="T84" fmla="*/ 717 w 890"/>
              <a:gd name="T85" fmla="*/ 540 h 965"/>
              <a:gd name="T86" fmla="*/ 702 w 890"/>
              <a:gd name="T87" fmla="*/ 564 h 965"/>
              <a:gd name="T88" fmla="*/ 702 w 890"/>
              <a:gd name="T89" fmla="*/ 583 h 965"/>
              <a:gd name="T90" fmla="*/ 717 w 890"/>
              <a:gd name="T91" fmla="*/ 606 h 965"/>
              <a:gd name="T92" fmla="*/ 740 w 890"/>
              <a:gd name="T93" fmla="*/ 619 h 965"/>
              <a:gd name="T94" fmla="*/ 760 w 890"/>
              <a:gd name="T95" fmla="*/ 619 h 965"/>
              <a:gd name="T96" fmla="*/ 783 w 890"/>
              <a:gd name="T97" fmla="*/ 606 h 965"/>
              <a:gd name="T98" fmla="*/ 796 w 890"/>
              <a:gd name="T99" fmla="*/ 583 h 965"/>
              <a:gd name="T100" fmla="*/ 796 w 890"/>
              <a:gd name="T101" fmla="*/ 564 h 965"/>
              <a:gd name="T102" fmla="*/ 783 w 890"/>
              <a:gd name="T103" fmla="*/ 540 h 965"/>
              <a:gd name="T104" fmla="*/ 760 w 890"/>
              <a:gd name="T105" fmla="*/ 528 h 96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90"/>
              <a:gd name="T160" fmla="*/ 0 h 965"/>
              <a:gd name="T161" fmla="*/ 890 w 890"/>
              <a:gd name="T162" fmla="*/ 965 h 96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90" h="965">
                <a:moveTo>
                  <a:pt x="0" y="212"/>
                </a:moveTo>
                <a:lnTo>
                  <a:pt x="226" y="212"/>
                </a:lnTo>
                <a:lnTo>
                  <a:pt x="149" y="109"/>
                </a:lnTo>
                <a:lnTo>
                  <a:pt x="149" y="109"/>
                </a:lnTo>
                <a:lnTo>
                  <a:pt x="139" y="107"/>
                </a:lnTo>
                <a:lnTo>
                  <a:pt x="130" y="105"/>
                </a:lnTo>
                <a:lnTo>
                  <a:pt x="119" y="99"/>
                </a:lnTo>
                <a:lnTo>
                  <a:pt x="113" y="92"/>
                </a:lnTo>
                <a:lnTo>
                  <a:pt x="107" y="86"/>
                </a:lnTo>
                <a:lnTo>
                  <a:pt x="100" y="75"/>
                </a:lnTo>
                <a:lnTo>
                  <a:pt x="98" y="66"/>
                </a:lnTo>
                <a:lnTo>
                  <a:pt x="96" y="56"/>
                </a:lnTo>
                <a:lnTo>
                  <a:pt x="96" y="56"/>
                </a:lnTo>
                <a:lnTo>
                  <a:pt x="98" y="45"/>
                </a:lnTo>
                <a:lnTo>
                  <a:pt x="100" y="34"/>
                </a:lnTo>
                <a:lnTo>
                  <a:pt x="107" y="26"/>
                </a:lnTo>
                <a:lnTo>
                  <a:pt x="113" y="17"/>
                </a:lnTo>
                <a:lnTo>
                  <a:pt x="121" y="11"/>
                </a:lnTo>
                <a:lnTo>
                  <a:pt x="130" y="5"/>
                </a:lnTo>
                <a:lnTo>
                  <a:pt x="141" y="2"/>
                </a:lnTo>
                <a:lnTo>
                  <a:pt x="151" y="0"/>
                </a:lnTo>
                <a:lnTo>
                  <a:pt x="151" y="0"/>
                </a:lnTo>
                <a:lnTo>
                  <a:pt x="162" y="2"/>
                </a:lnTo>
                <a:lnTo>
                  <a:pt x="173" y="5"/>
                </a:lnTo>
                <a:lnTo>
                  <a:pt x="181" y="11"/>
                </a:lnTo>
                <a:lnTo>
                  <a:pt x="190" y="17"/>
                </a:lnTo>
                <a:lnTo>
                  <a:pt x="196" y="26"/>
                </a:lnTo>
                <a:lnTo>
                  <a:pt x="200" y="34"/>
                </a:lnTo>
                <a:lnTo>
                  <a:pt x="205" y="45"/>
                </a:lnTo>
                <a:lnTo>
                  <a:pt x="205" y="56"/>
                </a:lnTo>
                <a:lnTo>
                  <a:pt x="205" y="56"/>
                </a:lnTo>
                <a:lnTo>
                  <a:pt x="205" y="64"/>
                </a:lnTo>
                <a:lnTo>
                  <a:pt x="203" y="73"/>
                </a:lnTo>
                <a:lnTo>
                  <a:pt x="288" y="186"/>
                </a:lnTo>
                <a:lnTo>
                  <a:pt x="386" y="75"/>
                </a:lnTo>
                <a:lnTo>
                  <a:pt x="386" y="75"/>
                </a:lnTo>
                <a:lnTo>
                  <a:pt x="384" y="64"/>
                </a:lnTo>
                <a:lnTo>
                  <a:pt x="382" y="56"/>
                </a:lnTo>
                <a:lnTo>
                  <a:pt x="382" y="56"/>
                </a:lnTo>
                <a:lnTo>
                  <a:pt x="384" y="45"/>
                </a:lnTo>
                <a:lnTo>
                  <a:pt x="386" y="34"/>
                </a:lnTo>
                <a:lnTo>
                  <a:pt x="393" y="26"/>
                </a:lnTo>
                <a:lnTo>
                  <a:pt x="399" y="17"/>
                </a:lnTo>
                <a:lnTo>
                  <a:pt x="407" y="11"/>
                </a:lnTo>
                <a:lnTo>
                  <a:pt x="416" y="5"/>
                </a:lnTo>
                <a:lnTo>
                  <a:pt x="427" y="2"/>
                </a:lnTo>
                <a:lnTo>
                  <a:pt x="437" y="0"/>
                </a:lnTo>
                <a:lnTo>
                  <a:pt x="437" y="0"/>
                </a:lnTo>
                <a:lnTo>
                  <a:pt x="448" y="2"/>
                </a:lnTo>
                <a:lnTo>
                  <a:pt x="459" y="5"/>
                </a:lnTo>
                <a:lnTo>
                  <a:pt x="467" y="11"/>
                </a:lnTo>
                <a:lnTo>
                  <a:pt x="476" y="17"/>
                </a:lnTo>
                <a:lnTo>
                  <a:pt x="482" y="26"/>
                </a:lnTo>
                <a:lnTo>
                  <a:pt x="486" y="34"/>
                </a:lnTo>
                <a:lnTo>
                  <a:pt x="491" y="45"/>
                </a:lnTo>
                <a:lnTo>
                  <a:pt x="491" y="56"/>
                </a:lnTo>
                <a:lnTo>
                  <a:pt x="491" y="56"/>
                </a:lnTo>
                <a:lnTo>
                  <a:pt x="491" y="64"/>
                </a:lnTo>
                <a:lnTo>
                  <a:pt x="486" y="75"/>
                </a:lnTo>
                <a:lnTo>
                  <a:pt x="482" y="84"/>
                </a:lnTo>
                <a:lnTo>
                  <a:pt x="476" y="92"/>
                </a:lnTo>
                <a:lnTo>
                  <a:pt x="469" y="99"/>
                </a:lnTo>
                <a:lnTo>
                  <a:pt x="461" y="103"/>
                </a:lnTo>
                <a:lnTo>
                  <a:pt x="452" y="107"/>
                </a:lnTo>
                <a:lnTo>
                  <a:pt x="442" y="109"/>
                </a:lnTo>
                <a:lnTo>
                  <a:pt x="350" y="212"/>
                </a:lnTo>
                <a:lnTo>
                  <a:pt x="890" y="212"/>
                </a:lnTo>
                <a:lnTo>
                  <a:pt x="890" y="871"/>
                </a:lnTo>
                <a:lnTo>
                  <a:pt x="826" y="871"/>
                </a:lnTo>
                <a:lnTo>
                  <a:pt x="826" y="965"/>
                </a:lnTo>
                <a:lnTo>
                  <a:pt x="740" y="965"/>
                </a:lnTo>
                <a:lnTo>
                  <a:pt x="740" y="871"/>
                </a:lnTo>
                <a:lnTo>
                  <a:pt x="132" y="871"/>
                </a:lnTo>
                <a:lnTo>
                  <a:pt x="132" y="965"/>
                </a:lnTo>
                <a:lnTo>
                  <a:pt x="45" y="965"/>
                </a:lnTo>
                <a:lnTo>
                  <a:pt x="45" y="871"/>
                </a:lnTo>
                <a:lnTo>
                  <a:pt x="0" y="871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749" y="656"/>
                </a:moveTo>
                <a:lnTo>
                  <a:pt x="749" y="656"/>
                </a:lnTo>
                <a:lnTo>
                  <a:pt x="740" y="658"/>
                </a:lnTo>
                <a:lnTo>
                  <a:pt x="732" y="660"/>
                </a:lnTo>
                <a:lnTo>
                  <a:pt x="723" y="664"/>
                </a:lnTo>
                <a:lnTo>
                  <a:pt x="717" y="671"/>
                </a:lnTo>
                <a:lnTo>
                  <a:pt x="711" y="677"/>
                </a:lnTo>
                <a:lnTo>
                  <a:pt x="706" y="685"/>
                </a:lnTo>
                <a:lnTo>
                  <a:pt x="702" y="694"/>
                </a:lnTo>
                <a:lnTo>
                  <a:pt x="702" y="703"/>
                </a:lnTo>
                <a:lnTo>
                  <a:pt x="702" y="703"/>
                </a:lnTo>
                <a:lnTo>
                  <a:pt x="702" y="713"/>
                </a:lnTo>
                <a:lnTo>
                  <a:pt x="706" y="722"/>
                </a:lnTo>
                <a:lnTo>
                  <a:pt x="711" y="730"/>
                </a:lnTo>
                <a:lnTo>
                  <a:pt x="717" y="737"/>
                </a:lnTo>
                <a:lnTo>
                  <a:pt x="723" y="743"/>
                </a:lnTo>
                <a:lnTo>
                  <a:pt x="732" y="747"/>
                </a:lnTo>
                <a:lnTo>
                  <a:pt x="740" y="749"/>
                </a:lnTo>
                <a:lnTo>
                  <a:pt x="749" y="752"/>
                </a:lnTo>
                <a:lnTo>
                  <a:pt x="749" y="752"/>
                </a:lnTo>
                <a:lnTo>
                  <a:pt x="760" y="749"/>
                </a:lnTo>
                <a:lnTo>
                  <a:pt x="768" y="747"/>
                </a:lnTo>
                <a:lnTo>
                  <a:pt x="777" y="743"/>
                </a:lnTo>
                <a:lnTo>
                  <a:pt x="783" y="737"/>
                </a:lnTo>
                <a:lnTo>
                  <a:pt x="789" y="730"/>
                </a:lnTo>
                <a:lnTo>
                  <a:pt x="794" y="722"/>
                </a:lnTo>
                <a:lnTo>
                  <a:pt x="796" y="713"/>
                </a:lnTo>
                <a:lnTo>
                  <a:pt x="798" y="703"/>
                </a:lnTo>
                <a:lnTo>
                  <a:pt x="798" y="703"/>
                </a:lnTo>
                <a:lnTo>
                  <a:pt x="796" y="694"/>
                </a:lnTo>
                <a:lnTo>
                  <a:pt x="794" y="685"/>
                </a:lnTo>
                <a:lnTo>
                  <a:pt x="789" y="677"/>
                </a:lnTo>
                <a:lnTo>
                  <a:pt x="783" y="671"/>
                </a:lnTo>
                <a:lnTo>
                  <a:pt x="777" y="664"/>
                </a:lnTo>
                <a:lnTo>
                  <a:pt x="768" y="660"/>
                </a:lnTo>
                <a:lnTo>
                  <a:pt x="760" y="658"/>
                </a:lnTo>
                <a:lnTo>
                  <a:pt x="749" y="656"/>
                </a:lnTo>
                <a:lnTo>
                  <a:pt x="749" y="656"/>
                </a:lnTo>
                <a:close/>
                <a:moveTo>
                  <a:pt x="96" y="314"/>
                </a:moveTo>
                <a:lnTo>
                  <a:pt x="96" y="760"/>
                </a:lnTo>
                <a:lnTo>
                  <a:pt x="634" y="760"/>
                </a:lnTo>
                <a:lnTo>
                  <a:pt x="634" y="314"/>
                </a:lnTo>
                <a:lnTo>
                  <a:pt x="96" y="314"/>
                </a:lnTo>
                <a:lnTo>
                  <a:pt x="96" y="314"/>
                </a:lnTo>
                <a:close/>
                <a:moveTo>
                  <a:pt x="749" y="525"/>
                </a:moveTo>
                <a:lnTo>
                  <a:pt x="749" y="525"/>
                </a:lnTo>
                <a:lnTo>
                  <a:pt x="740" y="528"/>
                </a:lnTo>
                <a:lnTo>
                  <a:pt x="732" y="530"/>
                </a:lnTo>
                <a:lnTo>
                  <a:pt x="723" y="534"/>
                </a:lnTo>
                <a:lnTo>
                  <a:pt x="717" y="540"/>
                </a:lnTo>
                <a:lnTo>
                  <a:pt x="711" y="547"/>
                </a:lnTo>
                <a:lnTo>
                  <a:pt x="706" y="555"/>
                </a:lnTo>
                <a:lnTo>
                  <a:pt x="702" y="564"/>
                </a:lnTo>
                <a:lnTo>
                  <a:pt x="702" y="572"/>
                </a:lnTo>
                <a:lnTo>
                  <a:pt x="702" y="572"/>
                </a:lnTo>
                <a:lnTo>
                  <a:pt x="702" y="583"/>
                </a:lnTo>
                <a:lnTo>
                  <a:pt x="706" y="592"/>
                </a:lnTo>
                <a:lnTo>
                  <a:pt x="711" y="600"/>
                </a:lnTo>
                <a:lnTo>
                  <a:pt x="717" y="606"/>
                </a:lnTo>
                <a:lnTo>
                  <a:pt x="723" y="613"/>
                </a:lnTo>
                <a:lnTo>
                  <a:pt x="732" y="617"/>
                </a:lnTo>
                <a:lnTo>
                  <a:pt x="740" y="619"/>
                </a:lnTo>
                <a:lnTo>
                  <a:pt x="749" y="621"/>
                </a:lnTo>
                <a:lnTo>
                  <a:pt x="749" y="621"/>
                </a:lnTo>
                <a:lnTo>
                  <a:pt x="760" y="619"/>
                </a:lnTo>
                <a:lnTo>
                  <a:pt x="768" y="617"/>
                </a:lnTo>
                <a:lnTo>
                  <a:pt x="777" y="613"/>
                </a:lnTo>
                <a:lnTo>
                  <a:pt x="783" y="606"/>
                </a:lnTo>
                <a:lnTo>
                  <a:pt x="789" y="600"/>
                </a:lnTo>
                <a:lnTo>
                  <a:pt x="794" y="592"/>
                </a:lnTo>
                <a:lnTo>
                  <a:pt x="796" y="583"/>
                </a:lnTo>
                <a:lnTo>
                  <a:pt x="798" y="572"/>
                </a:lnTo>
                <a:lnTo>
                  <a:pt x="798" y="572"/>
                </a:lnTo>
                <a:lnTo>
                  <a:pt x="796" y="564"/>
                </a:lnTo>
                <a:lnTo>
                  <a:pt x="794" y="555"/>
                </a:lnTo>
                <a:lnTo>
                  <a:pt x="789" y="547"/>
                </a:lnTo>
                <a:lnTo>
                  <a:pt x="783" y="540"/>
                </a:lnTo>
                <a:lnTo>
                  <a:pt x="777" y="534"/>
                </a:lnTo>
                <a:lnTo>
                  <a:pt x="768" y="530"/>
                </a:lnTo>
                <a:lnTo>
                  <a:pt x="760" y="528"/>
                </a:lnTo>
                <a:lnTo>
                  <a:pt x="749" y="525"/>
                </a:lnTo>
                <a:lnTo>
                  <a:pt x="749" y="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4" name="Freeform 13"/>
          <p:cNvSpPr>
            <a:spLocks noEditPoints="1" noChangeArrowheads="1"/>
          </p:cNvSpPr>
          <p:nvPr/>
        </p:nvSpPr>
        <p:spPr bwMode="auto">
          <a:xfrm>
            <a:off x="6569075" y="4359275"/>
            <a:ext cx="277813" cy="303213"/>
          </a:xfrm>
          <a:custGeom>
            <a:avLst/>
            <a:gdLst>
              <a:gd name="T0" fmla="*/ 607 w 895"/>
              <a:gd name="T1" fmla="*/ 237 h 974"/>
              <a:gd name="T2" fmla="*/ 784 w 895"/>
              <a:gd name="T3" fmla="*/ 703 h 974"/>
              <a:gd name="T4" fmla="*/ 762 w 895"/>
              <a:gd name="T5" fmla="*/ 794 h 974"/>
              <a:gd name="T6" fmla="*/ 707 w 895"/>
              <a:gd name="T7" fmla="*/ 743 h 974"/>
              <a:gd name="T8" fmla="*/ 447 w 895"/>
              <a:gd name="T9" fmla="*/ 320 h 974"/>
              <a:gd name="T10" fmla="*/ 22 w 895"/>
              <a:gd name="T11" fmla="*/ 925 h 974"/>
              <a:gd name="T12" fmla="*/ 250 w 895"/>
              <a:gd name="T13" fmla="*/ 841 h 974"/>
              <a:gd name="T14" fmla="*/ 210 w 895"/>
              <a:gd name="T15" fmla="*/ 884 h 974"/>
              <a:gd name="T16" fmla="*/ 193 w 895"/>
              <a:gd name="T17" fmla="*/ 914 h 974"/>
              <a:gd name="T18" fmla="*/ 188 w 895"/>
              <a:gd name="T19" fmla="*/ 931 h 974"/>
              <a:gd name="T20" fmla="*/ 193 w 895"/>
              <a:gd name="T21" fmla="*/ 946 h 974"/>
              <a:gd name="T22" fmla="*/ 205 w 895"/>
              <a:gd name="T23" fmla="*/ 959 h 974"/>
              <a:gd name="T24" fmla="*/ 227 w 895"/>
              <a:gd name="T25" fmla="*/ 969 h 974"/>
              <a:gd name="T26" fmla="*/ 244 w 895"/>
              <a:gd name="T27" fmla="*/ 971 h 974"/>
              <a:gd name="T28" fmla="*/ 304 w 895"/>
              <a:gd name="T29" fmla="*/ 971 h 974"/>
              <a:gd name="T30" fmla="*/ 391 w 895"/>
              <a:gd name="T31" fmla="*/ 959 h 974"/>
              <a:gd name="T32" fmla="*/ 611 w 895"/>
              <a:gd name="T33" fmla="*/ 916 h 974"/>
              <a:gd name="T34" fmla="*/ 807 w 895"/>
              <a:gd name="T35" fmla="*/ 869 h 974"/>
              <a:gd name="T36" fmla="*/ 880 w 895"/>
              <a:gd name="T37" fmla="*/ 786 h 974"/>
              <a:gd name="T38" fmla="*/ 801 w 895"/>
              <a:gd name="T39" fmla="*/ 807 h 974"/>
              <a:gd name="T40" fmla="*/ 624 w 895"/>
              <a:gd name="T41" fmla="*/ 852 h 974"/>
              <a:gd name="T42" fmla="*/ 425 w 895"/>
              <a:gd name="T43" fmla="*/ 892 h 974"/>
              <a:gd name="T44" fmla="*/ 346 w 895"/>
              <a:gd name="T45" fmla="*/ 903 h 974"/>
              <a:gd name="T46" fmla="*/ 293 w 895"/>
              <a:gd name="T47" fmla="*/ 905 h 974"/>
              <a:gd name="T48" fmla="*/ 291 w 895"/>
              <a:gd name="T49" fmla="*/ 903 h 974"/>
              <a:gd name="T50" fmla="*/ 293 w 895"/>
              <a:gd name="T51" fmla="*/ 897 h 974"/>
              <a:gd name="T52" fmla="*/ 331 w 895"/>
              <a:gd name="T53" fmla="*/ 860 h 974"/>
              <a:gd name="T54" fmla="*/ 421 w 895"/>
              <a:gd name="T55" fmla="*/ 790 h 974"/>
              <a:gd name="T56" fmla="*/ 423 w 895"/>
              <a:gd name="T57" fmla="*/ 713 h 974"/>
              <a:gd name="T58" fmla="*/ 0 w 895"/>
              <a:gd name="T59" fmla="*/ 867 h 974"/>
              <a:gd name="T60" fmla="*/ 485 w 895"/>
              <a:gd name="T61" fmla="*/ 64 h 974"/>
              <a:gd name="T62" fmla="*/ 451 w 895"/>
              <a:gd name="T63" fmla="*/ 43 h 974"/>
              <a:gd name="T64" fmla="*/ 421 w 895"/>
              <a:gd name="T65" fmla="*/ 39 h 974"/>
              <a:gd name="T66" fmla="*/ 397 w 895"/>
              <a:gd name="T67" fmla="*/ 47 h 974"/>
              <a:gd name="T68" fmla="*/ 380 w 895"/>
              <a:gd name="T69" fmla="*/ 69 h 974"/>
              <a:gd name="T70" fmla="*/ 374 w 895"/>
              <a:gd name="T71" fmla="*/ 105 h 974"/>
              <a:gd name="T72" fmla="*/ 378 w 895"/>
              <a:gd name="T73" fmla="*/ 152 h 974"/>
              <a:gd name="T74" fmla="*/ 393 w 895"/>
              <a:gd name="T75" fmla="*/ 212 h 974"/>
              <a:gd name="T76" fmla="*/ 425 w 895"/>
              <a:gd name="T77" fmla="*/ 280 h 974"/>
              <a:gd name="T78" fmla="*/ 585 w 895"/>
              <a:gd name="T79" fmla="*/ 197 h 974"/>
              <a:gd name="T80" fmla="*/ 530 w 895"/>
              <a:gd name="T81" fmla="*/ 111 h 974"/>
              <a:gd name="T82" fmla="*/ 698 w 895"/>
              <a:gd name="T83" fmla="*/ 404 h 974"/>
              <a:gd name="T84" fmla="*/ 622 w 895"/>
              <a:gd name="T85" fmla="*/ 32 h 974"/>
              <a:gd name="T86" fmla="*/ 579 w 895"/>
              <a:gd name="T87" fmla="*/ 17 h 9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95"/>
              <a:gd name="T133" fmla="*/ 0 h 974"/>
              <a:gd name="T134" fmla="*/ 895 w 895"/>
              <a:gd name="T135" fmla="*/ 974 h 9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95" h="974">
                <a:moveTo>
                  <a:pt x="447" y="320"/>
                </a:moveTo>
                <a:lnTo>
                  <a:pt x="607" y="237"/>
                </a:lnTo>
                <a:lnTo>
                  <a:pt x="807" y="690"/>
                </a:lnTo>
                <a:lnTo>
                  <a:pt x="784" y="703"/>
                </a:lnTo>
                <a:lnTo>
                  <a:pt x="818" y="764"/>
                </a:lnTo>
                <a:lnTo>
                  <a:pt x="762" y="794"/>
                </a:lnTo>
                <a:lnTo>
                  <a:pt x="728" y="730"/>
                </a:lnTo>
                <a:lnTo>
                  <a:pt x="707" y="743"/>
                </a:lnTo>
                <a:lnTo>
                  <a:pt x="447" y="320"/>
                </a:lnTo>
                <a:lnTo>
                  <a:pt x="447" y="320"/>
                </a:lnTo>
                <a:close/>
                <a:moveTo>
                  <a:pt x="0" y="867"/>
                </a:moveTo>
                <a:lnTo>
                  <a:pt x="22" y="925"/>
                </a:lnTo>
                <a:lnTo>
                  <a:pt x="250" y="841"/>
                </a:lnTo>
                <a:lnTo>
                  <a:pt x="250" y="841"/>
                </a:lnTo>
                <a:lnTo>
                  <a:pt x="229" y="863"/>
                </a:lnTo>
                <a:lnTo>
                  <a:pt x="210" y="884"/>
                </a:lnTo>
                <a:lnTo>
                  <a:pt x="197" y="903"/>
                </a:lnTo>
                <a:lnTo>
                  <a:pt x="193" y="914"/>
                </a:lnTo>
                <a:lnTo>
                  <a:pt x="188" y="922"/>
                </a:lnTo>
                <a:lnTo>
                  <a:pt x="188" y="931"/>
                </a:lnTo>
                <a:lnTo>
                  <a:pt x="188" y="939"/>
                </a:lnTo>
                <a:lnTo>
                  <a:pt x="193" y="946"/>
                </a:lnTo>
                <a:lnTo>
                  <a:pt x="197" y="954"/>
                </a:lnTo>
                <a:lnTo>
                  <a:pt x="205" y="959"/>
                </a:lnTo>
                <a:lnTo>
                  <a:pt x="214" y="965"/>
                </a:lnTo>
                <a:lnTo>
                  <a:pt x="227" y="969"/>
                </a:lnTo>
                <a:lnTo>
                  <a:pt x="244" y="971"/>
                </a:lnTo>
                <a:lnTo>
                  <a:pt x="244" y="971"/>
                </a:lnTo>
                <a:lnTo>
                  <a:pt x="269" y="974"/>
                </a:lnTo>
                <a:lnTo>
                  <a:pt x="304" y="971"/>
                </a:lnTo>
                <a:lnTo>
                  <a:pt x="344" y="967"/>
                </a:lnTo>
                <a:lnTo>
                  <a:pt x="391" y="959"/>
                </a:lnTo>
                <a:lnTo>
                  <a:pt x="498" y="939"/>
                </a:lnTo>
                <a:lnTo>
                  <a:pt x="611" y="916"/>
                </a:lnTo>
                <a:lnTo>
                  <a:pt x="718" y="890"/>
                </a:lnTo>
                <a:lnTo>
                  <a:pt x="807" y="869"/>
                </a:lnTo>
                <a:lnTo>
                  <a:pt x="895" y="846"/>
                </a:lnTo>
                <a:lnTo>
                  <a:pt x="880" y="786"/>
                </a:lnTo>
                <a:lnTo>
                  <a:pt x="880" y="786"/>
                </a:lnTo>
                <a:lnTo>
                  <a:pt x="801" y="807"/>
                </a:lnTo>
                <a:lnTo>
                  <a:pt x="720" y="828"/>
                </a:lnTo>
                <a:lnTo>
                  <a:pt x="624" y="852"/>
                </a:lnTo>
                <a:lnTo>
                  <a:pt x="521" y="873"/>
                </a:lnTo>
                <a:lnTo>
                  <a:pt x="425" y="892"/>
                </a:lnTo>
                <a:lnTo>
                  <a:pt x="385" y="899"/>
                </a:lnTo>
                <a:lnTo>
                  <a:pt x="346" y="903"/>
                </a:lnTo>
                <a:lnTo>
                  <a:pt x="316" y="905"/>
                </a:lnTo>
                <a:lnTo>
                  <a:pt x="293" y="905"/>
                </a:lnTo>
                <a:lnTo>
                  <a:pt x="293" y="905"/>
                </a:lnTo>
                <a:lnTo>
                  <a:pt x="291" y="903"/>
                </a:lnTo>
                <a:lnTo>
                  <a:pt x="291" y="903"/>
                </a:lnTo>
                <a:lnTo>
                  <a:pt x="293" y="897"/>
                </a:lnTo>
                <a:lnTo>
                  <a:pt x="308" y="882"/>
                </a:lnTo>
                <a:lnTo>
                  <a:pt x="331" y="860"/>
                </a:lnTo>
                <a:lnTo>
                  <a:pt x="361" y="835"/>
                </a:lnTo>
                <a:lnTo>
                  <a:pt x="421" y="790"/>
                </a:lnTo>
                <a:lnTo>
                  <a:pt x="449" y="769"/>
                </a:lnTo>
                <a:lnTo>
                  <a:pt x="423" y="713"/>
                </a:lnTo>
                <a:lnTo>
                  <a:pt x="0" y="867"/>
                </a:lnTo>
                <a:lnTo>
                  <a:pt x="0" y="867"/>
                </a:lnTo>
                <a:close/>
                <a:moveTo>
                  <a:pt x="485" y="64"/>
                </a:moveTo>
                <a:lnTo>
                  <a:pt x="485" y="64"/>
                </a:lnTo>
                <a:lnTo>
                  <a:pt x="468" y="54"/>
                </a:lnTo>
                <a:lnTo>
                  <a:pt x="451" y="43"/>
                </a:lnTo>
                <a:lnTo>
                  <a:pt x="436" y="39"/>
                </a:lnTo>
                <a:lnTo>
                  <a:pt x="421" y="39"/>
                </a:lnTo>
                <a:lnTo>
                  <a:pt x="408" y="41"/>
                </a:lnTo>
                <a:lnTo>
                  <a:pt x="397" y="47"/>
                </a:lnTo>
                <a:lnTo>
                  <a:pt x="387" y="56"/>
                </a:lnTo>
                <a:lnTo>
                  <a:pt x="380" y="69"/>
                </a:lnTo>
                <a:lnTo>
                  <a:pt x="376" y="86"/>
                </a:lnTo>
                <a:lnTo>
                  <a:pt x="374" y="105"/>
                </a:lnTo>
                <a:lnTo>
                  <a:pt x="374" y="126"/>
                </a:lnTo>
                <a:lnTo>
                  <a:pt x="378" y="152"/>
                </a:lnTo>
                <a:lnTo>
                  <a:pt x="385" y="180"/>
                </a:lnTo>
                <a:lnTo>
                  <a:pt x="393" y="212"/>
                </a:lnTo>
                <a:lnTo>
                  <a:pt x="408" y="244"/>
                </a:lnTo>
                <a:lnTo>
                  <a:pt x="425" y="280"/>
                </a:lnTo>
                <a:lnTo>
                  <a:pt x="585" y="197"/>
                </a:lnTo>
                <a:lnTo>
                  <a:pt x="585" y="197"/>
                </a:lnTo>
                <a:lnTo>
                  <a:pt x="558" y="150"/>
                </a:lnTo>
                <a:lnTo>
                  <a:pt x="530" y="111"/>
                </a:lnTo>
                <a:lnTo>
                  <a:pt x="577" y="86"/>
                </a:lnTo>
                <a:lnTo>
                  <a:pt x="698" y="404"/>
                </a:lnTo>
                <a:lnTo>
                  <a:pt x="756" y="380"/>
                </a:lnTo>
                <a:lnTo>
                  <a:pt x="622" y="32"/>
                </a:lnTo>
                <a:lnTo>
                  <a:pt x="609" y="0"/>
                </a:lnTo>
                <a:lnTo>
                  <a:pt x="579" y="17"/>
                </a:lnTo>
                <a:lnTo>
                  <a:pt x="48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5" name="Freeform 19"/>
          <p:cNvSpPr>
            <a:spLocks noChangeArrowheads="1"/>
          </p:cNvSpPr>
          <p:nvPr/>
        </p:nvSpPr>
        <p:spPr bwMode="auto">
          <a:xfrm>
            <a:off x="10493375" y="4359275"/>
            <a:ext cx="192088" cy="279400"/>
          </a:xfrm>
          <a:custGeom>
            <a:avLst/>
            <a:gdLst>
              <a:gd name="T0" fmla="*/ 0 w 621"/>
              <a:gd name="T1" fmla="*/ 459 h 900"/>
              <a:gd name="T2" fmla="*/ 51 w 621"/>
              <a:gd name="T3" fmla="*/ 459 h 900"/>
              <a:gd name="T4" fmla="*/ 51 w 621"/>
              <a:gd name="T5" fmla="*/ 303 h 900"/>
              <a:gd name="T6" fmla="*/ 252 w 621"/>
              <a:gd name="T7" fmla="*/ 303 h 900"/>
              <a:gd name="T8" fmla="*/ 252 w 621"/>
              <a:gd name="T9" fmla="*/ 262 h 900"/>
              <a:gd name="T10" fmla="*/ 156 w 621"/>
              <a:gd name="T11" fmla="*/ 262 h 900"/>
              <a:gd name="T12" fmla="*/ 156 w 621"/>
              <a:gd name="T13" fmla="*/ 123 h 900"/>
              <a:gd name="T14" fmla="*/ 452 w 621"/>
              <a:gd name="T15" fmla="*/ 0 h 900"/>
              <a:gd name="T16" fmla="*/ 452 w 621"/>
              <a:gd name="T17" fmla="*/ 303 h 900"/>
              <a:gd name="T18" fmla="*/ 570 w 621"/>
              <a:gd name="T19" fmla="*/ 303 h 900"/>
              <a:gd name="T20" fmla="*/ 570 w 621"/>
              <a:gd name="T21" fmla="*/ 459 h 900"/>
              <a:gd name="T22" fmla="*/ 621 w 621"/>
              <a:gd name="T23" fmla="*/ 459 h 900"/>
              <a:gd name="T24" fmla="*/ 621 w 621"/>
              <a:gd name="T25" fmla="*/ 900 h 900"/>
              <a:gd name="T26" fmla="*/ 222 w 621"/>
              <a:gd name="T27" fmla="*/ 900 h 900"/>
              <a:gd name="T28" fmla="*/ 222 w 621"/>
              <a:gd name="T29" fmla="*/ 538 h 900"/>
              <a:gd name="T30" fmla="*/ 85 w 621"/>
              <a:gd name="T31" fmla="*/ 538 h 900"/>
              <a:gd name="T32" fmla="*/ 85 w 621"/>
              <a:gd name="T33" fmla="*/ 900 h 900"/>
              <a:gd name="T34" fmla="*/ 0 w 621"/>
              <a:gd name="T35" fmla="*/ 900 h 900"/>
              <a:gd name="T36" fmla="*/ 0 w 621"/>
              <a:gd name="T37" fmla="*/ 459 h 9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21"/>
              <a:gd name="T58" fmla="*/ 0 h 900"/>
              <a:gd name="T59" fmla="*/ 621 w 621"/>
              <a:gd name="T60" fmla="*/ 900 h 9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21" h="900">
                <a:moveTo>
                  <a:pt x="0" y="459"/>
                </a:moveTo>
                <a:lnTo>
                  <a:pt x="51" y="459"/>
                </a:lnTo>
                <a:lnTo>
                  <a:pt x="51" y="303"/>
                </a:lnTo>
                <a:lnTo>
                  <a:pt x="252" y="303"/>
                </a:lnTo>
                <a:lnTo>
                  <a:pt x="252" y="262"/>
                </a:lnTo>
                <a:lnTo>
                  <a:pt x="156" y="262"/>
                </a:lnTo>
                <a:lnTo>
                  <a:pt x="156" y="123"/>
                </a:lnTo>
                <a:lnTo>
                  <a:pt x="452" y="0"/>
                </a:lnTo>
                <a:lnTo>
                  <a:pt x="452" y="303"/>
                </a:lnTo>
                <a:lnTo>
                  <a:pt x="570" y="303"/>
                </a:lnTo>
                <a:lnTo>
                  <a:pt x="570" y="459"/>
                </a:lnTo>
                <a:lnTo>
                  <a:pt x="621" y="459"/>
                </a:lnTo>
                <a:lnTo>
                  <a:pt x="621" y="900"/>
                </a:lnTo>
                <a:lnTo>
                  <a:pt x="222" y="900"/>
                </a:lnTo>
                <a:lnTo>
                  <a:pt x="222" y="538"/>
                </a:lnTo>
                <a:lnTo>
                  <a:pt x="85" y="538"/>
                </a:lnTo>
                <a:lnTo>
                  <a:pt x="85" y="900"/>
                </a:lnTo>
                <a:lnTo>
                  <a:pt x="0" y="900"/>
                </a:lnTo>
                <a:lnTo>
                  <a:pt x="0" y="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6" name="Freeform 6"/>
          <p:cNvSpPr>
            <a:spLocks noEditPoints="1" noChangeArrowheads="1"/>
          </p:cNvSpPr>
          <p:nvPr/>
        </p:nvSpPr>
        <p:spPr bwMode="auto">
          <a:xfrm>
            <a:off x="6043613" y="4359275"/>
            <a:ext cx="288925" cy="323850"/>
          </a:xfrm>
          <a:custGeom>
            <a:avLst/>
            <a:gdLst>
              <a:gd name="T0" fmla="*/ 667 w 932"/>
              <a:gd name="T1" fmla="*/ 299 h 1039"/>
              <a:gd name="T2" fmla="*/ 715 w 932"/>
              <a:gd name="T3" fmla="*/ 279 h 1039"/>
              <a:gd name="T4" fmla="*/ 780 w 932"/>
              <a:gd name="T5" fmla="*/ 350 h 1039"/>
              <a:gd name="T6" fmla="*/ 804 w 932"/>
              <a:gd name="T7" fmla="*/ 386 h 1039"/>
              <a:gd name="T8" fmla="*/ 629 w 932"/>
              <a:gd name="T9" fmla="*/ 655 h 1039"/>
              <a:gd name="T10" fmla="*/ 631 w 932"/>
              <a:gd name="T11" fmla="*/ 673 h 1039"/>
              <a:gd name="T12" fmla="*/ 655 w 932"/>
              <a:gd name="T13" fmla="*/ 701 h 1039"/>
              <a:gd name="T14" fmla="*/ 926 w 932"/>
              <a:gd name="T15" fmla="*/ 943 h 1039"/>
              <a:gd name="T16" fmla="*/ 930 w 932"/>
              <a:gd name="T17" fmla="*/ 969 h 1039"/>
              <a:gd name="T18" fmla="*/ 846 w 932"/>
              <a:gd name="T19" fmla="*/ 1037 h 1039"/>
              <a:gd name="T20" fmla="*/ 641 w 932"/>
              <a:gd name="T21" fmla="*/ 812 h 1039"/>
              <a:gd name="T22" fmla="*/ 629 w 932"/>
              <a:gd name="T23" fmla="*/ 713 h 1039"/>
              <a:gd name="T24" fmla="*/ 603 w 932"/>
              <a:gd name="T25" fmla="*/ 683 h 1039"/>
              <a:gd name="T26" fmla="*/ 595 w 932"/>
              <a:gd name="T27" fmla="*/ 659 h 1039"/>
              <a:gd name="T28" fmla="*/ 766 w 932"/>
              <a:gd name="T29" fmla="*/ 406 h 1039"/>
              <a:gd name="T30" fmla="*/ 760 w 932"/>
              <a:gd name="T31" fmla="*/ 368 h 1039"/>
              <a:gd name="T32" fmla="*/ 709 w 932"/>
              <a:gd name="T33" fmla="*/ 312 h 1039"/>
              <a:gd name="T34" fmla="*/ 685 w 932"/>
              <a:gd name="T35" fmla="*/ 322 h 1039"/>
              <a:gd name="T36" fmla="*/ 717 w 932"/>
              <a:gd name="T37" fmla="*/ 364 h 1039"/>
              <a:gd name="T38" fmla="*/ 721 w 932"/>
              <a:gd name="T39" fmla="*/ 392 h 1039"/>
              <a:gd name="T40" fmla="*/ 275 w 932"/>
              <a:gd name="T41" fmla="*/ 768 h 1039"/>
              <a:gd name="T42" fmla="*/ 255 w 932"/>
              <a:gd name="T43" fmla="*/ 778 h 1039"/>
              <a:gd name="T44" fmla="*/ 227 w 932"/>
              <a:gd name="T45" fmla="*/ 768 h 1039"/>
              <a:gd name="T46" fmla="*/ 142 w 932"/>
              <a:gd name="T47" fmla="*/ 734 h 1039"/>
              <a:gd name="T48" fmla="*/ 138 w 932"/>
              <a:gd name="T49" fmla="*/ 663 h 1039"/>
              <a:gd name="T50" fmla="*/ 136 w 932"/>
              <a:gd name="T51" fmla="*/ 633 h 1039"/>
              <a:gd name="T52" fmla="*/ 581 w 932"/>
              <a:gd name="T53" fmla="*/ 257 h 1039"/>
              <a:gd name="T54" fmla="*/ 603 w 932"/>
              <a:gd name="T55" fmla="*/ 249 h 1039"/>
              <a:gd name="T56" fmla="*/ 631 w 932"/>
              <a:gd name="T57" fmla="*/ 257 h 1039"/>
              <a:gd name="T58" fmla="*/ 140 w 932"/>
              <a:gd name="T59" fmla="*/ 318 h 1039"/>
              <a:gd name="T60" fmla="*/ 88 w 932"/>
              <a:gd name="T61" fmla="*/ 318 h 1039"/>
              <a:gd name="T62" fmla="*/ 40 w 932"/>
              <a:gd name="T63" fmla="*/ 340 h 1039"/>
              <a:gd name="T64" fmla="*/ 12 w 932"/>
              <a:gd name="T65" fmla="*/ 376 h 1039"/>
              <a:gd name="T66" fmla="*/ 4 w 932"/>
              <a:gd name="T67" fmla="*/ 460 h 1039"/>
              <a:gd name="T68" fmla="*/ 253 w 932"/>
              <a:gd name="T69" fmla="*/ 456 h 1039"/>
              <a:gd name="T70" fmla="*/ 472 w 932"/>
              <a:gd name="T71" fmla="*/ 275 h 1039"/>
              <a:gd name="T72" fmla="*/ 418 w 932"/>
              <a:gd name="T73" fmla="*/ 22 h 1039"/>
              <a:gd name="T74" fmla="*/ 378 w 932"/>
              <a:gd name="T75" fmla="*/ 0 h 1039"/>
              <a:gd name="T76" fmla="*/ 333 w 932"/>
              <a:gd name="T77" fmla="*/ 14 h 1039"/>
              <a:gd name="T78" fmla="*/ 317 w 932"/>
              <a:gd name="T79" fmla="*/ 32 h 1039"/>
              <a:gd name="T80" fmla="*/ 313 w 932"/>
              <a:gd name="T81" fmla="*/ 76 h 1039"/>
              <a:gd name="T82" fmla="*/ 366 w 932"/>
              <a:gd name="T83" fmla="*/ 147 h 1039"/>
              <a:gd name="T84" fmla="*/ 329 w 932"/>
              <a:gd name="T85" fmla="*/ 161 h 1039"/>
              <a:gd name="T86" fmla="*/ 317 w 932"/>
              <a:gd name="T87" fmla="*/ 175 h 1039"/>
              <a:gd name="T88" fmla="*/ 251 w 932"/>
              <a:gd name="T89" fmla="*/ 111 h 1039"/>
              <a:gd name="T90" fmla="*/ 167 w 932"/>
              <a:gd name="T91" fmla="*/ 100 h 1039"/>
              <a:gd name="T92" fmla="*/ 126 w 932"/>
              <a:gd name="T93" fmla="*/ 123 h 1039"/>
              <a:gd name="T94" fmla="*/ 86 w 932"/>
              <a:gd name="T95" fmla="*/ 199 h 1039"/>
              <a:gd name="T96" fmla="*/ 110 w 932"/>
              <a:gd name="T97" fmla="*/ 281 h 1039"/>
              <a:gd name="T98" fmla="*/ 215 w 932"/>
              <a:gd name="T99" fmla="*/ 627 h 103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32"/>
              <a:gd name="T151" fmla="*/ 0 h 1039"/>
              <a:gd name="T152" fmla="*/ 932 w 932"/>
              <a:gd name="T153" fmla="*/ 1039 h 103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32" h="1039">
                <a:moveTo>
                  <a:pt x="635" y="263"/>
                </a:moveTo>
                <a:lnTo>
                  <a:pt x="667" y="301"/>
                </a:lnTo>
                <a:lnTo>
                  <a:pt x="667" y="299"/>
                </a:lnTo>
                <a:lnTo>
                  <a:pt x="667" y="299"/>
                </a:lnTo>
                <a:lnTo>
                  <a:pt x="689" y="283"/>
                </a:lnTo>
                <a:lnTo>
                  <a:pt x="699" y="277"/>
                </a:lnTo>
                <a:lnTo>
                  <a:pt x="707" y="277"/>
                </a:lnTo>
                <a:lnTo>
                  <a:pt x="715" y="279"/>
                </a:lnTo>
                <a:lnTo>
                  <a:pt x="723" y="285"/>
                </a:lnTo>
                <a:lnTo>
                  <a:pt x="735" y="295"/>
                </a:lnTo>
                <a:lnTo>
                  <a:pt x="747" y="312"/>
                </a:lnTo>
                <a:lnTo>
                  <a:pt x="780" y="350"/>
                </a:lnTo>
                <a:lnTo>
                  <a:pt x="780" y="350"/>
                </a:lnTo>
                <a:lnTo>
                  <a:pt x="796" y="370"/>
                </a:lnTo>
                <a:lnTo>
                  <a:pt x="802" y="378"/>
                </a:lnTo>
                <a:lnTo>
                  <a:pt x="804" y="386"/>
                </a:lnTo>
                <a:lnTo>
                  <a:pt x="802" y="392"/>
                </a:lnTo>
                <a:lnTo>
                  <a:pt x="800" y="400"/>
                </a:lnTo>
                <a:lnTo>
                  <a:pt x="790" y="420"/>
                </a:lnTo>
                <a:lnTo>
                  <a:pt x="629" y="655"/>
                </a:lnTo>
                <a:lnTo>
                  <a:pt x="629" y="655"/>
                </a:lnTo>
                <a:lnTo>
                  <a:pt x="625" y="661"/>
                </a:lnTo>
                <a:lnTo>
                  <a:pt x="627" y="667"/>
                </a:lnTo>
                <a:lnTo>
                  <a:pt x="631" y="673"/>
                </a:lnTo>
                <a:lnTo>
                  <a:pt x="637" y="681"/>
                </a:lnTo>
                <a:lnTo>
                  <a:pt x="637" y="681"/>
                </a:lnTo>
                <a:lnTo>
                  <a:pt x="649" y="695"/>
                </a:lnTo>
                <a:lnTo>
                  <a:pt x="655" y="701"/>
                </a:lnTo>
                <a:lnTo>
                  <a:pt x="756" y="619"/>
                </a:lnTo>
                <a:lnTo>
                  <a:pt x="762" y="711"/>
                </a:lnTo>
                <a:lnTo>
                  <a:pt x="747" y="724"/>
                </a:lnTo>
                <a:lnTo>
                  <a:pt x="926" y="943"/>
                </a:lnTo>
                <a:lnTo>
                  <a:pt x="926" y="943"/>
                </a:lnTo>
                <a:lnTo>
                  <a:pt x="932" y="951"/>
                </a:lnTo>
                <a:lnTo>
                  <a:pt x="932" y="959"/>
                </a:lnTo>
                <a:lnTo>
                  <a:pt x="930" y="969"/>
                </a:lnTo>
                <a:lnTo>
                  <a:pt x="924" y="977"/>
                </a:lnTo>
                <a:lnTo>
                  <a:pt x="854" y="1033"/>
                </a:lnTo>
                <a:lnTo>
                  <a:pt x="854" y="1033"/>
                </a:lnTo>
                <a:lnTo>
                  <a:pt x="846" y="1037"/>
                </a:lnTo>
                <a:lnTo>
                  <a:pt x="836" y="1039"/>
                </a:lnTo>
                <a:lnTo>
                  <a:pt x="828" y="1035"/>
                </a:lnTo>
                <a:lnTo>
                  <a:pt x="820" y="1029"/>
                </a:lnTo>
                <a:lnTo>
                  <a:pt x="641" y="812"/>
                </a:lnTo>
                <a:lnTo>
                  <a:pt x="625" y="824"/>
                </a:lnTo>
                <a:lnTo>
                  <a:pt x="534" y="802"/>
                </a:lnTo>
                <a:lnTo>
                  <a:pt x="633" y="720"/>
                </a:lnTo>
                <a:lnTo>
                  <a:pt x="629" y="713"/>
                </a:lnTo>
                <a:lnTo>
                  <a:pt x="629" y="713"/>
                </a:lnTo>
                <a:lnTo>
                  <a:pt x="617" y="699"/>
                </a:lnTo>
                <a:lnTo>
                  <a:pt x="617" y="699"/>
                </a:lnTo>
                <a:lnTo>
                  <a:pt x="603" y="683"/>
                </a:lnTo>
                <a:lnTo>
                  <a:pt x="599" y="677"/>
                </a:lnTo>
                <a:lnTo>
                  <a:pt x="595" y="671"/>
                </a:lnTo>
                <a:lnTo>
                  <a:pt x="595" y="665"/>
                </a:lnTo>
                <a:lnTo>
                  <a:pt x="595" y="659"/>
                </a:lnTo>
                <a:lnTo>
                  <a:pt x="597" y="651"/>
                </a:lnTo>
                <a:lnTo>
                  <a:pt x="603" y="643"/>
                </a:lnTo>
                <a:lnTo>
                  <a:pt x="766" y="406"/>
                </a:lnTo>
                <a:lnTo>
                  <a:pt x="766" y="406"/>
                </a:lnTo>
                <a:lnTo>
                  <a:pt x="772" y="396"/>
                </a:lnTo>
                <a:lnTo>
                  <a:pt x="772" y="388"/>
                </a:lnTo>
                <a:lnTo>
                  <a:pt x="770" y="380"/>
                </a:lnTo>
                <a:lnTo>
                  <a:pt x="760" y="368"/>
                </a:lnTo>
                <a:lnTo>
                  <a:pt x="727" y="328"/>
                </a:lnTo>
                <a:lnTo>
                  <a:pt x="727" y="328"/>
                </a:lnTo>
                <a:lnTo>
                  <a:pt x="713" y="314"/>
                </a:lnTo>
                <a:lnTo>
                  <a:pt x="709" y="312"/>
                </a:lnTo>
                <a:lnTo>
                  <a:pt x="705" y="310"/>
                </a:lnTo>
                <a:lnTo>
                  <a:pt x="701" y="310"/>
                </a:lnTo>
                <a:lnTo>
                  <a:pt x="697" y="312"/>
                </a:lnTo>
                <a:lnTo>
                  <a:pt x="685" y="322"/>
                </a:lnTo>
                <a:lnTo>
                  <a:pt x="685" y="322"/>
                </a:lnTo>
                <a:lnTo>
                  <a:pt x="713" y="358"/>
                </a:lnTo>
                <a:lnTo>
                  <a:pt x="713" y="358"/>
                </a:lnTo>
                <a:lnTo>
                  <a:pt x="717" y="364"/>
                </a:lnTo>
                <a:lnTo>
                  <a:pt x="721" y="370"/>
                </a:lnTo>
                <a:lnTo>
                  <a:pt x="721" y="378"/>
                </a:lnTo>
                <a:lnTo>
                  <a:pt x="721" y="386"/>
                </a:lnTo>
                <a:lnTo>
                  <a:pt x="721" y="392"/>
                </a:lnTo>
                <a:lnTo>
                  <a:pt x="717" y="400"/>
                </a:lnTo>
                <a:lnTo>
                  <a:pt x="713" y="406"/>
                </a:lnTo>
                <a:lnTo>
                  <a:pt x="707" y="412"/>
                </a:lnTo>
                <a:lnTo>
                  <a:pt x="275" y="768"/>
                </a:lnTo>
                <a:lnTo>
                  <a:pt x="275" y="768"/>
                </a:lnTo>
                <a:lnTo>
                  <a:pt x="269" y="772"/>
                </a:lnTo>
                <a:lnTo>
                  <a:pt x="261" y="776"/>
                </a:lnTo>
                <a:lnTo>
                  <a:pt x="255" y="778"/>
                </a:lnTo>
                <a:lnTo>
                  <a:pt x="247" y="778"/>
                </a:lnTo>
                <a:lnTo>
                  <a:pt x="239" y="776"/>
                </a:lnTo>
                <a:lnTo>
                  <a:pt x="233" y="772"/>
                </a:lnTo>
                <a:lnTo>
                  <a:pt x="227" y="768"/>
                </a:lnTo>
                <a:lnTo>
                  <a:pt x="221" y="764"/>
                </a:lnTo>
                <a:lnTo>
                  <a:pt x="193" y="728"/>
                </a:lnTo>
                <a:lnTo>
                  <a:pt x="161" y="754"/>
                </a:lnTo>
                <a:lnTo>
                  <a:pt x="142" y="734"/>
                </a:lnTo>
                <a:lnTo>
                  <a:pt x="175" y="707"/>
                </a:lnTo>
                <a:lnTo>
                  <a:pt x="142" y="669"/>
                </a:lnTo>
                <a:lnTo>
                  <a:pt x="142" y="669"/>
                </a:lnTo>
                <a:lnTo>
                  <a:pt x="138" y="663"/>
                </a:lnTo>
                <a:lnTo>
                  <a:pt x="136" y="655"/>
                </a:lnTo>
                <a:lnTo>
                  <a:pt x="134" y="649"/>
                </a:lnTo>
                <a:lnTo>
                  <a:pt x="134" y="641"/>
                </a:lnTo>
                <a:lnTo>
                  <a:pt x="136" y="633"/>
                </a:lnTo>
                <a:lnTo>
                  <a:pt x="138" y="627"/>
                </a:lnTo>
                <a:lnTo>
                  <a:pt x="142" y="621"/>
                </a:lnTo>
                <a:lnTo>
                  <a:pt x="148" y="615"/>
                </a:lnTo>
                <a:lnTo>
                  <a:pt x="581" y="257"/>
                </a:lnTo>
                <a:lnTo>
                  <a:pt x="581" y="257"/>
                </a:lnTo>
                <a:lnTo>
                  <a:pt x="589" y="253"/>
                </a:lnTo>
                <a:lnTo>
                  <a:pt x="595" y="251"/>
                </a:lnTo>
                <a:lnTo>
                  <a:pt x="603" y="249"/>
                </a:lnTo>
                <a:lnTo>
                  <a:pt x="609" y="249"/>
                </a:lnTo>
                <a:lnTo>
                  <a:pt x="617" y="251"/>
                </a:lnTo>
                <a:lnTo>
                  <a:pt x="623" y="253"/>
                </a:lnTo>
                <a:lnTo>
                  <a:pt x="631" y="257"/>
                </a:lnTo>
                <a:lnTo>
                  <a:pt x="635" y="263"/>
                </a:lnTo>
                <a:lnTo>
                  <a:pt x="635" y="263"/>
                </a:lnTo>
                <a:close/>
                <a:moveTo>
                  <a:pt x="140" y="318"/>
                </a:moveTo>
                <a:lnTo>
                  <a:pt x="140" y="318"/>
                </a:lnTo>
                <a:lnTo>
                  <a:pt x="128" y="316"/>
                </a:lnTo>
                <a:lnTo>
                  <a:pt x="114" y="314"/>
                </a:lnTo>
                <a:lnTo>
                  <a:pt x="102" y="316"/>
                </a:lnTo>
                <a:lnTo>
                  <a:pt x="88" y="318"/>
                </a:lnTo>
                <a:lnTo>
                  <a:pt x="76" y="320"/>
                </a:lnTo>
                <a:lnTo>
                  <a:pt x="64" y="326"/>
                </a:lnTo>
                <a:lnTo>
                  <a:pt x="52" y="332"/>
                </a:lnTo>
                <a:lnTo>
                  <a:pt x="40" y="340"/>
                </a:lnTo>
                <a:lnTo>
                  <a:pt x="40" y="340"/>
                </a:lnTo>
                <a:lnTo>
                  <a:pt x="40" y="340"/>
                </a:lnTo>
                <a:lnTo>
                  <a:pt x="24" y="356"/>
                </a:lnTo>
                <a:lnTo>
                  <a:pt x="12" y="376"/>
                </a:lnTo>
                <a:lnTo>
                  <a:pt x="4" y="396"/>
                </a:lnTo>
                <a:lnTo>
                  <a:pt x="0" y="416"/>
                </a:lnTo>
                <a:lnTo>
                  <a:pt x="0" y="438"/>
                </a:lnTo>
                <a:lnTo>
                  <a:pt x="4" y="460"/>
                </a:lnTo>
                <a:lnTo>
                  <a:pt x="12" y="480"/>
                </a:lnTo>
                <a:lnTo>
                  <a:pt x="26" y="498"/>
                </a:lnTo>
                <a:lnTo>
                  <a:pt x="96" y="585"/>
                </a:lnTo>
                <a:lnTo>
                  <a:pt x="253" y="456"/>
                </a:lnTo>
                <a:lnTo>
                  <a:pt x="271" y="442"/>
                </a:lnTo>
                <a:lnTo>
                  <a:pt x="398" y="338"/>
                </a:lnTo>
                <a:lnTo>
                  <a:pt x="428" y="312"/>
                </a:lnTo>
                <a:lnTo>
                  <a:pt x="472" y="275"/>
                </a:lnTo>
                <a:lnTo>
                  <a:pt x="490" y="261"/>
                </a:lnTo>
                <a:lnTo>
                  <a:pt x="565" y="199"/>
                </a:lnTo>
                <a:lnTo>
                  <a:pt x="418" y="22"/>
                </a:lnTo>
                <a:lnTo>
                  <a:pt x="418" y="22"/>
                </a:lnTo>
                <a:lnTo>
                  <a:pt x="410" y="12"/>
                </a:lnTo>
                <a:lnTo>
                  <a:pt x="400" y="6"/>
                </a:lnTo>
                <a:lnTo>
                  <a:pt x="388" y="2"/>
                </a:lnTo>
                <a:lnTo>
                  <a:pt x="378" y="0"/>
                </a:lnTo>
                <a:lnTo>
                  <a:pt x="366" y="0"/>
                </a:lnTo>
                <a:lnTo>
                  <a:pt x="353" y="2"/>
                </a:lnTo>
                <a:lnTo>
                  <a:pt x="343" y="6"/>
                </a:lnTo>
                <a:lnTo>
                  <a:pt x="333" y="14"/>
                </a:lnTo>
                <a:lnTo>
                  <a:pt x="333" y="14"/>
                </a:lnTo>
                <a:lnTo>
                  <a:pt x="333" y="14"/>
                </a:lnTo>
                <a:lnTo>
                  <a:pt x="325" y="22"/>
                </a:lnTo>
                <a:lnTo>
                  <a:pt x="317" y="32"/>
                </a:lnTo>
                <a:lnTo>
                  <a:pt x="313" y="42"/>
                </a:lnTo>
                <a:lnTo>
                  <a:pt x="311" y="54"/>
                </a:lnTo>
                <a:lnTo>
                  <a:pt x="311" y="66"/>
                </a:lnTo>
                <a:lnTo>
                  <a:pt x="313" y="76"/>
                </a:lnTo>
                <a:lnTo>
                  <a:pt x="317" y="88"/>
                </a:lnTo>
                <a:lnTo>
                  <a:pt x="325" y="98"/>
                </a:lnTo>
                <a:lnTo>
                  <a:pt x="366" y="147"/>
                </a:lnTo>
                <a:lnTo>
                  <a:pt x="366" y="147"/>
                </a:lnTo>
                <a:lnTo>
                  <a:pt x="355" y="149"/>
                </a:lnTo>
                <a:lnTo>
                  <a:pt x="347" y="151"/>
                </a:lnTo>
                <a:lnTo>
                  <a:pt x="337" y="155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3" y="167"/>
                </a:lnTo>
                <a:lnTo>
                  <a:pt x="317" y="175"/>
                </a:lnTo>
                <a:lnTo>
                  <a:pt x="285" y="139"/>
                </a:lnTo>
                <a:lnTo>
                  <a:pt x="285" y="139"/>
                </a:lnTo>
                <a:lnTo>
                  <a:pt x="269" y="123"/>
                </a:lnTo>
                <a:lnTo>
                  <a:pt x="251" y="111"/>
                </a:lnTo>
                <a:lnTo>
                  <a:pt x="231" y="100"/>
                </a:lnTo>
                <a:lnTo>
                  <a:pt x="209" y="96"/>
                </a:lnTo>
                <a:lnTo>
                  <a:pt x="187" y="96"/>
                </a:lnTo>
                <a:lnTo>
                  <a:pt x="167" y="100"/>
                </a:lnTo>
                <a:lnTo>
                  <a:pt x="144" y="111"/>
                </a:lnTo>
                <a:lnTo>
                  <a:pt x="126" y="123"/>
                </a:lnTo>
                <a:lnTo>
                  <a:pt x="126" y="123"/>
                </a:lnTo>
                <a:lnTo>
                  <a:pt x="126" y="123"/>
                </a:lnTo>
                <a:lnTo>
                  <a:pt x="110" y="139"/>
                </a:lnTo>
                <a:lnTo>
                  <a:pt x="98" y="157"/>
                </a:lnTo>
                <a:lnTo>
                  <a:pt x="90" y="177"/>
                </a:lnTo>
                <a:lnTo>
                  <a:pt x="86" y="199"/>
                </a:lnTo>
                <a:lnTo>
                  <a:pt x="86" y="221"/>
                </a:lnTo>
                <a:lnTo>
                  <a:pt x="90" y="243"/>
                </a:lnTo>
                <a:lnTo>
                  <a:pt x="98" y="263"/>
                </a:lnTo>
                <a:lnTo>
                  <a:pt x="110" y="281"/>
                </a:lnTo>
                <a:lnTo>
                  <a:pt x="140" y="318"/>
                </a:lnTo>
                <a:lnTo>
                  <a:pt x="140" y="318"/>
                </a:lnTo>
                <a:close/>
                <a:moveTo>
                  <a:pt x="197" y="605"/>
                </a:moveTo>
                <a:lnTo>
                  <a:pt x="215" y="627"/>
                </a:lnTo>
                <a:lnTo>
                  <a:pt x="597" y="312"/>
                </a:lnTo>
                <a:lnTo>
                  <a:pt x="579" y="287"/>
                </a:lnTo>
                <a:lnTo>
                  <a:pt x="197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7" name="Freeform 9"/>
          <p:cNvSpPr>
            <a:spLocks noEditPoints="1" noChangeArrowheads="1"/>
          </p:cNvSpPr>
          <p:nvPr/>
        </p:nvSpPr>
        <p:spPr bwMode="auto">
          <a:xfrm>
            <a:off x="9586913" y="4359275"/>
            <a:ext cx="222250" cy="290513"/>
          </a:xfrm>
          <a:custGeom>
            <a:avLst/>
            <a:gdLst>
              <a:gd name="T0" fmla="*/ 225 w 720"/>
              <a:gd name="T1" fmla="*/ 585 h 933"/>
              <a:gd name="T2" fmla="*/ 111 w 720"/>
              <a:gd name="T3" fmla="*/ 666 h 933"/>
              <a:gd name="T4" fmla="*/ 32 w 720"/>
              <a:gd name="T5" fmla="*/ 786 h 933"/>
              <a:gd name="T6" fmla="*/ 0 w 720"/>
              <a:gd name="T7" fmla="*/ 933 h 933"/>
              <a:gd name="T8" fmla="*/ 625 w 720"/>
              <a:gd name="T9" fmla="*/ 374 h 933"/>
              <a:gd name="T10" fmla="*/ 658 w 720"/>
              <a:gd name="T11" fmla="*/ 350 h 933"/>
              <a:gd name="T12" fmla="*/ 662 w 720"/>
              <a:gd name="T13" fmla="*/ 294 h 933"/>
              <a:gd name="T14" fmla="*/ 589 w 720"/>
              <a:gd name="T15" fmla="*/ 139 h 933"/>
              <a:gd name="T16" fmla="*/ 557 w 720"/>
              <a:gd name="T17" fmla="*/ 61 h 933"/>
              <a:gd name="T18" fmla="*/ 557 w 720"/>
              <a:gd name="T19" fmla="*/ 36 h 933"/>
              <a:gd name="T20" fmla="*/ 515 w 720"/>
              <a:gd name="T21" fmla="*/ 51 h 933"/>
              <a:gd name="T22" fmla="*/ 404 w 720"/>
              <a:gd name="T23" fmla="*/ 16 h 933"/>
              <a:gd name="T24" fmla="*/ 306 w 720"/>
              <a:gd name="T25" fmla="*/ 0 h 933"/>
              <a:gd name="T26" fmla="*/ 211 w 720"/>
              <a:gd name="T27" fmla="*/ 22 h 933"/>
              <a:gd name="T28" fmla="*/ 163 w 720"/>
              <a:gd name="T29" fmla="*/ 63 h 933"/>
              <a:gd name="T30" fmla="*/ 141 w 720"/>
              <a:gd name="T31" fmla="*/ 141 h 933"/>
              <a:gd name="T32" fmla="*/ 585 w 720"/>
              <a:gd name="T33" fmla="*/ 426 h 933"/>
              <a:gd name="T34" fmla="*/ 525 w 720"/>
              <a:gd name="T35" fmla="*/ 501 h 933"/>
              <a:gd name="T36" fmla="*/ 442 w 720"/>
              <a:gd name="T37" fmla="*/ 547 h 933"/>
              <a:gd name="T38" fmla="*/ 364 w 720"/>
              <a:gd name="T39" fmla="*/ 559 h 933"/>
              <a:gd name="T40" fmla="*/ 243 w 720"/>
              <a:gd name="T41" fmla="*/ 529 h 933"/>
              <a:gd name="T42" fmla="*/ 155 w 720"/>
              <a:gd name="T43" fmla="*/ 449 h 933"/>
              <a:gd name="T44" fmla="*/ 113 w 720"/>
              <a:gd name="T45" fmla="*/ 332 h 933"/>
              <a:gd name="T46" fmla="*/ 117 w 720"/>
              <a:gd name="T47" fmla="*/ 254 h 933"/>
              <a:gd name="T48" fmla="*/ 376 w 720"/>
              <a:gd name="T49" fmla="*/ 284 h 933"/>
              <a:gd name="T50" fmla="*/ 215 w 720"/>
              <a:gd name="T51" fmla="*/ 314 h 933"/>
              <a:gd name="T52" fmla="*/ 139 w 720"/>
              <a:gd name="T53" fmla="*/ 330 h 933"/>
              <a:gd name="T54" fmla="*/ 177 w 720"/>
              <a:gd name="T55" fmla="*/ 432 h 933"/>
              <a:gd name="T56" fmla="*/ 256 w 720"/>
              <a:gd name="T57" fmla="*/ 505 h 933"/>
              <a:gd name="T58" fmla="*/ 364 w 720"/>
              <a:gd name="T59" fmla="*/ 533 h 933"/>
              <a:gd name="T60" fmla="*/ 434 w 720"/>
              <a:gd name="T61" fmla="*/ 521 h 933"/>
              <a:gd name="T62" fmla="*/ 509 w 720"/>
              <a:gd name="T63" fmla="*/ 479 h 933"/>
              <a:gd name="T64" fmla="*/ 563 w 720"/>
              <a:gd name="T65" fmla="*/ 412 h 933"/>
              <a:gd name="T66" fmla="*/ 436 w 720"/>
              <a:gd name="T67" fmla="*/ 434 h 933"/>
              <a:gd name="T68" fmla="*/ 306 w 720"/>
              <a:gd name="T69" fmla="*/ 457 h 933"/>
              <a:gd name="T70" fmla="*/ 360 w 720"/>
              <a:gd name="T71" fmla="*/ 473 h 933"/>
              <a:gd name="T72" fmla="*/ 404 w 720"/>
              <a:gd name="T73" fmla="*/ 463 h 933"/>
              <a:gd name="T74" fmla="*/ 436 w 720"/>
              <a:gd name="T75" fmla="*/ 434 h 933"/>
              <a:gd name="T76" fmla="*/ 473 w 720"/>
              <a:gd name="T77" fmla="*/ 332 h 933"/>
              <a:gd name="T78" fmla="*/ 481 w 720"/>
              <a:gd name="T79" fmla="*/ 360 h 933"/>
              <a:gd name="T80" fmla="*/ 451 w 720"/>
              <a:gd name="T81" fmla="*/ 384 h 933"/>
              <a:gd name="T82" fmla="*/ 422 w 720"/>
              <a:gd name="T83" fmla="*/ 366 h 933"/>
              <a:gd name="T84" fmla="*/ 422 w 720"/>
              <a:gd name="T85" fmla="*/ 342 h 933"/>
              <a:gd name="T86" fmla="*/ 451 w 720"/>
              <a:gd name="T87" fmla="*/ 324 h 933"/>
              <a:gd name="T88" fmla="*/ 290 w 720"/>
              <a:gd name="T89" fmla="*/ 332 h 933"/>
              <a:gd name="T90" fmla="*/ 298 w 720"/>
              <a:gd name="T91" fmla="*/ 360 h 933"/>
              <a:gd name="T92" fmla="*/ 270 w 720"/>
              <a:gd name="T93" fmla="*/ 384 h 933"/>
              <a:gd name="T94" fmla="*/ 241 w 720"/>
              <a:gd name="T95" fmla="*/ 366 h 933"/>
              <a:gd name="T96" fmla="*/ 241 w 720"/>
              <a:gd name="T97" fmla="*/ 342 h 933"/>
              <a:gd name="T98" fmla="*/ 270 w 720"/>
              <a:gd name="T99" fmla="*/ 324 h 933"/>
              <a:gd name="T100" fmla="*/ 714 w 720"/>
              <a:gd name="T101" fmla="*/ 873 h 933"/>
              <a:gd name="T102" fmla="*/ 662 w 720"/>
              <a:gd name="T103" fmla="*/ 736 h 933"/>
              <a:gd name="T104" fmla="*/ 569 w 720"/>
              <a:gd name="T105" fmla="*/ 629 h 933"/>
              <a:gd name="T106" fmla="*/ 473 w 720"/>
              <a:gd name="T107" fmla="*/ 933 h 933"/>
              <a:gd name="T108" fmla="*/ 469 w 720"/>
              <a:gd name="T109" fmla="*/ 575 h 9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20"/>
              <a:gd name="T166" fmla="*/ 0 h 933"/>
              <a:gd name="T167" fmla="*/ 720 w 720"/>
              <a:gd name="T168" fmla="*/ 933 h 9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20" h="933">
                <a:moveTo>
                  <a:pt x="0" y="933"/>
                </a:moveTo>
                <a:lnTo>
                  <a:pt x="251" y="933"/>
                </a:lnTo>
                <a:lnTo>
                  <a:pt x="251" y="575"/>
                </a:lnTo>
                <a:lnTo>
                  <a:pt x="251" y="575"/>
                </a:lnTo>
                <a:lnTo>
                  <a:pt x="225" y="585"/>
                </a:lnTo>
                <a:lnTo>
                  <a:pt x="201" y="597"/>
                </a:lnTo>
                <a:lnTo>
                  <a:pt x="177" y="611"/>
                </a:lnTo>
                <a:lnTo>
                  <a:pt x="153" y="627"/>
                </a:lnTo>
                <a:lnTo>
                  <a:pt x="131" y="645"/>
                </a:lnTo>
                <a:lnTo>
                  <a:pt x="111" y="666"/>
                </a:lnTo>
                <a:lnTo>
                  <a:pt x="93" y="686"/>
                </a:lnTo>
                <a:lnTo>
                  <a:pt x="75" y="710"/>
                </a:lnTo>
                <a:lnTo>
                  <a:pt x="59" y="734"/>
                </a:lnTo>
                <a:lnTo>
                  <a:pt x="44" y="758"/>
                </a:lnTo>
                <a:lnTo>
                  <a:pt x="32" y="786"/>
                </a:lnTo>
                <a:lnTo>
                  <a:pt x="20" y="812"/>
                </a:lnTo>
                <a:lnTo>
                  <a:pt x="12" y="842"/>
                </a:lnTo>
                <a:lnTo>
                  <a:pt x="6" y="873"/>
                </a:lnTo>
                <a:lnTo>
                  <a:pt x="2" y="903"/>
                </a:lnTo>
                <a:lnTo>
                  <a:pt x="0" y="933"/>
                </a:lnTo>
                <a:lnTo>
                  <a:pt x="0" y="933"/>
                </a:lnTo>
                <a:close/>
                <a:moveTo>
                  <a:pt x="141" y="141"/>
                </a:moveTo>
                <a:lnTo>
                  <a:pt x="141" y="141"/>
                </a:lnTo>
                <a:lnTo>
                  <a:pt x="625" y="374"/>
                </a:lnTo>
                <a:lnTo>
                  <a:pt x="625" y="374"/>
                </a:lnTo>
                <a:lnTo>
                  <a:pt x="635" y="372"/>
                </a:lnTo>
                <a:lnTo>
                  <a:pt x="643" y="368"/>
                </a:lnTo>
                <a:lnTo>
                  <a:pt x="650" y="362"/>
                </a:lnTo>
                <a:lnTo>
                  <a:pt x="654" y="356"/>
                </a:lnTo>
                <a:lnTo>
                  <a:pt x="658" y="350"/>
                </a:lnTo>
                <a:lnTo>
                  <a:pt x="662" y="342"/>
                </a:lnTo>
                <a:lnTo>
                  <a:pt x="664" y="328"/>
                </a:lnTo>
                <a:lnTo>
                  <a:pt x="664" y="328"/>
                </a:lnTo>
                <a:lnTo>
                  <a:pt x="664" y="310"/>
                </a:lnTo>
                <a:lnTo>
                  <a:pt x="662" y="294"/>
                </a:lnTo>
                <a:lnTo>
                  <a:pt x="656" y="262"/>
                </a:lnTo>
                <a:lnTo>
                  <a:pt x="643" y="227"/>
                </a:lnTo>
                <a:lnTo>
                  <a:pt x="629" y="197"/>
                </a:lnTo>
                <a:lnTo>
                  <a:pt x="611" y="167"/>
                </a:lnTo>
                <a:lnTo>
                  <a:pt x="589" y="139"/>
                </a:lnTo>
                <a:lnTo>
                  <a:pt x="563" y="113"/>
                </a:lnTo>
                <a:lnTo>
                  <a:pt x="537" y="89"/>
                </a:lnTo>
                <a:lnTo>
                  <a:pt x="537" y="89"/>
                </a:lnTo>
                <a:lnTo>
                  <a:pt x="547" y="75"/>
                </a:lnTo>
                <a:lnTo>
                  <a:pt x="557" y="61"/>
                </a:lnTo>
                <a:lnTo>
                  <a:pt x="559" y="53"/>
                </a:lnTo>
                <a:lnTo>
                  <a:pt x="561" y="47"/>
                </a:lnTo>
                <a:lnTo>
                  <a:pt x="561" y="41"/>
                </a:lnTo>
                <a:lnTo>
                  <a:pt x="557" y="36"/>
                </a:lnTo>
                <a:lnTo>
                  <a:pt x="557" y="36"/>
                </a:lnTo>
                <a:lnTo>
                  <a:pt x="551" y="34"/>
                </a:lnTo>
                <a:lnTo>
                  <a:pt x="545" y="34"/>
                </a:lnTo>
                <a:lnTo>
                  <a:pt x="537" y="36"/>
                </a:lnTo>
                <a:lnTo>
                  <a:pt x="531" y="41"/>
                </a:lnTo>
                <a:lnTo>
                  <a:pt x="515" y="51"/>
                </a:lnTo>
                <a:lnTo>
                  <a:pt x="501" y="63"/>
                </a:lnTo>
                <a:lnTo>
                  <a:pt x="501" y="63"/>
                </a:lnTo>
                <a:lnTo>
                  <a:pt x="463" y="41"/>
                </a:lnTo>
                <a:lnTo>
                  <a:pt x="424" y="22"/>
                </a:lnTo>
                <a:lnTo>
                  <a:pt x="404" y="16"/>
                </a:lnTo>
                <a:lnTo>
                  <a:pt x="384" y="10"/>
                </a:lnTo>
                <a:lnTo>
                  <a:pt x="364" y="6"/>
                </a:lnTo>
                <a:lnTo>
                  <a:pt x="344" y="2"/>
                </a:lnTo>
                <a:lnTo>
                  <a:pt x="326" y="0"/>
                </a:lnTo>
                <a:lnTo>
                  <a:pt x="306" y="0"/>
                </a:lnTo>
                <a:lnTo>
                  <a:pt x="286" y="2"/>
                </a:lnTo>
                <a:lnTo>
                  <a:pt x="266" y="4"/>
                </a:lnTo>
                <a:lnTo>
                  <a:pt x="247" y="8"/>
                </a:lnTo>
                <a:lnTo>
                  <a:pt x="229" y="14"/>
                </a:lnTo>
                <a:lnTo>
                  <a:pt x="211" y="22"/>
                </a:lnTo>
                <a:lnTo>
                  <a:pt x="195" y="32"/>
                </a:lnTo>
                <a:lnTo>
                  <a:pt x="195" y="32"/>
                </a:lnTo>
                <a:lnTo>
                  <a:pt x="183" y="41"/>
                </a:lnTo>
                <a:lnTo>
                  <a:pt x="173" y="51"/>
                </a:lnTo>
                <a:lnTo>
                  <a:pt x="163" y="63"/>
                </a:lnTo>
                <a:lnTo>
                  <a:pt x="155" y="77"/>
                </a:lnTo>
                <a:lnTo>
                  <a:pt x="149" y="91"/>
                </a:lnTo>
                <a:lnTo>
                  <a:pt x="145" y="107"/>
                </a:lnTo>
                <a:lnTo>
                  <a:pt x="141" y="123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601" y="392"/>
                </a:moveTo>
                <a:lnTo>
                  <a:pt x="601" y="392"/>
                </a:lnTo>
                <a:lnTo>
                  <a:pt x="593" y="410"/>
                </a:lnTo>
                <a:lnTo>
                  <a:pt x="585" y="426"/>
                </a:lnTo>
                <a:lnTo>
                  <a:pt x="575" y="442"/>
                </a:lnTo>
                <a:lnTo>
                  <a:pt x="565" y="459"/>
                </a:lnTo>
                <a:lnTo>
                  <a:pt x="553" y="473"/>
                </a:lnTo>
                <a:lnTo>
                  <a:pt x="539" y="487"/>
                </a:lnTo>
                <a:lnTo>
                  <a:pt x="525" y="501"/>
                </a:lnTo>
                <a:lnTo>
                  <a:pt x="511" y="511"/>
                </a:lnTo>
                <a:lnTo>
                  <a:pt x="495" y="523"/>
                </a:lnTo>
                <a:lnTo>
                  <a:pt x="477" y="531"/>
                </a:lnTo>
                <a:lnTo>
                  <a:pt x="461" y="539"/>
                </a:lnTo>
                <a:lnTo>
                  <a:pt x="442" y="547"/>
                </a:lnTo>
                <a:lnTo>
                  <a:pt x="422" y="551"/>
                </a:lnTo>
                <a:lnTo>
                  <a:pt x="404" y="555"/>
                </a:lnTo>
                <a:lnTo>
                  <a:pt x="384" y="557"/>
                </a:lnTo>
                <a:lnTo>
                  <a:pt x="364" y="559"/>
                </a:lnTo>
                <a:lnTo>
                  <a:pt x="364" y="559"/>
                </a:lnTo>
                <a:lnTo>
                  <a:pt x="338" y="557"/>
                </a:lnTo>
                <a:lnTo>
                  <a:pt x="312" y="553"/>
                </a:lnTo>
                <a:lnTo>
                  <a:pt x="288" y="547"/>
                </a:lnTo>
                <a:lnTo>
                  <a:pt x="266" y="539"/>
                </a:lnTo>
                <a:lnTo>
                  <a:pt x="243" y="529"/>
                </a:lnTo>
                <a:lnTo>
                  <a:pt x="223" y="515"/>
                </a:lnTo>
                <a:lnTo>
                  <a:pt x="203" y="501"/>
                </a:lnTo>
                <a:lnTo>
                  <a:pt x="185" y="485"/>
                </a:lnTo>
                <a:lnTo>
                  <a:pt x="169" y="467"/>
                </a:lnTo>
                <a:lnTo>
                  <a:pt x="155" y="449"/>
                </a:lnTo>
                <a:lnTo>
                  <a:pt x="143" y="426"/>
                </a:lnTo>
                <a:lnTo>
                  <a:pt x="131" y="404"/>
                </a:lnTo>
                <a:lnTo>
                  <a:pt x="123" y="382"/>
                </a:lnTo>
                <a:lnTo>
                  <a:pt x="117" y="358"/>
                </a:lnTo>
                <a:lnTo>
                  <a:pt x="113" y="332"/>
                </a:lnTo>
                <a:lnTo>
                  <a:pt x="111" y="308"/>
                </a:lnTo>
                <a:lnTo>
                  <a:pt x="111" y="308"/>
                </a:lnTo>
                <a:lnTo>
                  <a:pt x="113" y="290"/>
                </a:lnTo>
                <a:lnTo>
                  <a:pt x="115" y="272"/>
                </a:lnTo>
                <a:lnTo>
                  <a:pt x="117" y="254"/>
                </a:lnTo>
                <a:lnTo>
                  <a:pt x="121" y="237"/>
                </a:lnTo>
                <a:lnTo>
                  <a:pt x="133" y="205"/>
                </a:lnTo>
                <a:lnTo>
                  <a:pt x="149" y="175"/>
                </a:lnTo>
                <a:lnTo>
                  <a:pt x="376" y="284"/>
                </a:lnTo>
                <a:lnTo>
                  <a:pt x="376" y="284"/>
                </a:lnTo>
                <a:lnTo>
                  <a:pt x="340" y="296"/>
                </a:lnTo>
                <a:lnTo>
                  <a:pt x="300" y="306"/>
                </a:lnTo>
                <a:lnTo>
                  <a:pt x="258" y="312"/>
                </a:lnTo>
                <a:lnTo>
                  <a:pt x="215" y="314"/>
                </a:lnTo>
                <a:lnTo>
                  <a:pt x="215" y="314"/>
                </a:lnTo>
                <a:lnTo>
                  <a:pt x="175" y="312"/>
                </a:lnTo>
                <a:lnTo>
                  <a:pt x="139" y="308"/>
                </a:lnTo>
                <a:lnTo>
                  <a:pt x="139" y="308"/>
                </a:lnTo>
                <a:lnTo>
                  <a:pt x="139" y="308"/>
                </a:lnTo>
                <a:lnTo>
                  <a:pt x="139" y="330"/>
                </a:lnTo>
                <a:lnTo>
                  <a:pt x="143" y="352"/>
                </a:lnTo>
                <a:lnTo>
                  <a:pt x="149" y="374"/>
                </a:lnTo>
                <a:lnTo>
                  <a:pt x="155" y="394"/>
                </a:lnTo>
                <a:lnTo>
                  <a:pt x="165" y="414"/>
                </a:lnTo>
                <a:lnTo>
                  <a:pt x="177" y="432"/>
                </a:lnTo>
                <a:lnTo>
                  <a:pt x="189" y="451"/>
                </a:lnTo>
                <a:lnTo>
                  <a:pt x="203" y="467"/>
                </a:lnTo>
                <a:lnTo>
                  <a:pt x="219" y="481"/>
                </a:lnTo>
                <a:lnTo>
                  <a:pt x="237" y="495"/>
                </a:lnTo>
                <a:lnTo>
                  <a:pt x="256" y="505"/>
                </a:lnTo>
                <a:lnTo>
                  <a:pt x="276" y="515"/>
                </a:lnTo>
                <a:lnTo>
                  <a:pt x="296" y="523"/>
                </a:lnTo>
                <a:lnTo>
                  <a:pt x="318" y="527"/>
                </a:lnTo>
                <a:lnTo>
                  <a:pt x="340" y="531"/>
                </a:lnTo>
                <a:lnTo>
                  <a:pt x="364" y="533"/>
                </a:lnTo>
                <a:lnTo>
                  <a:pt x="364" y="533"/>
                </a:lnTo>
                <a:lnTo>
                  <a:pt x="382" y="531"/>
                </a:lnTo>
                <a:lnTo>
                  <a:pt x="400" y="529"/>
                </a:lnTo>
                <a:lnTo>
                  <a:pt x="416" y="525"/>
                </a:lnTo>
                <a:lnTo>
                  <a:pt x="434" y="521"/>
                </a:lnTo>
                <a:lnTo>
                  <a:pt x="451" y="515"/>
                </a:lnTo>
                <a:lnTo>
                  <a:pt x="467" y="507"/>
                </a:lnTo>
                <a:lnTo>
                  <a:pt x="481" y="499"/>
                </a:lnTo>
                <a:lnTo>
                  <a:pt x="497" y="489"/>
                </a:lnTo>
                <a:lnTo>
                  <a:pt x="509" y="479"/>
                </a:lnTo>
                <a:lnTo>
                  <a:pt x="523" y="467"/>
                </a:lnTo>
                <a:lnTo>
                  <a:pt x="533" y="455"/>
                </a:lnTo>
                <a:lnTo>
                  <a:pt x="545" y="440"/>
                </a:lnTo>
                <a:lnTo>
                  <a:pt x="555" y="426"/>
                </a:lnTo>
                <a:lnTo>
                  <a:pt x="563" y="412"/>
                </a:lnTo>
                <a:lnTo>
                  <a:pt x="571" y="396"/>
                </a:lnTo>
                <a:lnTo>
                  <a:pt x="577" y="380"/>
                </a:lnTo>
                <a:lnTo>
                  <a:pt x="601" y="392"/>
                </a:lnTo>
                <a:lnTo>
                  <a:pt x="601" y="392"/>
                </a:lnTo>
                <a:close/>
                <a:moveTo>
                  <a:pt x="436" y="434"/>
                </a:moveTo>
                <a:lnTo>
                  <a:pt x="282" y="434"/>
                </a:lnTo>
                <a:lnTo>
                  <a:pt x="282" y="434"/>
                </a:lnTo>
                <a:lnTo>
                  <a:pt x="290" y="442"/>
                </a:lnTo>
                <a:lnTo>
                  <a:pt x="298" y="451"/>
                </a:lnTo>
                <a:lnTo>
                  <a:pt x="306" y="457"/>
                </a:lnTo>
                <a:lnTo>
                  <a:pt x="316" y="463"/>
                </a:lnTo>
                <a:lnTo>
                  <a:pt x="326" y="467"/>
                </a:lnTo>
                <a:lnTo>
                  <a:pt x="336" y="471"/>
                </a:lnTo>
                <a:lnTo>
                  <a:pt x="348" y="473"/>
                </a:lnTo>
                <a:lnTo>
                  <a:pt x="360" y="473"/>
                </a:lnTo>
                <a:lnTo>
                  <a:pt x="360" y="473"/>
                </a:lnTo>
                <a:lnTo>
                  <a:pt x="372" y="473"/>
                </a:lnTo>
                <a:lnTo>
                  <a:pt x="382" y="471"/>
                </a:lnTo>
                <a:lnTo>
                  <a:pt x="394" y="467"/>
                </a:lnTo>
                <a:lnTo>
                  <a:pt x="404" y="463"/>
                </a:lnTo>
                <a:lnTo>
                  <a:pt x="414" y="457"/>
                </a:lnTo>
                <a:lnTo>
                  <a:pt x="422" y="451"/>
                </a:lnTo>
                <a:lnTo>
                  <a:pt x="430" y="442"/>
                </a:lnTo>
                <a:lnTo>
                  <a:pt x="436" y="434"/>
                </a:lnTo>
                <a:lnTo>
                  <a:pt x="436" y="434"/>
                </a:lnTo>
                <a:close/>
                <a:moveTo>
                  <a:pt x="451" y="324"/>
                </a:moveTo>
                <a:lnTo>
                  <a:pt x="451" y="324"/>
                </a:lnTo>
                <a:lnTo>
                  <a:pt x="457" y="324"/>
                </a:lnTo>
                <a:lnTo>
                  <a:pt x="463" y="326"/>
                </a:lnTo>
                <a:lnTo>
                  <a:pt x="473" y="332"/>
                </a:lnTo>
                <a:lnTo>
                  <a:pt x="479" y="342"/>
                </a:lnTo>
                <a:lnTo>
                  <a:pt x="481" y="348"/>
                </a:lnTo>
                <a:lnTo>
                  <a:pt x="481" y="354"/>
                </a:lnTo>
                <a:lnTo>
                  <a:pt x="481" y="354"/>
                </a:lnTo>
                <a:lnTo>
                  <a:pt x="481" y="360"/>
                </a:lnTo>
                <a:lnTo>
                  <a:pt x="479" y="366"/>
                </a:lnTo>
                <a:lnTo>
                  <a:pt x="473" y="376"/>
                </a:lnTo>
                <a:lnTo>
                  <a:pt x="463" y="382"/>
                </a:lnTo>
                <a:lnTo>
                  <a:pt x="457" y="384"/>
                </a:lnTo>
                <a:lnTo>
                  <a:pt x="451" y="384"/>
                </a:lnTo>
                <a:lnTo>
                  <a:pt x="451" y="384"/>
                </a:lnTo>
                <a:lnTo>
                  <a:pt x="444" y="384"/>
                </a:lnTo>
                <a:lnTo>
                  <a:pt x="438" y="382"/>
                </a:lnTo>
                <a:lnTo>
                  <a:pt x="428" y="376"/>
                </a:lnTo>
                <a:lnTo>
                  <a:pt x="422" y="366"/>
                </a:lnTo>
                <a:lnTo>
                  <a:pt x="420" y="360"/>
                </a:lnTo>
                <a:lnTo>
                  <a:pt x="420" y="354"/>
                </a:lnTo>
                <a:lnTo>
                  <a:pt x="420" y="354"/>
                </a:lnTo>
                <a:lnTo>
                  <a:pt x="420" y="348"/>
                </a:lnTo>
                <a:lnTo>
                  <a:pt x="422" y="342"/>
                </a:lnTo>
                <a:lnTo>
                  <a:pt x="428" y="332"/>
                </a:lnTo>
                <a:lnTo>
                  <a:pt x="438" y="326"/>
                </a:lnTo>
                <a:lnTo>
                  <a:pt x="444" y="324"/>
                </a:lnTo>
                <a:lnTo>
                  <a:pt x="451" y="324"/>
                </a:lnTo>
                <a:lnTo>
                  <a:pt x="451" y="324"/>
                </a:lnTo>
                <a:close/>
                <a:moveTo>
                  <a:pt x="270" y="324"/>
                </a:moveTo>
                <a:lnTo>
                  <a:pt x="270" y="324"/>
                </a:lnTo>
                <a:lnTo>
                  <a:pt x="276" y="324"/>
                </a:lnTo>
                <a:lnTo>
                  <a:pt x="280" y="326"/>
                </a:lnTo>
                <a:lnTo>
                  <a:pt x="290" y="332"/>
                </a:lnTo>
                <a:lnTo>
                  <a:pt x="296" y="342"/>
                </a:lnTo>
                <a:lnTo>
                  <a:pt x="298" y="348"/>
                </a:lnTo>
                <a:lnTo>
                  <a:pt x="300" y="354"/>
                </a:lnTo>
                <a:lnTo>
                  <a:pt x="300" y="354"/>
                </a:lnTo>
                <a:lnTo>
                  <a:pt x="298" y="360"/>
                </a:lnTo>
                <a:lnTo>
                  <a:pt x="296" y="366"/>
                </a:lnTo>
                <a:lnTo>
                  <a:pt x="290" y="376"/>
                </a:lnTo>
                <a:lnTo>
                  <a:pt x="280" y="382"/>
                </a:lnTo>
                <a:lnTo>
                  <a:pt x="276" y="384"/>
                </a:lnTo>
                <a:lnTo>
                  <a:pt x="270" y="384"/>
                </a:lnTo>
                <a:lnTo>
                  <a:pt x="270" y="384"/>
                </a:lnTo>
                <a:lnTo>
                  <a:pt x="264" y="384"/>
                </a:lnTo>
                <a:lnTo>
                  <a:pt x="258" y="382"/>
                </a:lnTo>
                <a:lnTo>
                  <a:pt x="247" y="376"/>
                </a:lnTo>
                <a:lnTo>
                  <a:pt x="241" y="366"/>
                </a:lnTo>
                <a:lnTo>
                  <a:pt x="239" y="360"/>
                </a:lnTo>
                <a:lnTo>
                  <a:pt x="239" y="354"/>
                </a:lnTo>
                <a:lnTo>
                  <a:pt x="239" y="354"/>
                </a:lnTo>
                <a:lnTo>
                  <a:pt x="239" y="348"/>
                </a:lnTo>
                <a:lnTo>
                  <a:pt x="241" y="342"/>
                </a:lnTo>
                <a:lnTo>
                  <a:pt x="247" y="332"/>
                </a:lnTo>
                <a:lnTo>
                  <a:pt x="258" y="326"/>
                </a:lnTo>
                <a:lnTo>
                  <a:pt x="264" y="324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473" y="933"/>
                </a:moveTo>
                <a:lnTo>
                  <a:pt x="720" y="933"/>
                </a:lnTo>
                <a:lnTo>
                  <a:pt x="720" y="933"/>
                </a:lnTo>
                <a:lnTo>
                  <a:pt x="718" y="903"/>
                </a:lnTo>
                <a:lnTo>
                  <a:pt x="714" y="873"/>
                </a:lnTo>
                <a:lnTo>
                  <a:pt x="708" y="842"/>
                </a:lnTo>
                <a:lnTo>
                  <a:pt x="700" y="814"/>
                </a:lnTo>
                <a:lnTo>
                  <a:pt x="688" y="786"/>
                </a:lnTo>
                <a:lnTo>
                  <a:pt x="676" y="760"/>
                </a:lnTo>
                <a:lnTo>
                  <a:pt x="662" y="736"/>
                </a:lnTo>
                <a:lnTo>
                  <a:pt x="647" y="712"/>
                </a:lnTo>
                <a:lnTo>
                  <a:pt x="629" y="690"/>
                </a:lnTo>
                <a:lnTo>
                  <a:pt x="611" y="668"/>
                </a:lnTo>
                <a:lnTo>
                  <a:pt x="591" y="647"/>
                </a:lnTo>
                <a:lnTo>
                  <a:pt x="569" y="629"/>
                </a:lnTo>
                <a:lnTo>
                  <a:pt x="547" y="613"/>
                </a:lnTo>
                <a:lnTo>
                  <a:pt x="523" y="599"/>
                </a:lnTo>
                <a:lnTo>
                  <a:pt x="499" y="587"/>
                </a:lnTo>
                <a:lnTo>
                  <a:pt x="473" y="577"/>
                </a:lnTo>
                <a:lnTo>
                  <a:pt x="473" y="933"/>
                </a:lnTo>
                <a:lnTo>
                  <a:pt x="473" y="933"/>
                </a:lnTo>
                <a:close/>
                <a:moveTo>
                  <a:pt x="469" y="575"/>
                </a:moveTo>
                <a:lnTo>
                  <a:pt x="467" y="575"/>
                </a:lnTo>
                <a:lnTo>
                  <a:pt x="467" y="575"/>
                </a:lnTo>
                <a:lnTo>
                  <a:pt x="469" y="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8" name="Freeform 14"/>
          <p:cNvSpPr>
            <a:spLocks noEditPoints="1" noChangeArrowheads="1"/>
          </p:cNvSpPr>
          <p:nvPr/>
        </p:nvSpPr>
        <p:spPr bwMode="auto">
          <a:xfrm>
            <a:off x="2754313" y="4359275"/>
            <a:ext cx="320675" cy="266700"/>
          </a:xfrm>
          <a:custGeom>
            <a:avLst/>
            <a:gdLst>
              <a:gd name="T0" fmla="*/ 514 w 1033"/>
              <a:gd name="T1" fmla="*/ 651 h 860"/>
              <a:gd name="T2" fmla="*/ 527 w 1033"/>
              <a:gd name="T3" fmla="*/ 709 h 860"/>
              <a:gd name="T4" fmla="*/ 517 w 1033"/>
              <a:gd name="T5" fmla="*/ 774 h 860"/>
              <a:gd name="T6" fmla="*/ 480 w 1033"/>
              <a:gd name="T7" fmla="*/ 822 h 860"/>
              <a:gd name="T8" fmla="*/ 428 w 1033"/>
              <a:gd name="T9" fmla="*/ 852 h 860"/>
              <a:gd name="T10" fmla="*/ 368 w 1033"/>
              <a:gd name="T11" fmla="*/ 860 h 860"/>
              <a:gd name="T12" fmla="*/ 311 w 1033"/>
              <a:gd name="T13" fmla="*/ 850 h 860"/>
              <a:gd name="T14" fmla="*/ 261 w 1033"/>
              <a:gd name="T15" fmla="*/ 814 h 860"/>
              <a:gd name="T16" fmla="*/ 231 w 1033"/>
              <a:gd name="T17" fmla="*/ 754 h 860"/>
              <a:gd name="T18" fmla="*/ 231 w 1033"/>
              <a:gd name="T19" fmla="*/ 687 h 860"/>
              <a:gd name="T20" fmla="*/ 269 w 1033"/>
              <a:gd name="T21" fmla="*/ 587 h 860"/>
              <a:gd name="T22" fmla="*/ 285 w 1033"/>
              <a:gd name="T23" fmla="*/ 527 h 860"/>
              <a:gd name="T24" fmla="*/ 281 w 1033"/>
              <a:gd name="T25" fmla="*/ 472 h 860"/>
              <a:gd name="T26" fmla="*/ 255 w 1033"/>
              <a:gd name="T27" fmla="*/ 438 h 860"/>
              <a:gd name="T28" fmla="*/ 193 w 1033"/>
              <a:gd name="T29" fmla="*/ 438 h 860"/>
              <a:gd name="T30" fmla="*/ 94 w 1033"/>
              <a:gd name="T31" fmla="*/ 440 h 860"/>
              <a:gd name="T32" fmla="*/ 54 w 1033"/>
              <a:gd name="T33" fmla="*/ 426 h 860"/>
              <a:gd name="T34" fmla="*/ 8 w 1033"/>
              <a:gd name="T35" fmla="*/ 376 h 860"/>
              <a:gd name="T36" fmla="*/ 1033 w 1033"/>
              <a:gd name="T37" fmla="*/ 0 h 860"/>
              <a:gd name="T38" fmla="*/ 1017 w 1033"/>
              <a:gd name="T39" fmla="*/ 484 h 860"/>
              <a:gd name="T40" fmla="*/ 935 w 1033"/>
              <a:gd name="T41" fmla="*/ 466 h 860"/>
              <a:gd name="T42" fmla="*/ 880 w 1033"/>
              <a:gd name="T43" fmla="*/ 482 h 860"/>
              <a:gd name="T44" fmla="*/ 862 w 1033"/>
              <a:gd name="T45" fmla="*/ 537 h 860"/>
              <a:gd name="T46" fmla="*/ 878 w 1033"/>
              <a:gd name="T47" fmla="*/ 633 h 860"/>
              <a:gd name="T48" fmla="*/ 872 w 1033"/>
              <a:gd name="T49" fmla="*/ 691 h 860"/>
              <a:gd name="T50" fmla="*/ 832 w 1033"/>
              <a:gd name="T51" fmla="*/ 732 h 860"/>
              <a:gd name="T52" fmla="*/ 768 w 1033"/>
              <a:gd name="T53" fmla="*/ 742 h 860"/>
              <a:gd name="T54" fmla="*/ 722 w 1033"/>
              <a:gd name="T55" fmla="*/ 726 h 860"/>
              <a:gd name="T56" fmla="*/ 691 w 1033"/>
              <a:gd name="T57" fmla="*/ 687 h 860"/>
              <a:gd name="T58" fmla="*/ 687 w 1033"/>
              <a:gd name="T59" fmla="*/ 623 h 860"/>
              <a:gd name="T60" fmla="*/ 707 w 1033"/>
              <a:gd name="T61" fmla="*/ 559 h 860"/>
              <a:gd name="T62" fmla="*/ 709 w 1033"/>
              <a:gd name="T63" fmla="*/ 474 h 860"/>
              <a:gd name="T64" fmla="*/ 689 w 1033"/>
              <a:gd name="T65" fmla="*/ 432 h 860"/>
              <a:gd name="T66" fmla="*/ 639 w 1033"/>
              <a:gd name="T67" fmla="*/ 414 h 860"/>
              <a:gd name="T68" fmla="*/ 555 w 1033"/>
              <a:gd name="T69" fmla="*/ 424 h 860"/>
              <a:gd name="T70" fmla="*/ 490 w 1033"/>
              <a:gd name="T71" fmla="*/ 464 h 860"/>
              <a:gd name="T72" fmla="*/ 472 w 1033"/>
              <a:gd name="T73" fmla="*/ 504 h 860"/>
              <a:gd name="T74" fmla="*/ 476 w 1033"/>
              <a:gd name="T75" fmla="*/ 559 h 860"/>
              <a:gd name="T76" fmla="*/ 297 w 1033"/>
              <a:gd name="T77" fmla="*/ 617 h 860"/>
              <a:gd name="T78" fmla="*/ 269 w 1033"/>
              <a:gd name="T79" fmla="*/ 683 h 860"/>
              <a:gd name="T80" fmla="*/ 265 w 1033"/>
              <a:gd name="T81" fmla="*/ 754 h 860"/>
              <a:gd name="T82" fmla="*/ 293 w 1033"/>
              <a:gd name="T83" fmla="*/ 806 h 860"/>
              <a:gd name="T84" fmla="*/ 364 w 1033"/>
              <a:gd name="T85" fmla="*/ 830 h 860"/>
              <a:gd name="T86" fmla="*/ 317 w 1033"/>
              <a:gd name="T87" fmla="*/ 758 h 860"/>
              <a:gd name="T88" fmla="*/ 297 w 1033"/>
              <a:gd name="T89" fmla="*/ 645 h 860"/>
              <a:gd name="T90" fmla="*/ 740 w 1033"/>
              <a:gd name="T91" fmla="*/ 579 h 860"/>
              <a:gd name="T92" fmla="*/ 716 w 1033"/>
              <a:gd name="T93" fmla="*/ 653 h 860"/>
              <a:gd name="T94" fmla="*/ 730 w 1033"/>
              <a:gd name="T95" fmla="*/ 689 h 860"/>
              <a:gd name="T96" fmla="*/ 772 w 1033"/>
              <a:gd name="T97" fmla="*/ 709 h 860"/>
              <a:gd name="T98" fmla="*/ 764 w 1033"/>
              <a:gd name="T99" fmla="*/ 681 h 860"/>
              <a:gd name="T100" fmla="*/ 742 w 1033"/>
              <a:gd name="T101" fmla="*/ 615 h 860"/>
              <a:gd name="T102" fmla="*/ 500 w 1033"/>
              <a:gd name="T103" fmla="*/ 404 h 860"/>
              <a:gd name="T104" fmla="*/ 428 w 1033"/>
              <a:gd name="T105" fmla="*/ 432 h 860"/>
              <a:gd name="T106" fmla="*/ 410 w 1033"/>
              <a:gd name="T107" fmla="*/ 468 h 860"/>
              <a:gd name="T108" fmla="*/ 422 w 1033"/>
              <a:gd name="T109" fmla="*/ 513 h 860"/>
              <a:gd name="T110" fmla="*/ 438 w 1033"/>
              <a:gd name="T111" fmla="*/ 488 h 860"/>
              <a:gd name="T112" fmla="*/ 474 w 1033"/>
              <a:gd name="T113" fmla="*/ 428 h 860"/>
              <a:gd name="T114" fmla="*/ 878 w 1033"/>
              <a:gd name="T115" fmla="*/ 452 h 860"/>
              <a:gd name="T116" fmla="*/ 832 w 1033"/>
              <a:gd name="T117" fmla="*/ 474 h 860"/>
              <a:gd name="T118" fmla="*/ 826 w 1033"/>
              <a:gd name="T119" fmla="*/ 502 h 860"/>
              <a:gd name="T120" fmla="*/ 840 w 1033"/>
              <a:gd name="T121" fmla="*/ 513 h 860"/>
              <a:gd name="T122" fmla="*/ 864 w 1033"/>
              <a:gd name="T123" fmla="*/ 466 h 8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3"/>
              <a:gd name="T187" fmla="*/ 0 h 860"/>
              <a:gd name="T188" fmla="*/ 1033 w 1033"/>
              <a:gd name="T189" fmla="*/ 860 h 8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3" h="860">
                <a:moveTo>
                  <a:pt x="482" y="575"/>
                </a:moveTo>
                <a:lnTo>
                  <a:pt x="482" y="575"/>
                </a:lnTo>
                <a:lnTo>
                  <a:pt x="498" y="613"/>
                </a:lnTo>
                <a:lnTo>
                  <a:pt x="514" y="651"/>
                </a:lnTo>
                <a:lnTo>
                  <a:pt x="514" y="651"/>
                </a:lnTo>
                <a:lnTo>
                  <a:pt x="521" y="671"/>
                </a:lnTo>
                <a:lnTo>
                  <a:pt x="525" y="691"/>
                </a:lnTo>
                <a:lnTo>
                  <a:pt x="527" y="709"/>
                </a:lnTo>
                <a:lnTo>
                  <a:pt x="527" y="728"/>
                </a:lnTo>
                <a:lnTo>
                  <a:pt x="525" y="744"/>
                </a:lnTo>
                <a:lnTo>
                  <a:pt x="521" y="760"/>
                </a:lnTo>
                <a:lnTo>
                  <a:pt x="517" y="774"/>
                </a:lnTo>
                <a:lnTo>
                  <a:pt x="508" y="788"/>
                </a:lnTo>
                <a:lnTo>
                  <a:pt x="500" y="800"/>
                </a:lnTo>
                <a:lnTo>
                  <a:pt x="490" y="812"/>
                </a:lnTo>
                <a:lnTo>
                  <a:pt x="480" y="822"/>
                </a:lnTo>
                <a:lnTo>
                  <a:pt x="468" y="830"/>
                </a:lnTo>
                <a:lnTo>
                  <a:pt x="456" y="838"/>
                </a:lnTo>
                <a:lnTo>
                  <a:pt x="442" y="846"/>
                </a:lnTo>
                <a:lnTo>
                  <a:pt x="428" y="852"/>
                </a:lnTo>
                <a:lnTo>
                  <a:pt x="414" y="856"/>
                </a:lnTo>
                <a:lnTo>
                  <a:pt x="398" y="858"/>
                </a:lnTo>
                <a:lnTo>
                  <a:pt x="384" y="860"/>
                </a:lnTo>
                <a:lnTo>
                  <a:pt x="368" y="860"/>
                </a:lnTo>
                <a:lnTo>
                  <a:pt x="354" y="860"/>
                </a:lnTo>
                <a:lnTo>
                  <a:pt x="340" y="858"/>
                </a:lnTo>
                <a:lnTo>
                  <a:pt x="324" y="854"/>
                </a:lnTo>
                <a:lnTo>
                  <a:pt x="311" y="850"/>
                </a:lnTo>
                <a:lnTo>
                  <a:pt x="297" y="842"/>
                </a:lnTo>
                <a:lnTo>
                  <a:pt x="285" y="834"/>
                </a:lnTo>
                <a:lnTo>
                  <a:pt x="273" y="826"/>
                </a:lnTo>
                <a:lnTo>
                  <a:pt x="261" y="814"/>
                </a:lnTo>
                <a:lnTo>
                  <a:pt x="253" y="802"/>
                </a:lnTo>
                <a:lnTo>
                  <a:pt x="245" y="788"/>
                </a:lnTo>
                <a:lnTo>
                  <a:pt x="237" y="772"/>
                </a:lnTo>
                <a:lnTo>
                  <a:pt x="231" y="754"/>
                </a:lnTo>
                <a:lnTo>
                  <a:pt x="229" y="734"/>
                </a:lnTo>
                <a:lnTo>
                  <a:pt x="229" y="734"/>
                </a:lnTo>
                <a:lnTo>
                  <a:pt x="227" y="709"/>
                </a:lnTo>
                <a:lnTo>
                  <a:pt x="231" y="687"/>
                </a:lnTo>
                <a:lnTo>
                  <a:pt x="235" y="665"/>
                </a:lnTo>
                <a:lnTo>
                  <a:pt x="243" y="645"/>
                </a:lnTo>
                <a:lnTo>
                  <a:pt x="261" y="607"/>
                </a:lnTo>
                <a:lnTo>
                  <a:pt x="269" y="587"/>
                </a:lnTo>
                <a:lnTo>
                  <a:pt x="277" y="569"/>
                </a:lnTo>
                <a:lnTo>
                  <a:pt x="277" y="569"/>
                </a:lnTo>
                <a:lnTo>
                  <a:pt x="283" y="547"/>
                </a:lnTo>
                <a:lnTo>
                  <a:pt x="285" y="527"/>
                </a:lnTo>
                <a:lnTo>
                  <a:pt x="287" y="509"/>
                </a:lnTo>
                <a:lnTo>
                  <a:pt x="285" y="488"/>
                </a:lnTo>
                <a:lnTo>
                  <a:pt x="285" y="488"/>
                </a:lnTo>
                <a:lnTo>
                  <a:pt x="281" y="472"/>
                </a:lnTo>
                <a:lnTo>
                  <a:pt x="277" y="460"/>
                </a:lnTo>
                <a:lnTo>
                  <a:pt x="271" y="450"/>
                </a:lnTo>
                <a:lnTo>
                  <a:pt x="263" y="444"/>
                </a:lnTo>
                <a:lnTo>
                  <a:pt x="255" y="438"/>
                </a:lnTo>
                <a:lnTo>
                  <a:pt x="245" y="436"/>
                </a:lnTo>
                <a:lnTo>
                  <a:pt x="233" y="434"/>
                </a:lnTo>
                <a:lnTo>
                  <a:pt x="221" y="434"/>
                </a:lnTo>
                <a:lnTo>
                  <a:pt x="193" y="438"/>
                </a:lnTo>
                <a:lnTo>
                  <a:pt x="163" y="440"/>
                </a:lnTo>
                <a:lnTo>
                  <a:pt x="131" y="442"/>
                </a:lnTo>
                <a:lnTo>
                  <a:pt x="112" y="442"/>
                </a:lnTo>
                <a:lnTo>
                  <a:pt x="94" y="440"/>
                </a:lnTo>
                <a:lnTo>
                  <a:pt x="94" y="440"/>
                </a:lnTo>
                <a:lnTo>
                  <a:pt x="80" y="436"/>
                </a:lnTo>
                <a:lnTo>
                  <a:pt x="66" y="432"/>
                </a:lnTo>
                <a:lnTo>
                  <a:pt x="54" y="426"/>
                </a:lnTo>
                <a:lnTo>
                  <a:pt x="44" y="420"/>
                </a:lnTo>
                <a:lnTo>
                  <a:pt x="28" y="406"/>
                </a:lnTo>
                <a:lnTo>
                  <a:pt x="16" y="392"/>
                </a:lnTo>
                <a:lnTo>
                  <a:pt x="8" y="376"/>
                </a:lnTo>
                <a:lnTo>
                  <a:pt x="2" y="364"/>
                </a:lnTo>
                <a:lnTo>
                  <a:pt x="0" y="354"/>
                </a:lnTo>
                <a:lnTo>
                  <a:pt x="0" y="0"/>
                </a:lnTo>
                <a:lnTo>
                  <a:pt x="1033" y="0"/>
                </a:lnTo>
                <a:lnTo>
                  <a:pt x="1033" y="494"/>
                </a:lnTo>
                <a:lnTo>
                  <a:pt x="1033" y="494"/>
                </a:lnTo>
                <a:lnTo>
                  <a:pt x="1027" y="488"/>
                </a:lnTo>
                <a:lnTo>
                  <a:pt x="1017" y="484"/>
                </a:lnTo>
                <a:lnTo>
                  <a:pt x="995" y="474"/>
                </a:lnTo>
                <a:lnTo>
                  <a:pt x="965" y="468"/>
                </a:lnTo>
                <a:lnTo>
                  <a:pt x="949" y="468"/>
                </a:lnTo>
                <a:lnTo>
                  <a:pt x="935" y="466"/>
                </a:lnTo>
                <a:lnTo>
                  <a:pt x="919" y="468"/>
                </a:lnTo>
                <a:lnTo>
                  <a:pt x="904" y="470"/>
                </a:lnTo>
                <a:lnTo>
                  <a:pt x="892" y="476"/>
                </a:lnTo>
                <a:lnTo>
                  <a:pt x="880" y="482"/>
                </a:lnTo>
                <a:lnTo>
                  <a:pt x="872" y="492"/>
                </a:lnTo>
                <a:lnTo>
                  <a:pt x="866" y="504"/>
                </a:lnTo>
                <a:lnTo>
                  <a:pt x="862" y="519"/>
                </a:lnTo>
                <a:lnTo>
                  <a:pt x="862" y="537"/>
                </a:lnTo>
                <a:lnTo>
                  <a:pt x="862" y="537"/>
                </a:lnTo>
                <a:lnTo>
                  <a:pt x="868" y="567"/>
                </a:lnTo>
                <a:lnTo>
                  <a:pt x="874" y="601"/>
                </a:lnTo>
                <a:lnTo>
                  <a:pt x="878" y="633"/>
                </a:lnTo>
                <a:lnTo>
                  <a:pt x="880" y="649"/>
                </a:lnTo>
                <a:lnTo>
                  <a:pt x="878" y="663"/>
                </a:lnTo>
                <a:lnTo>
                  <a:pt x="876" y="679"/>
                </a:lnTo>
                <a:lnTo>
                  <a:pt x="872" y="691"/>
                </a:lnTo>
                <a:lnTo>
                  <a:pt x="866" y="703"/>
                </a:lnTo>
                <a:lnTo>
                  <a:pt x="858" y="716"/>
                </a:lnTo>
                <a:lnTo>
                  <a:pt x="846" y="726"/>
                </a:lnTo>
                <a:lnTo>
                  <a:pt x="832" y="732"/>
                </a:lnTo>
                <a:lnTo>
                  <a:pt x="814" y="738"/>
                </a:lnTo>
                <a:lnTo>
                  <a:pt x="792" y="742"/>
                </a:lnTo>
                <a:lnTo>
                  <a:pt x="792" y="742"/>
                </a:lnTo>
                <a:lnTo>
                  <a:pt x="768" y="742"/>
                </a:lnTo>
                <a:lnTo>
                  <a:pt x="756" y="740"/>
                </a:lnTo>
                <a:lnTo>
                  <a:pt x="744" y="738"/>
                </a:lnTo>
                <a:lnTo>
                  <a:pt x="732" y="732"/>
                </a:lnTo>
                <a:lnTo>
                  <a:pt x="722" y="726"/>
                </a:lnTo>
                <a:lnTo>
                  <a:pt x="711" y="720"/>
                </a:lnTo>
                <a:lnTo>
                  <a:pt x="703" y="709"/>
                </a:lnTo>
                <a:lnTo>
                  <a:pt x="695" y="699"/>
                </a:lnTo>
                <a:lnTo>
                  <a:pt x="691" y="687"/>
                </a:lnTo>
                <a:lnTo>
                  <a:pt x="687" y="675"/>
                </a:lnTo>
                <a:lnTo>
                  <a:pt x="685" y="659"/>
                </a:lnTo>
                <a:lnTo>
                  <a:pt x="685" y="641"/>
                </a:lnTo>
                <a:lnTo>
                  <a:pt x="687" y="623"/>
                </a:lnTo>
                <a:lnTo>
                  <a:pt x="693" y="601"/>
                </a:lnTo>
                <a:lnTo>
                  <a:pt x="701" y="579"/>
                </a:lnTo>
                <a:lnTo>
                  <a:pt x="701" y="579"/>
                </a:lnTo>
                <a:lnTo>
                  <a:pt x="707" y="559"/>
                </a:lnTo>
                <a:lnTo>
                  <a:pt x="711" y="537"/>
                </a:lnTo>
                <a:lnTo>
                  <a:pt x="713" y="517"/>
                </a:lnTo>
                <a:lnTo>
                  <a:pt x="711" y="494"/>
                </a:lnTo>
                <a:lnTo>
                  <a:pt x="709" y="474"/>
                </a:lnTo>
                <a:lnTo>
                  <a:pt x="703" y="458"/>
                </a:lnTo>
                <a:lnTo>
                  <a:pt x="697" y="442"/>
                </a:lnTo>
                <a:lnTo>
                  <a:pt x="689" y="432"/>
                </a:lnTo>
                <a:lnTo>
                  <a:pt x="689" y="432"/>
                </a:lnTo>
                <a:lnTo>
                  <a:pt x="683" y="426"/>
                </a:lnTo>
                <a:lnTo>
                  <a:pt x="671" y="420"/>
                </a:lnTo>
                <a:lnTo>
                  <a:pt x="657" y="418"/>
                </a:lnTo>
                <a:lnTo>
                  <a:pt x="639" y="414"/>
                </a:lnTo>
                <a:lnTo>
                  <a:pt x="619" y="414"/>
                </a:lnTo>
                <a:lnTo>
                  <a:pt x="599" y="416"/>
                </a:lnTo>
                <a:lnTo>
                  <a:pt x="577" y="418"/>
                </a:lnTo>
                <a:lnTo>
                  <a:pt x="555" y="424"/>
                </a:lnTo>
                <a:lnTo>
                  <a:pt x="533" y="432"/>
                </a:lnTo>
                <a:lnTo>
                  <a:pt x="514" y="444"/>
                </a:lnTo>
                <a:lnTo>
                  <a:pt x="496" y="456"/>
                </a:lnTo>
                <a:lnTo>
                  <a:pt x="490" y="464"/>
                </a:lnTo>
                <a:lnTo>
                  <a:pt x="484" y="474"/>
                </a:lnTo>
                <a:lnTo>
                  <a:pt x="478" y="482"/>
                </a:lnTo>
                <a:lnTo>
                  <a:pt x="474" y="494"/>
                </a:lnTo>
                <a:lnTo>
                  <a:pt x="472" y="504"/>
                </a:lnTo>
                <a:lnTo>
                  <a:pt x="470" y="517"/>
                </a:lnTo>
                <a:lnTo>
                  <a:pt x="472" y="531"/>
                </a:lnTo>
                <a:lnTo>
                  <a:pt x="472" y="545"/>
                </a:lnTo>
                <a:lnTo>
                  <a:pt x="476" y="559"/>
                </a:lnTo>
                <a:lnTo>
                  <a:pt x="482" y="575"/>
                </a:lnTo>
                <a:lnTo>
                  <a:pt x="482" y="575"/>
                </a:lnTo>
                <a:close/>
                <a:moveTo>
                  <a:pt x="297" y="617"/>
                </a:moveTo>
                <a:lnTo>
                  <a:pt x="297" y="617"/>
                </a:lnTo>
                <a:lnTo>
                  <a:pt x="289" y="633"/>
                </a:lnTo>
                <a:lnTo>
                  <a:pt x="281" y="649"/>
                </a:lnTo>
                <a:lnTo>
                  <a:pt x="273" y="667"/>
                </a:lnTo>
                <a:lnTo>
                  <a:pt x="269" y="683"/>
                </a:lnTo>
                <a:lnTo>
                  <a:pt x="265" y="701"/>
                </a:lnTo>
                <a:lnTo>
                  <a:pt x="263" y="720"/>
                </a:lnTo>
                <a:lnTo>
                  <a:pt x="263" y="736"/>
                </a:lnTo>
                <a:lnTo>
                  <a:pt x="265" y="754"/>
                </a:lnTo>
                <a:lnTo>
                  <a:pt x="269" y="768"/>
                </a:lnTo>
                <a:lnTo>
                  <a:pt x="275" y="782"/>
                </a:lnTo>
                <a:lnTo>
                  <a:pt x="283" y="796"/>
                </a:lnTo>
                <a:lnTo>
                  <a:pt x="293" y="806"/>
                </a:lnTo>
                <a:lnTo>
                  <a:pt x="307" y="816"/>
                </a:lnTo>
                <a:lnTo>
                  <a:pt x="324" y="824"/>
                </a:lnTo>
                <a:lnTo>
                  <a:pt x="342" y="828"/>
                </a:lnTo>
                <a:lnTo>
                  <a:pt x="364" y="830"/>
                </a:lnTo>
                <a:lnTo>
                  <a:pt x="364" y="830"/>
                </a:lnTo>
                <a:lnTo>
                  <a:pt x="344" y="806"/>
                </a:lnTo>
                <a:lnTo>
                  <a:pt x="330" y="782"/>
                </a:lnTo>
                <a:lnTo>
                  <a:pt x="317" y="758"/>
                </a:lnTo>
                <a:lnTo>
                  <a:pt x="309" y="730"/>
                </a:lnTo>
                <a:lnTo>
                  <a:pt x="303" y="703"/>
                </a:lnTo>
                <a:lnTo>
                  <a:pt x="299" y="675"/>
                </a:lnTo>
                <a:lnTo>
                  <a:pt x="297" y="645"/>
                </a:lnTo>
                <a:lnTo>
                  <a:pt x="297" y="617"/>
                </a:lnTo>
                <a:lnTo>
                  <a:pt x="297" y="617"/>
                </a:lnTo>
                <a:close/>
                <a:moveTo>
                  <a:pt x="740" y="579"/>
                </a:moveTo>
                <a:lnTo>
                  <a:pt x="740" y="579"/>
                </a:lnTo>
                <a:lnTo>
                  <a:pt x="728" y="599"/>
                </a:lnTo>
                <a:lnTo>
                  <a:pt x="720" y="621"/>
                </a:lnTo>
                <a:lnTo>
                  <a:pt x="716" y="641"/>
                </a:lnTo>
                <a:lnTo>
                  <a:pt x="716" y="653"/>
                </a:lnTo>
                <a:lnTo>
                  <a:pt x="716" y="663"/>
                </a:lnTo>
                <a:lnTo>
                  <a:pt x="720" y="671"/>
                </a:lnTo>
                <a:lnTo>
                  <a:pt x="724" y="681"/>
                </a:lnTo>
                <a:lnTo>
                  <a:pt x="730" y="689"/>
                </a:lnTo>
                <a:lnTo>
                  <a:pt x="738" y="695"/>
                </a:lnTo>
                <a:lnTo>
                  <a:pt x="748" y="701"/>
                </a:lnTo>
                <a:lnTo>
                  <a:pt x="758" y="705"/>
                </a:lnTo>
                <a:lnTo>
                  <a:pt x="772" y="709"/>
                </a:lnTo>
                <a:lnTo>
                  <a:pt x="788" y="709"/>
                </a:lnTo>
                <a:lnTo>
                  <a:pt x="788" y="709"/>
                </a:lnTo>
                <a:lnTo>
                  <a:pt x="774" y="695"/>
                </a:lnTo>
                <a:lnTo>
                  <a:pt x="764" y="681"/>
                </a:lnTo>
                <a:lnTo>
                  <a:pt x="754" y="665"/>
                </a:lnTo>
                <a:lnTo>
                  <a:pt x="748" y="649"/>
                </a:lnTo>
                <a:lnTo>
                  <a:pt x="744" y="631"/>
                </a:lnTo>
                <a:lnTo>
                  <a:pt x="742" y="615"/>
                </a:lnTo>
                <a:lnTo>
                  <a:pt x="740" y="579"/>
                </a:lnTo>
                <a:lnTo>
                  <a:pt x="740" y="579"/>
                </a:lnTo>
                <a:close/>
                <a:moveTo>
                  <a:pt x="500" y="404"/>
                </a:moveTo>
                <a:lnTo>
                  <a:pt x="500" y="404"/>
                </a:lnTo>
                <a:lnTo>
                  <a:pt x="478" y="408"/>
                </a:lnTo>
                <a:lnTo>
                  <a:pt x="456" y="416"/>
                </a:lnTo>
                <a:lnTo>
                  <a:pt x="436" y="426"/>
                </a:lnTo>
                <a:lnTo>
                  <a:pt x="428" y="432"/>
                </a:lnTo>
                <a:lnTo>
                  <a:pt x="422" y="440"/>
                </a:lnTo>
                <a:lnTo>
                  <a:pt x="416" y="448"/>
                </a:lnTo>
                <a:lnTo>
                  <a:pt x="412" y="458"/>
                </a:lnTo>
                <a:lnTo>
                  <a:pt x="410" y="468"/>
                </a:lnTo>
                <a:lnTo>
                  <a:pt x="410" y="478"/>
                </a:lnTo>
                <a:lnTo>
                  <a:pt x="412" y="488"/>
                </a:lnTo>
                <a:lnTo>
                  <a:pt x="416" y="500"/>
                </a:lnTo>
                <a:lnTo>
                  <a:pt x="422" y="513"/>
                </a:lnTo>
                <a:lnTo>
                  <a:pt x="432" y="527"/>
                </a:lnTo>
                <a:lnTo>
                  <a:pt x="432" y="527"/>
                </a:lnTo>
                <a:lnTo>
                  <a:pt x="434" y="507"/>
                </a:lnTo>
                <a:lnTo>
                  <a:pt x="438" y="488"/>
                </a:lnTo>
                <a:lnTo>
                  <a:pt x="444" y="472"/>
                </a:lnTo>
                <a:lnTo>
                  <a:pt x="452" y="456"/>
                </a:lnTo>
                <a:lnTo>
                  <a:pt x="462" y="442"/>
                </a:lnTo>
                <a:lnTo>
                  <a:pt x="474" y="428"/>
                </a:lnTo>
                <a:lnTo>
                  <a:pt x="500" y="404"/>
                </a:lnTo>
                <a:lnTo>
                  <a:pt x="500" y="404"/>
                </a:lnTo>
                <a:close/>
                <a:moveTo>
                  <a:pt x="878" y="452"/>
                </a:moveTo>
                <a:lnTo>
                  <a:pt x="878" y="452"/>
                </a:lnTo>
                <a:lnTo>
                  <a:pt x="866" y="454"/>
                </a:lnTo>
                <a:lnTo>
                  <a:pt x="852" y="458"/>
                </a:lnTo>
                <a:lnTo>
                  <a:pt x="842" y="464"/>
                </a:lnTo>
                <a:lnTo>
                  <a:pt x="832" y="474"/>
                </a:lnTo>
                <a:lnTo>
                  <a:pt x="826" y="484"/>
                </a:lnTo>
                <a:lnTo>
                  <a:pt x="826" y="488"/>
                </a:lnTo>
                <a:lnTo>
                  <a:pt x="826" y="494"/>
                </a:lnTo>
                <a:lnTo>
                  <a:pt x="826" y="502"/>
                </a:lnTo>
                <a:lnTo>
                  <a:pt x="830" y="509"/>
                </a:lnTo>
                <a:lnTo>
                  <a:pt x="838" y="523"/>
                </a:lnTo>
                <a:lnTo>
                  <a:pt x="838" y="523"/>
                </a:lnTo>
                <a:lnTo>
                  <a:pt x="840" y="513"/>
                </a:lnTo>
                <a:lnTo>
                  <a:pt x="842" y="500"/>
                </a:lnTo>
                <a:lnTo>
                  <a:pt x="846" y="492"/>
                </a:lnTo>
                <a:lnTo>
                  <a:pt x="850" y="482"/>
                </a:lnTo>
                <a:lnTo>
                  <a:pt x="864" y="466"/>
                </a:lnTo>
                <a:lnTo>
                  <a:pt x="878" y="452"/>
                </a:lnTo>
                <a:lnTo>
                  <a:pt x="878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9" name="Freeform 17"/>
          <p:cNvSpPr>
            <a:spLocks noEditPoints="1" noChangeArrowheads="1"/>
          </p:cNvSpPr>
          <p:nvPr/>
        </p:nvSpPr>
        <p:spPr bwMode="auto">
          <a:xfrm>
            <a:off x="2192338" y="4359275"/>
            <a:ext cx="323850" cy="300038"/>
          </a:xfrm>
          <a:custGeom>
            <a:avLst/>
            <a:gdLst>
              <a:gd name="T0" fmla="*/ 534 w 1047"/>
              <a:gd name="T1" fmla="*/ 439 h 963"/>
              <a:gd name="T2" fmla="*/ 896 w 1047"/>
              <a:gd name="T3" fmla="*/ 312 h 963"/>
              <a:gd name="T4" fmla="*/ 122 w 1047"/>
              <a:gd name="T5" fmla="*/ 0 h 963"/>
              <a:gd name="T6" fmla="*/ 155 w 1047"/>
              <a:gd name="T7" fmla="*/ 308 h 963"/>
              <a:gd name="T8" fmla="*/ 163 w 1047"/>
              <a:gd name="T9" fmla="*/ 324 h 963"/>
              <a:gd name="T10" fmla="*/ 179 w 1047"/>
              <a:gd name="T11" fmla="*/ 332 h 963"/>
              <a:gd name="T12" fmla="*/ 195 w 1047"/>
              <a:gd name="T13" fmla="*/ 324 h 963"/>
              <a:gd name="T14" fmla="*/ 201 w 1047"/>
              <a:gd name="T15" fmla="*/ 234 h 963"/>
              <a:gd name="T16" fmla="*/ 12 w 1047"/>
              <a:gd name="T17" fmla="*/ 485 h 963"/>
              <a:gd name="T18" fmla="*/ 211 w 1047"/>
              <a:gd name="T19" fmla="*/ 748 h 963"/>
              <a:gd name="T20" fmla="*/ 585 w 1047"/>
              <a:gd name="T21" fmla="*/ 925 h 963"/>
              <a:gd name="T22" fmla="*/ 591 w 1047"/>
              <a:gd name="T23" fmla="*/ 947 h 963"/>
              <a:gd name="T24" fmla="*/ 607 w 1047"/>
              <a:gd name="T25" fmla="*/ 961 h 963"/>
              <a:gd name="T26" fmla="*/ 621 w 1047"/>
              <a:gd name="T27" fmla="*/ 963 h 963"/>
              <a:gd name="T28" fmla="*/ 637 w 1047"/>
              <a:gd name="T29" fmla="*/ 961 h 963"/>
              <a:gd name="T30" fmla="*/ 653 w 1047"/>
              <a:gd name="T31" fmla="*/ 947 h 963"/>
              <a:gd name="T32" fmla="*/ 659 w 1047"/>
              <a:gd name="T33" fmla="*/ 925 h 963"/>
              <a:gd name="T34" fmla="*/ 685 w 1047"/>
              <a:gd name="T35" fmla="*/ 837 h 963"/>
              <a:gd name="T36" fmla="*/ 691 w 1047"/>
              <a:gd name="T37" fmla="*/ 853 h 963"/>
              <a:gd name="T38" fmla="*/ 707 w 1047"/>
              <a:gd name="T39" fmla="*/ 859 h 963"/>
              <a:gd name="T40" fmla="*/ 723 w 1047"/>
              <a:gd name="T41" fmla="*/ 853 h 963"/>
              <a:gd name="T42" fmla="*/ 729 w 1047"/>
              <a:gd name="T43" fmla="*/ 730 h 963"/>
              <a:gd name="T44" fmla="*/ 973 w 1047"/>
              <a:gd name="T45" fmla="*/ 680 h 963"/>
              <a:gd name="T46" fmla="*/ 993 w 1047"/>
              <a:gd name="T47" fmla="*/ 688 h 963"/>
              <a:gd name="T48" fmla="*/ 1001 w 1047"/>
              <a:gd name="T49" fmla="*/ 708 h 963"/>
              <a:gd name="T50" fmla="*/ 983 w 1047"/>
              <a:gd name="T51" fmla="*/ 734 h 963"/>
              <a:gd name="T52" fmla="*/ 961 w 1047"/>
              <a:gd name="T53" fmla="*/ 734 h 963"/>
              <a:gd name="T54" fmla="*/ 945 w 1047"/>
              <a:gd name="T55" fmla="*/ 708 h 963"/>
              <a:gd name="T56" fmla="*/ 953 w 1047"/>
              <a:gd name="T57" fmla="*/ 688 h 963"/>
              <a:gd name="T58" fmla="*/ 973 w 1047"/>
              <a:gd name="T59" fmla="*/ 680 h 963"/>
              <a:gd name="T60" fmla="*/ 36 w 1047"/>
              <a:gd name="T61" fmla="*/ 248 h 963"/>
              <a:gd name="T62" fmla="*/ 48 w 1047"/>
              <a:gd name="T63" fmla="*/ 266 h 963"/>
              <a:gd name="T64" fmla="*/ 42 w 1047"/>
              <a:gd name="T65" fmla="*/ 280 h 963"/>
              <a:gd name="T66" fmla="*/ 28 w 1047"/>
              <a:gd name="T67" fmla="*/ 286 h 963"/>
              <a:gd name="T68" fmla="*/ 10 w 1047"/>
              <a:gd name="T69" fmla="*/ 274 h 963"/>
              <a:gd name="T70" fmla="*/ 10 w 1047"/>
              <a:gd name="T71" fmla="*/ 258 h 963"/>
              <a:gd name="T72" fmla="*/ 28 w 1047"/>
              <a:gd name="T73" fmla="*/ 246 h 963"/>
              <a:gd name="T74" fmla="*/ 94 w 1047"/>
              <a:gd name="T75" fmla="*/ 254 h 963"/>
              <a:gd name="T76" fmla="*/ 120 w 1047"/>
              <a:gd name="T77" fmla="*/ 272 h 963"/>
              <a:gd name="T78" fmla="*/ 120 w 1047"/>
              <a:gd name="T79" fmla="*/ 294 h 963"/>
              <a:gd name="T80" fmla="*/ 94 w 1047"/>
              <a:gd name="T81" fmla="*/ 310 h 963"/>
              <a:gd name="T82" fmla="*/ 74 w 1047"/>
              <a:gd name="T83" fmla="*/ 302 h 963"/>
              <a:gd name="T84" fmla="*/ 66 w 1047"/>
              <a:gd name="T85" fmla="*/ 282 h 963"/>
              <a:gd name="T86" fmla="*/ 84 w 1047"/>
              <a:gd name="T87" fmla="*/ 256 h 963"/>
              <a:gd name="T88" fmla="*/ 456 w 1047"/>
              <a:gd name="T89" fmla="*/ 764 h 963"/>
              <a:gd name="T90" fmla="*/ 470 w 1047"/>
              <a:gd name="T91" fmla="*/ 770 h 963"/>
              <a:gd name="T92" fmla="*/ 476 w 1047"/>
              <a:gd name="T93" fmla="*/ 784 h 963"/>
              <a:gd name="T94" fmla="*/ 462 w 1047"/>
              <a:gd name="T95" fmla="*/ 802 h 963"/>
              <a:gd name="T96" fmla="*/ 448 w 1047"/>
              <a:gd name="T97" fmla="*/ 802 h 963"/>
              <a:gd name="T98" fmla="*/ 436 w 1047"/>
              <a:gd name="T99" fmla="*/ 784 h 963"/>
              <a:gd name="T100" fmla="*/ 442 w 1047"/>
              <a:gd name="T101" fmla="*/ 770 h 963"/>
              <a:gd name="T102" fmla="*/ 456 w 1047"/>
              <a:gd name="T103" fmla="*/ 764 h 963"/>
              <a:gd name="T104" fmla="*/ 532 w 1047"/>
              <a:gd name="T105" fmla="*/ 774 h 963"/>
              <a:gd name="T106" fmla="*/ 549 w 1047"/>
              <a:gd name="T107" fmla="*/ 800 h 963"/>
              <a:gd name="T108" fmla="*/ 540 w 1047"/>
              <a:gd name="T109" fmla="*/ 820 h 963"/>
              <a:gd name="T110" fmla="*/ 520 w 1047"/>
              <a:gd name="T111" fmla="*/ 828 h 963"/>
              <a:gd name="T112" fmla="*/ 496 w 1047"/>
              <a:gd name="T113" fmla="*/ 810 h 963"/>
              <a:gd name="T114" fmla="*/ 496 w 1047"/>
              <a:gd name="T115" fmla="*/ 788 h 963"/>
              <a:gd name="T116" fmla="*/ 520 w 1047"/>
              <a:gd name="T117" fmla="*/ 772 h 9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47"/>
              <a:gd name="T178" fmla="*/ 0 h 963"/>
              <a:gd name="T179" fmla="*/ 1047 w 1047"/>
              <a:gd name="T180" fmla="*/ 963 h 9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47" h="963">
                <a:moveTo>
                  <a:pt x="912" y="724"/>
                </a:moveTo>
                <a:lnTo>
                  <a:pt x="938" y="449"/>
                </a:lnTo>
                <a:lnTo>
                  <a:pt x="534" y="439"/>
                </a:lnTo>
                <a:lnTo>
                  <a:pt x="1047" y="398"/>
                </a:lnTo>
                <a:lnTo>
                  <a:pt x="1043" y="334"/>
                </a:lnTo>
                <a:lnTo>
                  <a:pt x="896" y="312"/>
                </a:lnTo>
                <a:lnTo>
                  <a:pt x="1043" y="288"/>
                </a:lnTo>
                <a:lnTo>
                  <a:pt x="1019" y="65"/>
                </a:lnTo>
                <a:lnTo>
                  <a:pt x="122" y="0"/>
                </a:lnTo>
                <a:lnTo>
                  <a:pt x="80" y="221"/>
                </a:lnTo>
                <a:lnTo>
                  <a:pt x="155" y="230"/>
                </a:lnTo>
                <a:lnTo>
                  <a:pt x="155" y="308"/>
                </a:lnTo>
                <a:lnTo>
                  <a:pt x="155" y="308"/>
                </a:lnTo>
                <a:lnTo>
                  <a:pt x="157" y="318"/>
                </a:lnTo>
                <a:lnTo>
                  <a:pt x="163" y="324"/>
                </a:lnTo>
                <a:lnTo>
                  <a:pt x="169" y="330"/>
                </a:lnTo>
                <a:lnTo>
                  <a:pt x="179" y="332"/>
                </a:lnTo>
                <a:lnTo>
                  <a:pt x="179" y="332"/>
                </a:lnTo>
                <a:lnTo>
                  <a:pt x="179" y="332"/>
                </a:lnTo>
                <a:lnTo>
                  <a:pt x="187" y="330"/>
                </a:lnTo>
                <a:lnTo>
                  <a:pt x="195" y="324"/>
                </a:lnTo>
                <a:lnTo>
                  <a:pt x="199" y="318"/>
                </a:lnTo>
                <a:lnTo>
                  <a:pt x="201" y="308"/>
                </a:lnTo>
                <a:lnTo>
                  <a:pt x="201" y="234"/>
                </a:lnTo>
                <a:lnTo>
                  <a:pt x="764" y="282"/>
                </a:lnTo>
                <a:lnTo>
                  <a:pt x="0" y="360"/>
                </a:lnTo>
                <a:lnTo>
                  <a:pt x="12" y="485"/>
                </a:lnTo>
                <a:lnTo>
                  <a:pt x="440" y="543"/>
                </a:lnTo>
                <a:lnTo>
                  <a:pt x="201" y="549"/>
                </a:lnTo>
                <a:lnTo>
                  <a:pt x="211" y="748"/>
                </a:lnTo>
                <a:lnTo>
                  <a:pt x="585" y="736"/>
                </a:lnTo>
                <a:lnTo>
                  <a:pt x="585" y="925"/>
                </a:lnTo>
                <a:lnTo>
                  <a:pt x="585" y="925"/>
                </a:lnTo>
                <a:lnTo>
                  <a:pt x="585" y="933"/>
                </a:lnTo>
                <a:lnTo>
                  <a:pt x="587" y="941"/>
                </a:lnTo>
                <a:lnTo>
                  <a:pt x="591" y="947"/>
                </a:lnTo>
                <a:lnTo>
                  <a:pt x="595" y="953"/>
                </a:lnTo>
                <a:lnTo>
                  <a:pt x="601" y="957"/>
                </a:lnTo>
                <a:lnTo>
                  <a:pt x="607" y="961"/>
                </a:lnTo>
                <a:lnTo>
                  <a:pt x="615" y="963"/>
                </a:lnTo>
                <a:lnTo>
                  <a:pt x="621" y="963"/>
                </a:lnTo>
                <a:lnTo>
                  <a:pt x="621" y="963"/>
                </a:lnTo>
                <a:lnTo>
                  <a:pt x="621" y="963"/>
                </a:lnTo>
                <a:lnTo>
                  <a:pt x="629" y="963"/>
                </a:lnTo>
                <a:lnTo>
                  <a:pt x="637" y="961"/>
                </a:lnTo>
                <a:lnTo>
                  <a:pt x="643" y="957"/>
                </a:lnTo>
                <a:lnTo>
                  <a:pt x="647" y="953"/>
                </a:lnTo>
                <a:lnTo>
                  <a:pt x="653" y="947"/>
                </a:lnTo>
                <a:lnTo>
                  <a:pt x="655" y="941"/>
                </a:lnTo>
                <a:lnTo>
                  <a:pt x="659" y="933"/>
                </a:lnTo>
                <a:lnTo>
                  <a:pt x="659" y="925"/>
                </a:lnTo>
                <a:lnTo>
                  <a:pt x="659" y="732"/>
                </a:lnTo>
                <a:lnTo>
                  <a:pt x="685" y="732"/>
                </a:lnTo>
                <a:lnTo>
                  <a:pt x="685" y="837"/>
                </a:lnTo>
                <a:lnTo>
                  <a:pt x="685" y="837"/>
                </a:lnTo>
                <a:lnTo>
                  <a:pt x="687" y="845"/>
                </a:lnTo>
                <a:lnTo>
                  <a:pt x="691" y="853"/>
                </a:lnTo>
                <a:lnTo>
                  <a:pt x="699" y="857"/>
                </a:lnTo>
                <a:lnTo>
                  <a:pt x="707" y="859"/>
                </a:lnTo>
                <a:lnTo>
                  <a:pt x="707" y="859"/>
                </a:lnTo>
                <a:lnTo>
                  <a:pt x="707" y="859"/>
                </a:lnTo>
                <a:lnTo>
                  <a:pt x="715" y="857"/>
                </a:lnTo>
                <a:lnTo>
                  <a:pt x="723" y="853"/>
                </a:lnTo>
                <a:lnTo>
                  <a:pt x="727" y="845"/>
                </a:lnTo>
                <a:lnTo>
                  <a:pt x="729" y="837"/>
                </a:lnTo>
                <a:lnTo>
                  <a:pt x="729" y="730"/>
                </a:lnTo>
                <a:lnTo>
                  <a:pt x="912" y="724"/>
                </a:lnTo>
                <a:lnTo>
                  <a:pt x="912" y="724"/>
                </a:lnTo>
                <a:close/>
                <a:moveTo>
                  <a:pt x="973" y="680"/>
                </a:moveTo>
                <a:lnTo>
                  <a:pt x="973" y="680"/>
                </a:lnTo>
                <a:lnTo>
                  <a:pt x="983" y="682"/>
                </a:lnTo>
                <a:lnTo>
                  <a:pt x="993" y="688"/>
                </a:lnTo>
                <a:lnTo>
                  <a:pt x="999" y="698"/>
                </a:lnTo>
                <a:lnTo>
                  <a:pt x="1001" y="708"/>
                </a:lnTo>
                <a:lnTo>
                  <a:pt x="1001" y="708"/>
                </a:lnTo>
                <a:lnTo>
                  <a:pt x="999" y="720"/>
                </a:lnTo>
                <a:lnTo>
                  <a:pt x="993" y="728"/>
                </a:lnTo>
                <a:lnTo>
                  <a:pt x="983" y="734"/>
                </a:lnTo>
                <a:lnTo>
                  <a:pt x="973" y="736"/>
                </a:lnTo>
                <a:lnTo>
                  <a:pt x="973" y="736"/>
                </a:lnTo>
                <a:lnTo>
                  <a:pt x="961" y="734"/>
                </a:lnTo>
                <a:lnTo>
                  <a:pt x="953" y="728"/>
                </a:lnTo>
                <a:lnTo>
                  <a:pt x="947" y="720"/>
                </a:lnTo>
                <a:lnTo>
                  <a:pt x="945" y="708"/>
                </a:lnTo>
                <a:lnTo>
                  <a:pt x="945" y="708"/>
                </a:lnTo>
                <a:lnTo>
                  <a:pt x="947" y="698"/>
                </a:lnTo>
                <a:lnTo>
                  <a:pt x="953" y="688"/>
                </a:lnTo>
                <a:lnTo>
                  <a:pt x="961" y="682"/>
                </a:lnTo>
                <a:lnTo>
                  <a:pt x="973" y="680"/>
                </a:lnTo>
                <a:lnTo>
                  <a:pt x="973" y="680"/>
                </a:lnTo>
                <a:close/>
                <a:moveTo>
                  <a:pt x="28" y="246"/>
                </a:moveTo>
                <a:lnTo>
                  <a:pt x="28" y="246"/>
                </a:lnTo>
                <a:lnTo>
                  <a:pt x="36" y="248"/>
                </a:lnTo>
                <a:lnTo>
                  <a:pt x="42" y="252"/>
                </a:lnTo>
                <a:lnTo>
                  <a:pt x="46" y="258"/>
                </a:lnTo>
                <a:lnTo>
                  <a:pt x="48" y="266"/>
                </a:lnTo>
                <a:lnTo>
                  <a:pt x="48" y="266"/>
                </a:lnTo>
                <a:lnTo>
                  <a:pt x="46" y="274"/>
                </a:lnTo>
                <a:lnTo>
                  <a:pt x="42" y="280"/>
                </a:lnTo>
                <a:lnTo>
                  <a:pt x="36" y="284"/>
                </a:lnTo>
                <a:lnTo>
                  <a:pt x="28" y="286"/>
                </a:lnTo>
                <a:lnTo>
                  <a:pt x="28" y="286"/>
                </a:lnTo>
                <a:lnTo>
                  <a:pt x="20" y="284"/>
                </a:lnTo>
                <a:lnTo>
                  <a:pt x="14" y="280"/>
                </a:lnTo>
                <a:lnTo>
                  <a:pt x="10" y="274"/>
                </a:lnTo>
                <a:lnTo>
                  <a:pt x="8" y="266"/>
                </a:lnTo>
                <a:lnTo>
                  <a:pt x="8" y="266"/>
                </a:lnTo>
                <a:lnTo>
                  <a:pt x="10" y="258"/>
                </a:lnTo>
                <a:lnTo>
                  <a:pt x="14" y="252"/>
                </a:lnTo>
                <a:lnTo>
                  <a:pt x="20" y="248"/>
                </a:lnTo>
                <a:lnTo>
                  <a:pt x="28" y="246"/>
                </a:lnTo>
                <a:lnTo>
                  <a:pt x="28" y="246"/>
                </a:lnTo>
                <a:close/>
                <a:moveTo>
                  <a:pt x="94" y="254"/>
                </a:moveTo>
                <a:lnTo>
                  <a:pt x="94" y="254"/>
                </a:lnTo>
                <a:lnTo>
                  <a:pt x="104" y="256"/>
                </a:lnTo>
                <a:lnTo>
                  <a:pt x="114" y="262"/>
                </a:lnTo>
                <a:lnTo>
                  <a:pt x="120" y="272"/>
                </a:lnTo>
                <a:lnTo>
                  <a:pt x="122" y="282"/>
                </a:lnTo>
                <a:lnTo>
                  <a:pt x="122" y="282"/>
                </a:lnTo>
                <a:lnTo>
                  <a:pt x="120" y="294"/>
                </a:lnTo>
                <a:lnTo>
                  <a:pt x="114" y="302"/>
                </a:lnTo>
                <a:lnTo>
                  <a:pt x="104" y="308"/>
                </a:lnTo>
                <a:lnTo>
                  <a:pt x="94" y="310"/>
                </a:lnTo>
                <a:lnTo>
                  <a:pt x="94" y="310"/>
                </a:lnTo>
                <a:lnTo>
                  <a:pt x="84" y="308"/>
                </a:lnTo>
                <a:lnTo>
                  <a:pt x="74" y="302"/>
                </a:lnTo>
                <a:lnTo>
                  <a:pt x="68" y="294"/>
                </a:lnTo>
                <a:lnTo>
                  <a:pt x="66" y="282"/>
                </a:lnTo>
                <a:lnTo>
                  <a:pt x="66" y="282"/>
                </a:lnTo>
                <a:lnTo>
                  <a:pt x="68" y="272"/>
                </a:lnTo>
                <a:lnTo>
                  <a:pt x="74" y="262"/>
                </a:lnTo>
                <a:lnTo>
                  <a:pt x="84" y="256"/>
                </a:lnTo>
                <a:lnTo>
                  <a:pt x="94" y="254"/>
                </a:lnTo>
                <a:lnTo>
                  <a:pt x="94" y="254"/>
                </a:lnTo>
                <a:close/>
                <a:moveTo>
                  <a:pt x="456" y="764"/>
                </a:moveTo>
                <a:lnTo>
                  <a:pt x="456" y="764"/>
                </a:lnTo>
                <a:lnTo>
                  <a:pt x="462" y="764"/>
                </a:lnTo>
                <a:lnTo>
                  <a:pt x="470" y="770"/>
                </a:lnTo>
                <a:lnTo>
                  <a:pt x="474" y="776"/>
                </a:lnTo>
                <a:lnTo>
                  <a:pt x="476" y="784"/>
                </a:lnTo>
                <a:lnTo>
                  <a:pt x="476" y="784"/>
                </a:lnTo>
                <a:lnTo>
                  <a:pt x="474" y="792"/>
                </a:lnTo>
                <a:lnTo>
                  <a:pt x="470" y="798"/>
                </a:lnTo>
                <a:lnTo>
                  <a:pt x="462" y="802"/>
                </a:lnTo>
                <a:lnTo>
                  <a:pt x="456" y="804"/>
                </a:lnTo>
                <a:lnTo>
                  <a:pt x="456" y="804"/>
                </a:lnTo>
                <a:lnTo>
                  <a:pt x="448" y="802"/>
                </a:lnTo>
                <a:lnTo>
                  <a:pt x="442" y="798"/>
                </a:lnTo>
                <a:lnTo>
                  <a:pt x="436" y="792"/>
                </a:lnTo>
                <a:lnTo>
                  <a:pt x="436" y="784"/>
                </a:lnTo>
                <a:lnTo>
                  <a:pt x="436" y="784"/>
                </a:lnTo>
                <a:lnTo>
                  <a:pt x="436" y="776"/>
                </a:lnTo>
                <a:lnTo>
                  <a:pt x="442" y="770"/>
                </a:lnTo>
                <a:lnTo>
                  <a:pt x="448" y="764"/>
                </a:lnTo>
                <a:lnTo>
                  <a:pt x="456" y="764"/>
                </a:lnTo>
                <a:lnTo>
                  <a:pt x="456" y="764"/>
                </a:lnTo>
                <a:close/>
                <a:moveTo>
                  <a:pt x="520" y="772"/>
                </a:moveTo>
                <a:lnTo>
                  <a:pt x="520" y="772"/>
                </a:lnTo>
                <a:lnTo>
                  <a:pt x="532" y="774"/>
                </a:lnTo>
                <a:lnTo>
                  <a:pt x="540" y="780"/>
                </a:lnTo>
                <a:lnTo>
                  <a:pt x="547" y="788"/>
                </a:lnTo>
                <a:lnTo>
                  <a:pt x="549" y="800"/>
                </a:lnTo>
                <a:lnTo>
                  <a:pt x="549" y="800"/>
                </a:lnTo>
                <a:lnTo>
                  <a:pt x="547" y="810"/>
                </a:lnTo>
                <a:lnTo>
                  <a:pt x="540" y="820"/>
                </a:lnTo>
                <a:lnTo>
                  <a:pt x="532" y="826"/>
                </a:lnTo>
                <a:lnTo>
                  <a:pt x="520" y="828"/>
                </a:lnTo>
                <a:lnTo>
                  <a:pt x="520" y="828"/>
                </a:lnTo>
                <a:lnTo>
                  <a:pt x="510" y="826"/>
                </a:lnTo>
                <a:lnTo>
                  <a:pt x="502" y="820"/>
                </a:lnTo>
                <a:lnTo>
                  <a:pt x="496" y="810"/>
                </a:lnTo>
                <a:lnTo>
                  <a:pt x="492" y="800"/>
                </a:lnTo>
                <a:lnTo>
                  <a:pt x="492" y="800"/>
                </a:lnTo>
                <a:lnTo>
                  <a:pt x="496" y="788"/>
                </a:lnTo>
                <a:lnTo>
                  <a:pt x="502" y="780"/>
                </a:lnTo>
                <a:lnTo>
                  <a:pt x="510" y="774"/>
                </a:lnTo>
                <a:lnTo>
                  <a:pt x="520" y="772"/>
                </a:lnTo>
                <a:lnTo>
                  <a:pt x="520" y="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0" name="Freeform 19"/>
          <p:cNvSpPr>
            <a:spLocks noEditPoints="1" noChangeArrowheads="1"/>
          </p:cNvSpPr>
          <p:nvPr/>
        </p:nvSpPr>
        <p:spPr bwMode="auto">
          <a:xfrm>
            <a:off x="10045700" y="4359275"/>
            <a:ext cx="209550" cy="317500"/>
          </a:xfrm>
          <a:custGeom>
            <a:avLst/>
            <a:gdLst>
              <a:gd name="T0" fmla="*/ 489 w 680"/>
              <a:gd name="T1" fmla="*/ 965 h 1023"/>
              <a:gd name="T2" fmla="*/ 416 w 680"/>
              <a:gd name="T3" fmla="*/ 977 h 1023"/>
              <a:gd name="T4" fmla="*/ 394 w 680"/>
              <a:gd name="T5" fmla="*/ 1007 h 1023"/>
              <a:gd name="T6" fmla="*/ 358 w 680"/>
              <a:gd name="T7" fmla="*/ 1023 h 1023"/>
              <a:gd name="T8" fmla="*/ 332 w 680"/>
              <a:gd name="T9" fmla="*/ 1023 h 1023"/>
              <a:gd name="T10" fmla="*/ 296 w 680"/>
              <a:gd name="T11" fmla="*/ 1007 h 1023"/>
              <a:gd name="T12" fmla="*/ 274 w 680"/>
              <a:gd name="T13" fmla="*/ 977 h 1023"/>
              <a:gd name="T14" fmla="*/ 143 w 680"/>
              <a:gd name="T15" fmla="*/ 736 h 1023"/>
              <a:gd name="T16" fmla="*/ 493 w 680"/>
              <a:gd name="T17" fmla="*/ 336 h 1023"/>
              <a:gd name="T18" fmla="*/ 489 w 680"/>
              <a:gd name="T19" fmla="*/ 396 h 1023"/>
              <a:gd name="T20" fmla="*/ 479 w 680"/>
              <a:gd name="T21" fmla="*/ 448 h 1023"/>
              <a:gd name="T22" fmla="*/ 469 w 680"/>
              <a:gd name="T23" fmla="*/ 505 h 1023"/>
              <a:gd name="T24" fmla="*/ 195 w 680"/>
              <a:gd name="T25" fmla="*/ 467 h 1023"/>
              <a:gd name="T26" fmla="*/ 398 w 680"/>
              <a:gd name="T27" fmla="*/ 149 h 1023"/>
              <a:gd name="T28" fmla="*/ 418 w 680"/>
              <a:gd name="T29" fmla="*/ 167 h 1023"/>
              <a:gd name="T30" fmla="*/ 428 w 680"/>
              <a:gd name="T31" fmla="*/ 195 h 1023"/>
              <a:gd name="T32" fmla="*/ 422 w 680"/>
              <a:gd name="T33" fmla="*/ 223 h 1023"/>
              <a:gd name="T34" fmla="*/ 376 w 680"/>
              <a:gd name="T35" fmla="*/ 272 h 1023"/>
              <a:gd name="T36" fmla="*/ 483 w 680"/>
              <a:gd name="T37" fmla="*/ 278 h 1023"/>
              <a:gd name="T38" fmla="*/ 227 w 680"/>
              <a:gd name="T39" fmla="*/ 678 h 1023"/>
              <a:gd name="T40" fmla="*/ 205 w 680"/>
              <a:gd name="T41" fmla="*/ 589 h 1023"/>
              <a:gd name="T42" fmla="*/ 151 w 680"/>
              <a:gd name="T43" fmla="*/ 459 h 1023"/>
              <a:gd name="T44" fmla="*/ 117 w 680"/>
              <a:gd name="T45" fmla="*/ 382 h 1023"/>
              <a:gd name="T46" fmla="*/ 97 w 680"/>
              <a:gd name="T47" fmla="*/ 314 h 1023"/>
              <a:gd name="T48" fmla="*/ 97 w 680"/>
              <a:gd name="T49" fmla="*/ 272 h 1023"/>
              <a:gd name="T50" fmla="*/ 125 w 680"/>
              <a:gd name="T51" fmla="*/ 201 h 1023"/>
              <a:gd name="T52" fmla="*/ 173 w 680"/>
              <a:gd name="T53" fmla="*/ 149 h 1023"/>
              <a:gd name="T54" fmla="*/ 211 w 680"/>
              <a:gd name="T55" fmla="*/ 125 h 1023"/>
              <a:gd name="T56" fmla="*/ 308 w 680"/>
              <a:gd name="T57" fmla="*/ 97 h 1023"/>
              <a:gd name="T58" fmla="*/ 376 w 680"/>
              <a:gd name="T59" fmla="*/ 99 h 1023"/>
              <a:gd name="T60" fmla="*/ 473 w 680"/>
              <a:gd name="T61" fmla="*/ 129 h 1023"/>
              <a:gd name="T62" fmla="*/ 511 w 680"/>
              <a:gd name="T63" fmla="*/ 153 h 1023"/>
              <a:gd name="T64" fmla="*/ 557 w 680"/>
              <a:gd name="T65" fmla="*/ 203 h 1023"/>
              <a:gd name="T66" fmla="*/ 581 w 680"/>
              <a:gd name="T67" fmla="*/ 272 h 1023"/>
              <a:gd name="T68" fmla="*/ 581 w 680"/>
              <a:gd name="T69" fmla="*/ 314 h 1023"/>
              <a:gd name="T70" fmla="*/ 563 w 680"/>
              <a:gd name="T71" fmla="*/ 382 h 1023"/>
              <a:gd name="T72" fmla="*/ 529 w 680"/>
              <a:gd name="T73" fmla="*/ 459 h 1023"/>
              <a:gd name="T74" fmla="*/ 473 w 680"/>
              <a:gd name="T75" fmla="*/ 589 h 1023"/>
              <a:gd name="T76" fmla="*/ 453 w 680"/>
              <a:gd name="T77" fmla="*/ 678 h 1023"/>
              <a:gd name="T78" fmla="*/ 555 w 680"/>
              <a:gd name="T79" fmla="*/ 653 h 1023"/>
              <a:gd name="T80" fmla="*/ 595 w 680"/>
              <a:gd name="T81" fmla="*/ 541 h 1023"/>
              <a:gd name="T82" fmla="*/ 643 w 680"/>
              <a:gd name="T83" fmla="*/ 436 h 1023"/>
              <a:gd name="T84" fmla="*/ 674 w 680"/>
              <a:gd name="T85" fmla="*/ 346 h 1023"/>
              <a:gd name="T86" fmla="*/ 676 w 680"/>
              <a:gd name="T87" fmla="*/ 254 h 1023"/>
              <a:gd name="T88" fmla="*/ 656 w 680"/>
              <a:gd name="T89" fmla="*/ 185 h 1023"/>
              <a:gd name="T90" fmla="*/ 597 w 680"/>
              <a:gd name="T91" fmla="*/ 103 h 1023"/>
              <a:gd name="T92" fmla="*/ 517 w 680"/>
              <a:gd name="T93" fmla="*/ 42 h 1023"/>
              <a:gd name="T94" fmla="*/ 477 w 680"/>
              <a:gd name="T95" fmla="*/ 24 h 1023"/>
              <a:gd name="T96" fmla="*/ 412 w 680"/>
              <a:gd name="T97" fmla="*/ 6 h 1023"/>
              <a:gd name="T98" fmla="*/ 344 w 680"/>
              <a:gd name="T99" fmla="*/ 0 h 1023"/>
              <a:gd name="T100" fmla="*/ 300 w 680"/>
              <a:gd name="T101" fmla="*/ 2 h 1023"/>
              <a:gd name="T102" fmla="*/ 233 w 680"/>
              <a:gd name="T103" fmla="*/ 14 h 1023"/>
              <a:gd name="T104" fmla="*/ 169 w 680"/>
              <a:gd name="T105" fmla="*/ 38 h 1023"/>
              <a:gd name="T106" fmla="*/ 113 w 680"/>
              <a:gd name="T107" fmla="*/ 75 h 1023"/>
              <a:gd name="T108" fmla="*/ 44 w 680"/>
              <a:gd name="T109" fmla="*/ 149 h 1023"/>
              <a:gd name="T110" fmla="*/ 4 w 680"/>
              <a:gd name="T111" fmla="*/ 254 h 1023"/>
              <a:gd name="T112" fmla="*/ 0 w 680"/>
              <a:gd name="T113" fmla="*/ 316 h 1023"/>
              <a:gd name="T114" fmla="*/ 22 w 680"/>
              <a:gd name="T115" fmla="*/ 406 h 1023"/>
              <a:gd name="T116" fmla="*/ 63 w 680"/>
              <a:gd name="T117" fmla="*/ 501 h 1023"/>
              <a:gd name="T118" fmla="*/ 119 w 680"/>
              <a:gd name="T119" fmla="*/ 631 h 1023"/>
              <a:gd name="T120" fmla="*/ 129 w 680"/>
              <a:gd name="T121" fmla="*/ 678 h 10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80"/>
              <a:gd name="T184" fmla="*/ 0 h 1023"/>
              <a:gd name="T185" fmla="*/ 680 w 680"/>
              <a:gd name="T186" fmla="*/ 1023 h 10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80" h="1023">
                <a:moveTo>
                  <a:pt x="143" y="736"/>
                </a:moveTo>
                <a:lnTo>
                  <a:pt x="541" y="736"/>
                </a:lnTo>
                <a:lnTo>
                  <a:pt x="489" y="965"/>
                </a:lnTo>
                <a:lnTo>
                  <a:pt x="420" y="965"/>
                </a:lnTo>
                <a:lnTo>
                  <a:pt x="420" y="965"/>
                </a:lnTo>
                <a:lnTo>
                  <a:pt x="416" y="977"/>
                </a:lnTo>
                <a:lnTo>
                  <a:pt x="410" y="989"/>
                </a:lnTo>
                <a:lnTo>
                  <a:pt x="402" y="999"/>
                </a:lnTo>
                <a:lnTo>
                  <a:pt x="394" y="1007"/>
                </a:lnTo>
                <a:lnTo>
                  <a:pt x="384" y="1015"/>
                </a:lnTo>
                <a:lnTo>
                  <a:pt x="372" y="1019"/>
                </a:lnTo>
                <a:lnTo>
                  <a:pt x="358" y="1023"/>
                </a:lnTo>
                <a:lnTo>
                  <a:pt x="344" y="1023"/>
                </a:lnTo>
                <a:lnTo>
                  <a:pt x="344" y="1023"/>
                </a:lnTo>
                <a:lnTo>
                  <a:pt x="332" y="1023"/>
                </a:lnTo>
                <a:lnTo>
                  <a:pt x="318" y="1019"/>
                </a:lnTo>
                <a:lnTo>
                  <a:pt x="306" y="1015"/>
                </a:lnTo>
                <a:lnTo>
                  <a:pt x="296" y="1007"/>
                </a:lnTo>
                <a:lnTo>
                  <a:pt x="286" y="999"/>
                </a:lnTo>
                <a:lnTo>
                  <a:pt x="280" y="989"/>
                </a:lnTo>
                <a:lnTo>
                  <a:pt x="274" y="977"/>
                </a:lnTo>
                <a:lnTo>
                  <a:pt x="270" y="965"/>
                </a:lnTo>
                <a:lnTo>
                  <a:pt x="193" y="965"/>
                </a:lnTo>
                <a:lnTo>
                  <a:pt x="143" y="736"/>
                </a:lnTo>
                <a:lnTo>
                  <a:pt x="143" y="736"/>
                </a:lnTo>
                <a:close/>
                <a:moveTo>
                  <a:pt x="483" y="278"/>
                </a:moveTo>
                <a:lnTo>
                  <a:pt x="493" y="336"/>
                </a:lnTo>
                <a:lnTo>
                  <a:pt x="479" y="350"/>
                </a:lnTo>
                <a:lnTo>
                  <a:pt x="495" y="364"/>
                </a:lnTo>
                <a:lnTo>
                  <a:pt x="489" y="396"/>
                </a:lnTo>
                <a:lnTo>
                  <a:pt x="475" y="402"/>
                </a:lnTo>
                <a:lnTo>
                  <a:pt x="487" y="414"/>
                </a:lnTo>
                <a:lnTo>
                  <a:pt x="479" y="448"/>
                </a:lnTo>
                <a:lnTo>
                  <a:pt x="465" y="455"/>
                </a:lnTo>
                <a:lnTo>
                  <a:pt x="477" y="467"/>
                </a:lnTo>
                <a:lnTo>
                  <a:pt x="469" y="505"/>
                </a:lnTo>
                <a:lnTo>
                  <a:pt x="444" y="515"/>
                </a:lnTo>
                <a:lnTo>
                  <a:pt x="264" y="469"/>
                </a:lnTo>
                <a:lnTo>
                  <a:pt x="195" y="467"/>
                </a:lnTo>
                <a:lnTo>
                  <a:pt x="193" y="302"/>
                </a:lnTo>
                <a:lnTo>
                  <a:pt x="256" y="298"/>
                </a:lnTo>
                <a:lnTo>
                  <a:pt x="398" y="149"/>
                </a:lnTo>
                <a:lnTo>
                  <a:pt x="398" y="149"/>
                </a:lnTo>
                <a:lnTo>
                  <a:pt x="408" y="159"/>
                </a:lnTo>
                <a:lnTo>
                  <a:pt x="418" y="167"/>
                </a:lnTo>
                <a:lnTo>
                  <a:pt x="424" y="177"/>
                </a:lnTo>
                <a:lnTo>
                  <a:pt x="428" y="187"/>
                </a:lnTo>
                <a:lnTo>
                  <a:pt x="428" y="195"/>
                </a:lnTo>
                <a:lnTo>
                  <a:pt x="428" y="205"/>
                </a:lnTo>
                <a:lnTo>
                  <a:pt x="426" y="213"/>
                </a:lnTo>
                <a:lnTo>
                  <a:pt x="422" y="223"/>
                </a:lnTo>
                <a:lnTo>
                  <a:pt x="410" y="239"/>
                </a:lnTo>
                <a:lnTo>
                  <a:pt x="394" y="258"/>
                </a:lnTo>
                <a:lnTo>
                  <a:pt x="376" y="272"/>
                </a:lnTo>
                <a:lnTo>
                  <a:pt x="358" y="288"/>
                </a:lnTo>
                <a:lnTo>
                  <a:pt x="483" y="278"/>
                </a:lnTo>
                <a:lnTo>
                  <a:pt x="483" y="278"/>
                </a:lnTo>
                <a:close/>
                <a:moveTo>
                  <a:pt x="129" y="678"/>
                </a:moveTo>
                <a:lnTo>
                  <a:pt x="227" y="678"/>
                </a:lnTo>
                <a:lnTo>
                  <a:pt x="227" y="678"/>
                </a:lnTo>
                <a:lnTo>
                  <a:pt x="221" y="647"/>
                </a:lnTo>
                <a:lnTo>
                  <a:pt x="215" y="617"/>
                </a:lnTo>
                <a:lnTo>
                  <a:pt x="205" y="589"/>
                </a:lnTo>
                <a:lnTo>
                  <a:pt x="195" y="561"/>
                </a:lnTo>
                <a:lnTo>
                  <a:pt x="173" y="509"/>
                </a:lnTo>
                <a:lnTo>
                  <a:pt x="151" y="459"/>
                </a:lnTo>
                <a:lnTo>
                  <a:pt x="151" y="459"/>
                </a:lnTo>
                <a:lnTo>
                  <a:pt x="127" y="408"/>
                </a:lnTo>
                <a:lnTo>
                  <a:pt x="117" y="382"/>
                </a:lnTo>
                <a:lnTo>
                  <a:pt x="107" y="358"/>
                </a:lnTo>
                <a:lnTo>
                  <a:pt x="101" y="336"/>
                </a:lnTo>
                <a:lnTo>
                  <a:pt x="97" y="314"/>
                </a:lnTo>
                <a:lnTo>
                  <a:pt x="95" y="292"/>
                </a:lnTo>
                <a:lnTo>
                  <a:pt x="97" y="272"/>
                </a:lnTo>
                <a:lnTo>
                  <a:pt x="97" y="272"/>
                </a:lnTo>
                <a:lnTo>
                  <a:pt x="105" y="245"/>
                </a:lnTo>
                <a:lnTo>
                  <a:pt x="115" y="223"/>
                </a:lnTo>
                <a:lnTo>
                  <a:pt x="125" y="201"/>
                </a:lnTo>
                <a:lnTo>
                  <a:pt x="139" y="181"/>
                </a:lnTo>
                <a:lnTo>
                  <a:pt x="155" y="165"/>
                </a:lnTo>
                <a:lnTo>
                  <a:pt x="173" y="149"/>
                </a:lnTo>
                <a:lnTo>
                  <a:pt x="191" y="135"/>
                </a:lnTo>
                <a:lnTo>
                  <a:pt x="211" y="125"/>
                </a:lnTo>
                <a:lnTo>
                  <a:pt x="211" y="125"/>
                </a:lnTo>
                <a:lnTo>
                  <a:pt x="243" y="111"/>
                </a:lnTo>
                <a:lnTo>
                  <a:pt x="276" y="103"/>
                </a:lnTo>
                <a:lnTo>
                  <a:pt x="308" y="97"/>
                </a:lnTo>
                <a:lnTo>
                  <a:pt x="342" y="97"/>
                </a:lnTo>
                <a:lnTo>
                  <a:pt x="342" y="97"/>
                </a:lnTo>
                <a:lnTo>
                  <a:pt x="376" y="99"/>
                </a:lnTo>
                <a:lnTo>
                  <a:pt x="410" y="105"/>
                </a:lnTo>
                <a:lnTo>
                  <a:pt x="442" y="115"/>
                </a:lnTo>
                <a:lnTo>
                  <a:pt x="473" y="129"/>
                </a:lnTo>
                <a:lnTo>
                  <a:pt x="473" y="129"/>
                </a:lnTo>
                <a:lnTo>
                  <a:pt x="493" y="139"/>
                </a:lnTo>
                <a:lnTo>
                  <a:pt x="511" y="153"/>
                </a:lnTo>
                <a:lnTo>
                  <a:pt x="527" y="169"/>
                </a:lnTo>
                <a:lnTo>
                  <a:pt x="543" y="185"/>
                </a:lnTo>
                <a:lnTo>
                  <a:pt x="557" y="203"/>
                </a:lnTo>
                <a:lnTo>
                  <a:pt x="567" y="225"/>
                </a:lnTo>
                <a:lnTo>
                  <a:pt x="575" y="247"/>
                </a:lnTo>
                <a:lnTo>
                  <a:pt x="581" y="272"/>
                </a:lnTo>
                <a:lnTo>
                  <a:pt x="581" y="272"/>
                </a:lnTo>
                <a:lnTo>
                  <a:pt x="583" y="292"/>
                </a:lnTo>
                <a:lnTo>
                  <a:pt x="581" y="314"/>
                </a:lnTo>
                <a:lnTo>
                  <a:pt x="577" y="336"/>
                </a:lnTo>
                <a:lnTo>
                  <a:pt x="571" y="358"/>
                </a:lnTo>
                <a:lnTo>
                  <a:pt x="563" y="382"/>
                </a:lnTo>
                <a:lnTo>
                  <a:pt x="551" y="406"/>
                </a:lnTo>
                <a:lnTo>
                  <a:pt x="529" y="459"/>
                </a:lnTo>
                <a:lnTo>
                  <a:pt x="529" y="459"/>
                </a:lnTo>
                <a:lnTo>
                  <a:pt x="505" y="509"/>
                </a:lnTo>
                <a:lnTo>
                  <a:pt x="483" y="561"/>
                </a:lnTo>
                <a:lnTo>
                  <a:pt x="473" y="589"/>
                </a:lnTo>
                <a:lnTo>
                  <a:pt x="465" y="617"/>
                </a:lnTo>
                <a:lnTo>
                  <a:pt x="459" y="647"/>
                </a:lnTo>
                <a:lnTo>
                  <a:pt x="453" y="678"/>
                </a:lnTo>
                <a:lnTo>
                  <a:pt x="549" y="678"/>
                </a:lnTo>
                <a:lnTo>
                  <a:pt x="549" y="678"/>
                </a:lnTo>
                <a:lnTo>
                  <a:pt x="555" y="653"/>
                </a:lnTo>
                <a:lnTo>
                  <a:pt x="561" y="629"/>
                </a:lnTo>
                <a:lnTo>
                  <a:pt x="577" y="585"/>
                </a:lnTo>
                <a:lnTo>
                  <a:pt x="595" y="541"/>
                </a:lnTo>
                <a:lnTo>
                  <a:pt x="615" y="499"/>
                </a:lnTo>
                <a:lnTo>
                  <a:pt x="615" y="499"/>
                </a:lnTo>
                <a:lnTo>
                  <a:pt x="643" y="436"/>
                </a:lnTo>
                <a:lnTo>
                  <a:pt x="656" y="406"/>
                </a:lnTo>
                <a:lnTo>
                  <a:pt x="666" y="376"/>
                </a:lnTo>
                <a:lnTo>
                  <a:pt x="674" y="346"/>
                </a:lnTo>
                <a:lnTo>
                  <a:pt x="678" y="316"/>
                </a:lnTo>
                <a:lnTo>
                  <a:pt x="680" y="286"/>
                </a:lnTo>
                <a:lnTo>
                  <a:pt x="676" y="254"/>
                </a:lnTo>
                <a:lnTo>
                  <a:pt x="676" y="254"/>
                </a:lnTo>
                <a:lnTo>
                  <a:pt x="668" y="219"/>
                </a:lnTo>
                <a:lnTo>
                  <a:pt x="656" y="185"/>
                </a:lnTo>
                <a:lnTo>
                  <a:pt x="639" y="155"/>
                </a:lnTo>
                <a:lnTo>
                  <a:pt x="619" y="127"/>
                </a:lnTo>
                <a:lnTo>
                  <a:pt x="597" y="103"/>
                </a:lnTo>
                <a:lnTo>
                  <a:pt x="573" y="81"/>
                </a:lnTo>
                <a:lnTo>
                  <a:pt x="545" y="61"/>
                </a:lnTo>
                <a:lnTo>
                  <a:pt x="517" y="42"/>
                </a:lnTo>
                <a:lnTo>
                  <a:pt x="517" y="42"/>
                </a:lnTo>
                <a:lnTo>
                  <a:pt x="497" y="34"/>
                </a:lnTo>
                <a:lnTo>
                  <a:pt x="477" y="24"/>
                </a:lnTo>
                <a:lnTo>
                  <a:pt x="455" y="18"/>
                </a:lnTo>
                <a:lnTo>
                  <a:pt x="434" y="12"/>
                </a:lnTo>
                <a:lnTo>
                  <a:pt x="412" y="6"/>
                </a:lnTo>
                <a:lnTo>
                  <a:pt x="390" y="4"/>
                </a:lnTo>
                <a:lnTo>
                  <a:pt x="366" y="2"/>
                </a:lnTo>
                <a:lnTo>
                  <a:pt x="344" y="0"/>
                </a:lnTo>
                <a:lnTo>
                  <a:pt x="344" y="0"/>
                </a:lnTo>
                <a:lnTo>
                  <a:pt x="322" y="0"/>
                </a:lnTo>
                <a:lnTo>
                  <a:pt x="300" y="2"/>
                </a:lnTo>
                <a:lnTo>
                  <a:pt x="278" y="4"/>
                </a:lnTo>
                <a:lnTo>
                  <a:pt x="254" y="8"/>
                </a:lnTo>
                <a:lnTo>
                  <a:pt x="233" y="14"/>
                </a:lnTo>
                <a:lnTo>
                  <a:pt x="211" y="20"/>
                </a:lnTo>
                <a:lnTo>
                  <a:pt x="189" y="28"/>
                </a:lnTo>
                <a:lnTo>
                  <a:pt x="169" y="38"/>
                </a:lnTo>
                <a:lnTo>
                  <a:pt x="169" y="38"/>
                </a:lnTo>
                <a:lnTo>
                  <a:pt x="141" y="55"/>
                </a:lnTo>
                <a:lnTo>
                  <a:pt x="113" y="75"/>
                </a:lnTo>
                <a:lnTo>
                  <a:pt x="87" y="97"/>
                </a:lnTo>
                <a:lnTo>
                  <a:pt x="65" y="121"/>
                </a:lnTo>
                <a:lnTo>
                  <a:pt x="44" y="149"/>
                </a:lnTo>
                <a:lnTo>
                  <a:pt x="28" y="181"/>
                </a:lnTo>
                <a:lnTo>
                  <a:pt x="14" y="215"/>
                </a:lnTo>
                <a:lnTo>
                  <a:pt x="4" y="254"/>
                </a:lnTo>
                <a:lnTo>
                  <a:pt x="4" y="254"/>
                </a:lnTo>
                <a:lnTo>
                  <a:pt x="0" y="284"/>
                </a:lnTo>
                <a:lnTo>
                  <a:pt x="0" y="316"/>
                </a:lnTo>
                <a:lnTo>
                  <a:pt x="4" y="346"/>
                </a:lnTo>
                <a:lnTo>
                  <a:pt x="12" y="376"/>
                </a:lnTo>
                <a:lnTo>
                  <a:pt x="22" y="406"/>
                </a:lnTo>
                <a:lnTo>
                  <a:pt x="34" y="436"/>
                </a:lnTo>
                <a:lnTo>
                  <a:pt x="63" y="501"/>
                </a:lnTo>
                <a:lnTo>
                  <a:pt x="63" y="501"/>
                </a:lnTo>
                <a:lnTo>
                  <a:pt x="83" y="543"/>
                </a:lnTo>
                <a:lnTo>
                  <a:pt x="103" y="585"/>
                </a:lnTo>
                <a:lnTo>
                  <a:pt x="119" y="631"/>
                </a:lnTo>
                <a:lnTo>
                  <a:pt x="125" y="653"/>
                </a:lnTo>
                <a:lnTo>
                  <a:pt x="129" y="678"/>
                </a:lnTo>
                <a:lnTo>
                  <a:pt x="129" y="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1" name="Freeform 5"/>
          <p:cNvSpPr>
            <a:spLocks noEditPoints="1" noChangeArrowheads="1"/>
          </p:cNvSpPr>
          <p:nvPr/>
        </p:nvSpPr>
        <p:spPr bwMode="auto">
          <a:xfrm>
            <a:off x="3313113" y="4359275"/>
            <a:ext cx="317500" cy="288925"/>
          </a:xfrm>
          <a:custGeom>
            <a:avLst/>
            <a:gdLst>
              <a:gd name="T0" fmla="*/ 986 w 986"/>
              <a:gd name="T1" fmla="*/ 352 h 893"/>
              <a:gd name="T2" fmla="*/ 956 w 986"/>
              <a:gd name="T3" fmla="*/ 382 h 893"/>
              <a:gd name="T4" fmla="*/ 986 w 986"/>
              <a:gd name="T5" fmla="*/ 863 h 893"/>
              <a:gd name="T6" fmla="*/ 962 w 986"/>
              <a:gd name="T7" fmla="*/ 893 h 893"/>
              <a:gd name="T8" fmla="*/ 651 w 986"/>
              <a:gd name="T9" fmla="*/ 875 h 893"/>
              <a:gd name="T10" fmla="*/ 659 w 986"/>
              <a:gd name="T11" fmla="*/ 842 h 893"/>
              <a:gd name="T12" fmla="*/ 679 w 986"/>
              <a:gd name="T13" fmla="*/ 382 h 893"/>
              <a:gd name="T14" fmla="*/ 649 w 986"/>
              <a:gd name="T15" fmla="*/ 352 h 893"/>
              <a:gd name="T16" fmla="*/ 679 w 986"/>
              <a:gd name="T17" fmla="*/ 322 h 893"/>
              <a:gd name="T18" fmla="*/ 731 w 986"/>
              <a:gd name="T19" fmla="*/ 225 h 893"/>
              <a:gd name="T20" fmla="*/ 900 w 986"/>
              <a:gd name="T21" fmla="*/ 215 h 893"/>
              <a:gd name="T22" fmla="*/ 964 w 986"/>
              <a:gd name="T23" fmla="*/ 322 h 893"/>
              <a:gd name="T24" fmla="*/ 341 w 986"/>
              <a:gd name="T25" fmla="*/ 131 h 893"/>
              <a:gd name="T26" fmla="*/ 410 w 986"/>
              <a:gd name="T27" fmla="*/ 193 h 893"/>
              <a:gd name="T28" fmla="*/ 426 w 986"/>
              <a:gd name="T29" fmla="*/ 274 h 893"/>
              <a:gd name="T30" fmla="*/ 476 w 986"/>
              <a:gd name="T31" fmla="*/ 296 h 893"/>
              <a:gd name="T32" fmla="*/ 554 w 986"/>
              <a:gd name="T33" fmla="*/ 354 h 893"/>
              <a:gd name="T34" fmla="*/ 578 w 986"/>
              <a:gd name="T35" fmla="*/ 436 h 893"/>
              <a:gd name="T36" fmla="*/ 484 w 986"/>
              <a:gd name="T37" fmla="*/ 575 h 893"/>
              <a:gd name="T38" fmla="*/ 440 w 986"/>
              <a:gd name="T39" fmla="*/ 670 h 893"/>
              <a:gd name="T40" fmla="*/ 420 w 986"/>
              <a:gd name="T41" fmla="*/ 583 h 893"/>
              <a:gd name="T42" fmla="*/ 383 w 986"/>
              <a:gd name="T43" fmla="*/ 706 h 893"/>
              <a:gd name="T44" fmla="*/ 351 w 986"/>
              <a:gd name="T45" fmla="*/ 700 h 893"/>
              <a:gd name="T46" fmla="*/ 305 w 986"/>
              <a:gd name="T47" fmla="*/ 549 h 893"/>
              <a:gd name="T48" fmla="*/ 241 w 986"/>
              <a:gd name="T49" fmla="*/ 736 h 893"/>
              <a:gd name="T50" fmla="*/ 207 w 986"/>
              <a:gd name="T51" fmla="*/ 730 h 893"/>
              <a:gd name="T52" fmla="*/ 176 w 986"/>
              <a:gd name="T53" fmla="*/ 804 h 893"/>
              <a:gd name="T54" fmla="*/ 148 w 986"/>
              <a:gd name="T55" fmla="*/ 832 h 893"/>
              <a:gd name="T56" fmla="*/ 104 w 986"/>
              <a:gd name="T57" fmla="*/ 579 h 893"/>
              <a:gd name="T58" fmla="*/ 72 w 986"/>
              <a:gd name="T59" fmla="*/ 648 h 893"/>
              <a:gd name="T60" fmla="*/ 52 w 986"/>
              <a:gd name="T61" fmla="*/ 541 h 893"/>
              <a:gd name="T62" fmla="*/ 4 w 986"/>
              <a:gd name="T63" fmla="*/ 451 h 893"/>
              <a:gd name="T64" fmla="*/ 12 w 986"/>
              <a:gd name="T65" fmla="*/ 352 h 893"/>
              <a:gd name="T66" fmla="*/ 78 w 986"/>
              <a:gd name="T67" fmla="*/ 266 h 893"/>
              <a:gd name="T68" fmla="*/ 156 w 986"/>
              <a:gd name="T69" fmla="*/ 211 h 893"/>
              <a:gd name="T70" fmla="*/ 287 w 986"/>
              <a:gd name="T71" fmla="*/ 119 h 893"/>
              <a:gd name="T72" fmla="*/ 241 w 986"/>
              <a:gd name="T73" fmla="*/ 93 h 893"/>
              <a:gd name="T74" fmla="*/ 213 w 986"/>
              <a:gd name="T75" fmla="*/ 113 h 893"/>
              <a:gd name="T76" fmla="*/ 213 w 986"/>
              <a:gd name="T77" fmla="*/ 75 h 893"/>
              <a:gd name="T78" fmla="*/ 116 w 986"/>
              <a:gd name="T79" fmla="*/ 77 h 893"/>
              <a:gd name="T80" fmla="*/ 98 w 986"/>
              <a:gd name="T81" fmla="*/ 117 h 893"/>
              <a:gd name="T82" fmla="*/ 138 w 986"/>
              <a:gd name="T83" fmla="*/ 149 h 893"/>
              <a:gd name="T84" fmla="*/ 174 w 986"/>
              <a:gd name="T85" fmla="*/ 125 h 893"/>
              <a:gd name="T86" fmla="*/ 166 w 986"/>
              <a:gd name="T87" fmla="*/ 81 h 893"/>
              <a:gd name="T88" fmla="*/ 104 w 986"/>
              <a:gd name="T89" fmla="*/ 181 h 893"/>
              <a:gd name="T90" fmla="*/ 92 w 986"/>
              <a:gd name="T91" fmla="*/ 207 h 893"/>
              <a:gd name="T92" fmla="*/ 120 w 986"/>
              <a:gd name="T93" fmla="*/ 197 h 893"/>
              <a:gd name="T94" fmla="*/ 685 w 986"/>
              <a:gd name="T95" fmla="*/ 57 h 893"/>
              <a:gd name="T96" fmla="*/ 691 w 986"/>
              <a:gd name="T97" fmla="*/ 77 h 893"/>
              <a:gd name="T98" fmla="*/ 464 w 986"/>
              <a:gd name="T99" fmla="*/ 20 h 893"/>
              <a:gd name="T100" fmla="*/ 480 w 986"/>
              <a:gd name="T101" fmla="*/ 0 h 893"/>
              <a:gd name="T102" fmla="*/ 464 w 986"/>
              <a:gd name="T103" fmla="*/ 193 h 893"/>
              <a:gd name="T104" fmla="*/ 480 w 986"/>
              <a:gd name="T105" fmla="*/ 213 h 893"/>
              <a:gd name="T106" fmla="*/ 695 w 986"/>
              <a:gd name="T107" fmla="*/ 141 h 893"/>
              <a:gd name="T108" fmla="*/ 464 w 986"/>
              <a:gd name="T109" fmla="*/ 93 h 893"/>
              <a:gd name="T110" fmla="*/ 452 w 986"/>
              <a:gd name="T111" fmla="*/ 113 h 893"/>
              <a:gd name="T112" fmla="*/ 687 w 986"/>
              <a:gd name="T113" fmla="*/ 117 h 893"/>
              <a:gd name="T114" fmla="*/ 677 w 986"/>
              <a:gd name="T115" fmla="*/ 93 h 893"/>
              <a:gd name="T116" fmla="*/ 826 w 986"/>
              <a:gd name="T117" fmla="*/ 107 h 893"/>
              <a:gd name="T118" fmla="*/ 802 w 986"/>
              <a:gd name="T119" fmla="*/ 123 h 893"/>
              <a:gd name="T120" fmla="*/ 802 w 986"/>
              <a:gd name="T121" fmla="*/ 91 h 893"/>
              <a:gd name="T122" fmla="*/ 779 w 986"/>
              <a:gd name="T123" fmla="*/ 47 h 8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6"/>
              <a:gd name="T187" fmla="*/ 0 h 893"/>
              <a:gd name="T188" fmla="*/ 986 w 986"/>
              <a:gd name="T189" fmla="*/ 893 h 8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6" h="893">
                <a:moveTo>
                  <a:pt x="964" y="322"/>
                </a:moveTo>
                <a:lnTo>
                  <a:pt x="964" y="322"/>
                </a:lnTo>
                <a:lnTo>
                  <a:pt x="972" y="326"/>
                </a:lnTo>
                <a:lnTo>
                  <a:pt x="980" y="334"/>
                </a:lnTo>
                <a:lnTo>
                  <a:pt x="984" y="342"/>
                </a:lnTo>
                <a:lnTo>
                  <a:pt x="986" y="352"/>
                </a:lnTo>
                <a:lnTo>
                  <a:pt x="986" y="352"/>
                </a:lnTo>
                <a:lnTo>
                  <a:pt x="986" y="352"/>
                </a:lnTo>
                <a:lnTo>
                  <a:pt x="986" y="358"/>
                </a:lnTo>
                <a:lnTo>
                  <a:pt x="984" y="364"/>
                </a:lnTo>
                <a:lnTo>
                  <a:pt x="978" y="374"/>
                </a:lnTo>
                <a:lnTo>
                  <a:pt x="968" y="380"/>
                </a:lnTo>
                <a:lnTo>
                  <a:pt x="962" y="382"/>
                </a:lnTo>
                <a:lnTo>
                  <a:pt x="956" y="382"/>
                </a:lnTo>
                <a:lnTo>
                  <a:pt x="958" y="382"/>
                </a:lnTo>
                <a:lnTo>
                  <a:pt x="958" y="834"/>
                </a:lnTo>
                <a:lnTo>
                  <a:pt x="958" y="834"/>
                </a:lnTo>
                <a:lnTo>
                  <a:pt x="970" y="836"/>
                </a:lnTo>
                <a:lnTo>
                  <a:pt x="978" y="842"/>
                </a:lnTo>
                <a:lnTo>
                  <a:pt x="984" y="853"/>
                </a:lnTo>
                <a:lnTo>
                  <a:pt x="986" y="863"/>
                </a:lnTo>
                <a:lnTo>
                  <a:pt x="986" y="863"/>
                </a:lnTo>
                <a:lnTo>
                  <a:pt x="986" y="863"/>
                </a:lnTo>
                <a:lnTo>
                  <a:pt x="986" y="869"/>
                </a:lnTo>
                <a:lnTo>
                  <a:pt x="984" y="875"/>
                </a:lnTo>
                <a:lnTo>
                  <a:pt x="978" y="885"/>
                </a:lnTo>
                <a:lnTo>
                  <a:pt x="968" y="891"/>
                </a:lnTo>
                <a:lnTo>
                  <a:pt x="962" y="893"/>
                </a:lnTo>
                <a:lnTo>
                  <a:pt x="956" y="893"/>
                </a:lnTo>
                <a:lnTo>
                  <a:pt x="679" y="893"/>
                </a:lnTo>
                <a:lnTo>
                  <a:pt x="679" y="893"/>
                </a:lnTo>
                <a:lnTo>
                  <a:pt x="673" y="893"/>
                </a:lnTo>
                <a:lnTo>
                  <a:pt x="667" y="891"/>
                </a:lnTo>
                <a:lnTo>
                  <a:pt x="659" y="885"/>
                </a:lnTo>
                <a:lnTo>
                  <a:pt x="651" y="875"/>
                </a:lnTo>
                <a:lnTo>
                  <a:pt x="651" y="869"/>
                </a:lnTo>
                <a:lnTo>
                  <a:pt x="649" y="863"/>
                </a:lnTo>
                <a:lnTo>
                  <a:pt x="649" y="863"/>
                </a:lnTo>
                <a:lnTo>
                  <a:pt x="649" y="863"/>
                </a:lnTo>
                <a:lnTo>
                  <a:pt x="651" y="857"/>
                </a:lnTo>
                <a:lnTo>
                  <a:pt x="651" y="853"/>
                </a:lnTo>
                <a:lnTo>
                  <a:pt x="659" y="842"/>
                </a:lnTo>
                <a:lnTo>
                  <a:pt x="667" y="836"/>
                </a:lnTo>
                <a:lnTo>
                  <a:pt x="673" y="834"/>
                </a:lnTo>
                <a:lnTo>
                  <a:pt x="679" y="834"/>
                </a:lnTo>
                <a:lnTo>
                  <a:pt x="683" y="834"/>
                </a:lnTo>
                <a:lnTo>
                  <a:pt x="683" y="382"/>
                </a:lnTo>
                <a:lnTo>
                  <a:pt x="679" y="382"/>
                </a:lnTo>
                <a:lnTo>
                  <a:pt x="679" y="382"/>
                </a:lnTo>
                <a:lnTo>
                  <a:pt x="673" y="382"/>
                </a:lnTo>
                <a:lnTo>
                  <a:pt x="667" y="380"/>
                </a:lnTo>
                <a:lnTo>
                  <a:pt x="659" y="374"/>
                </a:lnTo>
                <a:lnTo>
                  <a:pt x="651" y="364"/>
                </a:lnTo>
                <a:lnTo>
                  <a:pt x="651" y="358"/>
                </a:lnTo>
                <a:lnTo>
                  <a:pt x="649" y="352"/>
                </a:lnTo>
                <a:lnTo>
                  <a:pt x="649" y="352"/>
                </a:lnTo>
                <a:lnTo>
                  <a:pt x="649" y="352"/>
                </a:lnTo>
                <a:lnTo>
                  <a:pt x="651" y="346"/>
                </a:lnTo>
                <a:lnTo>
                  <a:pt x="651" y="340"/>
                </a:lnTo>
                <a:lnTo>
                  <a:pt x="659" y="330"/>
                </a:lnTo>
                <a:lnTo>
                  <a:pt x="667" y="324"/>
                </a:lnTo>
                <a:lnTo>
                  <a:pt x="673" y="322"/>
                </a:lnTo>
                <a:lnTo>
                  <a:pt x="679" y="322"/>
                </a:lnTo>
                <a:lnTo>
                  <a:pt x="679" y="322"/>
                </a:lnTo>
                <a:lnTo>
                  <a:pt x="683" y="304"/>
                </a:lnTo>
                <a:lnTo>
                  <a:pt x="687" y="284"/>
                </a:lnTo>
                <a:lnTo>
                  <a:pt x="695" y="268"/>
                </a:lnTo>
                <a:lnTo>
                  <a:pt x="705" y="252"/>
                </a:lnTo>
                <a:lnTo>
                  <a:pt x="717" y="238"/>
                </a:lnTo>
                <a:lnTo>
                  <a:pt x="731" y="225"/>
                </a:lnTo>
                <a:lnTo>
                  <a:pt x="745" y="213"/>
                </a:lnTo>
                <a:lnTo>
                  <a:pt x="763" y="205"/>
                </a:lnTo>
                <a:lnTo>
                  <a:pt x="763" y="181"/>
                </a:lnTo>
                <a:lnTo>
                  <a:pt x="886" y="181"/>
                </a:lnTo>
                <a:lnTo>
                  <a:pt x="886" y="207"/>
                </a:lnTo>
                <a:lnTo>
                  <a:pt x="886" y="207"/>
                </a:lnTo>
                <a:lnTo>
                  <a:pt x="900" y="215"/>
                </a:lnTo>
                <a:lnTo>
                  <a:pt x="916" y="227"/>
                </a:lnTo>
                <a:lnTo>
                  <a:pt x="928" y="240"/>
                </a:lnTo>
                <a:lnTo>
                  <a:pt x="938" y="254"/>
                </a:lnTo>
                <a:lnTo>
                  <a:pt x="948" y="270"/>
                </a:lnTo>
                <a:lnTo>
                  <a:pt x="956" y="286"/>
                </a:lnTo>
                <a:lnTo>
                  <a:pt x="960" y="304"/>
                </a:lnTo>
                <a:lnTo>
                  <a:pt x="964" y="322"/>
                </a:lnTo>
                <a:lnTo>
                  <a:pt x="964" y="322"/>
                </a:lnTo>
                <a:close/>
                <a:moveTo>
                  <a:pt x="287" y="119"/>
                </a:moveTo>
                <a:lnTo>
                  <a:pt x="287" y="119"/>
                </a:lnTo>
                <a:lnTo>
                  <a:pt x="301" y="121"/>
                </a:lnTo>
                <a:lnTo>
                  <a:pt x="315" y="123"/>
                </a:lnTo>
                <a:lnTo>
                  <a:pt x="329" y="125"/>
                </a:lnTo>
                <a:lnTo>
                  <a:pt x="341" y="131"/>
                </a:lnTo>
                <a:lnTo>
                  <a:pt x="353" y="137"/>
                </a:lnTo>
                <a:lnTo>
                  <a:pt x="365" y="143"/>
                </a:lnTo>
                <a:lnTo>
                  <a:pt x="375" y="151"/>
                </a:lnTo>
                <a:lnTo>
                  <a:pt x="385" y="161"/>
                </a:lnTo>
                <a:lnTo>
                  <a:pt x="396" y="169"/>
                </a:lnTo>
                <a:lnTo>
                  <a:pt x="404" y="181"/>
                </a:lnTo>
                <a:lnTo>
                  <a:pt x="410" y="193"/>
                </a:lnTo>
                <a:lnTo>
                  <a:pt x="416" y="205"/>
                </a:lnTo>
                <a:lnTo>
                  <a:pt x="420" y="217"/>
                </a:lnTo>
                <a:lnTo>
                  <a:pt x="424" y="231"/>
                </a:lnTo>
                <a:lnTo>
                  <a:pt x="426" y="244"/>
                </a:lnTo>
                <a:lnTo>
                  <a:pt x="426" y="260"/>
                </a:lnTo>
                <a:lnTo>
                  <a:pt x="426" y="260"/>
                </a:lnTo>
                <a:lnTo>
                  <a:pt x="426" y="274"/>
                </a:lnTo>
                <a:lnTo>
                  <a:pt x="424" y="290"/>
                </a:lnTo>
                <a:lnTo>
                  <a:pt x="424" y="290"/>
                </a:lnTo>
                <a:lnTo>
                  <a:pt x="432" y="290"/>
                </a:lnTo>
                <a:lnTo>
                  <a:pt x="432" y="290"/>
                </a:lnTo>
                <a:lnTo>
                  <a:pt x="448" y="290"/>
                </a:lnTo>
                <a:lnTo>
                  <a:pt x="462" y="294"/>
                </a:lnTo>
                <a:lnTo>
                  <a:pt x="476" y="296"/>
                </a:lnTo>
                <a:lnTo>
                  <a:pt x="490" y="302"/>
                </a:lnTo>
                <a:lnTo>
                  <a:pt x="502" y="308"/>
                </a:lnTo>
                <a:lnTo>
                  <a:pt x="514" y="316"/>
                </a:lnTo>
                <a:lnTo>
                  <a:pt x="526" y="324"/>
                </a:lnTo>
                <a:lnTo>
                  <a:pt x="536" y="332"/>
                </a:lnTo>
                <a:lnTo>
                  <a:pt x="546" y="344"/>
                </a:lnTo>
                <a:lnTo>
                  <a:pt x="554" y="354"/>
                </a:lnTo>
                <a:lnTo>
                  <a:pt x="562" y="366"/>
                </a:lnTo>
                <a:lnTo>
                  <a:pt x="568" y="380"/>
                </a:lnTo>
                <a:lnTo>
                  <a:pt x="572" y="394"/>
                </a:lnTo>
                <a:lnTo>
                  <a:pt x="576" y="408"/>
                </a:lnTo>
                <a:lnTo>
                  <a:pt x="578" y="422"/>
                </a:lnTo>
                <a:lnTo>
                  <a:pt x="578" y="436"/>
                </a:lnTo>
                <a:lnTo>
                  <a:pt x="578" y="436"/>
                </a:lnTo>
                <a:lnTo>
                  <a:pt x="576" y="463"/>
                </a:lnTo>
                <a:lnTo>
                  <a:pt x="570" y="489"/>
                </a:lnTo>
                <a:lnTo>
                  <a:pt x="558" y="511"/>
                </a:lnTo>
                <a:lnTo>
                  <a:pt x="544" y="531"/>
                </a:lnTo>
                <a:lnTo>
                  <a:pt x="526" y="549"/>
                </a:lnTo>
                <a:lnTo>
                  <a:pt x="506" y="563"/>
                </a:lnTo>
                <a:lnTo>
                  <a:pt x="484" y="575"/>
                </a:lnTo>
                <a:lnTo>
                  <a:pt x="460" y="581"/>
                </a:lnTo>
                <a:lnTo>
                  <a:pt x="460" y="650"/>
                </a:lnTo>
                <a:lnTo>
                  <a:pt x="460" y="650"/>
                </a:lnTo>
                <a:lnTo>
                  <a:pt x="458" y="658"/>
                </a:lnTo>
                <a:lnTo>
                  <a:pt x="454" y="664"/>
                </a:lnTo>
                <a:lnTo>
                  <a:pt x="448" y="668"/>
                </a:lnTo>
                <a:lnTo>
                  <a:pt x="440" y="670"/>
                </a:lnTo>
                <a:lnTo>
                  <a:pt x="440" y="670"/>
                </a:lnTo>
                <a:lnTo>
                  <a:pt x="440" y="670"/>
                </a:lnTo>
                <a:lnTo>
                  <a:pt x="432" y="668"/>
                </a:lnTo>
                <a:lnTo>
                  <a:pt x="426" y="664"/>
                </a:lnTo>
                <a:lnTo>
                  <a:pt x="420" y="658"/>
                </a:lnTo>
                <a:lnTo>
                  <a:pt x="420" y="650"/>
                </a:lnTo>
                <a:lnTo>
                  <a:pt x="420" y="583"/>
                </a:lnTo>
                <a:lnTo>
                  <a:pt x="420" y="583"/>
                </a:lnTo>
                <a:lnTo>
                  <a:pt x="404" y="581"/>
                </a:lnTo>
                <a:lnTo>
                  <a:pt x="389" y="579"/>
                </a:lnTo>
                <a:lnTo>
                  <a:pt x="389" y="692"/>
                </a:lnTo>
                <a:lnTo>
                  <a:pt x="389" y="692"/>
                </a:lnTo>
                <a:lnTo>
                  <a:pt x="387" y="700"/>
                </a:lnTo>
                <a:lnTo>
                  <a:pt x="383" y="706"/>
                </a:lnTo>
                <a:lnTo>
                  <a:pt x="377" y="710"/>
                </a:lnTo>
                <a:lnTo>
                  <a:pt x="369" y="712"/>
                </a:lnTo>
                <a:lnTo>
                  <a:pt x="369" y="712"/>
                </a:lnTo>
                <a:lnTo>
                  <a:pt x="369" y="712"/>
                </a:lnTo>
                <a:lnTo>
                  <a:pt x="361" y="710"/>
                </a:lnTo>
                <a:lnTo>
                  <a:pt x="355" y="706"/>
                </a:lnTo>
                <a:lnTo>
                  <a:pt x="351" y="700"/>
                </a:lnTo>
                <a:lnTo>
                  <a:pt x="349" y="692"/>
                </a:lnTo>
                <a:lnTo>
                  <a:pt x="349" y="559"/>
                </a:lnTo>
                <a:lnTo>
                  <a:pt x="349" y="559"/>
                </a:lnTo>
                <a:lnTo>
                  <a:pt x="333" y="547"/>
                </a:lnTo>
                <a:lnTo>
                  <a:pt x="321" y="533"/>
                </a:lnTo>
                <a:lnTo>
                  <a:pt x="321" y="533"/>
                </a:lnTo>
                <a:lnTo>
                  <a:pt x="305" y="549"/>
                </a:lnTo>
                <a:lnTo>
                  <a:pt x="287" y="563"/>
                </a:lnTo>
                <a:lnTo>
                  <a:pt x="267" y="575"/>
                </a:lnTo>
                <a:lnTo>
                  <a:pt x="247" y="585"/>
                </a:lnTo>
                <a:lnTo>
                  <a:pt x="247" y="722"/>
                </a:lnTo>
                <a:lnTo>
                  <a:pt x="247" y="722"/>
                </a:lnTo>
                <a:lnTo>
                  <a:pt x="245" y="730"/>
                </a:lnTo>
                <a:lnTo>
                  <a:pt x="241" y="736"/>
                </a:lnTo>
                <a:lnTo>
                  <a:pt x="235" y="740"/>
                </a:lnTo>
                <a:lnTo>
                  <a:pt x="227" y="742"/>
                </a:lnTo>
                <a:lnTo>
                  <a:pt x="227" y="742"/>
                </a:lnTo>
                <a:lnTo>
                  <a:pt x="227" y="742"/>
                </a:lnTo>
                <a:lnTo>
                  <a:pt x="219" y="740"/>
                </a:lnTo>
                <a:lnTo>
                  <a:pt x="213" y="736"/>
                </a:lnTo>
                <a:lnTo>
                  <a:pt x="207" y="730"/>
                </a:lnTo>
                <a:lnTo>
                  <a:pt x="207" y="722"/>
                </a:lnTo>
                <a:lnTo>
                  <a:pt x="207" y="595"/>
                </a:lnTo>
                <a:lnTo>
                  <a:pt x="207" y="595"/>
                </a:lnTo>
                <a:lnTo>
                  <a:pt x="182" y="597"/>
                </a:lnTo>
                <a:lnTo>
                  <a:pt x="182" y="597"/>
                </a:lnTo>
                <a:lnTo>
                  <a:pt x="176" y="597"/>
                </a:lnTo>
                <a:lnTo>
                  <a:pt x="176" y="804"/>
                </a:lnTo>
                <a:lnTo>
                  <a:pt x="176" y="804"/>
                </a:lnTo>
                <a:lnTo>
                  <a:pt x="174" y="814"/>
                </a:lnTo>
                <a:lnTo>
                  <a:pt x="168" y="824"/>
                </a:lnTo>
                <a:lnTo>
                  <a:pt x="158" y="830"/>
                </a:lnTo>
                <a:lnTo>
                  <a:pt x="148" y="832"/>
                </a:lnTo>
                <a:lnTo>
                  <a:pt x="148" y="832"/>
                </a:lnTo>
                <a:lnTo>
                  <a:pt x="148" y="832"/>
                </a:lnTo>
                <a:lnTo>
                  <a:pt x="136" y="830"/>
                </a:lnTo>
                <a:lnTo>
                  <a:pt x="126" y="824"/>
                </a:lnTo>
                <a:lnTo>
                  <a:pt x="120" y="814"/>
                </a:lnTo>
                <a:lnTo>
                  <a:pt x="118" y="804"/>
                </a:lnTo>
                <a:lnTo>
                  <a:pt x="118" y="585"/>
                </a:lnTo>
                <a:lnTo>
                  <a:pt x="118" y="585"/>
                </a:lnTo>
                <a:lnTo>
                  <a:pt x="104" y="579"/>
                </a:lnTo>
                <a:lnTo>
                  <a:pt x="92" y="573"/>
                </a:lnTo>
                <a:lnTo>
                  <a:pt x="92" y="627"/>
                </a:lnTo>
                <a:lnTo>
                  <a:pt x="92" y="627"/>
                </a:lnTo>
                <a:lnTo>
                  <a:pt x="90" y="635"/>
                </a:lnTo>
                <a:lnTo>
                  <a:pt x="86" y="642"/>
                </a:lnTo>
                <a:lnTo>
                  <a:pt x="80" y="648"/>
                </a:lnTo>
                <a:lnTo>
                  <a:pt x="72" y="648"/>
                </a:lnTo>
                <a:lnTo>
                  <a:pt x="72" y="648"/>
                </a:lnTo>
                <a:lnTo>
                  <a:pt x="72" y="648"/>
                </a:lnTo>
                <a:lnTo>
                  <a:pt x="64" y="648"/>
                </a:lnTo>
                <a:lnTo>
                  <a:pt x="58" y="642"/>
                </a:lnTo>
                <a:lnTo>
                  <a:pt x="54" y="635"/>
                </a:lnTo>
                <a:lnTo>
                  <a:pt x="52" y="627"/>
                </a:lnTo>
                <a:lnTo>
                  <a:pt x="52" y="541"/>
                </a:lnTo>
                <a:lnTo>
                  <a:pt x="52" y="541"/>
                </a:lnTo>
                <a:lnTo>
                  <a:pt x="40" y="529"/>
                </a:lnTo>
                <a:lnTo>
                  <a:pt x="30" y="515"/>
                </a:lnTo>
                <a:lnTo>
                  <a:pt x="22" y="499"/>
                </a:lnTo>
                <a:lnTo>
                  <a:pt x="14" y="485"/>
                </a:lnTo>
                <a:lnTo>
                  <a:pt x="8" y="469"/>
                </a:lnTo>
                <a:lnTo>
                  <a:pt x="4" y="451"/>
                </a:lnTo>
                <a:lnTo>
                  <a:pt x="2" y="432"/>
                </a:lnTo>
                <a:lnTo>
                  <a:pt x="0" y="414"/>
                </a:lnTo>
                <a:lnTo>
                  <a:pt x="0" y="414"/>
                </a:lnTo>
                <a:lnTo>
                  <a:pt x="2" y="398"/>
                </a:lnTo>
                <a:lnTo>
                  <a:pt x="4" y="382"/>
                </a:lnTo>
                <a:lnTo>
                  <a:pt x="8" y="366"/>
                </a:lnTo>
                <a:lnTo>
                  <a:pt x="12" y="352"/>
                </a:lnTo>
                <a:lnTo>
                  <a:pt x="18" y="336"/>
                </a:lnTo>
                <a:lnTo>
                  <a:pt x="26" y="324"/>
                </a:lnTo>
                <a:lnTo>
                  <a:pt x="34" y="310"/>
                </a:lnTo>
                <a:lnTo>
                  <a:pt x="44" y="298"/>
                </a:lnTo>
                <a:lnTo>
                  <a:pt x="54" y="286"/>
                </a:lnTo>
                <a:lnTo>
                  <a:pt x="66" y="276"/>
                </a:lnTo>
                <a:lnTo>
                  <a:pt x="78" y="266"/>
                </a:lnTo>
                <a:lnTo>
                  <a:pt x="90" y="258"/>
                </a:lnTo>
                <a:lnTo>
                  <a:pt x="104" y="250"/>
                </a:lnTo>
                <a:lnTo>
                  <a:pt x="118" y="244"/>
                </a:lnTo>
                <a:lnTo>
                  <a:pt x="134" y="240"/>
                </a:lnTo>
                <a:lnTo>
                  <a:pt x="150" y="236"/>
                </a:lnTo>
                <a:lnTo>
                  <a:pt x="150" y="236"/>
                </a:lnTo>
                <a:lnTo>
                  <a:pt x="156" y="211"/>
                </a:lnTo>
                <a:lnTo>
                  <a:pt x="166" y="189"/>
                </a:lnTo>
                <a:lnTo>
                  <a:pt x="180" y="169"/>
                </a:lnTo>
                <a:lnTo>
                  <a:pt x="197" y="153"/>
                </a:lnTo>
                <a:lnTo>
                  <a:pt x="217" y="139"/>
                </a:lnTo>
                <a:lnTo>
                  <a:pt x="239" y="129"/>
                </a:lnTo>
                <a:lnTo>
                  <a:pt x="263" y="121"/>
                </a:lnTo>
                <a:lnTo>
                  <a:pt x="287" y="119"/>
                </a:lnTo>
                <a:lnTo>
                  <a:pt x="287" y="119"/>
                </a:lnTo>
                <a:close/>
                <a:moveTo>
                  <a:pt x="221" y="73"/>
                </a:moveTo>
                <a:lnTo>
                  <a:pt x="221" y="73"/>
                </a:lnTo>
                <a:lnTo>
                  <a:pt x="229" y="75"/>
                </a:lnTo>
                <a:lnTo>
                  <a:pt x="235" y="79"/>
                </a:lnTo>
                <a:lnTo>
                  <a:pt x="239" y="85"/>
                </a:lnTo>
                <a:lnTo>
                  <a:pt x="241" y="93"/>
                </a:lnTo>
                <a:lnTo>
                  <a:pt x="241" y="93"/>
                </a:lnTo>
                <a:lnTo>
                  <a:pt x="239" y="101"/>
                </a:lnTo>
                <a:lnTo>
                  <a:pt x="235" y="109"/>
                </a:lnTo>
                <a:lnTo>
                  <a:pt x="229" y="113"/>
                </a:lnTo>
                <a:lnTo>
                  <a:pt x="221" y="115"/>
                </a:lnTo>
                <a:lnTo>
                  <a:pt x="221" y="115"/>
                </a:lnTo>
                <a:lnTo>
                  <a:pt x="213" y="113"/>
                </a:lnTo>
                <a:lnTo>
                  <a:pt x="205" y="109"/>
                </a:lnTo>
                <a:lnTo>
                  <a:pt x="201" y="101"/>
                </a:lnTo>
                <a:lnTo>
                  <a:pt x="199" y="93"/>
                </a:lnTo>
                <a:lnTo>
                  <a:pt x="199" y="93"/>
                </a:lnTo>
                <a:lnTo>
                  <a:pt x="201" y="85"/>
                </a:lnTo>
                <a:lnTo>
                  <a:pt x="205" y="79"/>
                </a:lnTo>
                <a:lnTo>
                  <a:pt x="213" y="75"/>
                </a:lnTo>
                <a:lnTo>
                  <a:pt x="221" y="73"/>
                </a:lnTo>
                <a:lnTo>
                  <a:pt x="221" y="73"/>
                </a:lnTo>
                <a:close/>
                <a:moveTo>
                  <a:pt x="138" y="71"/>
                </a:moveTo>
                <a:lnTo>
                  <a:pt x="138" y="71"/>
                </a:lnTo>
                <a:lnTo>
                  <a:pt x="130" y="71"/>
                </a:lnTo>
                <a:lnTo>
                  <a:pt x="122" y="73"/>
                </a:lnTo>
                <a:lnTo>
                  <a:pt x="116" y="77"/>
                </a:lnTo>
                <a:lnTo>
                  <a:pt x="110" y="81"/>
                </a:lnTo>
                <a:lnTo>
                  <a:pt x="104" y="87"/>
                </a:lnTo>
                <a:lnTo>
                  <a:pt x="102" y="95"/>
                </a:lnTo>
                <a:lnTo>
                  <a:pt x="98" y="101"/>
                </a:lnTo>
                <a:lnTo>
                  <a:pt x="98" y="109"/>
                </a:lnTo>
                <a:lnTo>
                  <a:pt x="98" y="109"/>
                </a:lnTo>
                <a:lnTo>
                  <a:pt x="98" y="117"/>
                </a:lnTo>
                <a:lnTo>
                  <a:pt x="102" y="125"/>
                </a:lnTo>
                <a:lnTo>
                  <a:pt x="104" y="131"/>
                </a:lnTo>
                <a:lnTo>
                  <a:pt x="110" y="137"/>
                </a:lnTo>
                <a:lnTo>
                  <a:pt x="116" y="143"/>
                </a:lnTo>
                <a:lnTo>
                  <a:pt x="122" y="145"/>
                </a:lnTo>
                <a:lnTo>
                  <a:pt x="130" y="149"/>
                </a:lnTo>
                <a:lnTo>
                  <a:pt x="138" y="149"/>
                </a:lnTo>
                <a:lnTo>
                  <a:pt x="138" y="149"/>
                </a:lnTo>
                <a:lnTo>
                  <a:pt x="146" y="149"/>
                </a:lnTo>
                <a:lnTo>
                  <a:pt x="152" y="145"/>
                </a:lnTo>
                <a:lnTo>
                  <a:pt x="160" y="143"/>
                </a:lnTo>
                <a:lnTo>
                  <a:pt x="166" y="137"/>
                </a:lnTo>
                <a:lnTo>
                  <a:pt x="170" y="131"/>
                </a:lnTo>
                <a:lnTo>
                  <a:pt x="174" y="125"/>
                </a:lnTo>
                <a:lnTo>
                  <a:pt x="176" y="117"/>
                </a:lnTo>
                <a:lnTo>
                  <a:pt x="176" y="109"/>
                </a:lnTo>
                <a:lnTo>
                  <a:pt x="176" y="109"/>
                </a:lnTo>
                <a:lnTo>
                  <a:pt x="176" y="101"/>
                </a:lnTo>
                <a:lnTo>
                  <a:pt x="174" y="95"/>
                </a:lnTo>
                <a:lnTo>
                  <a:pt x="170" y="87"/>
                </a:lnTo>
                <a:lnTo>
                  <a:pt x="166" y="81"/>
                </a:lnTo>
                <a:lnTo>
                  <a:pt x="160" y="77"/>
                </a:lnTo>
                <a:lnTo>
                  <a:pt x="152" y="73"/>
                </a:lnTo>
                <a:lnTo>
                  <a:pt x="146" y="71"/>
                </a:lnTo>
                <a:lnTo>
                  <a:pt x="138" y="71"/>
                </a:lnTo>
                <a:lnTo>
                  <a:pt x="138" y="71"/>
                </a:lnTo>
                <a:close/>
                <a:moveTo>
                  <a:pt x="104" y="181"/>
                </a:moveTo>
                <a:lnTo>
                  <a:pt x="104" y="181"/>
                </a:lnTo>
                <a:lnTo>
                  <a:pt x="98" y="183"/>
                </a:lnTo>
                <a:lnTo>
                  <a:pt x="92" y="185"/>
                </a:lnTo>
                <a:lnTo>
                  <a:pt x="88" y="191"/>
                </a:lnTo>
                <a:lnTo>
                  <a:pt x="88" y="197"/>
                </a:lnTo>
                <a:lnTo>
                  <a:pt x="88" y="197"/>
                </a:lnTo>
                <a:lnTo>
                  <a:pt x="88" y="203"/>
                </a:lnTo>
                <a:lnTo>
                  <a:pt x="92" y="207"/>
                </a:lnTo>
                <a:lnTo>
                  <a:pt x="98" y="211"/>
                </a:lnTo>
                <a:lnTo>
                  <a:pt x="104" y="213"/>
                </a:lnTo>
                <a:lnTo>
                  <a:pt x="104" y="213"/>
                </a:lnTo>
                <a:lnTo>
                  <a:pt x="110" y="211"/>
                </a:lnTo>
                <a:lnTo>
                  <a:pt x="114" y="207"/>
                </a:lnTo>
                <a:lnTo>
                  <a:pt x="118" y="203"/>
                </a:lnTo>
                <a:lnTo>
                  <a:pt x="120" y="197"/>
                </a:lnTo>
                <a:lnTo>
                  <a:pt x="120" y="197"/>
                </a:lnTo>
                <a:lnTo>
                  <a:pt x="118" y="191"/>
                </a:lnTo>
                <a:lnTo>
                  <a:pt x="114" y="185"/>
                </a:lnTo>
                <a:lnTo>
                  <a:pt x="110" y="183"/>
                </a:lnTo>
                <a:lnTo>
                  <a:pt x="104" y="181"/>
                </a:lnTo>
                <a:lnTo>
                  <a:pt x="104" y="181"/>
                </a:lnTo>
                <a:close/>
                <a:moveTo>
                  <a:pt x="685" y="57"/>
                </a:moveTo>
                <a:lnTo>
                  <a:pt x="685" y="57"/>
                </a:lnTo>
                <a:lnTo>
                  <a:pt x="689" y="59"/>
                </a:lnTo>
                <a:lnTo>
                  <a:pt x="693" y="63"/>
                </a:lnTo>
                <a:lnTo>
                  <a:pt x="695" y="67"/>
                </a:lnTo>
                <a:lnTo>
                  <a:pt x="695" y="73"/>
                </a:lnTo>
                <a:lnTo>
                  <a:pt x="695" y="73"/>
                </a:lnTo>
                <a:lnTo>
                  <a:pt x="691" y="77"/>
                </a:lnTo>
                <a:lnTo>
                  <a:pt x="689" y="81"/>
                </a:lnTo>
                <a:lnTo>
                  <a:pt x="683" y="83"/>
                </a:lnTo>
                <a:lnTo>
                  <a:pt x="677" y="83"/>
                </a:lnTo>
                <a:lnTo>
                  <a:pt x="472" y="26"/>
                </a:lnTo>
                <a:lnTo>
                  <a:pt x="472" y="26"/>
                </a:lnTo>
                <a:lnTo>
                  <a:pt x="468" y="24"/>
                </a:lnTo>
                <a:lnTo>
                  <a:pt x="464" y="20"/>
                </a:lnTo>
                <a:lnTo>
                  <a:pt x="462" y="16"/>
                </a:lnTo>
                <a:lnTo>
                  <a:pt x="462" y="10"/>
                </a:lnTo>
                <a:lnTo>
                  <a:pt x="462" y="10"/>
                </a:lnTo>
                <a:lnTo>
                  <a:pt x="464" y="6"/>
                </a:lnTo>
                <a:lnTo>
                  <a:pt x="468" y="2"/>
                </a:lnTo>
                <a:lnTo>
                  <a:pt x="474" y="0"/>
                </a:lnTo>
                <a:lnTo>
                  <a:pt x="480" y="0"/>
                </a:lnTo>
                <a:lnTo>
                  <a:pt x="685" y="57"/>
                </a:lnTo>
                <a:lnTo>
                  <a:pt x="685" y="57"/>
                </a:lnTo>
                <a:close/>
                <a:moveTo>
                  <a:pt x="679" y="131"/>
                </a:moveTo>
                <a:lnTo>
                  <a:pt x="472" y="187"/>
                </a:lnTo>
                <a:lnTo>
                  <a:pt x="472" y="187"/>
                </a:lnTo>
                <a:lnTo>
                  <a:pt x="468" y="189"/>
                </a:lnTo>
                <a:lnTo>
                  <a:pt x="464" y="193"/>
                </a:lnTo>
                <a:lnTo>
                  <a:pt x="462" y="197"/>
                </a:lnTo>
                <a:lnTo>
                  <a:pt x="462" y="203"/>
                </a:lnTo>
                <a:lnTo>
                  <a:pt x="462" y="203"/>
                </a:lnTo>
                <a:lnTo>
                  <a:pt x="466" y="207"/>
                </a:lnTo>
                <a:lnTo>
                  <a:pt x="470" y="211"/>
                </a:lnTo>
                <a:lnTo>
                  <a:pt x="474" y="213"/>
                </a:lnTo>
                <a:lnTo>
                  <a:pt x="480" y="213"/>
                </a:lnTo>
                <a:lnTo>
                  <a:pt x="685" y="157"/>
                </a:lnTo>
                <a:lnTo>
                  <a:pt x="685" y="157"/>
                </a:lnTo>
                <a:lnTo>
                  <a:pt x="691" y="155"/>
                </a:lnTo>
                <a:lnTo>
                  <a:pt x="693" y="151"/>
                </a:lnTo>
                <a:lnTo>
                  <a:pt x="695" y="147"/>
                </a:lnTo>
                <a:lnTo>
                  <a:pt x="695" y="141"/>
                </a:lnTo>
                <a:lnTo>
                  <a:pt x="695" y="141"/>
                </a:lnTo>
                <a:lnTo>
                  <a:pt x="693" y="137"/>
                </a:lnTo>
                <a:lnTo>
                  <a:pt x="689" y="133"/>
                </a:lnTo>
                <a:lnTo>
                  <a:pt x="683" y="131"/>
                </a:lnTo>
                <a:lnTo>
                  <a:pt x="679" y="131"/>
                </a:lnTo>
                <a:lnTo>
                  <a:pt x="679" y="131"/>
                </a:lnTo>
                <a:close/>
                <a:moveTo>
                  <a:pt x="677" y="93"/>
                </a:moveTo>
                <a:lnTo>
                  <a:pt x="464" y="93"/>
                </a:lnTo>
                <a:lnTo>
                  <a:pt x="464" y="93"/>
                </a:lnTo>
                <a:lnTo>
                  <a:pt x="458" y="95"/>
                </a:lnTo>
                <a:lnTo>
                  <a:pt x="454" y="97"/>
                </a:lnTo>
                <a:lnTo>
                  <a:pt x="452" y="101"/>
                </a:lnTo>
                <a:lnTo>
                  <a:pt x="450" y="107"/>
                </a:lnTo>
                <a:lnTo>
                  <a:pt x="450" y="107"/>
                </a:lnTo>
                <a:lnTo>
                  <a:pt x="452" y="113"/>
                </a:lnTo>
                <a:lnTo>
                  <a:pt x="454" y="117"/>
                </a:lnTo>
                <a:lnTo>
                  <a:pt x="458" y="119"/>
                </a:lnTo>
                <a:lnTo>
                  <a:pt x="464" y="121"/>
                </a:lnTo>
                <a:lnTo>
                  <a:pt x="677" y="121"/>
                </a:lnTo>
                <a:lnTo>
                  <a:pt x="677" y="121"/>
                </a:lnTo>
                <a:lnTo>
                  <a:pt x="681" y="119"/>
                </a:lnTo>
                <a:lnTo>
                  <a:pt x="687" y="117"/>
                </a:lnTo>
                <a:lnTo>
                  <a:pt x="689" y="113"/>
                </a:lnTo>
                <a:lnTo>
                  <a:pt x="691" y="107"/>
                </a:lnTo>
                <a:lnTo>
                  <a:pt x="691" y="107"/>
                </a:lnTo>
                <a:lnTo>
                  <a:pt x="689" y="101"/>
                </a:lnTo>
                <a:lnTo>
                  <a:pt x="687" y="97"/>
                </a:lnTo>
                <a:lnTo>
                  <a:pt x="681" y="95"/>
                </a:lnTo>
                <a:lnTo>
                  <a:pt x="677" y="93"/>
                </a:lnTo>
                <a:lnTo>
                  <a:pt x="677" y="93"/>
                </a:lnTo>
                <a:close/>
                <a:moveTo>
                  <a:pt x="808" y="89"/>
                </a:moveTo>
                <a:lnTo>
                  <a:pt x="808" y="89"/>
                </a:lnTo>
                <a:lnTo>
                  <a:pt x="816" y="91"/>
                </a:lnTo>
                <a:lnTo>
                  <a:pt x="820" y="95"/>
                </a:lnTo>
                <a:lnTo>
                  <a:pt x="824" y="101"/>
                </a:lnTo>
                <a:lnTo>
                  <a:pt x="826" y="107"/>
                </a:lnTo>
                <a:lnTo>
                  <a:pt x="826" y="107"/>
                </a:lnTo>
                <a:lnTo>
                  <a:pt x="824" y="113"/>
                </a:lnTo>
                <a:lnTo>
                  <a:pt x="820" y="119"/>
                </a:lnTo>
                <a:lnTo>
                  <a:pt x="816" y="123"/>
                </a:lnTo>
                <a:lnTo>
                  <a:pt x="808" y="123"/>
                </a:lnTo>
                <a:lnTo>
                  <a:pt x="808" y="123"/>
                </a:lnTo>
                <a:lnTo>
                  <a:pt x="802" y="123"/>
                </a:lnTo>
                <a:lnTo>
                  <a:pt x="796" y="119"/>
                </a:lnTo>
                <a:lnTo>
                  <a:pt x="794" y="113"/>
                </a:lnTo>
                <a:lnTo>
                  <a:pt x="792" y="107"/>
                </a:lnTo>
                <a:lnTo>
                  <a:pt x="792" y="107"/>
                </a:lnTo>
                <a:lnTo>
                  <a:pt x="794" y="101"/>
                </a:lnTo>
                <a:lnTo>
                  <a:pt x="796" y="95"/>
                </a:lnTo>
                <a:lnTo>
                  <a:pt x="802" y="91"/>
                </a:lnTo>
                <a:lnTo>
                  <a:pt x="808" y="89"/>
                </a:lnTo>
                <a:lnTo>
                  <a:pt x="808" y="89"/>
                </a:lnTo>
                <a:close/>
                <a:moveTo>
                  <a:pt x="779" y="47"/>
                </a:moveTo>
                <a:lnTo>
                  <a:pt x="779" y="165"/>
                </a:lnTo>
                <a:lnTo>
                  <a:pt x="864" y="165"/>
                </a:lnTo>
                <a:lnTo>
                  <a:pt x="864" y="47"/>
                </a:lnTo>
                <a:lnTo>
                  <a:pt x="77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2" name="Freeform 7"/>
          <p:cNvSpPr>
            <a:spLocks noChangeArrowheads="1"/>
          </p:cNvSpPr>
          <p:nvPr/>
        </p:nvSpPr>
        <p:spPr bwMode="auto">
          <a:xfrm>
            <a:off x="8110538" y="4359275"/>
            <a:ext cx="271462" cy="315913"/>
          </a:xfrm>
          <a:custGeom>
            <a:avLst/>
            <a:gdLst>
              <a:gd name="T0" fmla="*/ 64 w 844"/>
              <a:gd name="T1" fmla="*/ 277 h 979"/>
              <a:gd name="T2" fmla="*/ 199 w 844"/>
              <a:gd name="T3" fmla="*/ 108 h 979"/>
              <a:gd name="T4" fmla="*/ 291 w 844"/>
              <a:gd name="T5" fmla="*/ 16 h 979"/>
              <a:gd name="T6" fmla="*/ 323 w 844"/>
              <a:gd name="T7" fmla="*/ 0 h 979"/>
              <a:gd name="T8" fmla="*/ 337 w 844"/>
              <a:gd name="T9" fmla="*/ 16 h 979"/>
              <a:gd name="T10" fmla="*/ 331 w 844"/>
              <a:gd name="T11" fmla="*/ 70 h 979"/>
              <a:gd name="T12" fmla="*/ 315 w 844"/>
              <a:gd name="T13" fmla="*/ 128 h 979"/>
              <a:gd name="T14" fmla="*/ 245 w 844"/>
              <a:gd name="T15" fmla="*/ 303 h 979"/>
              <a:gd name="T16" fmla="*/ 171 w 844"/>
              <a:gd name="T17" fmla="*/ 462 h 979"/>
              <a:gd name="T18" fmla="*/ 114 w 844"/>
              <a:gd name="T19" fmla="*/ 603 h 979"/>
              <a:gd name="T20" fmla="*/ 114 w 844"/>
              <a:gd name="T21" fmla="*/ 611 h 979"/>
              <a:gd name="T22" fmla="*/ 140 w 844"/>
              <a:gd name="T23" fmla="*/ 583 h 979"/>
              <a:gd name="T24" fmla="*/ 197 w 844"/>
              <a:gd name="T25" fmla="*/ 528 h 979"/>
              <a:gd name="T26" fmla="*/ 299 w 844"/>
              <a:gd name="T27" fmla="*/ 416 h 979"/>
              <a:gd name="T28" fmla="*/ 434 w 844"/>
              <a:gd name="T29" fmla="*/ 251 h 979"/>
              <a:gd name="T30" fmla="*/ 547 w 844"/>
              <a:gd name="T31" fmla="*/ 124 h 979"/>
              <a:gd name="T32" fmla="*/ 633 w 844"/>
              <a:gd name="T33" fmla="*/ 54 h 979"/>
              <a:gd name="T34" fmla="*/ 693 w 844"/>
              <a:gd name="T35" fmla="*/ 36 h 979"/>
              <a:gd name="T36" fmla="*/ 713 w 844"/>
              <a:gd name="T37" fmla="*/ 42 h 979"/>
              <a:gd name="T38" fmla="*/ 731 w 844"/>
              <a:gd name="T39" fmla="*/ 70 h 979"/>
              <a:gd name="T40" fmla="*/ 731 w 844"/>
              <a:gd name="T41" fmla="*/ 132 h 979"/>
              <a:gd name="T42" fmla="*/ 717 w 844"/>
              <a:gd name="T43" fmla="*/ 183 h 979"/>
              <a:gd name="T44" fmla="*/ 663 w 844"/>
              <a:gd name="T45" fmla="*/ 299 h 979"/>
              <a:gd name="T46" fmla="*/ 520 w 844"/>
              <a:gd name="T47" fmla="*/ 542 h 979"/>
              <a:gd name="T48" fmla="*/ 440 w 844"/>
              <a:gd name="T49" fmla="*/ 681 h 979"/>
              <a:gd name="T50" fmla="*/ 430 w 844"/>
              <a:gd name="T51" fmla="*/ 705 h 979"/>
              <a:gd name="T52" fmla="*/ 498 w 844"/>
              <a:gd name="T53" fmla="*/ 631 h 979"/>
              <a:gd name="T54" fmla="*/ 667 w 844"/>
              <a:gd name="T55" fmla="*/ 448 h 979"/>
              <a:gd name="T56" fmla="*/ 748 w 844"/>
              <a:gd name="T57" fmla="*/ 380 h 979"/>
              <a:gd name="T58" fmla="*/ 844 w 844"/>
              <a:gd name="T59" fmla="*/ 520 h 979"/>
              <a:gd name="T60" fmla="*/ 697 w 844"/>
              <a:gd name="T61" fmla="*/ 667 h 979"/>
              <a:gd name="T62" fmla="*/ 494 w 844"/>
              <a:gd name="T63" fmla="*/ 842 h 979"/>
              <a:gd name="T64" fmla="*/ 345 w 844"/>
              <a:gd name="T65" fmla="*/ 948 h 979"/>
              <a:gd name="T66" fmla="*/ 309 w 844"/>
              <a:gd name="T67" fmla="*/ 969 h 979"/>
              <a:gd name="T68" fmla="*/ 271 w 844"/>
              <a:gd name="T69" fmla="*/ 979 h 979"/>
              <a:gd name="T70" fmla="*/ 247 w 844"/>
              <a:gd name="T71" fmla="*/ 962 h 979"/>
              <a:gd name="T72" fmla="*/ 241 w 844"/>
              <a:gd name="T73" fmla="*/ 940 h 979"/>
              <a:gd name="T74" fmla="*/ 253 w 844"/>
              <a:gd name="T75" fmla="*/ 888 h 979"/>
              <a:gd name="T76" fmla="*/ 313 w 844"/>
              <a:gd name="T77" fmla="*/ 757 h 979"/>
              <a:gd name="T78" fmla="*/ 424 w 844"/>
              <a:gd name="T79" fmla="*/ 558 h 979"/>
              <a:gd name="T80" fmla="*/ 599 w 844"/>
              <a:gd name="T81" fmla="*/ 241 h 979"/>
              <a:gd name="T82" fmla="*/ 631 w 844"/>
              <a:gd name="T83" fmla="*/ 163 h 979"/>
              <a:gd name="T84" fmla="*/ 627 w 844"/>
              <a:gd name="T85" fmla="*/ 153 h 979"/>
              <a:gd name="T86" fmla="*/ 577 w 844"/>
              <a:gd name="T87" fmla="*/ 197 h 979"/>
              <a:gd name="T88" fmla="*/ 490 w 844"/>
              <a:gd name="T89" fmla="*/ 299 h 979"/>
              <a:gd name="T90" fmla="*/ 382 w 844"/>
              <a:gd name="T91" fmla="*/ 418 h 979"/>
              <a:gd name="T92" fmla="*/ 195 w 844"/>
              <a:gd name="T93" fmla="*/ 593 h 979"/>
              <a:gd name="T94" fmla="*/ 155 w 844"/>
              <a:gd name="T95" fmla="*/ 627 h 979"/>
              <a:gd name="T96" fmla="*/ 108 w 844"/>
              <a:gd name="T97" fmla="*/ 649 h 979"/>
              <a:gd name="T98" fmla="*/ 80 w 844"/>
              <a:gd name="T99" fmla="*/ 641 h 979"/>
              <a:gd name="T100" fmla="*/ 74 w 844"/>
              <a:gd name="T101" fmla="*/ 625 h 979"/>
              <a:gd name="T102" fmla="*/ 80 w 844"/>
              <a:gd name="T103" fmla="*/ 573 h 979"/>
              <a:gd name="T104" fmla="*/ 126 w 844"/>
              <a:gd name="T105" fmla="*/ 454 h 979"/>
              <a:gd name="T106" fmla="*/ 203 w 844"/>
              <a:gd name="T107" fmla="*/ 285 h 979"/>
              <a:gd name="T108" fmla="*/ 273 w 844"/>
              <a:gd name="T109" fmla="*/ 114 h 979"/>
              <a:gd name="T110" fmla="*/ 283 w 844"/>
              <a:gd name="T111" fmla="*/ 78 h 979"/>
              <a:gd name="T112" fmla="*/ 279 w 844"/>
              <a:gd name="T113" fmla="*/ 72 h 979"/>
              <a:gd name="T114" fmla="*/ 211 w 844"/>
              <a:gd name="T115" fmla="*/ 138 h 979"/>
              <a:gd name="T116" fmla="*/ 64 w 844"/>
              <a:gd name="T117" fmla="*/ 319 h 9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4"/>
              <a:gd name="T178" fmla="*/ 0 h 979"/>
              <a:gd name="T179" fmla="*/ 844 w 844"/>
              <a:gd name="T180" fmla="*/ 979 h 9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4" h="979">
                <a:moveTo>
                  <a:pt x="0" y="366"/>
                </a:moveTo>
                <a:lnTo>
                  <a:pt x="0" y="366"/>
                </a:lnTo>
                <a:lnTo>
                  <a:pt x="64" y="277"/>
                </a:lnTo>
                <a:lnTo>
                  <a:pt x="128" y="195"/>
                </a:lnTo>
                <a:lnTo>
                  <a:pt x="163" y="150"/>
                </a:lnTo>
                <a:lnTo>
                  <a:pt x="199" y="108"/>
                </a:lnTo>
                <a:lnTo>
                  <a:pt x="233" y="70"/>
                </a:lnTo>
                <a:lnTo>
                  <a:pt x="263" y="40"/>
                </a:lnTo>
                <a:lnTo>
                  <a:pt x="291" y="16"/>
                </a:lnTo>
                <a:lnTo>
                  <a:pt x="303" y="8"/>
                </a:lnTo>
                <a:lnTo>
                  <a:pt x="313" y="2"/>
                </a:lnTo>
                <a:lnTo>
                  <a:pt x="323" y="0"/>
                </a:lnTo>
                <a:lnTo>
                  <a:pt x="329" y="2"/>
                </a:lnTo>
                <a:lnTo>
                  <a:pt x="335" y="8"/>
                </a:lnTo>
                <a:lnTo>
                  <a:pt x="337" y="16"/>
                </a:lnTo>
                <a:lnTo>
                  <a:pt x="339" y="30"/>
                </a:lnTo>
                <a:lnTo>
                  <a:pt x="337" y="48"/>
                </a:lnTo>
                <a:lnTo>
                  <a:pt x="331" y="70"/>
                </a:lnTo>
                <a:lnTo>
                  <a:pt x="325" y="98"/>
                </a:lnTo>
                <a:lnTo>
                  <a:pt x="325" y="98"/>
                </a:lnTo>
                <a:lnTo>
                  <a:pt x="315" y="128"/>
                </a:lnTo>
                <a:lnTo>
                  <a:pt x="305" y="161"/>
                </a:lnTo>
                <a:lnTo>
                  <a:pt x="277" y="229"/>
                </a:lnTo>
                <a:lnTo>
                  <a:pt x="245" y="303"/>
                </a:lnTo>
                <a:lnTo>
                  <a:pt x="211" y="378"/>
                </a:lnTo>
                <a:lnTo>
                  <a:pt x="211" y="378"/>
                </a:lnTo>
                <a:lnTo>
                  <a:pt x="171" y="462"/>
                </a:lnTo>
                <a:lnTo>
                  <a:pt x="138" y="534"/>
                </a:lnTo>
                <a:lnTo>
                  <a:pt x="118" y="587"/>
                </a:lnTo>
                <a:lnTo>
                  <a:pt x="114" y="603"/>
                </a:lnTo>
                <a:lnTo>
                  <a:pt x="112" y="607"/>
                </a:lnTo>
                <a:lnTo>
                  <a:pt x="114" y="611"/>
                </a:lnTo>
                <a:lnTo>
                  <a:pt x="114" y="611"/>
                </a:lnTo>
                <a:lnTo>
                  <a:pt x="116" y="607"/>
                </a:lnTo>
                <a:lnTo>
                  <a:pt x="126" y="599"/>
                </a:lnTo>
                <a:lnTo>
                  <a:pt x="140" y="583"/>
                </a:lnTo>
                <a:lnTo>
                  <a:pt x="165" y="561"/>
                </a:lnTo>
                <a:lnTo>
                  <a:pt x="165" y="561"/>
                </a:lnTo>
                <a:lnTo>
                  <a:pt x="197" y="528"/>
                </a:lnTo>
                <a:lnTo>
                  <a:pt x="231" y="492"/>
                </a:lnTo>
                <a:lnTo>
                  <a:pt x="265" y="454"/>
                </a:lnTo>
                <a:lnTo>
                  <a:pt x="299" y="416"/>
                </a:lnTo>
                <a:lnTo>
                  <a:pt x="368" y="333"/>
                </a:lnTo>
                <a:lnTo>
                  <a:pt x="434" y="251"/>
                </a:lnTo>
                <a:lnTo>
                  <a:pt x="434" y="251"/>
                </a:lnTo>
                <a:lnTo>
                  <a:pt x="474" y="201"/>
                </a:lnTo>
                <a:lnTo>
                  <a:pt x="512" y="159"/>
                </a:lnTo>
                <a:lnTo>
                  <a:pt x="547" y="124"/>
                </a:lnTo>
                <a:lnTo>
                  <a:pt x="577" y="94"/>
                </a:lnTo>
                <a:lnTo>
                  <a:pt x="607" y="72"/>
                </a:lnTo>
                <a:lnTo>
                  <a:pt x="633" y="54"/>
                </a:lnTo>
                <a:lnTo>
                  <a:pt x="655" y="42"/>
                </a:lnTo>
                <a:lnTo>
                  <a:pt x="675" y="36"/>
                </a:lnTo>
                <a:lnTo>
                  <a:pt x="693" y="36"/>
                </a:lnTo>
                <a:lnTo>
                  <a:pt x="699" y="36"/>
                </a:lnTo>
                <a:lnTo>
                  <a:pt x="707" y="38"/>
                </a:lnTo>
                <a:lnTo>
                  <a:pt x="713" y="42"/>
                </a:lnTo>
                <a:lnTo>
                  <a:pt x="717" y="46"/>
                </a:lnTo>
                <a:lnTo>
                  <a:pt x="727" y="56"/>
                </a:lnTo>
                <a:lnTo>
                  <a:pt x="731" y="70"/>
                </a:lnTo>
                <a:lnTo>
                  <a:pt x="735" y="88"/>
                </a:lnTo>
                <a:lnTo>
                  <a:pt x="733" y="110"/>
                </a:lnTo>
                <a:lnTo>
                  <a:pt x="731" y="132"/>
                </a:lnTo>
                <a:lnTo>
                  <a:pt x="731" y="132"/>
                </a:lnTo>
                <a:lnTo>
                  <a:pt x="725" y="157"/>
                </a:lnTo>
                <a:lnTo>
                  <a:pt x="717" y="183"/>
                </a:lnTo>
                <a:lnTo>
                  <a:pt x="705" y="211"/>
                </a:lnTo>
                <a:lnTo>
                  <a:pt x="693" y="239"/>
                </a:lnTo>
                <a:lnTo>
                  <a:pt x="663" y="299"/>
                </a:lnTo>
                <a:lnTo>
                  <a:pt x="629" y="362"/>
                </a:lnTo>
                <a:lnTo>
                  <a:pt x="555" y="484"/>
                </a:lnTo>
                <a:lnTo>
                  <a:pt x="520" y="542"/>
                </a:lnTo>
                <a:lnTo>
                  <a:pt x="490" y="597"/>
                </a:lnTo>
                <a:lnTo>
                  <a:pt x="490" y="597"/>
                </a:lnTo>
                <a:lnTo>
                  <a:pt x="440" y="681"/>
                </a:lnTo>
                <a:lnTo>
                  <a:pt x="430" y="699"/>
                </a:lnTo>
                <a:lnTo>
                  <a:pt x="430" y="705"/>
                </a:lnTo>
                <a:lnTo>
                  <a:pt x="430" y="705"/>
                </a:lnTo>
                <a:lnTo>
                  <a:pt x="438" y="701"/>
                </a:lnTo>
                <a:lnTo>
                  <a:pt x="452" y="685"/>
                </a:lnTo>
                <a:lnTo>
                  <a:pt x="498" y="631"/>
                </a:lnTo>
                <a:lnTo>
                  <a:pt x="561" y="561"/>
                </a:lnTo>
                <a:lnTo>
                  <a:pt x="631" y="482"/>
                </a:lnTo>
                <a:lnTo>
                  <a:pt x="667" y="448"/>
                </a:lnTo>
                <a:lnTo>
                  <a:pt x="701" y="416"/>
                </a:lnTo>
                <a:lnTo>
                  <a:pt x="733" y="390"/>
                </a:lnTo>
                <a:lnTo>
                  <a:pt x="748" y="380"/>
                </a:lnTo>
                <a:lnTo>
                  <a:pt x="762" y="370"/>
                </a:lnTo>
                <a:lnTo>
                  <a:pt x="844" y="520"/>
                </a:lnTo>
                <a:lnTo>
                  <a:pt x="844" y="520"/>
                </a:lnTo>
                <a:lnTo>
                  <a:pt x="804" y="563"/>
                </a:lnTo>
                <a:lnTo>
                  <a:pt x="758" y="609"/>
                </a:lnTo>
                <a:lnTo>
                  <a:pt x="697" y="667"/>
                </a:lnTo>
                <a:lnTo>
                  <a:pt x="623" y="733"/>
                </a:lnTo>
                <a:lnTo>
                  <a:pt x="538" y="804"/>
                </a:lnTo>
                <a:lnTo>
                  <a:pt x="494" y="842"/>
                </a:lnTo>
                <a:lnTo>
                  <a:pt x="446" y="878"/>
                </a:lnTo>
                <a:lnTo>
                  <a:pt x="396" y="914"/>
                </a:lnTo>
                <a:lnTo>
                  <a:pt x="345" y="948"/>
                </a:lnTo>
                <a:lnTo>
                  <a:pt x="345" y="948"/>
                </a:lnTo>
                <a:lnTo>
                  <a:pt x="327" y="960"/>
                </a:lnTo>
                <a:lnTo>
                  <a:pt x="309" y="969"/>
                </a:lnTo>
                <a:lnTo>
                  <a:pt x="295" y="975"/>
                </a:lnTo>
                <a:lnTo>
                  <a:pt x="281" y="979"/>
                </a:lnTo>
                <a:lnTo>
                  <a:pt x="271" y="979"/>
                </a:lnTo>
                <a:lnTo>
                  <a:pt x="261" y="977"/>
                </a:lnTo>
                <a:lnTo>
                  <a:pt x="253" y="971"/>
                </a:lnTo>
                <a:lnTo>
                  <a:pt x="247" y="962"/>
                </a:lnTo>
                <a:lnTo>
                  <a:pt x="247" y="962"/>
                </a:lnTo>
                <a:lnTo>
                  <a:pt x="243" y="954"/>
                </a:lnTo>
                <a:lnTo>
                  <a:pt x="241" y="940"/>
                </a:lnTo>
                <a:lnTo>
                  <a:pt x="243" y="926"/>
                </a:lnTo>
                <a:lnTo>
                  <a:pt x="247" y="908"/>
                </a:lnTo>
                <a:lnTo>
                  <a:pt x="253" y="888"/>
                </a:lnTo>
                <a:lnTo>
                  <a:pt x="261" y="866"/>
                </a:lnTo>
                <a:lnTo>
                  <a:pt x="283" y="816"/>
                </a:lnTo>
                <a:lnTo>
                  <a:pt x="313" y="757"/>
                </a:lnTo>
                <a:lnTo>
                  <a:pt x="347" y="695"/>
                </a:lnTo>
                <a:lnTo>
                  <a:pt x="424" y="558"/>
                </a:lnTo>
                <a:lnTo>
                  <a:pt x="424" y="558"/>
                </a:lnTo>
                <a:lnTo>
                  <a:pt x="530" y="372"/>
                </a:lnTo>
                <a:lnTo>
                  <a:pt x="579" y="281"/>
                </a:lnTo>
                <a:lnTo>
                  <a:pt x="599" y="241"/>
                </a:lnTo>
                <a:lnTo>
                  <a:pt x="615" y="207"/>
                </a:lnTo>
                <a:lnTo>
                  <a:pt x="627" y="181"/>
                </a:lnTo>
                <a:lnTo>
                  <a:pt x="631" y="163"/>
                </a:lnTo>
                <a:lnTo>
                  <a:pt x="633" y="157"/>
                </a:lnTo>
                <a:lnTo>
                  <a:pt x="631" y="153"/>
                </a:lnTo>
                <a:lnTo>
                  <a:pt x="627" y="153"/>
                </a:lnTo>
                <a:lnTo>
                  <a:pt x="621" y="155"/>
                </a:lnTo>
                <a:lnTo>
                  <a:pt x="603" y="169"/>
                </a:lnTo>
                <a:lnTo>
                  <a:pt x="577" y="197"/>
                </a:lnTo>
                <a:lnTo>
                  <a:pt x="538" y="241"/>
                </a:lnTo>
                <a:lnTo>
                  <a:pt x="490" y="299"/>
                </a:lnTo>
                <a:lnTo>
                  <a:pt x="490" y="299"/>
                </a:lnTo>
                <a:lnTo>
                  <a:pt x="456" y="339"/>
                </a:lnTo>
                <a:lnTo>
                  <a:pt x="420" y="380"/>
                </a:lnTo>
                <a:lnTo>
                  <a:pt x="382" y="418"/>
                </a:lnTo>
                <a:lnTo>
                  <a:pt x="343" y="456"/>
                </a:lnTo>
                <a:lnTo>
                  <a:pt x="265" y="528"/>
                </a:lnTo>
                <a:lnTo>
                  <a:pt x="195" y="593"/>
                </a:lnTo>
                <a:lnTo>
                  <a:pt x="195" y="593"/>
                </a:lnTo>
                <a:lnTo>
                  <a:pt x="173" y="613"/>
                </a:lnTo>
                <a:lnTo>
                  <a:pt x="155" y="627"/>
                </a:lnTo>
                <a:lnTo>
                  <a:pt x="136" y="637"/>
                </a:lnTo>
                <a:lnTo>
                  <a:pt x="122" y="645"/>
                </a:lnTo>
                <a:lnTo>
                  <a:pt x="108" y="649"/>
                </a:lnTo>
                <a:lnTo>
                  <a:pt x="98" y="649"/>
                </a:lnTo>
                <a:lnTo>
                  <a:pt x="88" y="647"/>
                </a:lnTo>
                <a:lnTo>
                  <a:pt x="80" y="641"/>
                </a:lnTo>
                <a:lnTo>
                  <a:pt x="80" y="641"/>
                </a:lnTo>
                <a:lnTo>
                  <a:pt x="76" y="633"/>
                </a:lnTo>
                <a:lnTo>
                  <a:pt x="74" y="625"/>
                </a:lnTo>
                <a:lnTo>
                  <a:pt x="74" y="615"/>
                </a:lnTo>
                <a:lnTo>
                  <a:pt x="74" y="603"/>
                </a:lnTo>
                <a:lnTo>
                  <a:pt x="80" y="573"/>
                </a:lnTo>
                <a:lnTo>
                  <a:pt x="92" y="538"/>
                </a:lnTo>
                <a:lnTo>
                  <a:pt x="108" y="498"/>
                </a:lnTo>
                <a:lnTo>
                  <a:pt x="126" y="454"/>
                </a:lnTo>
                <a:lnTo>
                  <a:pt x="169" y="358"/>
                </a:lnTo>
                <a:lnTo>
                  <a:pt x="169" y="358"/>
                </a:lnTo>
                <a:lnTo>
                  <a:pt x="203" y="285"/>
                </a:lnTo>
                <a:lnTo>
                  <a:pt x="235" y="213"/>
                </a:lnTo>
                <a:lnTo>
                  <a:pt x="263" y="144"/>
                </a:lnTo>
                <a:lnTo>
                  <a:pt x="273" y="114"/>
                </a:lnTo>
                <a:lnTo>
                  <a:pt x="281" y="86"/>
                </a:lnTo>
                <a:lnTo>
                  <a:pt x="281" y="86"/>
                </a:lnTo>
                <a:lnTo>
                  <a:pt x="283" y="78"/>
                </a:lnTo>
                <a:lnTo>
                  <a:pt x="283" y="74"/>
                </a:lnTo>
                <a:lnTo>
                  <a:pt x="281" y="72"/>
                </a:lnTo>
                <a:lnTo>
                  <a:pt x="279" y="72"/>
                </a:lnTo>
                <a:lnTo>
                  <a:pt x="267" y="78"/>
                </a:lnTo>
                <a:lnTo>
                  <a:pt x="253" y="92"/>
                </a:lnTo>
                <a:lnTo>
                  <a:pt x="211" y="138"/>
                </a:lnTo>
                <a:lnTo>
                  <a:pt x="161" y="197"/>
                </a:lnTo>
                <a:lnTo>
                  <a:pt x="108" y="261"/>
                </a:lnTo>
                <a:lnTo>
                  <a:pt x="64" y="319"/>
                </a:lnTo>
                <a:lnTo>
                  <a:pt x="18" y="380"/>
                </a:lnTo>
                <a:lnTo>
                  <a:pt x="0" y="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3" name="Freeform 8"/>
          <p:cNvSpPr>
            <a:spLocks noEditPoints="1" noChangeArrowheads="1"/>
          </p:cNvSpPr>
          <p:nvPr/>
        </p:nvSpPr>
        <p:spPr bwMode="auto">
          <a:xfrm>
            <a:off x="4419600" y="4359275"/>
            <a:ext cx="307975" cy="307975"/>
          </a:xfrm>
          <a:custGeom>
            <a:avLst/>
            <a:gdLst>
              <a:gd name="T0" fmla="*/ 520 w 953"/>
              <a:gd name="T1" fmla="*/ 24 h 950"/>
              <a:gd name="T2" fmla="*/ 603 w 953"/>
              <a:gd name="T3" fmla="*/ 64 h 950"/>
              <a:gd name="T4" fmla="*/ 611 w 953"/>
              <a:gd name="T5" fmla="*/ 116 h 950"/>
              <a:gd name="T6" fmla="*/ 520 w 953"/>
              <a:gd name="T7" fmla="*/ 167 h 950"/>
              <a:gd name="T8" fmla="*/ 309 w 953"/>
              <a:gd name="T9" fmla="*/ 191 h 950"/>
              <a:gd name="T10" fmla="*/ 76 w 953"/>
              <a:gd name="T11" fmla="*/ 161 h 950"/>
              <a:gd name="T12" fmla="*/ 2 w 953"/>
              <a:gd name="T13" fmla="*/ 106 h 950"/>
              <a:gd name="T14" fmla="*/ 26 w 953"/>
              <a:gd name="T15" fmla="*/ 54 h 950"/>
              <a:gd name="T16" fmla="*/ 142 w 953"/>
              <a:gd name="T17" fmla="*/ 14 h 950"/>
              <a:gd name="T18" fmla="*/ 643 w 953"/>
              <a:gd name="T19" fmla="*/ 213 h 950"/>
              <a:gd name="T20" fmla="*/ 876 w 953"/>
              <a:gd name="T21" fmla="*/ 243 h 950"/>
              <a:gd name="T22" fmla="*/ 951 w 953"/>
              <a:gd name="T23" fmla="*/ 297 h 950"/>
              <a:gd name="T24" fmla="*/ 926 w 953"/>
              <a:gd name="T25" fmla="*/ 350 h 950"/>
              <a:gd name="T26" fmla="*/ 810 w 953"/>
              <a:gd name="T27" fmla="*/ 390 h 950"/>
              <a:gd name="T28" fmla="*/ 528 w 953"/>
              <a:gd name="T29" fmla="*/ 398 h 950"/>
              <a:gd name="T30" fmla="*/ 376 w 953"/>
              <a:gd name="T31" fmla="*/ 358 h 950"/>
              <a:gd name="T32" fmla="*/ 333 w 953"/>
              <a:gd name="T33" fmla="*/ 307 h 950"/>
              <a:gd name="T34" fmla="*/ 392 w 953"/>
              <a:gd name="T35" fmla="*/ 249 h 950"/>
              <a:gd name="T36" fmla="*/ 583 w 953"/>
              <a:gd name="T37" fmla="*/ 215 h 950"/>
              <a:gd name="T38" fmla="*/ 884 w 953"/>
              <a:gd name="T39" fmla="*/ 398 h 950"/>
              <a:gd name="T40" fmla="*/ 852 w 953"/>
              <a:gd name="T41" fmla="*/ 635 h 950"/>
              <a:gd name="T42" fmla="*/ 810 w 953"/>
              <a:gd name="T43" fmla="*/ 683 h 950"/>
              <a:gd name="T44" fmla="*/ 762 w 953"/>
              <a:gd name="T45" fmla="*/ 633 h 950"/>
              <a:gd name="T46" fmla="*/ 719 w 953"/>
              <a:gd name="T47" fmla="*/ 522 h 950"/>
              <a:gd name="T48" fmla="*/ 661 w 953"/>
              <a:gd name="T49" fmla="*/ 567 h 950"/>
              <a:gd name="T50" fmla="*/ 557 w 953"/>
              <a:gd name="T51" fmla="*/ 599 h 950"/>
              <a:gd name="T52" fmla="*/ 516 w 953"/>
              <a:gd name="T53" fmla="*/ 569 h 950"/>
              <a:gd name="T54" fmla="*/ 482 w 953"/>
              <a:gd name="T55" fmla="*/ 418 h 950"/>
              <a:gd name="T56" fmla="*/ 382 w 953"/>
              <a:gd name="T57" fmla="*/ 874 h 950"/>
              <a:gd name="T58" fmla="*/ 414 w 953"/>
              <a:gd name="T59" fmla="*/ 910 h 950"/>
              <a:gd name="T60" fmla="*/ 649 w 953"/>
              <a:gd name="T61" fmla="*/ 950 h 950"/>
              <a:gd name="T62" fmla="*/ 870 w 953"/>
              <a:gd name="T63" fmla="*/ 916 h 950"/>
              <a:gd name="T64" fmla="*/ 916 w 953"/>
              <a:gd name="T65" fmla="*/ 874 h 950"/>
              <a:gd name="T66" fmla="*/ 756 w 953"/>
              <a:gd name="T67" fmla="*/ 253 h 950"/>
              <a:gd name="T68" fmla="*/ 484 w 953"/>
              <a:gd name="T69" fmla="*/ 261 h 950"/>
              <a:gd name="T70" fmla="*/ 374 w 953"/>
              <a:gd name="T71" fmla="*/ 297 h 950"/>
              <a:gd name="T72" fmla="*/ 380 w 953"/>
              <a:gd name="T73" fmla="*/ 321 h 950"/>
              <a:gd name="T74" fmla="*/ 532 w 953"/>
              <a:gd name="T75" fmla="*/ 362 h 950"/>
              <a:gd name="T76" fmla="*/ 804 w 953"/>
              <a:gd name="T77" fmla="*/ 356 h 950"/>
              <a:gd name="T78" fmla="*/ 912 w 953"/>
              <a:gd name="T79" fmla="*/ 317 h 950"/>
              <a:gd name="T80" fmla="*/ 906 w 953"/>
              <a:gd name="T81" fmla="*/ 293 h 950"/>
              <a:gd name="T82" fmla="*/ 335 w 953"/>
              <a:gd name="T83" fmla="*/ 388 h 950"/>
              <a:gd name="T84" fmla="*/ 293 w 953"/>
              <a:gd name="T85" fmla="*/ 331 h 950"/>
              <a:gd name="T86" fmla="*/ 299 w 953"/>
              <a:gd name="T87" fmla="*/ 265 h 950"/>
              <a:gd name="T88" fmla="*/ 354 w 953"/>
              <a:gd name="T89" fmla="*/ 219 h 950"/>
              <a:gd name="T90" fmla="*/ 98 w 953"/>
              <a:gd name="T91" fmla="*/ 195 h 950"/>
              <a:gd name="T92" fmla="*/ 48 w 953"/>
              <a:gd name="T93" fmla="*/ 669 h 950"/>
              <a:gd name="T94" fmla="*/ 124 w 953"/>
              <a:gd name="T95" fmla="*/ 715 h 950"/>
              <a:gd name="T96" fmla="*/ 335 w 953"/>
              <a:gd name="T97" fmla="*/ 739 h 950"/>
              <a:gd name="T98" fmla="*/ 368 w 953"/>
              <a:gd name="T99" fmla="*/ 36 h 950"/>
              <a:gd name="T100" fmla="*/ 106 w 953"/>
              <a:gd name="T101" fmla="*/ 58 h 950"/>
              <a:gd name="T102" fmla="*/ 36 w 953"/>
              <a:gd name="T103" fmla="*/ 90 h 950"/>
              <a:gd name="T104" fmla="*/ 54 w 953"/>
              <a:gd name="T105" fmla="*/ 114 h 950"/>
              <a:gd name="T106" fmla="*/ 251 w 953"/>
              <a:gd name="T107" fmla="*/ 155 h 950"/>
              <a:gd name="T108" fmla="*/ 510 w 953"/>
              <a:gd name="T109" fmla="*/ 134 h 950"/>
              <a:gd name="T110" fmla="*/ 583 w 953"/>
              <a:gd name="T111" fmla="*/ 100 h 950"/>
              <a:gd name="T112" fmla="*/ 565 w 953"/>
              <a:gd name="T113" fmla="*/ 76 h 9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3"/>
              <a:gd name="T172" fmla="*/ 0 h 950"/>
              <a:gd name="T173" fmla="*/ 953 w 953"/>
              <a:gd name="T174" fmla="*/ 950 h 9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3" h="950">
                <a:moveTo>
                  <a:pt x="309" y="0"/>
                </a:moveTo>
                <a:lnTo>
                  <a:pt x="309" y="0"/>
                </a:lnTo>
                <a:lnTo>
                  <a:pt x="370" y="2"/>
                </a:lnTo>
                <a:lnTo>
                  <a:pt x="424" y="6"/>
                </a:lnTo>
                <a:lnTo>
                  <a:pt x="476" y="14"/>
                </a:lnTo>
                <a:lnTo>
                  <a:pt x="520" y="24"/>
                </a:lnTo>
                <a:lnTo>
                  <a:pt x="520" y="24"/>
                </a:lnTo>
                <a:lnTo>
                  <a:pt x="542" y="30"/>
                </a:lnTo>
                <a:lnTo>
                  <a:pt x="561" y="38"/>
                </a:lnTo>
                <a:lnTo>
                  <a:pt x="579" y="46"/>
                </a:lnTo>
                <a:lnTo>
                  <a:pt x="593" y="54"/>
                </a:lnTo>
                <a:lnTo>
                  <a:pt x="603" y="64"/>
                </a:lnTo>
                <a:lnTo>
                  <a:pt x="611" y="74"/>
                </a:lnTo>
                <a:lnTo>
                  <a:pt x="617" y="84"/>
                </a:lnTo>
                <a:lnTo>
                  <a:pt x="619" y="96"/>
                </a:lnTo>
                <a:lnTo>
                  <a:pt x="619" y="96"/>
                </a:lnTo>
                <a:lnTo>
                  <a:pt x="617" y="106"/>
                </a:lnTo>
                <a:lnTo>
                  <a:pt x="611" y="116"/>
                </a:lnTo>
                <a:lnTo>
                  <a:pt x="603" y="126"/>
                </a:lnTo>
                <a:lnTo>
                  <a:pt x="593" y="136"/>
                </a:lnTo>
                <a:lnTo>
                  <a:pt x="579" y="147"/>
                </a:lnTo>
                <a:lnTo>
                  <a:pt x="561" y="155"/>
                </a:lnTo>
                <a:lnTo>
                  <a:pt x="542" y="161"/>
                </a:lnTo>
                <a:lnTo>
                  <a:pt x="520" y="167"/>
                </a:lnTo>
                <a:lnTo>
                  <a:pt x="520" y="167"/>
                </a:lnTo>
                <a:lnTo>
                  <a:pt x="476" y="177"/>
                </a:lnTo>
                <a:lnTo>
                  <a:pt x="424" y="185"/>
                </a:lnTo>
                <a:lnTo>
                  <a:pt x="370" y="189"/>
                </a:lnTo>
                <a:lnTo>
                  <a:pt x="309" y="191"/>
                </a:lnTo>
                <a:lnTo>
                  <a:pt x="309" y="191"/>
                </a:lnTo>
                <a:lnTo>
                  <a:pt x="249" y="189"/>
                </a:lnTo>
                <a:lnTo>
                  <a:pt x="193" y="185"/>
                </a:lnTo>
                <a:lnTo>
                  <a:pt x="142" y="177"/>
                </a:lnTo>
                <a:lnTo>
                  <a:pt x="98" y="167"/>
                </a:lnTo>
                <a:lnTo>
                  <a:pt x="98" y="167"/>
                </a:lnTo>
                <a:lnTo>
                  <a:pt x="76" y="161"/>
                </a:lnTo>
                <a:lnTo>
                  <a:pt x="56" y="155"/>
                </a:lnTo>
                <a:lnTo>
                  <a:pt x="40" y="147"/>
                </a:lnTo>
                <a:lnTo>
                  <a:pt x="26" y="136"/>
                </a:lnTo>
                <a:lnTo>
                  <a:pt x="14" y="126"/>
                </a:lnTo>
                <a:lnTo>
                  <a:pt x="6" y="116"/>
                </a:lnTo>
                <a:lnTo>
                  <a:pt x="2" y="106"/>
                </a:lnTo>
                <a:lnTo>
                  <a:pt x="0" y="96"/>
                </a:lnTo>
                <a:lnTo>
                  <a:pt x="0" y="96"/>
                </a:lnTo>
                <a:lnTo>
                  <a:pt x="2" y="84"/>
                </a:lnTo>
                <a:lnTo>
                  <a:pt x="6" y="74"/>
                </a:lnTo>
                <a:lnTo>
                  <a:pt x="14" y="64"/>
                </a:lnTo>
                <a:lnTo>
                  <a:pt x="26" y="54"/>
                </a:lnTo>
                <a:lnTo>
                  <a:pt x="40" y="46"/>
                </a:lnTo>
                <a:lnTo>
                  <a:pt x="56" y="38"/>
                </a:lnTo>
                <a:lnTo>
                  <a:pt x="76" y="30"/>
                </a:lnTo>
                <a:lnTo>
                  <a:pt x="98" y="24"/>
                </a:lnTo>
                <a:lnTo>
                  <a:pt x="98" y="24"/>
                </a:lnTo>
                <a:lnTo>
                  <a:pt x="142" y="14"/>
                </a:lnTo>
                <a:lnTo>
                  <a:pt x="193" y="6"/>
                </a:lnTo>
                <a:lnTo>
                  <a:pt x="249" y="2"/>
                </a:lnTo>
                <a:lnTo>
                  <a:pt x="309" y="0"/>
                </a:lnTo>
                <a:lnTo>
                  <a:pt x="309" y="0"/>
                </a:lnTo>
                <a:close/>
                <a:moveTo>
                  <a:pt x="643" y="213"/>
                </a:moveTo>
                <a:lnTo>
                  <a:pt x="643" y="213"/>
                </a:lnTo>
                <a:lnTo>
                  <a:pt x="703" y="215"/>
                </a:lnTo>
                <a:lnTo>
                  <a:pt x="760" y="219"/>
                </a:lnTo>
                <a:lnTo>
                  <a:pt x="810" y="227"/>
                </a:lnTo>
                <a:lnTo>
                  <a:pt x="854" y="235"/>
                </a:lnTo>
                <a:lnTo>
                  <a:pt x="854" y="235"/>
                </a:lnTo>
                <a:lnTo>
                  <a:pt x="876" y="243"/>
                </a:lnTo>
                <a:lnTo>
                  <a:pt x="896" y="249"/>
                </a:lnTo>
                <a:lnTo>
                  <a:pt x="912" y="257"/>
                </a:lnTo>
                <a:lnTo>
                  <a:pt x="926" y="267"/>
                </a:lnTo>
                <a:lnTo>
                  <a:pt x="938" y="275"/>
                </a:lnTo>
                <a:lnTo>
                  <a:pt x="947" y="285"/>
                </a:lnTo>
                <a:lnTo>
                  <a:pt x="951" y="297"/>
                </a:lnTo>
                <a:lnTo>
                  <a:pt x="953" y="307"/>
                </a:lnTo>
                <a:lnTo>
                  <a:pt x="953" y="307"/>
                </a:lnTo>
                <a:lnTo>
                  <a:pt x="951" y="319"/>
                </a:lnTo>
                <a:lnTo>
                  <a:pt x="947" y="329"/>
                </a:lnTo>
                <a:lnTo>
                  <a:pt x="938" y="339"/>
                </a:lnTo>
                <a:lnTo>
                  <a:pt x="926" y="350"/>
                </a:lnTo>
                <a:lnTo>
                  <a:pt x="912" y="358"/>
                </a:lnTo>
                <a:lnTo>
                  <a:pt x="896" y="366"/>
                </a:lnTo>
                <a:lnTo>
                  <a:pt x="876" y="374"/>
                </a:lnTo>
                <a:lnTo>
                  <a:pt x="854" y="380"/>
                </a:lnTo>
                <a:lnTo>
                  <a:pt x="854" y="380"/>
                </a:lnTo>
                <a:lnTo>
                  <a:pt x="810" y="390"/>
                </a:lnTo>
                <a:lnTo>
                  <a:pt x="760" y="398"/>
                </a:lnTo>
                <a:lnTo>
                  <a:pt x="703" y="402"/>
                </a:lnTo>
                <a:lnTo>
                  <a:pt x="643" y="404"/>
                </a:lnTo>
                <a:lnTo>
                  <a:pt x="643" y="404"/>
                </a:lnTo>
                <a:lnTo>
                  <a:pt x="583" y="402"/>
                </a:lnTo>
                <a:lnTo>
                  <a:pt x="528" y="398"/>
                </a:lnTo>
                <a:lnTo>
                  <a:pt x="476" y="390"/>
                </a:lnTo>
                <a:lnTo>
                  <a:pt x="432" y="380"/>
                </a:lnTo>
                <a:lnTo>
                  <a:pt x="432" y="380"/>
                </a:lnTo>
                <a:lnTo>
                  <a:pt x="412" y="374"/>
                </a:lnTo>
                <a:lnTo>
                  <a:pt x="392" y="366"/>
                </a:lnTo>
                <a:lnTo>
                  <a:pt x="376" y="358"/>
                </a:lnTo>
                <a:lnTo>
                  <a:pt x="362" y="350"/>
                </a:lnTo>
                <a:lnTo>
                  <a:pt x="350" y="339"/>
                </a:lnTo>
                <a:lnTo>
                  <a:pt x="341" y="329"/>
                </a:lnTo>
                <a:lnTo>
                  <a:pt x="335" y="319"/>
                </a:lnTo>
                <a:lnTo>
                  <a:pt x="333" y="307"/>
                </a:lnTo>
                <a:lnTo>
                  <a:pt x="333" y="307"/>
                </a:lnTo>
                <a:lnTo>
                  <a:pt x="335" y="297"/>
                </a:lnTo>
                <a:lnTo>
                  <a:pt x="341" y="285"/>
                </a:lnTo>
                <a:lnTo>
                  <a:pt x="350" y="275"/>
                </a:lnTo>
                <a:lnTo>
                  <a:pt x="362" y="267"/>
                </a:lnTo>
                <a:lnTo>
                  <a:pt x="376" y="257"/>
                </a:lnTo>
                <a:lnTo>
                  <a:pt x="392" y="249"/>
                </a:lnTo>
                <a:lnTo>
                  <a:pt x="412" y="243"/>
                </a:lnTo>
                <a:lnTo>
                  <a:pt x="432" y="235"/>
                </a:lnTo>
                <a:lnTo>
                  <a:pt x="432" y="235"/>
                </a:lnTo>
                <a:lnTo>
                  <a:pt x="476" y="227"/>
                </a:lnTo>
                <a:lnTo>
                  <a:pt x="528" y="219"/>
                </a:lnTo>
                <a:lnTo>
                  <a:pt x="583" y="215"/>
                </a:lnTo>
                <a:lnTo>
                  <a:pt x="643" y="213"/>
                </a:lnTo>
                <a:lnTo>
                  <a:pt x="643" y="213"/>
                </a:lnTo>
                <a:close/>
                <a:moveTo>
                  <a:pt x="916" y="384"/>
                </a:moveTo>
                <a:lnTo>
                  <a:pt x="916" y="384"/>
                </a:lnTo>
                <a:lnTo>
                  <a:pt x="900" y="392"/>
                </a:lnTo>
                <a:lnTo>
                  <a:pt x="884" y="398"/>
                </a:lnTo>
                <a:lnTo>
                  <a:pt x="884" y="398"/>
                </a:lnTo>
                <a:lnTo>
                  <a:pt x="878" y="476"/>
                </a:lnTo>
                <a:lnTo>
                  <a:pt x="874" y="522"/>
                </a:lnTo>
                <a:lnTo>
                  <a:pt x="868" y="571"/>
                </a:lnTo>
                <a:lnTo>
                  <a:pt x="858" y="617"/>
                </a:lnTo>
                <a:lnTo>
                  <a:pt x="852" y="635"/>
                </a:lnTo>
                <a:lnTo>
                  <a:pt x="846" y="653"/>
                </a:lnTo>
                <a:lnTo>
                  <a:pt x="838" y="665"/>
                </a:lnTo>
                <a:lnTo>
                  <a:pt x="830" y="675"/>
                </a:lnTo>
                <a:lnTo>
                  <a:pt x="820" y="681"/>
                </a:lnTo>
                <a:lnTo>
                  <a:pt x="816" y="683"/>
                </a:lnTo>
                <a:lnTo>
                  <a:pt x="810" y="683"/>
                </a:lnTo>
                <a:lnTo>
                  <a:pt x="810" y="683"/>
                </a:lnTo>
                <a:lnTo>
                  <a:pt x="798" y="679"/>
                </a:lnTo>
                <a:lnTo>
                  <a:pt x="788" y="671"/>
                </a:lnTo>
                <a:lnTo>
                  <a:pt x="778" y="661"/>
                </a:lnTo>
                <a:lnTo>
                  <a:pt x="770" y="647"/>
                </a:lnTo>
                <a:lnTo>
                  <a:pt x="762" y="633"/>
                </a:lnTo>
                <a:lnTo>
                  <a:pt x="756" y="617"/>
                </a:lnTo>
                <a:lnTo>
                  <a:pt x="746" y="583"/>
                </a:lnTo>
                <a:lnTo>
                  <a:pt x="735" y="553"/>
                </a:lnTo>
                <a:lnTo>
                  <a:pt x="731" y="540"/>
                </a:lnTo>
                <a:lnTo>
                  <a:pt x="725" y="530"/>
                </a:lnTo>
                <a:lnTo>
                  <a:pt x="719" y="522"/>
                </a:lnTo>
                <a:lnTo>
                  <a:pt x="713" y="520"/>
                </a:lnTo>
                <a:lnTo>
                  <a:pt x="707" y="522"/>
                </a:lnTo>
                <a:lnTo>
                  <a:pt x="699" y="528"/>
                </a:lnTo>
                <a:lnTo>
                  <a:pt x="699" y="528"/>
                </a:lnTo>
                <a:lnTo>
                  <a:pt x="681" y="549"/>
                </a:lnTo>
                <a:lnTo>
                  <a:pt x="661" y="567"/>
                </a:lnTo>
                <a:lnTo>
                  <a:pt x="637" y="581"/>
                </a:lnTo>
                <a:lnTo>
                  <a:pt x="613" y="593"/>
                </a:lnTo>
                <a:lnTo>
                  <a:pt x="589" y="599"/>
                </a:lnTo>
                <a:lnTo>
                  <a:pt x="579" y="601"/>
                </a:lnTo>
                <a:lnTo>
                  <a:pt x="567" y="601"/>
                </a:lnTo>
                <a:lnTo>
                  <a:pt x="557" y="599"/>
                </a:lnTo>
                <a:lnTo>
                  <a:pt x="547" y="597"/>
                </a:lnTo>
                <a:lnTo>
                  <a:pt x="536" y="593"/>
                </a:lnTo>
                <a:lnTo>
                  <a:pt x="528" y="585"/>
                </a:lnTo>
                <a:lnTo>
                  <a:pt x="528" y="585"/>
                </a:lnTo>
                <a:lnTo>
                  <a:pt x="522" y="579"/>
                </a:lnTo>
                <a:lnTo>
                  <a:pt x="516" y="569"/>
                </a:lnTo>
                <a:lnTo>
                  <a:pt x="506" y="546"/>
                </a:lnTo>
                <a:lnTo>
                  <a:pt x="498" y="522"/>
                </a:lnTo>
                <a:lnTo>
                  <a:pt x="492" y="494"/>
                </a:lnTo>
                <a:lnTo>
                  <a:pt x="488" y="470"/>
                </a:lnTo>
                <a:lnTo>
                  <a:pt x="484" y="448"/>
                </a:lnTo>
                <a:lnTo>
                  <a:pt x="482" y="418"/>
                </a:lnTo>
                <a:lnTo>
                  <a:pt x="482" y="418"/>
                </a:lnTo>
                <a:lnTo>
                  <a:pt x="432" y="408"/>
                </a:lnTo>
                <a:lnTo>
                  <a:pt x="432" y="408"/>
                </a:lnTo>
                <a:lnTo>
                  <a:pt x="406" y="400"/>
                </a:lnTo>
                <a:lnTo>
                  <a:pt x="382" y="390"/>
                </a:lnTo>
                <a:lnTo>
                  <a:pt x="382" y="874"/>
                </a:lnTo>
                <a:lnTo>
                  <a:pt x="382" y="874"/>
                </a:lnTo>
                <a:lnTo>
                  <a:pt x="382" y="882"/>
                </a:lnTo>
                <a:lnTo>
                  <a:pt x="386" y="888"/>
                </a:lnTo>
                <a:lnTo>
                  <a:pt x="394" y="896"/>
                </a:lnTo>
                <a:lnTo>
                  <a:pt x="402" y="904"/>
                </a:lnTo>
                <a:lnTo>
                  <a:pt x="414" y="910"/>
                </a:lnTo>
                <a:lnTo>
                  <a:pt x="426" y="916"/>
                </a:lnTo>
                <a:lnTo>
                  <a:pt x="460" y="928"/>
                </a:lnTo>
                <a:lnTo>
                  <a:pt x="498" y="938"/>
                </a:lnTo>
                <a:lnTo>
                  <a:pt x="545" y="944"/>
                </a:lnTo>
                <a:lnTo>
                  <a:pt x="595" y="950"/>
                </a:lnTo>
                <a:lnTo>
                  <a:pt x="649" y="950"/>
                </a:lnTo>
                <a:lnTo>
                  <a:pt x="649" y="950"/>
                </a:lnTo>
                <a:lnTo>
                  <a:pt x="703" y="950"/>
                </a:lnTo>
                <a:lnTo>
                  <a:pt x="754" y="944"/>
                </a:lnTo>
                <a:lnTo>
                  <a:pt x="798" y="938"/>
                </a:lnTo>
                <a:lnTo>
                  <a:pt x="838" y="928"/>
                </a:lnTo>
                <a:lnTo>
                  <a:pt x="870" y="916"/>
                </a:lnTo>
                <a:lnTo>
                  <a:pt x="884" y="910"/>
                </a:lnTo>
                <a:lnTo>
                  <a:pt x="896" y="904"/>
                </a:lnTo>
                <a:lnTo>
                  <a:pt x="904" y="896"/>
                </a:lnTo>
                <a:lnTo>
                  <a:pt x="910" y="888"/>
                </a:lnTo>
                <a:lnTo>
                  <a:pt x="914" y="882"/>
                </a:lnTo>
                <a:lnTo>
                  <a:pt x="916" y="874"/>
                </a:lnTo>
                <a:lnTo>
                  <a:pt x="916" y="384"/>
                </a:lnTo>
                <a:lnTo>
                  <a:pt x="916" y="384"/>
                </a:lnTo>
                <a:close/>
                <a:moveTo>
                  <a:pt x="846" y="269"/>
                </a:moveTo>
                <a:lnTo>
                  <a:pt x="846" y="269"/>
                </a:lnTo>
                <a:lnTo>
                  <a:pt x="804" y="261"/>
                </a:lnTo>
                <a:lnTo>
                  <a:pt x="756" y="253"/>
                </a:lnTo>
                <a:lnTo>
                  <a:pt x="701" y="249"/>
                </a:lnTo>
                <a:lnTo>
                  <a:pt x="643" y="247"/>
                </a:lnTo>
                <a:lnTo>
                  <a:pt x="643" y="247"/>
                </a:lnTo>
                <a:lnTo>
                  <a:pt x="587" y="249"/>
                </a:lnTo>
                <a:lnTo>
                  <a:pt x="532" y="253"/>
                </a:lnTo>
                <a:lnTo>
                  <a:pt x="484" y="261"/>
                </a:lnTo>
                <a:lnTo>
                  <a:pt x="442" y="269"/>
                </a:lnTo>
                <a:lnTo>
                  <a:pt x="442" y="269"/>
                </a:lnTo>
                <a:lnTo>
                  <a:pt x="412" y="279"/>
                </a:lnTo>
                <a:lnTo>
                  <a:pt x="388" y="289"/>
                </a:lnTo>
                <a:lnTo>
                  <a:pt x="380" y="293"/>
                </a:lnTo>
                <a:lnTo>
                  <a:pt x="374" y="297"/>
                </a:lnTo>
                <a:lnTo>
                  <a:pt x="370" y="303"/>
                </a:lnTo>
                <a:lnTo>
                  <a:pt x="370" y="307"/>
                </a:lnTo>
                <a:lnTo>
                  <a:pt x="370" y="307"/>
                </a:lnTo>
                <a:lnTo>
                  <a:pt x="370" y="313"/>
                </a:lnTo>
                <a:lnTo>
                  <a:pt x="374" y="317"/>
                </a:lnTo>
                <a:lnTo>
                  <a:pt x="380" y="321"/>
                </a:lnTo>
                <a:lnTo>
                  <a:pt x="388" y="327"/>
                </a:lnTo>
                <a:lnTo>
                  <a:pt x="412" y="337"/>
                </a:lnTo>
                <a:lnTo>
                  <a:pt x="442" y="346"/>
                </a:lnTo>
                <a:lnTo>
                  <a:pt x="442" y="346"/>
                </a:lnTo>
                <a:lnTo>
                  <a:pt x="484" y="356"/>
                </a:lnTo>
                <a:lnTo>
                  <a:pt x="532" y="362"/>
                </a:lnTo>
                <a:lnTo>
                  <a:pt x="587" y="368"/>
                </a:lnTo>
                <a:lnTo>
                  <a:pt x="643" y="368"/>
                </a:lnTo>
                <a:lnTo>
                  <a:pt x="643" y="368"/>
                </a:lnTo>
                <a:lnTo>
                  <a:pt x="701" y="368"/>
                </a:lnTo>
                <a:lnTo>
                  <a:pt x="756" y="362"/>
                </a:lnTo>
                <a:lnTo>
                  <a:pt x="804" y="356"/>
                </a:lnTo>
                <a:lnTo>
                  <a:pt x="846" y="346"/>
                </a:lnTo>
                <a:lnTo>
                  <a:pt x="846" y="346"/>
                </a:lnTo>
                <a:lnTo>
                  <a:pt x="876" y="337"/>
                </a:lnTo>
                <a:lnTo>
                  <a:pt x="898" y="327"/>
                </a:lnTo>
                <a:lnTo>
                  <a:pt x="906" y="321"/>
                </a:lnTo>
                <a:lnTo>
                  <a:pt x="912" y="317"/>
                </a:lnTo>
                <a:lnTo>
                  <a:pt x="916" y="313"/>
                </a:lnTo>
                <a:lnTo>
                  <a:pt x="918" y="307"/>
                </a:lnTo>
                <a:lnTo>
                  <a:pt x="918" y="307"/>
                </a:lnTo>
                <a:lnTo>
                  <a:pt x="916" y="303"/>
                </a:lnTo>
                <a:lnTo>
                  <a:pt x="912" y="297"/>
                </a:lnTo>
                <a:lnTo>
                  <a:pt x="906" y="293"/>
                </a:lnTo>
                <a:lnTo>
                  <a:pt x="898" y="289"/>
                </a:lnTo>
                <a:lnTo>
                  <a:pt x="876" y="279"/>
                </a:lnTo>
                <a:lnTo>
                  <a:pt x="846" y="269"/>
                </a:lnTo>
                <a:lnTo>
                  <a:pt x="846" y="269"/>
                </a:lnTo>
                <a:close/>
                <a:moveTo>
                  <a:pt x="335" y="739"/>
                </a:moveTo>
                <a:lnTo>
                  <a:pt x="335" y="388"/>
                </a:lnTo>
                <a:lnTo>
                  <a:pt x="335" y="388"/>
                </a:lnTo>
                <a:lnTo>
                  <a:pt x="317" y="372"/>
                </a:lnTo>
                <a:lnTo>
                  <a:pt x="309" y="364"/>
                </a:lnTo>
                <a:lnTo>
                  <a:pt x="301" y="354"/>
                </a:lnTo>
                <a:lnTo>
                  <a:pt x="297" y="343"/>
                </a:lnTo>
                <a:lnTo>
                  <a:pt x="293" y="331"/>
                </a:lnTo>
                <a:lnTo>
                  <a:pt x="289" y="319"/>
                </a:lnTo>
                <a:lnTo>
                  <a:pt x="289" y="307"/>
                </a:lnTo>
                <a:lnTo>
                  <a:pt x="289" y="307"/>
                </a:lnTo>
                <a:lnTo>
                  <a:pt x="289" y="293"/>
                </a:lnTo>
                <a:lnTo>
                  <a:pt x="293" y="279"/>
                </a:lnTo>
                <a:lnTo>
                  <a:pt x="299" y="265"/>
                </a:lnTo>
                <a:lnTo>
                  <a:pt x="307" y="255"/>
                </a:lnTo>
                <a:lnTo>
                  <a:pt x="317" y="243"/>
                </a:lnTo>
                <a:lnTo>
                  <a:pt x="327" y="235"/>
                </a:lnTo>
                <a:lnTo>
                  <a:pt x="339" y="225"/>
                </a:lnTo>
                <a:lnTo>
                  <a:pt x="354" y="219"/>
                </a:lnTo>
                <a:lnTo>
                  <a:pt x="354" y="219"/>
                </a:lnTo>
                <a:lnTo>
                  <a:pt x="309" y="219"/>
                </a:lnTo>
                <a:lnTo>
                  <a:pt x="309" y="219"/>
                </a:lnTo>
                <a:lnTo>
                  <a:pt x="249" y="217"/>
                </a:lnTo>
                <a:lnTo>
                  <a:pt x="193" y="213"/>
                </a:lnTo>
                <a:lnTo>
                  <a:pt x="142" y="205"/>
                </a:lnTo>
                <a:lnTo>
                  <a:pt x="98" y="195"/>
                </a:lnTo>
                <a:lnTo>
                  <a:pt x="98" y="195"/>
                </a:lnTo>
                <a:lnTo>
                  <a:pt x="70" y="187"/>
                </a:lnTo>
                <a:lnTo>
                  <a:pt x="46" y="177"/>
                </a:lnTo>
                <a:lnTo>
                  <a:pt x="46" y="661"/>
                </a:lnTo>
                <a:lnTo>
                  <a:pt x="46" y="661"/>
                </a:lnTo>
                <a:lnTo>
                  <a:pt x="48" y="669"/>
                </a:lnTo>
                <a:lnTo>
                  <a:pt x="52" y="677"/>
                </a:lnTo>
                <a:lnTo>
                  <a:pt x="58" y="683"/>
                </a:lnTo>
                <a:lnTo>
                  <a:pt x="68" y="691"/>
                </a:lnTo>
                <a:lnTo>
                  <a:pt x="78" y="697"/>
                </a:lnTo>
                <a:lnTo>
                  <a:pt x="92" y="705"/>
                </a:lnTo>
                <a:lnTo>
                  <a:pt x="124" y="715"/>
                </a:lnTo>
                <a:lnTo>
                  <a:pt x="165" y="725"/>
                </a:lnTo>
                <a:lnTo>
                  <a:pt x="211" y="733"/>
                </a:lnTo>
                <a:lnTo>
                  <a:pt x="261" y="737"/>
                </a:lnTo>
                <a:lnTo>
                  <a:pt x="313" y="739"/>
                </a:lnTo>
                <a:lnTo>
                  <a:pt x="313" y="739"/>
                </a:lnTo>
                <a:lnTo>
                  <a:pt x="335" y="739"/>
                </a:lnTo>
                <a:lnTo>
                  <a:pt x="335" y="739"/>
                </a:lnTo>
                <a:close/>
                <a:moveTo>
                  <a:pt x="510" y="58"/>
                </a:moveTo>
                <a:lnTo>
                  <a:pt x="510" y="58"/>
                </a:lnTo>
                <a:lnTo>
                  <a:pt x="468" y="48"/>
                </a:lnTo>
                <a:lnTo>
                  <a:pt x="420" y="40"/>
                </a:lnTo>
                <a:lnTo>
                  <a:pt x="368" y="36"/>
                </a:lnTo>
                <a:lnTo>
                  <a:pt x="309" y="34"/>
                </a:lnTo>
                <a:lnTo>
                  <a:pt x="309" y="34"/>
                </a:lnTo>
                <a:lnTo>
                  <a:pt x="251" y="36"/>
                </a:lnTo>
                <a:lnTo>
                  <a:pt x="197" y="40"/>
                </a:lnTo>
                <a:lnTo>
                  <a:pt x="149" y="48"/>
                </a:lnTo>
                <a:lnTo>
                  <a:pt x="106" y="58"/>
                </a:lnTo>
                <a:lnTo>
                  <a:pt x="106" y="58"/>
                </a:lnTo>
                <a:lnTo>
                  <a:pt x="76" y="66"/>
                </a:lnTo>
                <a:lnTo>
                  <a:pt x="54" y="76"/>
                </a:lnTo>
                <a:lnTo>
                  <a:pt x="46" y="80"/>
                </a:lnTo>
                <a:lnTo>
                  <a:pt x="40" y="86"/>
                </a:lnTo>
                <a:lnTo>
                  <a:pt x="36" y="90"/>
                </a:lnTo>
                <a:lnTo>
                  <a:pt x="34" y="96"/>
                </a:lnTo>
                <a:lnTo>
                  <a:pt x="34" y="96"/>
                </a:lnTo>
                <a:lnTo>
                  <a:pt x="36" y="100"/>
                </a:lnTo>
                <a:lnTo>
                  <a:pt x="40" y="104"/>
                </a:lnTo>
                <a:lnTo>
                  <a:pt x="46" y="110"/>
                </a:lnTo>
                <a:lnTo>
                  <a:pt x="54" y="114"/>
                </a:lnTo>
                <a:lnTo>
                  <a:pt x="76" y="124"/>
                </a:lnTo>
                <a:lnTo>
                  <a:pt x="106" y="134"/>
                </a:lnTo>
                <a:lnTo>
                  <a:pt x="106" y="134"/>
                </a:lnTo>
                <a:lnTo>
                  <a:pt x="149" y="143"/>
                </a:lnTo>
                <a:lnTo>
                  <a:pt x="197" y="151"/>
                </a:lnTo>
                <a:lnTo>
                  <a:pt x="251" y="155"/>
                </a:lnTo>
                <a:lnTo>
                  <a:pt x="309" y="157"/>
                </a:lnTo>
                <a:lnTo>
                  <a:pt x="309" y="157"/>
                </a:lnTo>
                <a:lnTo>
                  <a:pt x="368" y="155"/>
                </a:lnTo>
                <a:lnTo>
                  <a:pt x="420" y="151"/>
                </a:lnTo>
                <a:lnTo>
                  <a:pt x="468" y="143"/>
                </a:lnTo>
                <a:lnTo>
                  <a:pt x="510" y="134"/>
                </a:lnTo>
                <a:lnTo>
                  <a:pt x="510" y="134"/>
                </a:lnTo>
                <a:lnTo>
                  <a:pt x="540" y="124"/>
                </a:lnTo>
                <a:lnTo>
                  <a:pt x="565" y="114"/>
                </a:lnTo>
                <a:lnTo>
                  <a:pt x="573" y="110"/>
                </a:lnTo>
                <a:lnTo>
                  <a:pt x="579" y="104"/>
                </a:lnTo>
                <a:lnTo>
                  <a:pt x="583" y="100"/>
                </a:lnTo>
                <a:lnTo>
                  <a:pt x="583" y="96"/>
                </a:lnTo>
                <a:lnTo>
                  <a:pt x="583" y="96"/>
                </a:lnTo>
                <a:lnTo>
                  <a:pt x="583" y="90"/>
                </a:lnTo>
                <a:lnTo>
                  <a:pt x="579" y="86"/>
                </a:lnTo>
                <a:lnTo>
                  <a:pt x="573" y="80"/>
                </a:lnTo>
                <a:lnTo>
                  <a:pt x="565" y="76"/>
                </a:lnTo>
                <a:lnTo>
                  <a:pt x="540" y="66"/>
                </a:lnTo>
                <a:lnTo>
                  <a:pt x="510" y="58"/>
                </a:lnTo>
                <a:lnTo>
                  <a:pt x="51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4" name="Freeform 10"/>
          <p:cNvSpPr>
            <a:spLocks noEditPoints="1" noChangeArrowheads="1"/>
          </p:cNvSpPr>
          <p:nvPr/>
        </p:nvSpPr>
        <p:spPr bwMode="auto">
          <a:xfrm>
            <a:off x="4964113" y="4359275"/>
            <a:ext cx="304800" cy="330200"/>
          </a:xfrm>
          <a:custGeom>
            <a:avLst/>
            <a:gdLst>
              <a:gd name="T0" fmla="*/ 569 w 937"/>
              <a:gd name="T1" fmla="*/ 0 h 1023"/>
              <a:gd name="T2" fmla="*/ 848 w 937"/>
              <a:gd name="T3" fmla="*/ 167 h 1023"/>
              <a:gd name="T4" fmla="*/ 529 w 937"/>
              <a:gd name="T5" fmla="*/ 695 h 1023"/>
              <a:gd name="T6" fmla="*/ 380 w 937"/>
              <a:gd name="T7" fmla="*/ 788 h 1023"/>
              <a:gd name="T8" fmla="*/ 229 w 937"/>
              <a:gd name="T9" fmla="*/ 798 h 1023"/>
              <a:gd name="T10" fmla="*/ 249 w 937"/>
              <a:gd name="T11" fmla="*/ 527 h 1023"/>
              <a:gd name="T12" fmla="*/ 569 w 937"/>
              <a:gd name="T13" fmla="*/ 0 h 1023"/>
              <a:gd name="T14" fmla="*/ 569 w 937"/>
              <a:gd name="T15" fmla="*/ 0 h 1023"/>
              <a:gd name="T16" fmla="*/ 836 w 937"/>
              <a:gd name="T17" fmla="*/ 1007 h 1023"/>
              <a:gd name="T18" fmla="*/ 854 w 937"/>
              <a:gd name="T19" fmla="*/ 904 h 1023"/>
              <a:gd name="T20" fmla="*/ 549 w 937"/>
              <a:gd name="T21" fmla="*/ 898 h 1023"/>
              <a:gd name="T22" fmla="*/ 937 w 937"/>
              <a:gd name="T23" fmla="*/ 872 h 1023"/>
              <a:gd name="T24" fmla="*/ 935 w 937"/>
              <a:gd name="T25" fmla="*/ 832 h 1023"/>
              <a:gd name="T26" fmla="*/ 822 w 937"/>
              <a:gd name="T27" fmla="*/ 820 h 1023"/>
              <a:gd name="T28" fmla="*/ 933 w 937"/>
              <a:gd name="T29" fmla="*/ 806 h 1023"/>
              <a:gd name="T30" fmla="*/ 891 w 937"/>
              <a:gd name="T31" fmla="*/ 726 h 1023"/>
              <a:gd name="T32" fmla="*/ 607 w 937"/>
              <a:gd name="T33" fmla="*/ 693 h 1023"/>
              <a:gd name="T34" fmla="*/ 599 w 937"/>
              <a:gd name="T35" fmla="*/ 772 h 1023"/>
              <a:gd name="T36" fmla="*/ 722 w 937"/>
              <a:gd name="T37" fmla="*/ 802 h 1023"/>
              <a:gd name="T38" fmla="*/ 0 w 937"/>
              <a:gd name="T39" fmla="*/ 834 h 1023"/>
              <a:gd name="T40" fmla="*/ 10 w 937"/>
              <a:gd name="T41" fmla="*/ 910 h 1023"/>
              <a:gd name="T42" fmla="*/ 477 w 937"/>
              <a:gd name="T43" fmla="*/ 963 h 1023"/>
              <a:gd name="T44" fmla="*/ 294 w 937"/>
              <a:gd name="T45" fmla="*/ 967 h 1023"/>
              <a:gd name="T46" fmla="*/ 304 w 937"/>
              <a:gd name="T47" fmla="*/ 1023 h 1023"/>
              <a:gd name="T48" fmla="*/ 836 w 937"/>
              <a:gd name="T49" fmla="*/ 1007 h 1023"/>
              <a:gd name="T50" fmla="*/ 836 w 937"/>
              <a:gd name="T51" fmla="*/ 1007 h 1023"/>
              <a:gd name="T52" fmla="*/ 366 w 937"/>
              <a:gd name="T53" fmla="*/ 732 h 1023"/>
              <a:gd name="T54" fmla="*/ 477 w 937"/>
              <a:gd name="T55" fmla="*/ 663 h 1023"/>
              <a:gd name="T56" fmla="*/ 302 w 937"/>
              <a:gd name="T57" fmla="*/ 559 h 1023"/>
              <a:gd name="T58" fmla="*/ 294 w 937"/>
              <a:gd name="T59" fmla="*/ 687 h 1023"/>
              <a:gd name="T60" fmla="*/ 366 w 937"/>
              <a:gd name="T61" fmla="*/ 732 h 1023"/>
              <a:gd name="T62" fmla="*/ 366 w 937"/>
              <a:gd name="T63" fmla="*/ 732 h 1023"/>
              <a:gd name="T64" fmla="*/ 750 w 937"/>
              <a:gd name="T65" fmla="*/ 167 h 1023"/>
              <a:gd name="T66" fmla="*/ 495 w 937"/>
              <a:gd name="T67" fmla="*/ 591 h 1023"/>
              <a:gd name="T68" fmla="*/ 523 w 937"/>
              <a:gd name="T69" fmla="*/ 607 h 1023"/>
              <a:gd name="T70" fmla="*/ 778 w 937"/>
              <a:gd name="T71" fmla="*/ 183 h 1023"/>
              <a:gd name="T72" fmla="*/ 750 w 937"/>
              <a:gd name="T73" fmla="*/ 167 h 1023"/>
              <a:gd name="T74" fmla="*/ 750 w 937"/>
              <a:gd name="T75" fmla="*/ 167 h 1023"/>
              <a:gd name="T76" fmla="*/ 589 w 937"/>
              <a:gd name="T77" fmla="*/ 68 h 1023"/>
              <a:gd name="T78" fmla="*/ 334 w 937"/>
              <a:gd name="T79" fmla="*/ 492 h 1023"/>
              <a:gd name="T80" fmla="*/ 390 w 937"/>
              <a:gd name="T81" fmla="*/ 527 h 1023"/>
              <a:gd name="T82" fmla="*/ 645 w 937"/>
              <a:gd name="T83" fmla="*/ 102 h 1023"/>
              <a:gd name="T84" fmla="*/ 589 w 937"/>
              <a:gd name="T85" fmla="*/ 68 h 10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37"/>
              <a:gd name="T130" fmla="*/ 0 h 1023"/>
              <a:gd name="T131" fmla="*/ 937 w 937"/>
              <a:gd name="T132" fmla="*/ 1023 h 102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37" h="1023">
                <a:moveTo>
                  <a:pt x="569" y="0"/>
                </a:moveTo>
                <a:lnTo>
                  <a:pt x="848" y="167"/>
                </a:lnTo>
                <a:lnTo>
                  <a:pt x="529" y="695"/>
                </a:lnTo>
                <a:lnTo>
                  <a:pt x="380" y="788"/>
                </a:lnTo>
                <a:lnTo>
                  <a:pt x="229" y="798"/>
                </a:lnTo>
                <a:lnTo>
                  <a:pt x="249" y="527"/>
                </a:lnTo>
                <a:lnTo>
                  <a:pt x="569" y="0"/>
                </a:lnTo>
                <a:lnTo>
                  <a:pt x="569" y="0"/>
                </a:lnTo>
                <a:close/>
                <a:moveTo>
                  <a:pt x="836" y="1007"/>
                </a:moveTo>
                <a:lnTo>
                  <a:pt x="854" y="904"/>
                </a:lnTo>
                <a:lnTo>
                  <a:pt x="549" y="898"/>
                </a:lnTo>
                <a:lnTo>
                  <a:pt x="937" y="872"/>
                </a:lnTo>
                <a:lnTo>
                  <a:pt x="935" y="832"/>
                </a:lnTo>
                <a:lnTo>
                  <a:pt x="822" y="820"/>
                </a:lnTo>
                <a:lnTo>
                  <a:pt x="933" y="806"/>
                </a:lnTo>
                <a:lnTo>
                  <a:pt x="891" y="726"/>
                </a:lnTo>
                <a:lnTo>
                  <a:pt x="607" y="693"/>
                </a:lnTo>
                <a:lnTo>
                  <a:pt x="599" y="772"/>
                </a:lnTo>
                <a:lnTo>
                  <a:pt x="722" y="802"/>
                </a:lnTo>
                <a:lnTo>
                  <a:pt x="0" y="834"/>
                </a:lnTo>
                <a:lnTo>
                  <a:pt x="10" y="910"/>
                </a:lnTo>
                <a:lnTo>
                  <a:pt x="477" y="963"/>
                </a:lnTo>
                <a:lnTo>
                  <a:pt x="294" y="967"/>
                </a:lnTo>
                <a:lnTo>
                  <a:pt x="304" y="1023"/>
                </a:lnTo>
                <a:lnTo>
                  <a:pt x="836" y="1007"/>
                </a:lnTo>
                <a:lnTo>
                  <a:pt x="836" y="1007"/>
                </a:lnTo>
                <a:close/>
                <a:moveTo>
                  <a:pt x="366" y="732"/>
                </a:moveTo>
                <a:lnTo>
                  <a:pt x="477" y="663"/>
                </a:lnTo>
                <a:lnTo>
                  <a:pt x="302" y="559"/>
                </a:lnTo>
                <a:lnTo>
                  <a:pt x="294" y="687"/>
                </a:lnTo>
                <a:lnTo>
                  <a:pt x="366" y="732"/>
                </a:lnTo>
                <a:lnTo>
                  <a:pt x="366" y="732"/>
                </a:lnTo>
                <a:close/>
                <a:moveTo>
                  <a:pt x="750" y="167"/>
                </a:moveTo>
                <a:lnTo>
                  <a:pt x="495" y="591"/>
                </a:lnTo>
                <a:lnTo>
                  <a:pt x="523" y="607"/>
                </a:lnTo>
                <a:lnTo>
                  <a:pt x="778" y="183"/>
                </a:lnTo>
                <a:lnTo>
                  <a:pt x="750" y="167"/>
                </a:lnTo>
                <a:lnTo>
                  <a:pt x="750" y="167"/>
                </a:lnTo>
                <a:close/>
                <a:moveTo>
                  <a:pt x="589" y="68"/>
                </a:moveTo>
                <a:lnTo>
                  <a:pt x="334" y="492"/>
                </a:lnTo>
                <a:lnTo>
                  <a:pt x="390" y="527"/>
                </a:lnTo>
                <a:lnTo>
                  <a:pt x="645" y="102"/>
                </a:lnTo>
                <a:lnTo>
                  <a:pt x="58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5" name="Freeform 11"/>
          <p:cNvSpPr>
            <a:spLocks noEditPoints="1" noChangeArrowheads="1"/>
          </p:cNvSpPr>
          <p:nvPr/>
        </p:nvSpPr>
        <p:spPr bwMode="auto">
          <a:xfrm>
            <a:off x="3867150" y="4359275"/>
            <a:ext cx="314325" cy="298450"/>
          </a:xfrm>
          <a:custGeom>
            <a:avLst/>
            <a:gdLst>
              <a:gd name="T0" fmla="*/ 746 w 977"/>
              <a:gd name="T1" fmla="*/ 467 h 921"/>
              <a:gd name="T2" fmla="*/ 722 w 977"/>
              <a:gd name="T3" fmla="*/ 485 h 921"/>
              <a:gd name="T4" fmla="*/ 696 w 977"/>
              <a:gd name="T5" fmla="*/ 467 h 921"/>
              <a:gd name="T6" fmla="*/ 676 w 977"/>
              <a:gd name="T7" fmla="*/ 342 h 921"/>
              <a:gd name="T8" fmla="*/ 656 w 977"/>
              <a:gd name="T9" fmla="*/ 680 h 921"/>
              <a:gd name="T10" fmla="*/ 633 w 977"/>
              <a:gd name="T11" fmla="*/ 712 h 921"/>
              <a:gd name="T12" fmla="*/ 605 w 977"/>
              <a:gd name="T13" fmla="*/ 722 h 921"/>
              <a:gd name="T14" fmla="*/ 575 w 977"/>
              <a:gd name="T15" fmla="*/ 712 h 921"/>
              <a:gd name="T16" fmla="*/ 553 w 977"/>
              <a:gd name="T17" fmla="*/ 680 h 921"/>
              <a:gd name="T18" fmla="*/ 535 w 977"/>
              <a:gd name="T19" fmla="*/ 348 h 921"/>
              <a:gd name="T20" fmla="*/ 483 w 977"/>
              <a:gd name="T21" fmla="*/ 294 h 921"/>
              <a:gd name="T22" fmla="*/ 471 w 977"/>
              <a:gd name="T23" fmla="*/ 236 h 921"/>
              <a:gd name="T24" fmla="*/ 672 w 977"/>
              <a:gd name="T25" fmla="*/ 83 h 921"/>
              <a:gd name="T26" fmla="*/ 977 w 977"/>
              <a:gd name="T27" fmla="*/ 133 h 921"/>
              <a:gd name="T28" fmla="*/ 977 w 977"/>
              <a:gd name="T29" fmla="*/ 226 h 921"/>
              <a:gd name="T30" fmla="*/ 975 w 977"/>
              <a:gd name="T31" fmla="*/ 246 h 921"/>
              <a:gd name="T32" fmla="*/ 937 w 977"/>
              <a:gd name="T33" fmla="*/ 304 h 921"/>
              <a:gd name="T34" fmla="*/ 887 w 977"/>
              <a:gd name="T35" fmla="*/ 318 h 921"/>
              <a:gd name="T36" fmla="*/ 826 w 977"/>
              <a:gd name="T37" fmla="*/ 296 h 921"/>
              <a:gd name="T38" fmla="*/ 804 w 977"/>
              <a:gd name="T39" fmla="*/ 320 h 921"/>
              <a:gd name="T40" fmla="*/ 762 w 977"/>
              <a:gd name="T41" fmla="*/ 336 h 921"/>
              <a:gd name="T42" fmla="*/ 30 w 977"/>
              <a:gd name="T43" fmla="*/ 320 h 921"/>
              <a:gd name="T44" fmla="*/ 30 w 977"/>
              <a:gd name="T45" fmla="*/ 320 h 921"/>
              <a:gd name="T46" fmla="*/ 46 w 977"/>
              <a:gd name="T47" fmla="*/ 400 h 921"/>
              <a:gd name="T48" fmla="*/ 103 w 977"/>
              <a:gd name="T49" fmla="*/ 461 h 921"/>
              <a:gd name="T50" fmla="*/ 187 w 977"/>
              <a:gd name="T51" fmla="*/ 493 h 921"/>
              <a:gd name="T52" fmla="*/ 229 w 977"/>
              <a:gd name="T53" fmla="*/ 545 h 921"/>
              <a:gd name="T54" fmla="*/ 241 w 977"/>
              <a:gd name="T55" fmla="*/ 734 h 921"/>
              <a:gd name="T56" fmla="*/ 262 w 977"/>
              <a:gd name="T57" fmla="*/ 855 h 921"/>
              <a:gd name="T58" fmla="*/ 294 w 977"/>
              <a:gd name="T59" fmla="*/ 903 h 921"/>
              <a:gd name="T60" fmla="*/ 360 w 977"/>
              <a:gd name="T61" fmla="*/ 919 h 921"/>
              <a:gd name="T62" fmla="*/ 412 w 977"/>
              <a:gd name="T63" fmla="*/ 875 h 921"/>
              <a:gd name="T64" fmla="*/ 422 w 977"/>
              <a:gd name="T65" fmla="*/ 818 h 921"/>
              <a:gd name="T66" fmla="*/ 396 w 977"/>
              <a:gd name="T67" fmla="*/ 700 h 921"/>
              <a:gd name="T68" fmla="*/ 330 w 977"/>
              <a:gd name="T69" fmla="*/ 503 h 921"/>
              <a:gd name="T70" fmla="*/ 368 w 977"/>
              <a:gd name="T71" fmla="*/ 443 h 921"/>
              <a:gd name="T72" fmla="*/ 440 w 977"/>
              <a:gd name="T73" fmla="*/ 386 h 921"/>
              <a:gd name="T74" fmla="*/ 451 w 977"/>
              <a:gd name="T75" fmla="*/ 320 h 921"/>
              <a:gd name="T76" fmla="*/ 350 w 977"/>
              <a:gd name="T77" fmla="*/ 798 h 921"/>
              <a:gd name="T78" fmla="*/ 374 w 977"/>
              <a:gd name="T79" fmla="*/ 812 h 921"/>
              <a:gd name="T80" fmla="*/ 380 w 977"/>
              <a:gd name="T81" fmla="*/ 835 h 921"/>
              <a:gd name="T82" fmla="*/ 370 w 977"/>
              <a:gd name="T83" fmla="*/ 861 h 921"/>
              <a:gd name="T84" fmla="*/ 350 w 977"/>
              <a:gd name="T85" fmla="*/ 871 h 921"/>
              <a:gd name="T86" fmla="*/ 322 w 977"/>
              <a:gd name="T87" fmla="*/ 865 h 921"/>
              <a:gd name="T88" fmla="*/ 306 w 977"/>
              <a:gd name="T89" fmla="*/ 843 h 921"/>
              <a:gd name="T90" fmla="*/ 308 w 977"/>
              <a:gd name="T91" fmla="*/ 820 h 921"/>
              <a:gd name="T92" fmla="*/ 328 w 977"/>
              <a:gd name="T93" fmla="*/ 800 h 921"/>
              <a:gd name="T94" fmla="*/ 404 w 977"/>
              <a:gd name="T95" fmla="*/ 91 h 921"/>
              <a:gd name="T96" fmla="*/ 388 w 977"/>
              <a:gd name="T97" fmla="*/ 65 h 921"/>
              <a:gd name="T98" fmla="*/ 346 w 977"/>
              <a:gd name="T99" fmla="*/ 51 h 921"/>
              <a:gd name="T100" fmla="*/ 288 w 977"/>
              <a:gd name="T101" fmla="*/ 61 h 921"/>
              <a:gd name="T102" fmla="*/ 87 w 977"/>
              <a:gd name="T103" fmla="*/ 101 h 921"/>
              <a:gd name="T104" fmla="*/ 50 w 977"/>
              <a:gd name="T105" fmla="*/ 107 h 921"/>
              <a:gd name="T106" fmla="*/ 18 w 977"/>
              <a:gd name="T107" fmla="*/ 123 h 921"/>
              <a:gd name="T108" fmla="*/ 0 w 977"/>
              <a:gd name="T109" fmla="*/ 161 h 9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7"/>
              <a:gd name="T166" fmla="*/ 0 h 921"/>
              <a:gd name="T167" fmla="*/ 977 w 977"/>
              <a:gd name="T168" fmla="*/ 921 h 9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7" h="921">
                <a:moveTo>
                  <a:pt x="748" y="338"/>
                </a:moveTo>
                <a:lnTo>
                  <a:pt x="748" y="457"/>
                </a:lnTo>
                <a:lnTo>
                  <a:pt x="748" y="457"/>
                </a:lnTo>
                <a:lnTo>
                  <a:pt x="746" y="467"/>
                </a:lnTo>
                <a:lnTo>
                  <a:pt x="740" y="475"/>
                </a:lnTo>
                <a:lnTo>
                  <a:pt x="732" y="481"/>
                </a:lnTo>
                <a:lnTo>
                  <a:pt x="722" y="485"/>
                </a:lnTo>
                <a:lnTo>
                  <a:pt x="722" y="485"/>
                </a:lnTo>
                <a:lnTo>
                  <a:pt x="722" y="485"/>
                </a:lnTo>
                <a:lnTo>
                  <a:pt x="710" y="481"/>
                </a:lnTo>
                <a:lnTo>
                  <a:pt x="702" y="475"/>
                </a:lnTo>
                <a:lnTo>
                  <a:pt x="696" y="467"/>
                </a:lnTo>
                <a:lnTo>
                  <a:pt x="694" y="457"/>
                </a:lnTo>
                <a:lnTo>
                  <a:pt x="694" y="328"/>
                </a:lnTo>
                <a:lnTo>
                  <a:pt x="694" y="328"/>
                </a:lnTo>
                <a:lnTo>
                  <a:pt x="676" y="342"/>
                </a:lnTo>
                <a:lnTo>
                  <a:pt x="658" y="352"/>
                </a:lnTo>
                <a:lnTo>
                  <a:pt x="658" y="668"/>
                </a:lnTo>
                <a:lnTo>
                  <a:pt x="658" y="668"/>
                </a:lnTo>
                <a:lnTo>
                  <a:pt x="656" y="680"/>
                </a:lnTo>
                <a:lnTo>
                  <a:pt x="654" y="690"/>
                </a:lnTo>
                <a:lnTo>
                  <a:pt x="647" y="698"/>
                </a:lnTo>
                <a:lnTo>
                  <a:pt x="641" y="706"/>
                </a:lnTo>
                <a:lnTo>
                  <a:pt x="633" y="712"/>
                </a:lnTo>
                <a:lnTo>
                  <a:pt x="625" y="718"/>
                </a:lnTo>
                <a:lnTo>
                  <a:pt x="615" y="720"/>
                </a:lnTo>
                <a:lnTo>
                  <a:pt x="605" y="722"/>
                </a:lnTo>
                <a:lnTo>
                  <a:pt x="605" y="722"/>
                </a:lnTo>
                <a:lnTo>
                  <a:pt x="605" y="722"/>
                </a:lnTo>
                <a:lnTo>
                  <a:pt x="593" y="720"/>
                </a:lnTo>
                <a:lnTo>
                  <a:pt x="583" y="718"/>
                </a:lnTo>
                <a:lnTo>
                  <a:pt x="575" y="712"/>
                </a:lnTo>
                <a:lnTo>
                  <a:pt x="567" y="706"/>
                </a:lnTo>
                <a:lnTo>
                  <a:pt x="561" y="698"/>
                </a:lnTo>
                <a:lnTo>
                  <a:pt x="555" y="690"/>
                </a:lnTo>
                <a:lnTo>
                  <a:pt x="553" y="680"/>
                </a:lnTo>
                <a:lnTo>
                  <a:pt x="551" y="668"/>
                </a:lnTo>
                <a:lnTo>
                  <a:pt x="551" y="358"/>
                </a:lnTo>
                <a:lnTo>
                  <a:pt x="551" y="358"/>
                </a:lnTo>
                <a:lnTo>
                  <a:pt x="535" y="348"/>
                </a:lnTo>
                <a:lnTo>
                  <a:pt x="519" y="338"/>
                </a:lnTo>
                <a:lnTo>
                  <a:pt x="505" y="326"/>
                </a:lnTo>
                <a:lnTo>
                  <a:pt x="493" y="310"/>
                </a:lnTo>
                <a:lnTo>
                  <a:pt x="483" y="294"/>
                </a:lnTo>
                <a:lnTo>
                  <a:pt x="477" y="276"/>
                </a:lnTo>
                <a:lnTo>
                  <a:pt x="471" y="256"/>
                </a:lnTo>
                <a:lnTo>
                  <a:pt x="471" y="236"/>
                </a:lnTo>
                <a:lnTo>
                  <a:pt x="471" y="236"/>
                </a:lnTo>
                <a:lnTo>
                  <a:pt x="471" y="224"/>
                </a:lnTo>
                <a:lnTo>
                  <a:pt x="471" y="125"/>
                </a:lnTo>
                <a:lnTo>
                  <a:pt x="662" y="103"/>
                </a:lnTo>
                <a:lnTo>
                  <a:pt x="672" y="83"/>
                </a:lnTo>
                <a:lnTo>
                  <a:pt x="471" y="81"/>
                </a:lnTo>
                <a:lnTo>
                  <a:pt x="471" y="45"/>
                </a:lnTo>
                <a:lnTo>
                  <a:pt x="931" y="0"/>
                </a:lnTo>
                <a:lnTo>
                  <a:pt x="977" y="133"/>
                </a:lnTo>
                <a:lnTo>
                  <a:pt x="911" y="167"/>
                </a:lnTo>
                <a:lnTo>
                  <a:pt x="905" y="191"/>
                </a:lnTo>
                <a:lnTo>
                  <a:pt x="977" y="181"/>
                </a:lnTo>
                <a:lnTo>
                  <a:pt x="977" y="226"/>
                </a:lnTo>
                <a:lnTo>
                  <a:pt x="977" y="226"/>
                </a:lnTo>
                <a:lnTo>
                  <a:pt x="977" y="228"/>
                </a:lnTo>
                <a:lnTo>
                  <a:pt x="977" y="228"/>
                </a:lnTo>
                <a:lnTo>
                  <a:pt x="975" y="246"/>
                </a:lnTo>
                <a:lnTo>
                  <a:pt x="971" y="264"/>
                </a:lnTo>
                <a:lnTo>
                  <a:pt x="961" y="280"/>
                </a:lnTo>
                <a:lnTo>
                  <a:pt x="951" y="292"/>
                </a:lnTo>
                <a:lnTo>
                  <a:pt x="937" y="304"/>
                </a:lnTo>
                <a:lnTo>
                  <a:pt x="923" y="312"/>
                </a:lnTo>
                <a:lnTo>
                  <a:pt x="905" y="316"/>
                </a:lnTo>
                <a:lnTo>
                  <a:pt x="887" y="318"/>
                </a:lnTo>
                <a:lnTo>
                  <a:pt x="887" y="318"/>
                </a:lnTo>
                <a:lnTo>
                  <a:pt x="871" y="318"/>
                </a:lnTo>
                <a:lnTo>
                  <a:pt x="855" y="312"/>
                </a:lnTo>
                <a:lnTo>
                  <a:pt x="840" y="306"/>
                </a:lnTo>
                <a:lnTo>
                  <a:pt x="826" y="296"/>
                </a:lnTo>
                <a:lnTo>
                  <a:pt x="826" y="296"/>
                </a:lnTo>
                <a:lnTo>
                  <a:pt x="820" y="306"/>
                </a:lnTo>
                <a:lnTo>
                  <a:pt x="812" y="314"/>
                </a:lnTo>
                <a:lnTo>
                  <a:pt x="804" y="320"/>
                </a:lnTo>
                <a:lnTo>
                  <a:pt x="794" y="326"/>
                </a:lnTo>
                <a:lnTo>
                  <a:pt x="784" y="330"/>
                </a:lnTo>
                <a:lnTo>
                  <a:pt x="774" y="334"/>
                </a:lnTo>
                <a:lnTo>
                  <a:pt x="762" y="336"/>
                </a:lnTo>
                <a:lnTo>
                  <a:pt x="750" y="338"/>
                </a:lnTo>
                <a:lnTo>
                  <a:pt x="748" y="338"/>
                </a:lnTo>
                <a:lnTo>
                  <a:pt x="748" y="338"/>
                </a:lnTo>
                <a:close/>
                <a:moveTo>
                  <a:pt x="30" y="320"/>
                </a:moveTo>
                <a:lnTo>
                  <a:pt x="434" y="242"/>
                </a:lnTo>
                <a:lnTo>
                  <a:pt x="446" y="300"/>
                </a:lnTo>
                <a:lnTo>
                  <a:pt x="42" y="380"/>
                </a:lnTo>
                <a:lnTo>
                  <a:pt x="30" y="320"/>
                </a:lnTo>
                <a:lnTo>
                  <a:pt x="30" y="320"/>
                </a:lnTo>
                <a:close/>
                <a:moveTo>
                  <a:pt x="451" y="320"/>
                </a:moveTo>
                <a:lnTo>
                  <a:pt x="46" y="400"/>
                </a:lnTo>
                <a:lnTo>
                  <a:pt x="46" y="400"/>
                </a:lnTo>
                <a:lnTo>
                  <a:pt x="57" y="455"/>
                </a:lnTo>
                <a:lnTo>
                  <a:pt x="57" y="455"/>
                </a:lnTo>
                <a:lnTo>
                  <a:pt x="81" y="457"/>
                </a:lnTo>
                <a:lnTo>
                  <a:pt x="103" y="461"/>
                </a:lnTo>
                <a:lnTo>
                  <a:pt x="125" y="465"/>
                </a:lnTo>
                <a:lnTo>
                  <a:pt x="147" y="473"/>
                </a:lnTo>
                <a:lnTo>
                  <a:pt x="167" y="483"/>
                </a:lnTo>
                <a:lnTo>
                  <a:pt x="187" y="493"/>
                </a:lnTo>
                <a:lnTo>
                  <a:pt x="207" y="507"/>
                </a:lnTo>
                <a:lnTo>
                  <a:pt x="225" y="523"/>
                </a:lnTo>
                <a:lnTo>
                  <a:pt x="225" y="523"/>
                </a:lnTo>
                <a:lnTo>
                  <a:pt x="229" y="545"/>
                </a:lnTo>
                <a:lnTo>
                  <a:pt x="231" y="571"/>
                </a:lnTo>
                <a:lnTo>
                  <a:pt x="235" y="624"/>
                </a:lnTo>
                <a:lnTo>
                  <a:pt x="237" y="678"/>
                </a:lnTo>
                <a:lnTo>
                  <a:pt x="241" y="734"/>
                </a:lnTo>
                <a:lnTo>
                  <a:pt x="245" y="786"/>
                </a:lnTo>
                <a:lnTo>
                  <a:pt x="249" y="810"/>
                </a:lnTo>
                <a:lnTo>
                  <a:pt x="256" y="833"/>
                </a:lnTo>
                <a:lnTo>
                  <a:pt x="262" y="855"/>
                </a:lnTo>
                <a:lnTo>
                  <a:pt x="272" y="873"/>
                </a:lnTo>
                <a:lnTo>
                  <a:pt x="282" y="889"/>
                </a:lnTo>
                <a:lnTo>
                  <a:pt x="294" y="903"/>
                </a:lnTo>
                <a:lnTo>
                  <a:pt x="294" y="903"/>
                </a:lnTo>
                <a:lnTo>
                  <a:pt x="310" y="913"/>
                </a:lnTo>
                <a:lnTo>
                  <a:pt x="326" y="919"/>
                </a:lnTo>
                <a:lnTo>
                  <a:pt x="344" y="921"/>
                </a:lnTo>
                <a:lnTo>
                  <a:pt x="360" y="919"/>
                </a:lnTo>
                <a:lnTo>
                  <a:pt x="376" y="913"/>
                </a:lnTo>
                <a:lnTo>
                  <a:pt x="390" y="903"/>
                </a:lnTo>
                <a:lnTo>
                  <a:pt x="404" y="891"/>
                </a:lnTo>
                <a:lnTo>
                  <a:pt x="412" y="875"/>
                </a:lnTo>
                <a:lnTo>
                  <a:pt x="412" y="875"/>
                </a:lnTo>
                <a:lnTo>
                  <a:pt x="418" y="859"/>
                </a:lnTo>
                <a:lnTo>
                  <a:pt x="422" y="839"/>
                </a:lnTo>
                <a:lnTo>
                  <a:pt x="422" y="818"/>
                </a:lnTo>
                <a:lnTo>
                  <a:pt x="420" y="796"/>
                </a:lnTo>
                <a:lnTo>
                  <a:pt x="416" y="774"/>
                </a:lnTo>
                <a:lnTo>
                  <a:pt x="410" y="750"/>
                </a:lnTo>
                <a:lnTo>
                  <a:pt x="396" y="700"/>
                </a:lnTo>
                <a:lnTo>
                  <a:pt x="358" y="597"/>
                </a:lnTo>
                <a:lnTo>
                  <a:pt x="342" y="549"/>
                </a:lnTo>
                <a:lnTo>
                  <a:pt x="336" y="525"/>
                </a:lnTo>
                <a:lnTo>
                  <a:pt x="330" y="503"/>
                </a:lnTo>
                <a:lnTo>
                  <a:pt x="330" y="503"/>
                </a:lnTo>
                <a:lnTo>
                  <a:pt x="342" y="481"/>
                </a:lnTo>
                <a:lnTo>
                  <a:pt x="354" y="461"/>
                </a:lnTo>
                <a:lnTo>
                  <a:pt x="368" y="443"/>
                </a:lnTo>
                <a:lnTo>
                  <a:pt x="384" y="427"/>
                </a:lnTo>
                <a:lnTo>
                  <a:pt x="402" y="410"/>
                </a:lnTo>
                <a:lnTo>
                  <a:pt x="420" y="398"/>
                </a:lnTo>
                <a:lnTo>
                  <a:pt x="440" y="386"/>
                </a:lnTo>
                <a:lnTo>
                  <a:pt x="461" y="376"/>
                </a:lnTo>
                <a:lnTo>
                  <a:pt x="461" y="376"/>
                </a:lnTo>
                <a:lnTo>
                  <a:pt x="451" y="320"/>
                </a:lnTo>
                <a:lnTo>
                  <a:pt x="451" y="320"/>
                </a:lnTo>
                <a:close/>
                <a:moveTo>
                  <a:pt x="336" y="798"/>
                </a:moveTo>
                <a:lnTo>
                  <a:pt x="336" y="798"/>
                </a:lnTo>
                <a:lnTo>
                  <a:pt x="344" y="796"/>
                </a:lnTo>
                <a:lnTo>
                  <a:pt x="350" y="798"/>
                </a:lnTo>
                <a:lnTo>
                  <a:pt x="358" y="800"/>
                </a:lnTo>
                <a:lnTo>
                  <a:pt x="364" y="802"/>
                </a:lnTo>
                <a:lnTo>
                  <a:pt x="370" y="808"/>
                </a:lnTo>
                <a:lnTo>
                  <a:pt x="374" y="812"/>
                </a:lnTo>
                <a:lnTo>
                  <a:pt x="378" y="820"/>
                </a:lnTo>
                <a:lnTo>
                  <a:pt x="380" y="827"/>
                </a:lnTo>
                <a:lnTo>
                  <a:pt x="380" y="827"/>
                </a:lnTo>
                <a:lnTo>
                  <a:pt x="380" y="835"/>
                </a:lnTo>
                <a:lnTo>
                  <a:pt x="380" y="843"/>
                </a:lnTo>
                <a:lnTo>
                  <a:pt x="378" y="849"/>
                </a:lnTo>
                <a:lnTo>
                  <a:pt x="374" y="855"/>
                </a:lnTo>
                <a:lnTo>
                  <a:pt x="370" y="861"/>
                </a:lnTo>
                <a:lnTo>
                  <a:pt x="364" y="865"/>
                </a:lnTo>
                <a:lnTo>
                  <a:pt x="358" y="869"/>
                </a:lnTo>
                <a:lnTo>
                  <a:pt x="350" y="871"/>
                </a:lnTo>
                <a:lnTo>
                  <a:pt x="350" y="871"/>
                </a:lnTo>
                <a:lnTo>
                  <a:pt x="342" y="873"/>
                </a:lnTo>
                <a:lnTo>
                  <a:pt x="336" y="871"/>
                </a:lnTo>
                <a:lnTo>
                  <a:pt x="328" y="869"/>
                </a:lnTo>
                <a:lnTo>
                  <a:pt x="322" y="865"/>
                </a:lnTo>
                <a:lnTo>
                  <a:pt x="316" y="861"/>
                </a:lnTo>
                <a:lnTo>
                  <a:pt x="312" y="855"/>
                </a:lnTo>
                <a:lnTo>
                  <a:pt x="308" y="849"/>
                </a:lnTo>
                <a:lnTo>
                  <a:pt x="306" y="843"/>
                </a:lnTo>
                <a:lnTo>
                  <a:pt x="306" y="843"/>
                </a:lnTo>
                <a:lnTo>
                  <a:pt x="306" y="835"/>
                </a:lnTo>
                <a:lnTo>
                  <a:pt x="306" y="827"/>
                </a:lnTo>
                <a:lnTo>
                  <a:pt x="308" y="820"/>
                </a:lnTo>
                <a:lnTo>
                  <a:pt x="312" y="814"/>
                </a:lnTo>
                <a:lnTo>
                  <a:pt x="316" y="808"/>
                </a:lnTo>
                <a:lnTo>
                  <a:pt x="322" y="804"/>
                </a:lnTo>
                <a:lnTo>
                  <a:pt x="328" y="800"/>
                </a:lnTo>
                <a:lnTo>
                  <a:pt x="336" y="798"/>
                </a:lnTo>
                <a:lnTo>
                  <a:pt x="336" y="798"/>
                </a:lnTo>
                <a:close/>
                <a:moveTo>
                  <a:pt x="428" y="214"/>
                </a:moveTo>
                <a:lnTo>
                  <a:pt x="404" y="91"/>
                </a:lnTo>
                <a:lnTo>
                  <a:pt x="404" y="91"/>
                </a:lnTo>
                <a:lnTo>
                  <a:pt x="402" y="81"/>
                </a:lnTo>
                <a:lnTo>
                  <a:pt x="396" y="73"/>
                </a:lnTo>
                <a:lnTo>
                  <a:pt x="388" y="65"/>
                </a:lnTo>
                <a:lnTo>
                  <a:pt x="380" y="59"/>
                </a:lnTo>
                <a:lnTo>
                  <a:pt x="368" y="53"/>
                </a:lnTo>
                <a:lnTo>
                  <a:pt x="358" y="51"/>
                </a:lnTo>
                <a:lnTo>
                  <a:pt x="346" y="51"/>
                </a:lnTo>
                <a:lnTo>
                  <a:pt x="332" y="51"/>
                </a:lnTo>
                <a:lnTo>
                  <a:pt x="312" y="55"/>
                </a:lnTo>
                <a:lnTo>
                  <a:pt x="310" y="101"/>
                </a:lnTo>
                <a:lnTo>
                  <a:pt x="288" y="61"/>
                </a:lnTo>
                <a:lnTo>
                  <a:pt x="109" y="97"/>
                </a:lnTo>
                <a:lnTo>
                  <a:pt x="125" y="205"/>
                </a:lnTo>
                <a:lnTo>
                  <a:pt x="121" y="207"/>
                </a:lnTo>
                <a:lnTo>
                  <a:pt x="87" y="101"/>
                </a:lnTo>
                <a:lnTo>
                  <a:pt x="71" y="103"/>
                </a:lnTo>
                <a:lnTo>
                  <a:pt x="89" y="214"/>
                </a:lnTo>
                <a:lnTo>
                  <a:pt x="83" y="214"/>
                </a:lnTo>
                <a:lnTo>
                  <a:pt x="50" y="107"/>
                </a:lnTo>
                <a:lnTo>
                  <a:pt x="50" y="107"/>
                </a:lnTo>
                <a:lnTo>
                  <a:pt x="38" y="111"/>
                </a:lnTo>
                <a:lnTo>
                  <a:pt x="26" y="117"/>
                </a:lnTo>
                <a:lnTo>
                  <a:pt x="18" y="123"/>
                </a:lnTo>
                <a:lnTo>
                  <a:pt x="10" y="131"/>
                </a:lnTo>
                <a:lnTo>
                  <a:pt x="4" y="141"/>
                </a:lnTo>
                <a:lnTo>
                  <a:pt x="0" y="151"/>
                </a:lnTo>
                <a:lnTo>
                  <a:pt x="0" y="161"/>
                </a:lnTo>
                <a:lnTo>
                  <a:pt x="0" y="171"/>
                </a:lnTo>
                <a:lnTo>
                  <a:pt x="24" y="294"/>
                </a:lnTo>
                <a:lnTo>
                  <a:pt x="428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6" name="Freeform 12"/>
          <p:cNvSpPr>
            <a:spLocks noEditPoints="1" noChangeArrowheads="1"/>
          </p:cNvSpPr>
          <p:nvPr/>
        </p:nvSpPr>
        <p:spPr bwMode="auto">
          <a:xfrm>
            <a:off x="1041400" y="4359275"/>
            <a:ext cx="346075" cy="311150"/>
          </a:xfrm>
          <a:custGeom>
            <a:avLst/>
            <a:gdLst>
              <a:gd name="T0" fmla="*/ 66 w 1073"/>
              <a:gd name="T1" fmla="*/ 506 h 959"/>
              <a:gd name="T2" fmla="*/ 66 w 1073"/>
              <a:gd name="T3" fmla="*/ 537 h 959"/>
              <a:gd name="T4" fmla="*/ 34 w 1073"/>
              <a:gd name="T5" fmla="*/ 514 h 959"/>
              <a:gd name="T6" fmla="*/ 952 w 1073"/>
              <a:gd name="T7" fmla="*/ 633 h 959"/>
              <a:gd name="T8" fmla="*/ 1029 w 1073"/>
              <a:gd name="T9" fmla="*/ 663 h 959"/>
              <a:gd name="T10" fmla="*/ 952 w 1073"/>
              <a:gd name="T11" fmla="*/ 878 h 959"/>
              <a:gd name="T12" fmla="*/ 818 w 1073"/>
              <a:gd name="T13" fmla="*/ 613 h 959"/>
              <a:gd name="T14" fmla="*/ 428 w 1073"/>
              <a:gd name="T15" fmla="*/ 2 h 959"/>
              <a:gd name="T16" fmla="*/ 528 w 1073"/>
              <a:gd name="T17" fmla="*/ 68 h 959"/>
              <a:gd name="T18" fmla="*/ 518 w 1073"/>
              <a:gd name="T19" fmla="*/ 171 h 959"/>
              <a:gd name="T20" fmla="*/ 428 w 1073"/>
              <a:gd name="T21" fmla="*/ 219 h 959"/>
              <a:gd name="T22" fmla="*/ 327 w 1073"/>
              <a:gd name="T23" fmla="*/ 153 h 959"/>
              <a:gd name="T24" fmla="*/ 337 w 1073"/>
              <a:gd name="T25" fmla="*/ 50 h 959"/>
              <a:gd name="T26" fmla="*/ 428 w 1073"/>
              <a:gd name="T27" fmla="*/ 2 h 959"/>
              <a:gd name="T28" fmla="*/ 185 w 1073"/>
              <a:gd name="T29" fmla="*/ 398 h 959"/>
              <a:gd name="T30" fmla="*/ 120 w 1073"/>
              <a:gd name="T31" fmla="*/ 364 h 959"/>
              <a:gd name="T32" fmla="*/ 70 w 1073"/>
              <a:gd name="T33" fmla="*/ 376 h 959"/>
              <a:gd name="T34" fmla="*/ 68 w 1073"/>
              <a:gd name="T35" fmla="*/ 428 h 959"/>
              <a:gd name="T36" fmla="*/ 52 w 1073"/>
              <a:gd name="T37" fmla="*/ 468 h 959"/>
              <a:gd name="T38" fmla="*/ 8 w 1073"/>
              <a:gd name="T39" fmla="*/ 464 h 959"/>
              <a:gd name="T40" fmla="*/ 6 w 1073"/>
              <a:gd name="T41" fmla="*/ 512 h 959"/>
              <a:gd name="T42" fmla="*/ 74 w 1073"/>
              <a:gd name="T43" fmla="*/ 609 h 959"/>
              <a:gd name="T44" fmla="*/ 144 w 1073"/>
              <a:gd name="T45" fmla="*/ 621 h 959"/>
              <a:gd name="T46" fmla="*/ 219 w 1073"/>
              <a:gd name="T47" fmla="*/ 557 h 959"/>
              <a:gd name="T48" fmla="*/ 307 w 1073"/>
              <a:gd name="T49" fmla="*/ 579 h 959"/>
              <a:gd name="T50" fmla="*/ 563 w 1073"/>
              <a:gd name="T51" fmla="*/ 959 h 959"/>
              <a:gd name="T52" fmla="*/ 639 w 1073"/>
              <a:gd name="T53" fmla="*/ 492 h 959"/>
              <a:gd name="T54" fmla="*/ 649 w 1073"/>
              <a:gd name="T55" fmla="*/ 609 h 959"/>
              <a:gd name="T56" fmla="*/ 729 w 1073"/>
              <a:gd name="T57" fmla="*/ 516 h 959"/>
              <a:gd name="T58" fmla="*/ 661 w 1073"/>
              <a:gd name="T59" fmla="*/ 394 h 959"/>
              <a:gd name="T60" fmla="*/ 747 w 1073"/>
              <a:gd name="T61" fmla="*/ 291 h 959"/>
              <a:gd name="T62" fmla="*/ 699 w 1073"/>
              <a:gd name="T63" fmla="*/ 285 h 959"/>
              <a:gd name="T64" fmla="*/ 705 w 1073"/>
              <a:gd name="T65" fmla="*/ 271 h 959"/>
              <a:gd name="T66" fmla="*/ 707 w 1073"/>
              <a:gd name="T67" fmla="*/ 177 h 959"/>
              <a:gd name="T68" fmla="*/ 755 w 1073"/>
              <a:gd name="T69" fmla="*/ 259 h 959"/>
              <a:gd name="T70" fmla="*/ 774 w 1073"/>
              <a:gd name="T71" fmla="*/ 189 h 959"/>
              <a:gd name="T72" fmla="*/ 743 w 1073"/>
              <a:gd name="T73" fmla="*/ 116 h 959"/>
              <a:gd name="T74" fmla="*/ 679 w 1073"/>
              <a:gd name="T75" fmla="*/ 207 h 959"/>
              <a:gd name="T76" fmla="*/ 152 w 1073"/>
              <a:gd name="T77" fmla="*/ 466 h 959"/>
              <a:gd name="T78" fmla="*/ 181 w 1073"/>
              <a:gd name="T79" fmla="*/ 434 h 959"/>
              <a:gd name="T80" fmla="*/ 160 w 1073"/>
              <a:gd name="T81" fmla="*/ 466 h 959"/>
              <a:gd name="T82" fmla="*/ 181 w 1073"/>
              <a:gd name="T83" fmla="*/ 518 h 959"/>
              <a:gd name="T84" fmla="*/ 193 w 1073"/>
              <a:gd name="T85" fmla="*/ 520 h 959"/>
              <a:gd name="T86" fmla="*/ 171 w 1073"/>
              <a:gd name="T87" fmla="*/ 532 h 959"/>
              <a:gd name="T88" fmla="*/ 195 w 1073"/>
              <a:gd name="T89" fmla="*/ 502 h 959"/>
              <a:gd name="T90" fmla="*/ 189 w 1073"/>
              <a:gd name="T91" fmla="*/ 532 h 959"/>
              <a:gd name="T92" fmla="*/ 154 w 1073"/>
              <a:gd name="T93" fmla="*/ 520 h 959"/>
              <a:gd name="T94" fmla="*/ 140 w 1073"/>
              <a:gd name="T95" fmla="*/ 589 h 959"/>
              <a:gd name="T96" fmla="*/ 154 w 1073"/>
              <a:gd name="T97" fmla="*/ 571 h 959"/>
              <a:gd name="T98" fmla="*/ 144 w 1073"/>
              <a:gd name="T99" fmla="*/ 589 h 959"/>
              <a:gd name="T100" fmla="*/ 146 w 1073"/>
              <a:gd name="T101" fmla="*/ 563 h 959"/>
              <a:gd name="T102" fmla="*/ 156 w 1073"/>
              <a:gd name="T103" fmla="*/ 585 h 959"/>
              <a:gd name="T104" fmla="*/ 132 w 1073"/>
              <a:gd name="T105" fmla="*/ 587 h 959"/>
              <a:gd name="T106" fmla="*/ 136 w 1073"/>
              <a:gd name="T107" fmla="*/ 565 h 959"/>
              <a:gd name="T108" fmla="*/ 185 w 1073"/>
              <a:gd name="T109" fmla="*/ 428 h 959"/>
              <a:gd name="T110" fmla="*/ 177 w 1073"/>
              <a:gd name="T111" fmla="*/ 466 h 959"/>
              <a:gd name="T112" fmla="*/ 132 w 1073"/>
              <a:gd name="T113" fmla="*/ 448 h 9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73"/>
              <a:gd name="T172" fmla="*/ 0 h 959"/>
              <a:gd name="T173" fmla="*/ 1073 w 1073"/>
              <a:gd name="T174" fmla="*/ 959 h 9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73" h="959">
                <a:moveTo>
                  <a:pt x="38" y="494"/>
                </a:moveTo>
                <a:lnTo>
                  <a:pt x="38" y="494"/>
                </a:lnTo>
                <a:lnTo>
                  <a:pt x="44" y="492"/>
                </a:lnTo>
                <a:lnTo>
                  <a:pt x="52" y="494"/>
                </a:lnTo>
                <a:lnTo>
                  <a:pt x="58" y="498"/>
                </a:lnTo>
                <a:lnTo>
                  <a:pt x="66" y="506"/>
                </a:lnTo>
                <a:lnTo>
                  <a:pt x="66" y="506"/>
                </a:lnTo>
                <a:lnTo>
                  <a:pt x="70" y="514"/>
                </a:lnTo>
                <a:lnTo>
                  <a:pt x="72" y="524"/>
                </a:lnTo>
                <a:lnTo>
                  <a:pt x="70" y="530"/>
                </a:lnTo>
                <a:lnTo>
                  <a:pt x="66" y="537"/>
                </a:lnTo>
                <a:lnTo>
                  <a:pt x="66" y="537"/>
                </a:lnTo>
                <a:lnTo>
                  <a:pt x="60" y="539"/>
                </a:lnTo>
                <a:lnTo>
                  <a:pt x="52" y="537"/>
                </a:lnTo>
                <a:lnTo>
                  <a:pt x="46" y="532"/>
                </a:lnTo>
                <a:lnTo>
                  <a:pt x="38" y="524"/>
                </a:lnTo>
                <a:lnTo>
                  <a:pt x="38" y="524"/>
                </a:lnTo>
                <a:lnTo>
                  <a:pt x="34" y="514"/>
                </a:lnTo>
                <a:lnTo>
                  <a:pt x="32" y="506"/>
                </a:lnTo>
                <a:lnTo>
                  <a:pt x="34" y="498"/>
                </a:lnTo>
                <a:lnTo>
                  <a:pt x="38" y="494"/>
                </a:lnTo>
                <a:lnTo>
                  <a:pt x="38" y="494"/>
                </a:lnTo>
                <a:close/>
                <a:moveTo>
                  <a:pt x="772" y="633"/>
                </a:moveTo>
                <a:lnTo>
                  <a:pt x="952" y="633"/>
                </a:lnTo>
                <a:lnTo>
                  <a:pt x="952" y="0"/>
                </a:lnTo>
                <a:lnTo>
                  <a:pt x="1029" y="0"/>
                </a:lnTo>
                <a:lnTo>
                  <a:pt x="1029" y="633"/>
                </a:lnTo>
                <a:lnTo>
                  <a:pt x="1051" y="633"/>
                </a:lnTo>
                <a:lnTo>
                  <a:pt x="1051" y="663"/>
                </a:lnTo>
                <a:lnTo>
                  <a:pt x="1029" y="663"/>
                </a:lnTo>
                <a:lnTo>
                  <a:pt x="1029" y="878"/>
                </a:lnTo>
                <a:lnTo>
                  <a:pt x="1073" y="878"/>
                </a:lnTo>
                <a:lnTo>
                  <a:pt x="1073" y="943"/>
                </a:lnTo>
                <a:lnTo>
                  <a:pt x="755" y="943"/>
                </a:lnTo>
                <a:lnTo>
                  <a:pt x="755" y="878"/>
                </a:lnTo>
                <a:lnTo>
                  <a:pt x="952" y="878"/>
                </a:lnTo>
                <a:lnTo>
                  <a:pt x="952" y="663"/>
                </a:lnTo>
                <a:lnTo>
                  <a:pt x="772" y="663"/>
                </a:lnTo>
                <a:lnTo>
                  <a:pt x="772" y="633"/>
                </a:lnTo>
                <a:lnTo>
                  <a:pt x="772" y="633"/>
                </a:lnTo>
                <a:close/>
                <a:moveTo>
                  <a:pt x="872" y="195"/>
                </a:moveTo>
                <a:lnTo>
                  <a:pt x="818" y="613"/>
                </a:lnTo>
                <a:lnTo>
                  <a:pt x="888" y="623"/>
                </a:lnTo>
                <a:lnTo>
                  <a:pt x="940" y="203"/>
                </a:lnTo>
                <a:lnTo>
                  <a:pt x="872" y="195"/>
                </a:lnTo>
                <a:lnTo>
                  <a:pt x="872" y="195"/>
                </a:lnTo>
                <a:close/>
                <a:moveTo>
                  <a:pt x="428" y="2"/>
                </a:moveTo>
                <a:lnTo>
                  <a:pt x="428" y="2"/>
                </a:lnTo>
                <a:lnTo>
                  <a:pt x="450" y="4"/>
                </a:lnTo>
                <a:lnTo>
                  <a:pt x="470" y="10"/>
                </a:lnTo>
                <a:lnTo>
                  <a:pt x="488" y="20"/>
                </a:lnTo>
                <a:lnTo>
                  <a:pt x="504" y="34"/>
                </a:lnTo>
                <a:lnTo>
                  <a:pt x="518" y="50"/>
                </a:lnTo>
                <a:lnTo>
                  <a:pt x="528" y="68"/>
                </a:lnTo>
                <a:lnTo>
                  <a:pt x="534" y="88"/>
                </a:lnTo>
                <a:lnTo>
                  <a:pt x="536" y="110"/>
                </a:lnTo>
                <a:lnTo>
                  <a:pt x="536" y="110"/>
                </a:lnTo>
                <a:lnTo>
                  <a:pt x="534" y="133"/>
                </a:lnTo>
                <a:lnTo>
                  <a:pt x="528" y="153"/>
                </a:lnTo>
                <a:lnTo>
                  <a:pt x="518" y="171"/>
                </a:lnTo>
                <a:lnTo>
                  <a:pt x="504" y="187"/>
                </a:lnTo>
                <a:lnTo>
                  <a:pt x="488" y="201"/>
                </a:lnTo>
                <a:lnTo>
                  <a:pt x="470" y="211"/>
                </a:lnTo>
                <a:lnTo>
                  <a:pt x="450" y="217"/>
                </a:lnTo>
                <a:lnTo>
                  <a:pt x="428" y="219"/>
                </a:lnTo>
                <a:lnTo>
                  <a:pt x="428" y="219"/>
                </a:lnTo>
                <a:lnTo>
                  <a:pt x="406" y="217"/>
                </a:lnTo>
                <a:lnTo>
                  <a:pt x="386" y="211"/>
                </a:lnTo>
                <a:lnTo>
                  <a:pt x="368" y="201"/>
                </a:lnTo>
                <a:lnTo>
                  <a:pt x="351" y="187"/>
                </a:lnTo>
                <a:lnTo>
                  <a:pt x="337" y="171"/>
                </a:lnTo>
                <a:lnTo>
                  <a:pt x="327" y="153"/>
                </a:lnTo>
                <a:lnTo>
                  <a:pt x="321" y="133"/>
                </a:lnTo>
                <a:lnTo>
                  <a:pt x="319" y="110"/>
                </a:lnTo>
                <a:lnTo>
                  <a:pt x="319" y="110"/>
                </a:lnTo>
                <a:lnTo>
                  <a:pt x="321" y="88"/>
                </a:lnTo>
                <a:lnTo>
                  <a:pt x="327" y="68"/>
                </a:lnTo>
                <a:lnTo>
                  <a:pt x="337" y="50"/>
                </a:lnTo>
                <a:lnTo>
                  <a:pt x="351" y="34"/>
                </a:lnTo>
                <a:lnTo>
                  <a:pt x="368" y="20"/>
                </a:lnTo>
                <a:lnTo>
                  <a:pt x="386" y="10"/>
                </a:lnTo>
                <a:lnTo>
                  <a:pt x="406" y="4"/>
                </a:lnTo>
                <a:lnTo>
                  <a:pt x="428" y="2"/>
                </a:lnTo>
                <a:lnTo>
                  <a:pt x="428" y="2"/>
                </a:lnTo>
                <a:close/>
                <a:moveTo>
                  <a:pt x="657" y="400"/>
                </a:moveTo>
                <a:lnTo>
                  <a:pt x="559" y="247"/>
                </a:lnTo>
                <a:lnTo>
                  <a:pt x="559" y="247"/>
                </a:lnTo>
                <a:lnTo>
                  <a:pt x="293" y="247"/>
                </a:lnTo>
                <a:lnTo>
                  <a:pt x="185" y="398"/>
                </a:lnTo>
                <a:lnTo>
                  <a:pt x="185" y="398"/>
                </a:lnTo>
                <a:lnTo>
                  <a:pt x="175" y="388"/>
                </a:lnTo>
                <a:lnTo>
                  <a:pt x="165" y="380"/>
                </a:lnTo>
                <a:lnTo>
                  <a:pt x="152" y="374"/>
                </a:lnTo>
                <a:lnTo>
                  <a:pt x="142" y="368"/>
                </a:lnTo>
                <a:lnTo>
                  <a:pt x="130" y="366"/>
                </a:lnTo>
                <a:lnTo>
                  <a:pt x="120" y="364"/>
                </a:lnTo>
                <a:lnTo>
                  <a:pt x="110" y="362"/>
                </a:lnTo>
                <a:lnTo>
                  <a:pt x="100" y="362"/>
                </a:lnTo>
                <a:lnTo>
                  <a:pt x="90" y="364"/>
                </a:lnTo>
                <a:lnTo>
                  <a:pt x="82" y="368"/>
                </a:lnTo>
                <a:lnTo>
                  <a:pt x="76" y="370"/>
                </a:lnTo>
                <a:lnTo>
                  <a:pt x="70" y="376"/>
                </a:lnTo>
                <a:lnTo>
                  <a:pt x="64" y="382"/>
                </a:lnTo>
                <a:lnTo>
                  <a:pt x="62" y="388"/>
                </a:lnTo>
                <a:lnTo>
                  <a:pt x="62" y="394"/>
                </a:lnTo>
                <a:lnTo>
                  <a:pt x="62" y="402"/>
                </a:lnTo>
                <a:lnTo>
                  <a:pt x="62" y="402"/>
                </a:lnTo>
                <a:lnTo>
                  <a:pt x="68" y="428"/>
                </a:lnTo>
                <a:lnTo>
                  <a:pt x="70" y="440"/>
                </a:lnTo>
                <a:lnTo>
                  <a:pt x="70" y="448"/>
                </a:lnTo>
                <a:lnTo>
                  <a:pt x="68" y="456"/>
                </a:lnTo>
                <a:lnTo>
                  <a:pt x="66" y="462"/>
                </a:lnTo>
                <a:lnTo>
                  <a:pt x="60" y="466"/>
                </a:lnTo>
                <a:lnTo>
                  <a:pt x="52" y="468"/>
                </a:lnTo>
                <a:lnTo>
                  <a:pt x="52" y="468"/>
                </a:lnTo>
                <a:lnTo>
                  <a:pt x="42" y="466"/>
                </a:lnTo>
                <a:lnTo>
                  <a:pt x="32" y="464"/>
                </a:lnTo>
                <a:lnTo>
                  <a:pt x="22" y="462"/>
                </a:lnTo>
                <a:lnTo>
                  <a:pt x="12" y="462"/>
                </a:lnTo>
                <a:lnTo>
                  <a:pt x="8" y="464"/>
                </a:lnTo>
                <a:lnTo>
                  <a:pt x="4" y="466"/>
                </a:lnTo>
                <a:lnTo>
                  <a:pt x="2" y="468"/>
                </a:lnTo>
                <a:lnTo>
                  <a:pt x="0" y="474"/>
                </a:lnTo>
                <a:lnTo>
                  <a:pt x="0" y="480"/>
                </a:lnTo>
                <a:lnTo>
                  <a:pt x="0" y="490"/>
                </a:lnTo>
                <a:lnTo>
                  <a:pt x="6" y="512"/>
                </a:lnTo>
                <a:lnTo>
                  <a:pt x="6" y="512"/>
                </a:lnTo>
                <a:lnTo>
                  <a:pt x="16" y="541"/>
                </a:lnTo>
                <a:lnTo>
                  <a:pt x="28" y="565"/>
                </a:lnTo>
                <a:lnTo>
                  <a:pt x="44" y="585"/>
                </a:lnTo>
                <a:lnTo>
                  <a:pt x="64" y="601"/>
                </a:lnTo>
                <a:lnTo>
                  <a:pt x="74" y="609"/>
                </a:lnTo>
                <a:lnTo>
                  <a:pt x="86" y="615"/>
                </a:lnTo>
                <a:lnTo>
                  <a:pt x="96" y="619"/>
                </a:lnTo>
                <a:lnTo>
                  <a:pt x="108" y="621"/>
                </a:lnTo>
                <a:lnTo>
                  <a:pt x="120" y="623"/>
                </a:lnTo>
                <a:lnTo>
                  <a:pt x="132" y="623"/>
                </a:lnTo>
                <a:lnTo>
                  <a:pt x="144" y="621"/>
                </a:lnTo>
                <a:lnTo>
                  <a:pt x="156" y="617"/>
                </a:lnTo>
                <a:lnTo>
                  <a:pt x="156" y="617"/>
                </a:lnTo>
                <a:lnTo>
                  <a:pt x="179" y="605"/>
                </a:lnTo>
                <a:lnTo>
                  <a:pt x="195" y="591"/>
                </a:lnTo>
                <a:lnTo>
                  <a:pt x="209" y="575"/>
                </a:lnTo>
                <a:lnTo>
                  <a:pt x="219" y="557"/>
                </a:lnTo>
                <a:lnTo>
                  <a:pt x="225" y="537"/>
                </a:lnTo>
                <a:lnTo>
                  <a:pt x="227" y="516"/>
                </a:lnTo>
                <a:lnTo>
                  <a:pt x="227" y="494"/>
                </a:lnTo>
                <a:lnTo>
                  <a:pt x="223" y="472"/>
                </a:lnTo>
                <a:lnTo>
                  <a:pt x="299" y="426"/>
                </a:lnTo>
                <a:lnTo>
                  <a:pt x="307" y="579"/>
                </a:lnTo>
                <a:lnTo>
                  <a:pt x="293" y="959"/>
                </a:lnTo>
                <a:lnTo>
                  <a:pt x="386" y="959"/>
                </a:lnTo>
                <a:lnTo>
                  <a:pt x="406" y="635"/>
                </a:lnTo>
                <a:lnTo>
                  <a:pt x="448" y="635"/>
                </a:lnTo>
                <a:lnTo>
                  <a:pt x="464" y="959"/>
                </a:lnTo>
                <a:lnTo>
                  <a:pt x="563" y="959"/>
                </a:lnTo>
                <a:lnTo>
                  <a:pt x="542" y="579"/>
                </a:lnTo>
                <a:lnTo>
                  <a:pt x="542" y="579"/>
                </a:lnTo>
                <a:lnTo>
                  <a:pt x="382" y="579"/>
                </a:lnTo>
                <a:lnTo>
                  <a:pt x="542" y="549"/>
                </a:lnTo>
                <a:lnTo>
                  <a:pt x="550" y="408"/>
                </a:lnTo>
                <a:lnTo>
                  <a:pt x="639" y="492"/>
                </a:lnTo>
                <a:lnTo>
                  <a:pt x="639" y="492"/>
                </a:lnTo>
                <a:lnTo>
                  <a:pt x="639" y="524"/>
                </a:lnTo>
                <a:lnTo>
                  <a:pt x="641" y="555"/>
                </a:lnTo>
                <a:lnTo>
                  <a:pt x="645" y="583"/>
                </a:lnTo>
                <a:lnTo>
                  <a:pt x="649" y="609"/>
                </a:lnTo>
                <a:lnTo>
                  <a:pt x="649" y="609"/>
                </a:lnTo>
                <a:lnTo>
                  <a:pt x="689" y="613"/>
                </a:lnTo>
                <a:lnTo>
                  <a:pt x="689" y="613"/>
                </a:lnTo>
                <a:lnTo>
                  <a:pt x="701" y="593"/>
                </a:lnTo>
                <a:lnTo>
                  <a:pt x="711" y="569"/>
                </a:lnTo>
                <a:lnTo>
                  <a:pt x="721" y="543"/>
                </a:lnTo>
                <a:lnTo>
                  <a:pt x="729" y="516"/>
                </a:lnTo>
                <a:lnTo>
                  <a:pt x="735" y="490"/>
                </a:lnTo>
                <a:lnTo>
                  <a:pt x="739" y="462"/>
                </a:lnTo>
                <a:lnTo>
                  <a:pt x="741" y="434"/>
                </a:lnTo>
                <a:lnTo>
                  <a:pt x="741" y="406"/>
                </a:lnTo>
                <a:lnTo>
                  <a:pt x="741" y="406"/>
                </a:lnTo>
                <a:lnTo>
                  <a:pt x="661" y="394"/>
                </a:lnTo>
                <a:lnTo>
                  <a:pt x="661" y="394"/>
                </a:lnTo>
                <a:lnTo>
                  <a:pt x="657" y="400"/>
                </a:lnTo>
                <a:lnTo>
                  <a:pt x="657" y="400"/>
                </a:lnTo>
                <a:close/>
                <a:moveTo>
                  <a:pt x="697" y="380"/>
                </a:moveTo>
                <a:lnTo>
                  <a:pt x="713" y="287"/>
                </a:lnTo>
                <a:lnTo>
                  <a:pt x="747" y="291"/>
                </a:lnTo>
                <a:lnTo>
                  <a:pt x="743" y="388"/>
                </a:lnTo>
                <a:lnTo>
                  <a:pt x="697" y="380"/>
                </a:lnTo>
                <a:lnTo>
                  <a:pt x="697" y="380"/>
                </a:lnTo>
                <a:close/>
                <a:moveTo>
                  <a:pt x="663" y="374"/>
                </a:moveTo>
                <a:lnTo>
                  <a:pt x="687" y="283"/>
                </a:lnTo>
                <a:lnTo>
                  <a:pt x="699" y="285"/>
                </a:lnTo>
                <a:lnTo>
                  <a:pt x="675" y="376"/>
                </a:lnTo>
                <a:lnTo>
                  <a:pt x="663" y="374"/>
                </a:lnTo>
                <a:lnTo>
                  <a:pt x="663" y="374"/>
                </a:lnTo>
                <a:close/>
                <a:moveTo>
                  <a:pt x="693" y="269"/>
                </a:moveTo>
                <a:lnTo>
                  <a:pt x="705" y="271"/>
                </a:lnTo>
                <a:lnTo>
                  <a:pt x="705" y="271"/>
                </a:lnTo>
                <a:lnTo>
                  <a:pt x="701" y="251"/>
                </a:lnTo>
                <a:lnTo>
                  <a:pt x="699" y="233"/>
                </a:lnTo>
                <a:lnTo>
                  <a:pt x="697" y="217"/>
                </a:lnTo>
                <a:lnTo>
                  <a:pt x="699" y="203"/>
                </a:lnTo>
                <a:lnTo>
                  <a:pt x="703" y="189"/>
                </a:lnTo>
                <a:lnTo>
                  <a:pt x="707" y="177"/>
                </a:lnTo>
                <a:lnTo>
                  <a:pt x="715" y="165"/>
                </a:lnTo>
                <a:lnTo>
                  <a:pt x="727" y="155"/>
                </a:lnTo>
                <a:lnTo>
                  <a:pt x="715" y="273"/>
                </a:lnTo>
                <a:lnTo>
                  <a:pt x="745" y="277"/>
                </a:lnTo>
                <a:lnTo>
                  <a:pt x="745" y="277"/>
                </a:lnTo>
                <a:lnTo>
                  <a:pt x="755" y="259"/>
                </a:lnTo>
                <a:lnTo>
                  <a:pt x="764" y="245"/>
                </a:lnTo>
                <a:lnTo>
                  <a:pt x="770" y="231"/>
                </a:lnTo>
                <a:lnTo>
                  <a:pt x="774" y="219"/>
                </a:lnTo>
                <a:lnTo>
                  <a:pt x="776" y="207"/>
                </a:lnTo>
                <a:lnTo>
                  <a:pt x="776" y="197"/>
                </a:lnTo>
                <a:lnTo>
                  <a:pt x="774" y="189"/>
                </a:lnTo>
                <a:lnTo>
                  <a:pt x="772" y="181"/>
                </a:lnTo>
                <a:lnTo>
                  <a:pt x="764" y="165"/>
                </a:lnTo>
                <a:lnTo>
                  <a:pt x="753" y="151"/>
                </a:lnTo>
                <a:lnTo>
                  <a:pt x="747" y="135"/>
                </a:lnTo>
                <a:lnTo>
                  <a:pt x="743" y="124"/>
                </a:lnTo>
                <a:lnTo>
                  <a:pt x="743" y="116"/>
                </a:lnTo>
                <a:lnTo>
                  <a:pt x="743" y="116"/>
                </a:lnTo>
                <a:lnTo>
                  <a:pt x="723" y="133"/>
                </a:lnTo>
                <a:lnTo>
                  <a:pt x="707" y="151"/>
                </a:lnTo>
                <a:lnTo>
                  <a:pt x="693" y="169"/>
                </a:lnTo>
                <a:lnTo>
                  <a:pt x="685" y="187"/>
                </a:lnTo>
                <a:lnTo>
                  <a:pt x="679" y="207"/>
                </a:lnTo>
                <a:lnTo>
                  <a:pt x="679" y="227"/>
                </a:lnTo>
                <a:lnTo>
                  <a:pt x="683" y="247"/>
                </a:lnTo>
                <a:lnTo>
                  <a:pt x="693" y="269"/>
                </a:lnTo>
                <a:lnTo>
                  <a:pt x="693" y="269"/>
                </a:lnTo>
                <a:close/>
                <a:moveTo>
                  <a:pt x="152" y="466"/>
                </a:moveTo>
                <a:lnTo>
                  <a:pt x="152" y="466"/>
                </a:lnTo>
                <a:lnTo>
                  <a:pt x="160" y="456"/>
                </a:lnTo>
                <a:lnTo>
                  <a:pt x="169" y="448"/>
                </a:lnTo>
                <a:lnTo>
                  <a:pt x="173" y="436"/>
                </a:lnTo>
                <a:lnTo>
                  <a:pt x="173" y="424"/>
                </a:lnTo>
                <a:lnTo>
                  <a:pt x="173" y="424"/>
                </a:lnTo>
                <a:lnTo>
                  <a:pt x="181" y="434"/>
                </a:lnTo>
                <a:lnTo>
                  <a:pt x="183" y="442"/>
                </a:lnTo>
                <a:lnTo>
                  <a:pt x="183" y="450"/>
                </a:lnTo>
                <a:lnTo>
                  <a:pt x="179" y="456"/>
                </a:lnTo>
                <a:lnTo>
                  <a:pt x="175" y="462"/>
                </a:lnTo>
                <a:lnTo>
                  <a:pt x="169" y="464"/>
                </a:lnTo>
                <a:lnTo>
                  <a:pt x="160" y="466"/>
                </a:lnTo>
                <a:lnTo>
                  <a:pt x="152" y="466"/>
                </a:lnTo>
                <a:lnTo>
                  <a:pt x="152" y="466"/>
                </a:lnTo>
                <a:close/>
                <a:moveTo>
                  <a:pt x="171" y="532"/>
                </a:moveTo>
                <a:lnTo>
                  <a:pt x="171" y="532"/>
                </a:lnTo>
                <a:lnTo>
                  <a:pt x="177" y="524"/>
                </a:lnTo>
                <a:lnTo>
                  <a:pt x="181" y="518"/>
                </a:lnTo>
                <a:lnTo>
                  <a:pt x="185" y="510"/>
                </a:lnTo>
                <a:lnTo>
                  <a:pt x="185" y="500"/>
                </a:lnTo>
                <a:lnTo>
                  <a:pt x="185" y="500"/>
                </a:lnTo>
                <a:lnTo>
                  <a:pt x="191" y="506"/>
                </a:lnTo>
                <a:lnTo>
                  <a:pt x="193" y="514"/>
                </a:lnTo>
                <a:lnTo>
                  <a:pt x="193" y="520"/>
                </a:lnTo>
                <a:lnTo>
                  <a:pt x="191" y="524"/>
                </a:lnTo>
                <a:lnTo>
                  <a:pt x="187" y="528"/>
                </a:lnTo>
                <a:lnTo>
                  <a:pt x="181" y="532"/>
                </a:lnTo>
                <a:lnTo>
                  <a:pt x="177" y="532"/>
                </a:lnTo>
                <a:lnTo>
                  <a:pt x="171" y="532"/>
                </a:lnTo>
                <a:lnTo>
                  <a:pt x="171" y="532"/>
                </a:lnTo>
                <a:close/>
                <a:moveTo>
                  <a:pt x="165" y="496"/>
                </a:moveTo>
                <a:lnTo>
                  <a:pt x="165" y="496"/>
                </a:lnTo>
                <a:lnTo>
                  <a:pt x="173" y="494"/>
                </a:lnTo>
                <a:lnTo>
                  <a:pt x="181" y="494"/>
                </a:lnTo>
                <a:lnTo>
                  <a:pt x="189" y="496"/>
                </a:lnTo>
                <a:lnTo>
                  <a:pt x="195" y="502"/>
                </a:lnTo>
                <a:lnTo>
                  <a:pt x="195" y="502"/>
                </a:lnTo>
                <a:lnTo>
                  <a:pt x="197" y="510"/>
                </a:lnTo>
                <a:lnTo>
                  <a:pt x="197" y="520"/>
                </a:lnTo>
                <a:lnTo>
                  <a:pt x="195" y="526"/>
                </a:lnTo>
                <a:lnTo>
                  <a:pt x="189" y="532"/>
                </a:lnTo>
                <a:lnTo>
                  <a:pt x="189" y="532"/>
                </a:lnTo>
                <a:lnTo>
                  <a:pt x="181" y="537"/>
                </a:lnTo>
                <a:lnTo>
                  <a:pt x="173" y="537"/>
                </a:lnTo>
                <a:lnTo>
                  <a:pt x="165" y="535"/>
                </a:lnTo>
                <a:lnTo>
                  <a:pt x="158" y="528"/>
                </a:lnTo>
                <a:lnTo>
                  <a:pt x="158" y="528"/>
                </a:lnTo>
                <a:lnTo>
                  <a:pt x="154" y="520"/>
                </a:lnTo>
                <a:lnTo>
                  <a:pt x="154" y="510"/>
                </a:lnTo>
                <a:lnTo>
                  <a:pt x="158" y="502"/>
                </a:lnTo>
                <a:lnTo>
                  <a:pt x="165" y="496"/>
                </a:lnTo>
                <a:lnTo>
                  <a:pt x="165" y="496"/>
                </a:lnTo>
                <a:close/>
                <a:moveTo>
                  <a:pt x="140" y="589"/>
                </a:moveTo>
                <a:lnTo>
                  <a:pt x="140" y="589"/>
                </a:lnTo>
                <a:lnTo>
                  <a:pt x="144" y="585"/>
                </a:lnTo>
                <a:lnTo>
                  <a:pt x="148" y="579"/>
                </a:lnTo>
                <a:lnTo>
                  <a:pt x="150" y="573"/>
                </a:lnTo>
                <a:lnTo>
                  <a:pt x="150" y="567"/>
                </a:lnTo>
                <a:lnTo>
                  <a:pt x="150" y="567"/>
                </a:lnTo>
                <a:lnTo>
                  <a:pt x="154" y="571"/>
                </a:lnTo>
                <a:lnTo>
                  <a:pt x="156" y="577"/>
                </a:lnTo>
                <a:lnTo>
                  <a:pt x="156" y="581"/>
                </a:lnTo>
                <a:lnTo>
                  <a:pt x="154" y="585"/>
                </a:lnTo>
                <a:lnTo>
                  <a:pt x="152" y="587"/>
                </a:lnTo>
                <a:lnTo>
                  <a:pt x="148" y="589"/>
                </a:lnTo>
                <a:lnTo>
                  <a:pt x="144" y="589"/>
                </a:lnTo>
                <a:lnTo>
                  <a:pt x="140" y="589"/>
                </a:lnTo>
                <a:lnTo>
                  <a:pt x="140" y="589"/>
                </a:lnTo>
                <a:close/>
                <a:moveTo>
                  <a:pt x="136" y="565"/>
                </a:moveTo>
                <a:lnTo>
                  <a:pt x="136" y="565"/>
                </a:lnTo>
                <a:lnTo>
                  <a:pt x="140" y="563"/>
                </a:lnTo>
                <a:lnTo>
                  <a:pt x="146" y="563"/>
                </a:lnTo>
                <a:lnTo>
                  <a:pt x="152" y="565"/>
                </a:lnTo>
                <a:lnTo>
                  <a:pt x="156" y="569"/>
                </a:lnTo>
                <a:lnTo>
                  <a:pt x="156" y="569"/>
                </a:lnTo>
                <a:lnTo>
                  <a:pt x="158" y="575"/>
                </a:lnTo>
                <a:lnTo>
                  <a:pt x="158" y="581"/>
                </a:lnTo>
                <a:lnTo>
                  <a:pt x="156" y="585"/>
                </a:lnTo>
                <a:lnTo>
                  <a:pt x="152" y="591"/>
                </a:lnTo>
                <a:lnTo>
                  <a:pt x="152" y="591"/>
                </a:lnTo>
                <a:lnTo>
                  <a:pt x="146" y="593"/>
                </a:lnTo>
                <a:lnTo>
                  <a:pt x="140" y="593"/>
                </a:lnTo>
                <a:lnTo>
                  <a:pt x="136" y="591"/>
                </a:lnTo>
                <a:lnTo>
                  <a:pt x="132" y="587"/>
                </a:lnTo>
                <a:lnTo>
                  <a:pt x="132" y="587"/>
                </a:lnTo>
                <a:lnTo>
                  <a:pt x="128" y="581"/>
                </a:lnTo>
                <a:lnTo>
                  <a:pt x="128" y="575"/>
                </a:lnTo>
                <a:lnTo>
                  <a:pt x="132" y="569"/>
                </a:lnTo>
                <a:lnTo>
                  <a:pt x="136" y="565"/>
                </a:lnTo>
                <a:lnTo>
                  <a:pt x="136" y="565"/>
                </a:lnTo>
                <a:close/>
                <a:moveTo>
                  <a:pt x="144" y="420"/>
                </a:moveTo>
                <a:lnTo>
                  <a:pt x="144" y="420"/>
                </a:lnTo>
                <a:lnTo>
                  <a:pt x="154" y="416"/>
                </a:lnTo>
                <a:lnTo>
                  <a:pt x="167" y="416"/>
                </a:lnTo>
                <a:lnTo>
                  <a:pt x="177" y="420"/>
                </a:lnTo>
                <a:lnTo>
                  <a:pt x="185" y="428"/>
                </a:lnTo>
                <a:lnTo>
                  <a:pt x="185" y="428"/>
                </a:lnTo>
                <a:lnTo>
                  <a:pt x="189" y="438"/>
                </a:lnTo>
                <a:lnTo>
                  <a:pt x="189" y="448"/>
                </a:lnTo>
                <a:lnTo>
                  <a:pt x="185" y="458"/>
                </a:lnTo>
                <a:lnTo>
                  <a:pt x="177" y="466"/>
                </a:lnTo>
                <a:lnTo>
                  <a:pt x="177" y="466"/>
                </a:lnTo>
                <a:lnTo>
                  <a:pt x="167" y="472"/>
                </a:lnTo>
                <a:lnTo>
                  <a:pt x="154" y="472"/>
                </a:lnTo>
                <a:lnTo>
                  <a:pt x="144" y="468"/>
                </a:lnTo>
                <a:lnTo>
                  <a:pt x="136" y="460"/>
                </a:lnTo>
                <a:lnTo>
                  <a:pt x="136" y="460"/>
                </a:lnTo>
                <a:lnTo>
                  <a:pt x="132" y="448"/>
                </a:lnTo>
                <a:lnTo>
                  <a:pt x="132" y="438"/>
                </a:lnTo>
                <a:lnTo>
                  <a:pt x="136" y="428"/>
                </a:lnTo>
                <a:lnTo>
                  <a:pt x="144" y="420"/>
                </a:lnTo>
                <a:lnTo>
                  <a:pt x="144" y="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7" name="Freeform 13"/>
          <p:cNvSpPr>
            <a:spLocks noEditPoints="1" noChangeArrowheads="1"/>
          </p:cNvSpPr>
          <p:nvPr/>
        </p:nvSpPr>
        <p:spPr bwMode="auto">
          <a:xfrm>
            <a:off x="1625600" y="4359275"/>
            <a:ext cx="330200" cy="323850"/>
          </a:xfrm>
          <a:custGeom>
            <a:avLst/>
            <a:gdLst>
              <a:gd name="T0" fmla="*/ 332 w 1025"/>
              <a:gd name="T1" fmla="*/ 705 h 1001"/>
              <a:gd name="T2" fmla="*/ 0 w 1025"/>
              <a:gd name="T3" fmla="*/ 480 h 1001"/>
              <a:gd name="T4" fmla="*/ 64 w 1025"/>
              <a:gd name="T5" fmla="*/ 420 h 1001"/>
              <a:gd name="T6" fmla="*/ 776 w 1025"/>
              <a:gd name="T7" fmla="*/ 924 h 1001"/>
              <a:gd name="T8" fmla="*/ 394 w 1025"/>
              <a:gd name="T9" fmla="*/ 806 h 1001"/>
              <a:gd name="T10" fmla="*/ 436 w 1025"/>
              <a:gd name="T11" fmla="*/ 729 h 1001"/>
              <a:gd name="T12" fmla="*/ 468 w 1025"/>
              <a:gd name="T13" fmla="*/ 735 h 1001"/>
              <a:gd name="T14" fmla="*/ 482 w 1025"/>
              <a:gd name="T15" fmla="*/ 725 h 1001"/>
              <a:gd name="T16" fmla="*/ 513 w 1025"/>
              <a:gd name="T17" fmla="*/ 707 h 1001"/>
              <a:gd name="T18" fmla="*/ 774 w 1025"/>
              <a:gd name="T19" fmla="*/ 345 h 1001"/>
              <a:gd name="T20" fmla="*/ 583 w 1025"/>
              <a:gd name="T21" fmla="*/ 693 h 1001"/>
              <a:gd name="T22" fmla="*/ 605 w 1025"/>
              <a:gd name="T23" fmla="*/ 695 h 1001"/>
              <a:gd name="T24" fmla="*/ 649 w 1025"/>
              <a:gd name="T25" fmla="*/ 705 h 1001"/>
              <a:gd name="T26" fmla="*/ 671 w 1025"/>
              <a:gd name="T27" fmla="*/ 715 h 1001"/>
              <a:gd name="T28" fmla="*/ 714 w 1025"/>
              <a:gd name="T29" fmla="*/ 751 h 1001"/>
              <a:gd name="T30" fmla="*/ 744 w 1025"/>
              <a:gd name="T31" fmla="*/ 796 h 1001"/>
              <a:gd name="T32" fmla="*/ 758 w 1025"/>
              <a:gd name="T33" fmla="*/ 846 h 1001"/>
              <a:gd name="T34" fmla="*/ 756 w 1025"/>
              <a:gd name="T35" fmla="*/ 900 h 1001"/>
              <a:gd name="T36" fmla="*/ 804 w 1025"/>
              <a:gd name="T37" fmla="*/ 261 h 1001"/>
              <a:gd name="T38" fmla="*/ 969 w 1025"/>
              <a:gd name="T39" fmla="*/ 327 h 1001"/>
              <a:gd name="T40" fmla="*/ 943 w 1025"/>
              <a:gd name="T41" fmla="*/ 136 h 1001"/>
              <a:gd name="T42" fmla="*/ 969 w 1025"/>
              <a:gd name="T43" fmla="*/ 327 h 1001"/>
              <a:gd name="T44" fmla="*/ 551 w 1025"/>
              <a:gd name="T45" fmla="*/ 78 h 1001"/>
              <a:gd name="T46" fmla="*/ 92 w 1025"/>
              <a:gd name="T47" fmla="*/ 436 h 1001"/>
              <a:gd name="T48" fmla="*/ 125 w 1025"/>
              <a:gd name="T49" fmla="*/ 424 h 1001"/>
              <a:gd name="T50" fmla="*/ 161 w 1025"/>
              <a:gd name="T51" fmla="*/ 420 h 1001"/>
              <a:gd name="T52" fmla="*/ 501 w 1025"/>
              <a:gd name="T53" fmla="*/ 150 h 1001"/>
              <a:gd name="T54" fmla="*/ 253 w 1025"/>
              <a:gd name="T55" fmla="*/ 444 h 1001"/>
              <a:gd name="T56" fmla="*/ 267 w 1025"/>
              <a:gd name="T57" fmla="*/ 452 h 1001"/>
              <a:gd name="T58" fmla="*/ 289 w 1025"/>
              <a:gd name="T59" fmla="*/ 474 h 1001"/>
              <a:gd name="T60" fmla="*/ 310 w 1025"/>
              <a:gd name="T61" fmla="*/ 500 h 1001"/>
              <a:gd name="T62" fmla="*/ 324 w 1025"/>
              <a:gd name="T63" fmla="*/ 530 h 1001"/>
              <a:gd name="T64" fmla="*/ 334 w 1025"/>
              <a:gd name="T65" fmla="*/ 564 h 1001"/>
              <a:gd name="T66" fmla="*/ 338 w 1025"/>
              <a:gd name="T67" fmla="*/ 597 h 1001"/>
              <a:gd name="T68" fmla="*/ 336 w 1025"/>
              <a:gd name="T69" fmla="*/ 631 h 1001"/>
              <a:gd name="T70" fmla="*/ 328 w 1025"/>
              <a:gd name="T71" fmla="*/ 661 h 1001"/>
              <a:gd name="T72" fmla="*/ 691 w 1025"/>
              <a:gd name="T73" fmla="*/ 229 h 1001"/>
              <a:gd name="T74" fmla="*/ 551 w 1025"/>
              <a:gd name="T75" fmla="*/ 78 h 1001"/>
              <a:gd name="T76" fmla="*/ 595 w 1025"/>
              <a:gd name="T77" fmla="*/ 90 h 1001"/>
              <a:gd name="T78" fmla="*/ 786 w 1025"/>
              <a:gd name="T79" fmla="*/ 68 h 10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25"/>
              <a:gd name="T121" fmla="*/ 0 h 1001"/>
              <a:gd name="T122" fmla="*/ 1025 w 1025"/>
              <a:gd name="T123" fmla="*/ 1001 h 100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25" h="1001">
                <a:moveTo>
                  <a:pt x="64" y="420"/>
                </a:moveTo>
                <a:lnTo>
                  <a:pt x="332" y="705"/>
                </a:lnTo>
                <a:lnTo>
                  <a:pt x="269" y="765"/>
                </a:lnTo>
                <a:lnTo>
                  <a:pt x="0" y="480"/>
                </a:lnTo>
                <a:lnTo>
                  <a:pt x="64" y="420"/>
                </a:lnTo>
                <a:lnTo>
                  <a:pt x="64" y="420"/>
                </a:lnTo>
                <a:close/>
                <a:moveTo>
                  <a:pt x="436" y="729"/>
                </a:moveTo>
                <a:lnTo>
                  <a:pt x="776" y="924"/>
                </a:lnTo>
                <a:lnTo>
                  <a:pt x="732" y="1001"/>
                </a:lnTo>
                <a:lnTo>
                  <a:pt x="394" y="806"/>
                </a:lnTo>
                <a:lnTo>
                  <a:pt x="436" y="729"/>
                </a:lnTo>
                <a:lnTo>
                  <a:pt x="436" y="729"/>
                </a:lnTo>
                <a:close/>
                <a:moveTo>
                  <a:pt x="804" y="261"/>
                </a:moveTo>
                <a:lnTo>
                  <a:pt x="468" y="735"/>
                </a:lnTo>
                <a:lnTo>
                  <a:pt x="468" y="735"/>
                </a:lnTo>
                <a:lnTo>
                  <a:pt x="482" y="725"/>
                </a:lnTo>
                <a:lnTo>
                  <a:pt x="497" y="715"/>
                </a:lnTo>
                <a:lnTo>
                  <a:pt x="513" y="707"/>
                </a:lnTo>
                <a:lnTo>
                  <a:pt x="529" y="701"/>
                </a:lnTo>
                <a:lnTo>
                  <a:pt x="774" y="345"/>
                </a:lnTo>
                <a:lnTo>
                  <a:pt x="810" y="365"/>
                </a:lnTo>
                <a:lnTo>
                  <a:pt x="583" y="693"/>
                </a:lnTo>
                <a:lnTo>
                  <a:pt x="583" y="693"/>
                </a:lnTo>
                <a:lnTo>
                  <a:pt x="605" y="695"/>
                </a:lnTo>
                <a:lnTo>
                  <a:pt x="627" y="699"/>
                </a:lnTo>
                <a:lnTo>
                  <a:pt x="649" y="705"/>
                </a:lnTo>
                <a:lnTo>
                  <a:pt x="671" y="715"/>
                </a:lnTo>
                <a:lnTo>
                  <a:pt x="671" y="715"/>
                </a:lnTo>
                <a:lnTo>
                  <a:pt x="693" y="731"/>
                </a:lnTo>
                <a:lnTo>
                  <a:pt x="714" y="751"/>
                </a:lnTo>
                <a:lnTo>
                  <a:pt x="730" y="771"/>
                </a:lnTo>
                <a:lnTo>
                  <a:pt x="744" y="796"/>
                </a:lnTo>
                <a:lnTo>
                  <a:pt x="752" y="820"/>
                </a:lnTo>
                <a:lnTo>
                  <a:pt x="758" y="846"/>
                </a:lnTo>
                <a:lnTo>
                  <a:pt x="760" y="872"/>
                </a:lnTo>
                <a:lnTo>
                  <a:pt x="756" y="900"/>
                </a:lnTo>
                <a:lnTo>
                  <a:pt x="981" y="363"/>
                </a:lnTo>
                <a:lnTo>
                  <a:pt x="804" y="261"/>
                </a:lnTo>
                <a:lnTo>
                  <a:pt x="804" y="261"/>
                </a:lnTo>
                <a:close/>
                <a:moveTo>
                  <a:pt x="969" y="327"/>
                </a:moveTo>
                <a:lnTo>
                  <a:pt x="848" y="259"/>
                </a:lnTo>
                <a:lnTo>
                  <a:pt x="943" y="136"/>
                </a:lnTo>
                <a:lnTo>
                  <a:pt x="1025" y="183"/>
                </a:lnTo>
                <a:lnTo>
                  <a:pt x="969" y="327"/>
                </a:lnTo>
                <a:lnTo>
                  <a:pt x="969" y="327"/>
                </a:lnTo>
                <a:close/>
                <a:moveTo>
                  <a:pt x="551" y="78"/>
                </a:moveTo>
                <a:lnTo>
                  <a:pt x="92" y="436"/>
                </a:lnTo>
                <a:lnTo>
                  <a:pt x="92" y="436"/>
                </a:lnTo>
                <a:lnTo>
                  <a:pt x="109" y="428"/>
                </a:lnTo>
                <a:lnTo>
                  <a:pt x="125" y="424"/>
                </a:lnTo>
                <a:lnTo>
                  <a:pt x="143" y="422"/>
                </a:lnTo>
                <a:lnTo>
                  <a:pt x="161" y="420"/>
                </a:lnTo>
                <a:lnTo>
                  <a:pt x="501" y="150"/>
                </a:lnTo>
                <a:lnTo>
                  <a:pt x="501" y="150"/>
                </a:lnTo>
                <a:lnTo>
                  <a:pt x="547" y="203"/>
                </a:lnTo>
                <a:lnTo>
                  <a:pt x="253" y="444"/>
                </a:lnTo>
                <a:lnTo>
                  <a:pt x="253" y="444"/>
                </a:lnTo>
                <a:lnTo>
                  <a:pt x="267" y="452"/>
                </a:lnTo>
                <a:lnTo>
                  <a:pt x="279" y="462"/>
                </a:lnTo>
                <a:lnTo>
                  <a:pt x="289" y="474"/>
                </a:lnTo>
                <a:lnTo>
                  <a:pt x="300" y="486"/>
                </a:lnTo>
                <a:lnTo>
                  <a:pt x="310" y="500"/>
                </a:lnTo>
                <a:lnTo>
                  <a:pt x="318" y="514"/>
                </a:lnTo>
                <a:lnTo>
                  <a:pt x="324" y="530"/>
                </a:lnTo>
                <a:lnTo>
                  <a:pt x="330" y="546"/>
                </a:lnTo>
                <a:lnTo>
                  <a:pt x="334" y="564"/>
                </a:lnTo>
                <a:lnTo>
                  <a:pt x="336" y="581"/>
                </a:lnTo>
                <a:lnTo>
                  <a:pt x="338" y="597"/>
                </a:lnTo>
                <a:lnTo>
                  <a:pt x="336" y="615"/>
                </a:lnTo>
                <a:lnTo>
                  <a:pt x="336" y="631"/>
                </a:lnTo>
                <a:lnTo>
                  <a:pt x="332" y="647"/>
                </a:lnTo>
                <a:lnTo>
                  <a:pt x="328" y="661"/>
                </a:lnTo>
                <a:lnTo>
                  <a:pt x="322" y="675"/>
                </a:lnTo>
                <a:lnTo>
                  <a:pt x="691" y="229"/>
                </a:lnTo>
                <a:lnTo>
                  <a:pt x="551" y="78"/>
                </a:lnTo>
                <a:lnTo>
                  <a:pt x="551" y="78"/>
                </a:lnTo>
                <a:close/>
                <a:moveTo>
                  <a:pt x="691" y="191"/>
                </a:moveTo>
                <a:lnTo>
                  <a:pt x="595" y="90"/>
                </a:lnTo>
                <a:lnTo>
                  <a:pt x="722" y="0"/>
                </a:lnTo>
                <a:lnTo>
                  <a:pt x="786" y="68"/>
                </a:lnTo>
                <a:lnTo>
                  <a:pt x="691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8" name="Freeform 15"/>
          <p:cNvSpPr>
            <a:spLocks noEditPoints="1" noChangeArrowheads="1"/>
          </p:cNvSpPr>
          <p:nvPr/>
        </p:nvSpPr>
        <p:spPr bwMode="auto">
          <a:xfrm>
            <a:off x="5505450" y="4359275"/>
            <a:ext cx="300038" cy="298450"/>
          </a:xfrm>
          <a:custGeom>
            <a:avLst/>
            <a:gdLst>
              <a:gd name="T0" fmla="*/ 225 w 931"/>
              <a:gd name="T1" fmla="*/ 10 h 925"/>
              <a:gd name="T2" fmla="*/ 143 w 931"/>
              <a:gd name="T3" fmla="*/ 2 h 925"/>
              <a:gd name="T4" fmla="*/ 74 w 931"/>
              <a:gd name="T5" fmla="*/ 40 h 925"/>
              <a:gd name="T6" fmla="*/ 0 w 931"/>
              <a:gd name="T7" fmla="*/ 239 h 925"/>
              <a:gd name="T8" fmla="*/ 22 w 931"/>
              <a:gd name="T9" fmla="*/ 442 h 925"/>
              <a:gd name="T10" fmla="*/ 99 w 931"/>
              <a:gd name="T11" fmla="*/ 623 h 925"/>
              <a:gd name="T12" fmla="*/ 282 w 931"/>
              <a:gd name="T13" fmla="*/ 832 h 925"/>
              <a:gd name="T14" fmla="*/ 468 w 931"/>
              <a:gd name="T15" fmla="*/ 919 h 925"/>
              <a:gd name="T16" fmla="*/ 609 w 931"/>
              <a:gd name="T17" fmla="*/ 919 h 925"/>
              <a:gd name="T18" fmla="*/ 746 w 931"/>
              <a:gd name="T19" fmla="*/ 860 h 925"/>
              <a:gd name="T20" fmla="*/ 887 w 931"/>
              <a:gd name="T21" fmla="*/ 661 h 925"/>
              <a:gd name="T22" fmla="*/ 931 w 931"/>
              <a:gd name="T23" fmla="*/ 372 h 925"/>
              <a:gd name="T24" fmla="*/ 889 w 931"/>
              <a:gd name="T25" fmla="*/ 153 h 925"/>
              <a:gd name="T26" fmla="*/ 800 w 931"/>
              <a:gd name="T27" fmla="*/ 30 h 925"/>
              <a:gd name="T28" fmla="*/ 730 w 931"/>
              <a:gd name="T29" fmla="*/ 14 h 925"/>
              <a:gd name="T30" fmla="*/ 645 w 931"/>
              <a:gd name="T31" fmla="*/ 56 h 925"/>
              <a:gd name="T32" fmla="*/ 559 w 931"/>
              <a:gd name="T33" fmla="*/ 151 h 925"/>
              <a:gd name="T34" fmla="*/ 475 w 931"/>
              <a:gd name="T35" fmla="*/ 171 h 925"/>
              <a:gd name="T36" fmla="*/ 360 w 931"/>
              <a:gd name="T37" fmla="*/ 107 h 925"/>
              <a:gd name="T38" fmla="*/ 221 w 931"/>
              <a:gd name="T39" fmla="*/ 147 h 925"/>
              <a:gd name="T40" fmla="*/ 265 w 931"/>
              <a:gd name="T41" fmla="*/ 249 h 925"/>
              <a:gd name="T42" fmla="*/ 233 w 931"/>
              <a:gd name="T43" fmla="*/ 340 h 925"/>
              <a:gd name="T44" fmla="*/ 163 w 931"/>
              <a:gd name="T45" fmla="*/ 350 h 925"/>
              <a:gd name="T46" fmla="*/ 117 w 931"/>
              <a:gd name="T47" fmla="*/ 249 h 925"/>
              <a:gd name="T48" fmla="*/ 151 w 931"/>
              <a:gd name="T49" fmla="*/ 157 h 925"/>
              <a:gd name="T50" fmla="*/ 257 w 931"/>
              <a:gd name="T51" fmla="*/ 525 h 925"/>
              <a:gd name="T52" fmla="*/ 306 w 931"/>
              <a:gd name="T53" fmla="*/ 559 h 925"/>
              <a:gd name="T54" fmla="*/ 302 w 931"/>
              <a:gd name="T55" fmla="*/ 609 h 925"/>
              <a:gd name="T56" fmla="*/ 257 w 931"/>
              <a:gd name="T57" fmla="*/ 631 h 925"/>
              <a:gd name="T58" fmla="*/ 207 w 931"/>
              <a:gd name="T59" fmla="*/ 599 h 925"/>
              <a:gd name="T60" fmla="*/ 213 w 931"/>
              <a:gd name="T61" fmla="*/ 549 h 925"/>
              <a:gd name="T62" fmla="*/ 257 w 931"/>
              <a:gd name="T63" fmla="*/ 525 h 925"/>
              <a:gd name="T64" fmla="*/ 448 w 931"/>
              <a:gd name="T65" fmla="*/ 687 h 925"/>
              <a:gd name="T66" fmla="*/ 462 w 931"/>
              <a:gd name="T67" fmla="*/ 736 h 925"/>
              <a:gd name="T68" fmla="*/ 422 w 931"/>
              <a:gd name="T69" fmla="*/ 778 h 925"/>
              <a:gd name="T70" fmla="*/ 374 w 931"/>
              <a:gd name="T71" fmla="*/ 764 h 925"/>
              <a:gd name="T72" fmla="*/ 358 w 931"/>
              <a:gd name="T73" fmla="*/ 714 h 925"/>
              <a:gd name="T74" fmla="*/ 400 w 931"/>
              <a:gd name="T75" fmla="*/ 673 h 925"/>
              <a:gd name="T76" fmla="*/ 663 w 931"/>
              <a:gd name="T77" fmla="*/ 679 h 925"/>
              <a:gd name="T78" fmla="*/ 696 w 931"/>
              <a:gd name="T79" fmla="*/ 730 h 925"/>
              <a:gd name="T80" fmla="*/ 672 w 931"/>
              <a:gd name="T81" fmla="*/ 774 h 925"/>
              <a:gd name="T82" fmla="*/ 621 w 931"/>
              <a:gd name="T83" fmla="*/ 778 h 925"/>
              <a:gd name="T84" fmla="*/ 589 w 931"/>
              <a:gd name="T85" fmla="*/ 730 h 925"/>
              <a:gd name="T86" fmla="*/ 613 w 931"/>
              <a:gd name="T87" fmla="*/ 685 h 925"/>
              <a:gd name="T88" fmla="*/ 776 w 931"/>
              <a:gd name="T89" fmla="*/ 537 h 925"/>
              <a:gd name="T90" fmla="*/ 826 w 931"/>
              <a:gd name="T91" fmla="*/ 569 h 925"/>
              <a:gd name="T92" fmla="*/ 820 w 931"/>
              <a:gd name="T93" fmla="*/ 621 h 925"/>
              <a:gd name="T94" fmla="*/ 776 w 931"/>
              <a:gd name="T95" fmla="*/ 643 h 925"/>
              <a:gd name="T96" fmla="*/ 728 w 931"/>
              <a:gd name="T97" fmla="*/ 611 h 925"/>
              <a:gd name="T98" fmla="*/ 732 w 931"/>
              <a:gd name="T99" fmla="*/ 561 h 925"/>
              <a:gd name="T100" fmla="*/ 776 w 931"/>
              <a:gd name="T101" fmla="*/ 537 h 925"/>
              <a:gd name="T102" fmla="*/ 814 w 931"/>
              <a:gd name="T103" fmla="*/ 334 h 925"/>
              <a:gd name="T104" fmla="*/ 828 w 931"/>
              <a:gd name="T105" fmla="*/ 382 h 925"/>
              <a:gd name="T106" fmla="*/ 788 w 931"/>
              <a:gd name="T107" fmla="*/ 424 h 925"/>
              <a:gd name="T108" fmla="*/ 740 w 931"/>
              <a:gd name="T109" fmla="*/ 408 h 925"/>
              <a:gd name="T110" fmla="*/ 724 w 931"/>
              <a:gd name="T111" fmla="*/ 360 h 925"/>
              <a:gd name="T112" fmla="*/ 766 w 931"/>
              <a:gd name="T113" fmla="*/ 320 h 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1"/>
              <a:gd name="T172" fmla="*/ 0 h 925"/>
              <a:gd name="T173" fmla="*/ 931 w 931"/>
              <a:gd name="T174" fmla="*/ 925 h 9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1" h="925">
                <a:moveTo>
                  <a:pt x="312" y="64"/>
                </a:moveTo>
                <a:lnTo>
                  <a:pt x="312" y="64"/>
                </a:lnTo>
                <a:lnTo>
                  <a:pt x="284" y="40"/>
                </a:lnTo>
                <a:lnTo>
                  <a:pt x="255" y="22"/>
                </a:lnTo>
                <a:lnTo>
                  <a:pt x="239" y="16"/>
                </a:lnTo>
                <a:lnTo>
                  <a:pt x="225" y="10"/>
                </a:lnTo>
                <a:lnTo>
                  <a:pt x="211" y="4"/>
                </a:lnTo>
                <a:lnTo>
                  <a:pt x="197" y="2"/>
                </a:lnTo>
                <a:lnTo>
                  <a:pt x="183" y="0"/>
                </a:lnTo>
                <a:lnTo>
                  <a:pt x="171" y="0"/>
                </a:lnTo>
                <a:lnTo>
                  <a:pt x="157" y="0"/>
                </a:lnTo>
                <a:lnTo>
                  <a:pt x="143" y="2"/>
                </a:lnTo>
                <a:lnTo>
                  <a:pt x="131" y="6"/>
                </a:lnTo>
                <a:lnTo>
                  <a:pt x="119" y="10"/>
                </a:lnTo>
                <a:lnTo>
                  <a:pt x="107" y="16"/>
                </a:lnTo>
                <a:lnTo>
                  <a:pt x="95" y="22"/>
                </a:lnTo>
                <a:lnTo>
                  <a:pt x="85" y="32"/>
                </a:lnTo>
                <a:lnTo>
                  <a:pt x="74" y="40"/>
                </a:lnTo>
                <a:lnTo>
                  <a:pt x="54" y="62"/>
                </a:lnTo>
                <a:lnTo>
                  <a:pt x="36" y="90"/>
                </a:lnTo>
                <a:lnTo>
                  <a:pt x="22" y="121"/>
                </a:lnTo>
                <a:lnTo>
                  <a:pt x="12" y="157"/>
                </a:lnTo>
                <a:lnTo>
                  <a:pt x="4" y="197"/>
                </a:lnTo>
                <a:lnTo>
                  <a:pt x="0" y="239"/>
                </a:lnTo>
                <a:lnTo>
                  <a:pt x="0" y="287"/>
                </a:lnTo>
                <a:lnTo>
                  <a:pt x="0" y="287"/>
                </a:lnTo>
                <a:lnTo>
                  <a:pt x="2" y="328"/>
                </a:lnTo>
                <a:lnTo>
                  <a:pt x="6" y="366"/>
                </a:lnTo>
                <a:lnTo>
                  <a:pt x="12" y="404"/>
                </a:lnTo>
                <a:lnTo>
                  <a:pt x="22" y="442"/>
                </a:lnTo>
                <a:lnTo>
                  <a:pt x="32" y="478"/>
                </a:lnTo>
                <a:lnTo>
                  <a:pt x="46" y="515"/>
                </a:lnTo>
                <a:lnTo>
                  <a:pt x="60" y="549"/>
                </a:lnTo>
                <a:lnTo>
                  <a:pt x="77" y="585"/>
                </a:lnTo>
                <a:lnTo>
                  <a:pt x="77" y="585"/>
                </a:lnTo>
                <a:lnTo>
                  <a:pt x="99" y="623"/>
                </a:lnTo>
                <a:lnTo>
                  <a:pt x="123" y="661"/>
                </a:lnTo>
                <a:lnTo>
                  <a:pt x="149" y="699"/>
                </a:lnTo>
                <a:lnTo>
                  <a:pt x="179" y="736"/>
                </a:lnTo>
                <a:lnTo>
                  <a:pt x="211" y="772"/>
                </a:lnTo>
                <a:lnTo>
                  <a:pt x="245" y="804"/>
                </a:lnTo>
                <a:lnTo>
                  <a:pt x="282" y="832"/>
                </a:lnTo>
                <a:lnTo>
                  <a:pt x="320" y="858"/>
                </a:lnTo>
                <a:lnTo>
                  <a:pt x="360" y="882"/>
                </a:lnTo>
                <a:lnTo>
                  <a:pt x="402" y="900"/>
                </a:lnTo>
                <a:lnTo>
                  <a:pt x="424" y="906"/>
                </a:lnTo>
                <a:lnTo>
                  <a:pt x="446" y="913"/>
                </a:lnTo>
                <a:lnTo>
                  <a:pt x="468" y="919"/>
                </a:lnTo>
                <a:lnTo>
                  <a:pt x="491" y="923"/>
                </a:lnTo>
                <a:lnTo>
                  <a:pt x="515" y="925"/>
                </a:lnTo>
                <a:lnTo>
                  <a:pt x="537" y="925"/>
                </a:lnTo>
                <a:lnTo>
                  <a:pt x="561" y="925"/>
                </a:lnTo>
                <a:lnTo>
                  <a:pt x="585" y="923"/>
                </a:lnTo>
                <a:lnTo>
                  <a:pt x="609" y="919"/>
                </a:lnTo>
                <a:lnTo>
                  <a:pt x="633" y="913"/>
                </a:lnTo>
                <a:lnTo>
                  <a:pt x="657" y="904"/>
                </a:lnTo>
                <a:lnTo>
                  <a:pt x="682" y="896"/>
                </a:lnTo>
                <a:lnTo>
                  <a:pt x="682" y="896"/>
                </a:lnTo>
                <a:lnTo>
                  <a:pt x="716" y="880"/>
                </a:lnTo>
                <a:lnTo>
                  <a:pt x="746" y="860"/>
                </a:lnTo>
                <a:lnTo>
                  <a:pt x="776" y="836"/>
                </a:lnTo>
                <a:lnTo>
                  <a:pt x="802" y="808"/>
                </a:lnTo>
                <a:lnTo>
                  <a:pt x="828" y="776"/>
                </a:lnTo>
                <a:lnTo>
                  <a:pt x="850" y="740"/>
                </a:lnTo>
                <a:lnTo>
                  <a:pt x="871" y="701"/>
                </a:lnTo>
                <a:lnTo>
                  <a:pt x="887" y="661"/>
                </a:lnTo>
                <a:lnTo>
                  <a:pt x="903" y="617"/>
                </a:lnTo>
                <a:lnTo>
                  <a:pt x="915" y="573"/>
                </a:lnTo>
                <a:lnTo>
                  <a:pt x="923" y="525"/>
                </a:lnTo>
                <a:lnTo>
                  <a:pt x="929" y="474"/>
                </a:lnTo>
                <a:lnTo>
                  <a:pt x="931" y="424"/>
                </a:lnTo>
                <a:lnTo>
                  <a:pt x="931" y="372"/>
                </a:lnTo>
                <a:lnTo>
                  <a:pt x="925" y="318"/>
                </a:lnTo>
                <a:lnTo>
                  <a:pt x="919" y="263"/>
                </a:lnTo>
                <a:lnTo>
                  <a:pt x="919" y="263"/>
                </a:lnTo>
                <a:lnTo>
                  <a:pt x="911" y="225"/>
                </a:lnTo>
                <a:lnTo>
                  <a:pt x="901" y="187"/>
                </a:lnTo>
                <a:lnTo>
                  <a:pt x="889" y="153"/>
                </a:lnTo>
                <a:lnTo>
                  <a:pt x="875" y="121"/>
                </a:lnTo>
                <a:lnTo>
                  <a:pt x="858" y="92"/>
                </a:lnTo>
                <a:lnTo>
                  <a:pt x="840" y="66"/>
                </a:lnTo>
                <a:lnTo>
                  <a:pt x="822" y="46"/>
                </a:lnTo>
                <a:lnTo>
                  <a:pt x="812" y="36"/>
                </a:lnTo>
                <a:lnTo>
                  <a:pt x="800" y="30"/>
                </a:lnTo>
                <a:lnTo>
                  <a:pt x="790" y="24"/>
                </a:lnTo>
                <a:lnTo>
                  <a:pt x="778" y="18"/>
                </a:lnTo>
                <a:lnTo>
                  <a:pt x="766" y="14"/>
                </a:lnTo>
                <a:lnTo>
                  <a:pt x="754" y="12"/>
                </a:lnTo>
                <a:lnTo>
                  <a:pt x="742" y="12"/>
                </a:lnTo>
                <a:lnTo>
                  <a:pt x="730" y="14"/>
                </a:lnTo>
                <a:lnTo>
                  <a:pt x="716" y="16"/>
                </a:lnTo>
                <a:lnTo>
                  <a:pt x="702" y="20"/>
                </a:lnTo>
                <a:lnTo>
                  <a:pt x="688" y="26"/>
                </a:lnTo>
                <a:lnTo>
                  <a:pt x="674" y="34"/>
                </a:lnTo>
                <a:lnTo>
                  <a:pt x="659" y="44"/>
                </a:lnTo>
                <a:lnTo>
                  <a:pt x="645" y="56"/>
                </a:lnTo>
                <a:lnTo>
                  <a:pt x="629" y="70"/>
                </a:lnTo>
                <a:lnTo>
                  <a:pt x="615" y="86"/>
                </a:lnTo>
                <a:lnTo>
                  <a:pt x="583" y="125"/>
                </a:lnTo>
                <a:lnTo>
                  <a:pt x="583" y="125"/>
                </a:lnTo>
                <a:lnTo>
                  <a:pt x="571" y="139"/>
                </a:lnTo>
                <a:lnTo>
                  <a:pt x="559" y="151"/>
                </a:lnTo>
                <a:lnTo>
                  <a:pt x="547" y="159"/>
                </a:lnTo>
                <a:lnTo>
                  <a:pt x="533" y="167"/>
                </a:lnTo>
                <a:lnTo>
                  <a:pt x="521" y="171"/>
                </a:lnTo>
                <a:lnTo>
                  <a:pt x="505" y="173"/>
                </a:lnTo>
                <a:lnTo>
                  <a:pt x="491" y="173"/>
                </a:lnTo>
                <a:lnTo>
                  <a:pt x="475" y="171"/>
                </a:lnTo>
                <a:lnTo>
                  <a:pt x="458" y="167"/>
                </a:lnTo>
                <a:lnTo>
                  <a:pt x="440" y="159"/>
                </a:lnTo>
                <a:lnTo>
                  <a:pt x="422" y="151"/>
                </a:lnTo>
                <a:lnTo>
                  <a:pt x="402" y="139"/>
                </a:lnTo>
                <a:lnTo>
                  <a:pt x="382" y="123"/>
                </a:lnTo>
                <a:lnTo>
                  <a:pt x="360" y="107"/>
                </a:lnTo>
                <a:lnTo>
                  <a:pt x="312" y="64"/>
                </a:lnTo>
                <a:lnTo>
                  <a:pt x="312" y="64"/>
                </a:lnTo>
                <a:close/>
                <a:moveTo>
                  <a:pt x="191" y="137"/>
                </a:moveTo>
                <a:lnTo>
                  <a:pt x="191" y="137"/>
                </a:lnTo>
                <a:lnTo>
                  <a:pt x="207" y="141"/>
                </a:lnTo>
                <a:lnTo>
                  <a:pt x="221" y="147"/>
                </a:lnTo>
                <a:lnTo>
                  <a:pt x="233" y="157"/>
                </a:lnTo>
                <a:lnTo>
                  <a:pt x="243" y="171"/>
                </a:lnTo>
                <a:lnTo>
                  <a:pt x="253" y="187"/>
                </a:lnTo>
                <a:lnTo>
                  <a:pt x="259" y="205"/>
                </a:lnTo>
                <a:lnTo>
                  <a:pt x="263" y="225"/>
                </a:lnTo>
                <a:lnTo>
                  <a:pt x="265" y="249"/>
                </a:lnTo>
                <a:lnTo>
                  <a:pt x="265" y="249"/>
                </a:lnTo>
                <a:lnTo>
                  <a:pt x="263" y="271"/>
                </a:lnTo>
                <a:lnTo>
                  <a:pt x="259" y="291"/>
                </a:lnTo>
                <a:lnTo>
                  <a:pt x="253" y="310"/>
                </a:lnTo>
                <a:lnTo>
                  <a:pt x="243" y="326"/>
                </a:lnTo>
                <a:lnTo>
                  <a:pt x="233" y="340"/>
                </a:lnTo>
                <a:lnTo>
                  <a:pt x="221" y="350"/>
                </a:lnTo>
                <a:lnTo>
                  <a:pt x="207" y="358"/>
                </a:lnTo>
                <a:lnTo>
                  <a:pt x="191" y="360"/>
                </a:lnTo>
                <a:lnTo>
                  <a:pt x="191" y="360"/>
                </a:lnTo>
                <a:lnTo>
                  <a:pt x="177" y="358"/>
                </a:lnTo>
                <a:lnTo>
                  <a:pt x="163" y="350"/>
                </a:lnTo>
                <a:lnTo>
                  <a:pt x="151" y="340"/>
                </a:lnTo>
                <a:lnTo>
                  <a:pt x="139" y="326"/>
                </a:lnTo>
                <a:lnTo>
                  <a:pt x="131" y="310"/>
                </a:lnTo>
                <a:lnTo>
                  <a:pt x="123" y="291"/>
                </a:lnTo>
                <a:lnTo>
                  <a:pt x="119" y="271"/>
                </a:lnTo>
                <a:lnTo>
                  <a:pt x="117" y="249"/>
                </a:lnTo>
                <a:lnTo>
                  <a:pt x="117" y="249"/>
                </a:lnTo>
                <a:lnTo>
                  <a:pt x="119" y="225"/>
                </a:lnTo>
                <a:lnTo>
                  <a:pt x="123" y="205"/>
                </a:lnTo>
                <a:lnTo>
                  <a:pt x="131" y="187"/>
                </a:lnTo>
                <a:lnTo>
                  <a:pt x="139" y="171"/>
                </a:lnTo>
                <a:lnTo>
                  <a:pt x="151" y="157"/>
                </a:lnTo>
                <a:lnTo>
                  <a:pt x="163" y="147"/>
                </a:lnTo>
                <a:lnTo>
                  <a:pt x="177" y="141"/>
                </a:lnTo>
                <a:lnTo>
                  <a:pt x="191" y="137"/>
                </a:lnTo>
                <a:lnTo>
                  <a:pt x="191" y="137"/>
                </a:lnTo>
                <a:close/>
                <a:moveTo>
                  <a:pt x="257" y="525"/>
                </a:moveTo>
                <a:lnTo>
                  <a:pt x="257" y="525"/>
                </a:lnTo>
                <a:lnTo>
                  <a:pt x="267" y="527"/>
                </a:lnTo>
                <a:lnTo>
                  <a:pt x="278" y="529"/>
                </a:lnTo>
                <a:lnTo>
                  <a:pt x="286" y="535"/>
                </a:lnTo>
                <a:lnTo>
                  <a:pt x="294" y="541"/>
                </a:lnTo>
                <a:lnTo>
                  <a:pt x="302" y="549"/>
                </a:lnTo>
                <a:lnTo>
                  <a:pt x="306" y="559"/>
                </a:lnTo>
                <a:lnTo>
                  <a:pt x="310" y="569"/>
                </a:lnTo>
                <a:lnTo>
                  <a:pt x="310" y="579"/>
                </a:lnTo>
                <a:lnTo>
                  <a:pt x="310" y="579"/>
                </a:lnTo>
                <a:lnTo>
                  <a:pt x="310" y="589"/>
                </a:lnTo>
                <a:lnTo>
                  <a:pt x="306" y="599"/>
                </a:lnTo>
                <a:lnTo>
                  <a:pt x="302" y="609"/>
                </a:lnTo>
                <a:lnTo>
                  <a:pt x="294" y="617"/>
                </a:lnTo>
                <a:lnTo>
                  <a:pt x="286" y="623"/>
                </a:lnTo>
                <a:lnTo>
                  <a:pt x="278" y="627"/>
                </a:lnTo>
                <a:lnTo>
                  <a:pt x="267" y="631"/>
                </a:lnTo>
                <a:lnTo>
                  <a:pt x="257" y="631"/>
                </a:lnTo>
                <a:lnTo>
                  <a:pt x="257" y="631"/>
                </a:lnTo>
                <a:lnTo>
                  <a:pt x="245" y="631"/>
                </a:lnTo>
                <a:lnTo>
                  <a:pt x="235" y="627"/>
                </a:lnTo>
                <a:lnTo>
                  <a:pt x="227" y="623"/>
                </a:lnTo>
                <a:lnTo>
                  <a:pt x="219" y="617"/>
                </a:lnTo>
                <a:lnTo>
                  <a:pt x="213" y="609"/>
                </a:lnTo>
                <a:lnTo>
                  <a:pt x="207" y="599"/>
                </a:lnTo>
                <a:lnTo>
                  <a:pt x="205" y="589"/>
                </a:lnTo>
                <a:lnTo>
                  <a:pt x="203" y="579"/>
                </a:lnTo>
                <a:lnTo>
                  <a:pt x="203" y="579"/>
                </a:lnTo>
                <a:lnTo>
                  <a:pt x="205" y="569"/>
                </a:lnTo>
                <a:lnTo>
                  <a:pt x="207" y="559"/>
                </a:lnTo>
                <a:lnTo>
                  <a:pt x="213" y="549"/>
                </a:lnTo>
                <a:lnTo>
                  <a:pt x="219" y="541"/>
                </a:lnTo>
                <a:lnTo>
                  <a:pt x="227" y="535"/>
                </a:lnTo>
                <a:lnTo>
                  <a:pt x="235" y="529"/>
                </a:lnTo>
                <a:lnTo>
                  <a:pt x="245" y="527"/>
                </a:lnTo>
                <a:lnTo>
                  <a:pt x="257" y="525"/>
                </a:lnTo>
                <a:lnTo>
                  <a:pt x="257" y="525"/>
                </a:lnTo>
                <a:close/>
                <a:moveTo>
                  <a:pt x="410" y="671"/>
                </a:moveTo>
                <a:lnTo>
                  <a:pt x="410" y="671"/>
                </a:lnTo>
                <a:lnTo>
                  <a:pt x="422" y="673"/>
                </a:lnTo>
                <a:lnTo>
                  <a:pt x="432" y="675"/>
                </a:lnTo>
                <a:lnTo>
                  <a:pt x="440" y="681"/>
                </a:lnTo>
                <a:lnTo>
                  <a:pt x="448" y="687"/>
                </a:lnTo>
                <a:lnTo>
                  <a:pt x="454" y="695"/>
                </a:lnTo>
                <a:lnTo>
                  <a:pt x="460" y="703"/>
                </a:lnTo>
                <a:lnTo>
                  <a:pt x="462" y="714"/>
                </a:lnTo>
                <a:lnTo>
                  <a:pt x="464" y="726"/>
                </a:lnTo>
                <a:lnTo>
                  <a:pt x="464" y="726"/>
                </a:lnTo>
                <a:lnTo>
                  <a:pt x="462" y="736"/>
                </a:lnTo>
                <a:lnTo>
                  <a:pt x="460" y="746"/>
                </a:lnTo>
                <a:lnTo>
                  <a:pt x="454" y="756"/>
                </a:lnTo>
                <a:lnTo>
                  <a:pt x="448" y="764"/>
                </a:lnTo>
                <a:lnTo>
                  <a:pt x="440" y="770"/>
                </a:lnTo>
                <a:lnTo>
                  <a:pt x="432" y="774"/>
                </a:lnTo>
                <a:lnTo>
                  <a:pt x="422" y="778"/>
                </a:lnTo>
                <a:lnTo>
                  <a:pt x="410" y="778"/>
                </a:lnTo>
                <a:lnTo>
                  <a:pt x="410" y="778"/>
                </a:lnTo>
                <a:lnTo>
                  <a:pt x="400" y="778"/>
                </a:lnTo>
                <a:lnTo>
                  <a:pt x="390" y="774"/>
                </a:lnTo>
                <a:lnTo>
                  <a:pt x="382" y="770"/>
                </a:lnTo>
                <a:lnTo>
                  <a:pt x="374" y="764"/>
                </a:lnTo>
                <a:lnTo>
                  <a:pt x="366" y="756"/>
                </a:lnTo>
                <a:lnTo>
                  <a:pt x="362" y="746"/>
                </a:lnTo>
                <a:lnTo>
                  <a:pt x="358" y="736"/>
                </a:lnTo>
                <a:lnTo>
                  <a:pt x="358" y="726"/>
                </a:lnTo>
                <a:lnTo>
                  <a:pt x="358" y="726"/>
                </a:lnTo>
                <a:lnTo>
                  <a:pt x="358" y="714"/>
                </a:lnTo>
                <a:lnTo>
                  <a:pt x="362" y="703"/>
                </a:lnTo>
                <a:lnTo>
                  <a:pt x="366" y="695"/>
                </a:lnTo>
                <a:lnTo>
                  <a:pt x="374" y="687"/>
                </a:lnTo>
                <a:lnTo>
                  <a:pt x="382" y="681"/>
                </a:lnTo>
                <a:lnTo>
                  <a:pt x="390" y="675"/>
                </a:lnTo>
                <a:lnTo>
                  <a:pt x="400" y="673"/>
                </a:lnTo>
                <a:lnTo>
                  <a:pt x="410" y="671"/>
                </a:lnTo>
                <a:lnTo>
                  <a:pt x="410" y="671"/>
                </a:lnTo>
                <a:close/>
                <a:moveTo>
                  <a:pt x="643" y="675"/>
                </a:moveTo>
                <a:lnTo>
                  <a:pt x="643" y="675"/>
                </a:lnTo>
                <a:lnTo>
                  <a:pt x="653" y="677"/>
                </a:lnTo>
                <a:lnTo>
                  <a:pt x="663" y="679"/>
                </a:lnTo>
                <a:lnTo>
                  <a:pt x="672" y="685"/>
                </a:lnTo>
                <a:lnTo>
                  <a:pt x="680" y="691"/>
                </a:lnTo>
                <a:lnTo>
                  <a:pt x="688" y="699"/>
                </a:lnTo>
                <a:lnTo>
                  <a:pt x="692" y="707"/>
                </a:lnTo>
                <a:lnTo>
                  <a:pt x="696" y="718"/>
                </a:lnTo>
                <a:lnTo>
                  <a:pt x="696" y="730"/>
                </a:lnTo>
                <a:lnTo>
                  <a:pt x="696" y="730"/>
                </a:lnTo>
                <a:lnTo>
                  <a:pt x="696" y="740"/>
                </a:lnTo>
                <a:lnTo>
                  <a:pt x="692" y="750"/>
                </a:lnTo>
                <a:lnTo>
                  <a:pt x="688" y="760"/>
                </a:lnTo>
                <a:lnTo>
                  <a:pt x="680" y="766"/>
                </a:lnTo>
                <a:lnTo>
                  <a:pt x="672" y="774"/>
                </a:lnTo>
                <a:lnTo>
                  <a:pt x="663" y="778"/>
                </a:lnTo>
                <a:lnTo>
                  <a:pt x="653" y="782"/>
                </a:lnTo>
                <a:lnTo>
                  <a:pt x="643" y="782"/>
                </a:lnTo>
                <a:lnTo>
                  <a:pt x="643" y="782"/>
                </a:lnTo>
                <a:lnTo>
                  <a:pt x="631" y="782"/>
                </a:lnTo>
                <a:lnTo>
                  <a:pt x="621" y="778"/>
                </a:lnTo>
                <a:lnTo>
                  <a:pt x="613" y="774"/>
                </a:lnTo>
                <a:lnTo>
                  <a:pt x="605" y="766"/>
                </a:lnTo>
                <a:lnTo>
                  <a:pt x="597" y="760"/>
                </a:lnTo>
                <a:lnTo>
                  <a:pt x="593" y="750"/>
                </a:lnTo>
                <a:lnTo>
                  <a:pt x="589" y="740"/>
                </a:lnTo>
                <a:lnTo>
                  <a:pt x="589" y="730"/>
                </a:lnTo>
                <a:lnTo>
                  <a:pt x="589" y="730"/>
                </a:lnTo>
                <a:lnTo>
                  <a:pt x="589" y="718"/>
                </a:lnTo>
                <a:lnTo>
                  <a:pt x="593" y="707"/>
                </a:lnTo>
                <a:lnTo>
                  <a:pt x="597" y="699"/>
                </a:lnTo>
                <a:lnTo>
                  <a:pt x="605" y="691"/>
                </a:lnTo>
                <a:lnTo>
                  <a:pt x="613" y="685"/>
                </a:lnTo>
                <a:lnTo>
                  <a:pt x="621" y="679"/>
                </a:lnTo>
                <a:lnTo>
                  <a:pt x="631" y="677"/>
                </a:lnTo>
                <a:lnTo>
                  <a:pt x="643" y="675"/>
                </a:lnTo>
                <a:lnTo>
                  <a:pt x="643" y="675"/>
                </a:lnTo>
                <a:close/>
                <a:moveTo>
                  <a:pt x="776" y="537"/>
                </a:moveTo>
                <a:lnTo>
                  <a:pt x="776" y="537"/>
                </a:lnTo>
                <a:lnTo>
                  <a:pt x="788" y="539"/>
                </a:lnTo>
                <a:lnTo>
                  <a:pt x="798" y="541"/>
                </a:lnTo>
                <a:lnTo>
                  <a:pt x="806" y="547"/>
                </a:lnTo>
                <a:lnTo>
                  <a:pt x="814" y="553"/>
                </a:lnTo>
                <a:lnTo>
                  <a:pt x="820" y="561"/>
                </a:lnTo>
                <a:lnTo>
                  <a:pt x="826" y="569"/>
                </a:lnTo>
                <a:lnTo>
                  <a:pt x="828" y="579"/>
                </a:lnTo>
                <a:lnTo>
                  <a:pt x="830" y="591"/>
                </a:lnTo>
                <a:lnTo>
                  <a:pt x="830" y="591"/>
                </a:lnTo>
                <a:lnTo>
                  <a:pt x="828" y="601"/>
                </a:lnTo>
                <a:lnTo>
                  <a:pt x="826" y="611"/>
                </a:lnTo>
                <a:lnTo>
                  <a:pt x="820" y="621"/>
                </a:lnTo>
                <a:lnTo>
                  <a:pt x="814" y="629"/>
                </a:lnTo>
                <a:lnTo>
                  <a:pt x="806" y="635"/>
                </a:lnTo>
                <a:lnTo>
                  <a:pt x="798" y="639"/>
                </a:lnTo>
                <a:lnTo>
                  <a:pt x="788" y="643"/>
                </a:lnTo>
                <a:lnTo>
                  <a:pt x="776" y="643"/>
                </a:lnTo>
                <a:lnTo>
                  <a:pt x="776" y="643"/>
                </a:lnTo>
                <a:lnTo>
                  <a:pt x="766" y="643"/>
                </a:lnTo>
                <a:lnTo>
                  <a:pt x="756" y="639"/>
                </a:lnTo>
                <a:lnTo>
                  <a:pt x="748" y="635"/>
                </a:lnTo>
                <a:lnTo>
                  <a:pt x="740" y="629"/>
                </a:lnTo>
                <a:lnTo>
                  <a:pt x="732" y="621"/>
                </a:lnTo>
                <a:lnTo>
                  <a:pt x="728" y="611"/>
                </a:lnTo>
                <a:lnTo>
                  <a:pt x="724" y="601"/>
                </a:lnTo>
                <a:lnTo>
                  <a:pt x="724" y="591"/>
                </a:lnTo>
                <a:lnTo>
                  <a:pt x="724" y="591"/>
                </a:lnTo>
                <a:lnTo>
                  <a:pt x="724" y="579"/>
                </a:lnTo>
                <a:lnTo>
                  <a:pt x="728" y="569"/>
                </a:lnTo>
                <a:lnTo>
                  <a:pt x="732" y="561"/>
                </a:lnTo>
                <a:lnTo>
                  <a:pt x="740" y="553"/>
                </a:lnTo>
                <a:lnTo>
                  <a:pt x="748" y="547"/>
                </a:lnTo>
                <a:lnTo>
                  <a:pt x="756" y="541"/>
                </a:lnTo>
                <a:lnTo>
                  <a:pt x="766" y="539"/>
                </a:lnTo>
                <a:lnTo>
                  <a:pt x="776" y="537"/>
                </a:lnTo>
                <a:lnTo>
                  <a:pt x="776" y="537"/>
                </a:lnTo>
                <a:close/>
                <a:moveTo>
                  <a:pt x="776" y="318"/>
                </a:moveTo>
                <a:lnTo>
                  <a:pt x="776" y="318"/>
                </a:lnTo>
                <a:lnTo>
                  <a:pt x="788" y="320"/>
                </a:lnTo>
                <a:lnTo>
                  <a:pt x="798" y="322"/>
                </a:lnTo>
                <a:lnTo>
                  <a:pt x="806" y="328"/>
                </a:lnTo>
                <a:lnTo>
                  <a:pt x="814" y="334"/>
                </a:lnTo>
                <a:lnTo>
                  <a:pt x="820" y="342"/>
                </a:lnTo>
                <a:lnTo>
                  <a:pt x="826" y="350"/>
                </a:lnTo>
                <a:lnTo>
                  <a:pt x="828" y="360"/>
                </a:lnTo>
                <a:lnTo>
                  <a:pt x="830" y="372"/>
                </a:lnTo>
                <a:lnTo>
                  <a:pt x="830" y="372"/>
                </a:lnTo>
                <a:lnTo>
                  <a:pt x="828" y="382"/>
                </a:lnTo>
                <a:lnTo>
                  <a:pt x="826" y="392"/>
                </a:lnTo>
                <a:lnTo>
                  <a:pt x="820" y="400"/>
                </a:lnTo>
                <a:lnTo>
                  <a:pt x="814" y="408"/>
                </a:lnTo>
                <a:lnTo>
                  <a:pt x="806" y="416"/>
                </a:lnTo>
                <a:lnTo>
                  <a:pt x="798" y="420"/>
                </a:lnTo>
                <a:lnTo>
                  <a:pt x="788" y="424"/>
                </a:lnTo>
                <a:lnTo>
                  <a:pt x="776" y="424"/>
                </a:lnTo>
                <a:lnTo>
                  <a:pt x="776" y="424"/>
                </a:lnTo>
                <a:lnTo>
                  <a:pt x="766" y="424"/>
                </a:lnTo>
                <a:lnTo>
                  <a:pt x="756" y="420"/>
                </a:lnTo>
                <a:lnTo>
                  <a:pt x="748" y="416"/>
                </a:lnTo>
                <a:lnTo>
                  <a:pt x="740" y="408"/>
                </a:lnTo>
                <a:lnTo>
                  <a:pt x="732" y="400"/>
                </a:lnTo>
                <a:lnTo>
                  <a:pt x="728" y="392"/>
                </a:lnTo>
                <a:lnTo>
                  <a:pt x="724" y="382"/>
                </a:lnTo>
                <a:lnTo>
                  <a:pt x="724" y="372"/>
                </a:lnTo>
                <a:lnTo>
                  <a:pt x="724" y="372"/>
                </a:lnTo>
                <a:lnTo>
                  <a:pt x="724" y="360"/>
                </a:lnTo>
                <a:lnTo>
                  <a:pt x="728" y="350"/>
                </a:lnTo>
                <a:lnTo>
                  <a:pt x="732" y="342"/>
                </a:lnTo>
                <a:lnTo>
                  <a:pt x="740" y="334"/>
                </a:lnTo>
                <a:lnTo>
                  <a:pt x="748" y="328"/>
                </a:lnTo>
                <a:lnTo>
                  <a:pt x="756" y="322"/>
                </a:lnTo>
                <a:lnTo>
                  <a:pt x="766" y="320"/>
                </a:lnTo>
                <a:lnTo>
                  <a:pt x="776" y="318"/>
                </a:lnTo>
                <a:lnTo>
                  <a:pt x="776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9" name="Freeform 16"/>
          <p:cNvSpPr>
            <a:spLocks noEditPoints="1" noChangeArrowheads="1"/>
          </p:cNvSpPr>
          <p:nvPr/>
        </p:nvSpPr>
        <p:spPr bwMode="auto">
          <a:xfrm>
            <a:off x="9110663" y="4359275"/>
            <a:ext cx="238125" cy="301625"/>
          </a:xfrm>
          <a:custGeom>
            <a:avLst/>
            <a:gdLst>
              <a:gd name="T0" fmla="*/ 294 w 738"/>
              <a:gd name="T1" fmla="*/ 933 h 933"/>
              <a:gd name="T2" fmla="*/ 117 w 738"/>
              <a:gd name="T3" fmla="*/ 525 h 933"/>
              <a:gd name="T4" fmla="*/ 84 w 738"/>
              <a:gd name="T5" fmla="*/ 456 h 933"/>
              <a:gd name="T6" fmla="*/ 396 w 738"/>
              <a:gd name="T7" fmla="*/ 402 h 933"/>
              <a:gd name="T8" fmla="*/ 732 w 738"/>
              <a:gd name="T9" fmla="*/ 360 h 933"/>
              <a:gd name="T10" fmla="*/ 738 w 738"/>
              <a:gd name="T11" fmla="*/ 233 h 933"/>
              <a:gd name="T12" fmla="*/ 732 w 738"/>
              <a:gd name="T13" fmla="*/ 107 h 933"/>
              <a:gd name="T14" fmla="*/ 690 w 738"/>
              <a:gd name="T15" fmla="*/ 215 h 933"/>
              <a:gd name="T16" fmla="*/ 482 w 738"/>
              <a:gd name="T17" fmla="*/ 65 h 933"/>
              <a:gd name="T18" fmla="*/ 434 w 738"/>
              <a:gd name="T19" fmla="*/ 65 h 933"/>
              <a:gd name="T20" fmla="*/ 390 w 738"/>
              <a:gd name="T21" fmla="*/ 109 h 933"/>
              <a:gd name="T22" fmla="*/ 386 w 738"/>
              <a:gd name="T23" fmla="*/ 235 h 933"/>
              <a:gd name="T24" fmla="*/ 396 w 738"/>
              <a:gd name="T25" fmla="*/ 402 h 933"/>
              <a:gd name="T26" fmla="*/ 687 w 738"/>
              <a:gd name="T27" fmla="*/ 716 h 933"/>
              <a:gd name="T28" fmla="*/ 396 w 738"/>
              <a:gd name="T29" fmla="*/ 440 h 933"/>
              <a:gd name="T30" fmla="*/ 422 w 738"/>
              <a:gd name="T31" fmla="*/ 810 h 933"/>
              <a:gd name="T32" fmla="*/ 422 w 738"/>
              <a:gd name="T33" fmla="*/ 929 h 933"/>
              <a:gd name="T34" fmla="*/ 659 w 738"/>
              <a:gd name="T35" fmla="*/ 824 h 933"/>
              <a:gd name="T36" fmla="*/ 511 w 738"/>
              <a:gd name="T37" fmla="*/ 471 h 933"/>
              <a:gd name="T38" fmla="*/ 462 w 738"/>
              <a:gd name="T39" fmla="*/ 471 h 933"/>
              <a:gd name="T40" fmla="*/ 527 w 738"/>
              <a:gd name="T41" fmla="*/ 744 h 933"/>
              <a:gd name="T42" fmla="*/ 491 w 738"/>
              <a:gd name="T43" fmla="*/ 744 h 933"/>
              <a:gd name="T44" fmla="*/ 527 w 738"/>
              <a:gd name="T45" fmla="*/ 852 h 933"/>
              <a:gd name="T46" fmla="*/ 491 w 738"/>
              <a:gd name="T47" fmla="*/ 852 h 933"/>
              <a:gd name="T48" fmla="*/ 88 w 738"/>
              <a:gd name="T49" fmla="*/ 418 h 933"/>
              <a:gd name="T50" fmla="*/ 20 w 738"/>
              <a:gd name="T51" fmla="*/ 338 h 933"/>
              <a:gd name="T52" fmla="*/ 0 w 738"/>
              <a:gd name="T53" fmla="*/ 260 h 933"/>
              <a:gd name="T54" fmla="*/ 18 w 738"/>
              <a:gd name="T55" fmla="*/ 181 h 933"/>
              <a:gd name="T56" fmla="*/ 64 w 738"/>
              <a:gd name="T57" fmla="*/ 103 h 933"/>
              <a:gd name="T58" fmla="*/ 155 w 738"/>
              <a:gd name="T59" fmla="*/ 0 h 933"/>
              <a:gd name="T60" fmla="*/ 161 w 738"/>
              <a:gd name="T61" fmla="*/ 32 h 933"/>
              <a:gd name="T62" fmla="*/ 201 w 738"/>
              <a:gd name="T63" fmla="*/ 109 h 933"/>
              <a:gd name="T64" fmla="*/ 251 w 738"/>
              <a:gd name="T65" fmla="*/ 169 h 933"/>
              <a:gd name="T66" fmla="*/ 289 w 738"/>
              <a:gd name="T67" fmla="*/ 231 h 933"/>
              <a:gd name="T68" fmla="*/ 296 w 738"/>
              <a:gd name="T69" fmla="*/ 268 h 933"/>
              <a:gd name="T70" fmla="*/ 287 w 738"/>
              <a:gd name="T71" fmla="*/ 310 h 933"/>
              <a:gd name="T72" fmla="*/ 265 w 738"/>
              <a:gd name="T73" fmla="*/ 358 h 933"/>
              <a:gd name="T74" fmla="*/ 147 w 738"/>
              <a:gd name="T75" fmla="*/ 418 h 933"/>
              <a:gd name="T76" fmla="*/ 121 w 738"/>
              <a:gd name="T77" fmla="*/ 376 h 933"/>
              <a:gd name="T78" fmla="*/ 95 w 738"/>
              <a:gd name="T79" fmla="*/ 270 h 933"/>
              <a:gd name="T80" fmla="*/ 92 w 738"/>
              <a:gd name="T81" fmla="*/ 201 h 933"/>
              <a:gd name="T82" fmla="*/ 105 w 738"/>
              <a:gd name="T83" fmla="*/ 123 h 933"/>
              <a:gd name="T84" fmla="*/ 78 w 738"/>
              <a:gd name="T85" fmla="*/ 161 h 933"/>
              <a:gd name="T86" fmla="*/ 56 w 738"/>
              <a:gd name="T87" fmla="*/ 219 h 933"/>
              <a:gd name="T88" fmla="*/ 54 w 738"/>
              <a:gd name="T89" fmla="*/ 276 h 933"/>
              <a:gd name="T90" fmla="*/ 68 w 738"/>
              <a:gd name="T91" fmla="*/ 330 h 933"/>
              <a:gd name="T92" fmla="*/ 95 w 738"/>
              <a:gd name="T93" fmla="*/ 384 h 9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38"/>
              <a:gd name="T142" fmla="*/ 0 h 933"/>
              <a:gd name="T143" fmla="*/ 738 w 738"/>
              <a:gd name="T144" fmla="*/ 933 h 9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38" h="933">
                <a:moveTo>
                  <a:pt x="84" y="456"/>
                </a:moveTo>
                <a:lnTo>
                  <a:pt x="227" y="456"/>
                </a:lnTo>
                <a:lnTo>
                  <a:pt x="294" y="933"/>
                </a:lnTo>
                <a:lnTo>
                  <a:pt x="127" y="933"/>
                </a:lnTo>
                <a:lnTo>
                  <a:pt x="133" y="525"/>
                </a:lnTo>
                <a:lnTo>
                  <a:pt x="117" y="525"/>
                </a:lnTo>
                <a:lnTo>
                  <a:pt x="76" y="933"/>
                </a:lnTo>
                <a:lnTo>
                  <a:pt x="28" y="933"/>
                </a:lnTo>
                <a:lnTo>
                  <a:pt x="84" y="456"/>
                </a:lnTo>
                <a:lnTo>
                  <a:pt x="84" y="456"/>
                </a:lnTo>
                <a:close/>
                <a:moveTo>
                  <a:pt x="396" y="402"/>
                </a:moveTo>
                <a:lnTo>
                  <a:pt x="396" y="402"/>
                </a:lnTo>
                <a:lnTo>
                  <a:pt x="726" y="402"/>
                </a:lnTo>
                <a:lnTo>
                  <a:pt x="726" y="402"/>
                </a:lnTo>
                <a:lnTo>
                  <a:pt x="732" y="360"/>
                </a:lnTo>
                <a:lnTo>
                  <a:pt x="734" y="318"/>
                </a:lnTo>
                <a:lnTo>
                  <a:pt x="736" y="276"/>
                </a:lnTo>
                <a:lnTo>
                  <a:pt x="738" y="233"/>
                </a:lnTo>
                <a:lnTo>
                  <a:pt x="736" y="191"/>
                </a:lnTo>
                <a:lnTo>
                  <a:pt x="734" y="149"/>
                </a:lnTo>
                <a:lnTo>
                  <a:pt x="732" y="107"/>
                </a:lnTo>
                <a:lnTo>
                  <a:pt x="726" y="65"/>
                </a:lnTo>
                <a:lnTo>
                  <a:pt x="692" y="65"/>
                </a:lnTo>
                <a:lnTo>
                  <a:pt x="690" y="215"/>
                </a:lnTo>
                <a:lnTo>
                  <a:pt x="669" y="221"/>
                </a:lnTo>
                <a:lnTo>
                  <a:pt x="665" y="65"/>
                </a:lnTo>
                <a:lnTo>
                  <a:pt x="482" y="65"/>
                </a:lnTo>
                <a:lnTo>
                  <a:pt x="474" y="288"/>
                </a:lnTo>
                <a:lnTo>
                  <a:pt x="440" y="300"/>
                </a:lnTo>
                <a:lnTo>
                  <a:pt x="434" y="65"/>
                </a:lnTo>
                <a:lnTo>
                  <a:pt x="396" y="65"/>
                </a:lnTo>
                <a:lnTo>
                  <a:pt x="396" y="65"/>
                </a:lnTo>
                <a:lnTo>
                  <a:pt x="390" y="109"/>
                </a:lnTo>
                <a:lnTo>
                  <a:pt x="388" y="151"/>
                </a:lnTo>
                <a:lnTo>
                  <a:pt x="386" y="193"/>
                </a:lnTo>
                <a:lnTo>
                  <a:pt x="386" y="235"/>
                </a:lnTo>
                <a:lnTo>
                  <a:pt x="388" y="318"/>
                </a:lnTo>
                <a:lnTo>
                  <a:pt x="396" y="402"/>
                </a:lnTo>
                <a:lnTo>
                  <a:pt x="396" y="402"/>
                </a:lnTo>
                <a:close/>
                <a:moveTo>
                  <a:pt x="659" y="824"/>
                </a:moveTo>
                <a:lnTo>
                  <a:pt x="687" y="810"/>
                </a:lnTo>
                <a:lnTo>
                  <a:pt x="687" y="716"/>
                </a:lnTo>
                <a:lnTo>
                  <a:pt x="677" y="716"/>
                </a:lnTo>
                <a:lnTo>
                  <a:pt x="726" y="440"/>
                </a:lnTo>
                <a:lnTo>
                  <a:pt x="396" y="440"/>
                </a:lnTo>
                <a:lnTo>
                  <a:pt x="438" y="716"/>
                </a:lnTo>
                <a:lnTo>
                  <a:pt x="422" y="716"/>
                </a:lnTo>
                <a:lnTo>
                  <a:pt x="422" y="810"/>
                </a:lnTo>
                <a:lnTo>
                  <a:pt x="452" y="822"/>
                </a:lnTo>
                <a:lnTo>
                  <a:pt x="422" y="834"/>
                </a:lnTo>
                <a:lnTo>
                  <a:pt x="422" y="929"/>
                </a:lnTo>
                <a:lnTo>
                  <a:pt x="687" y="929"/>
                </a:lnTo>
                <a:lnTo>
                  <a:pt x="687" y="834"/>
                </a:lnTo>
                <a:lnTo>
                  <a:pt x="659" y="824"/>
                </a:lnTo>
                <a:lnTo>
                  <a:pt x="659" y="824"/>
                </a:lnTo>
                <a:close/>
                <a:moveTo>
                  <a:pt x="462" y="471"/>
                </a:moveTo>
                <a:lnTo>
                  <a:pt x="511" y="471"/>
                </a:lnTo>
                <a:lnTo>
                  <a:pt x="529" y="716"/>
                </a:lnTo>
                <a:lnTo>
                  <a:pt x="486" y="716"/>
                </a:lnTo>
                <a:lnTo>
                  <a:pt x="462" y="471"/>
                </a:lnTo>
                <a:lnTo>
                  <a:pt x="462" y="471"/>
                </a:lnTo>
                <a:close/>
                <a:moveTo>
                  <a:pt x="491" y="744"/>
                </a:moveTo>
                <a:lnTo>
                  <a:pt x="527" y="744"/>
                </a:lnTo>
                <a:lnTo>
                  <a:pt x="527" y="792"/>
                </a:lnTo>
                <a:lnTo>
                  <a:pt x="491" y="792"/>
                </a:lnTo>
                <a:lnTo>
                  <a:pt x="491" y="744"/>
                </a:lnTo>
                <a:lnTo>
                  <a:pt x="491" y="744"/>
                </a:lnTo>
                <a:close/>
                <a:moveTo>
                  <a:pt x="491" y="852"/>
                </a:moveTo>
                <a:lnTo>
                  <a:pt x="527" y="852"/>
                </a:lnTo>
                <a:lnTo>
                  <a:pt x="527" y="901"/>
                </a:lnTo>
                <a:lnTo>
                  <a:pt x="491" y="901"/>
                </a:lnTo>
                <a:lnTo>
                  <a:pt x="491" y="852"/>
                </a:lnTo>
                <a:lnTo>
                  <a:pt x="491" y="852"/>
                </a:lnTo>
                <a:close/>
                <a:moveTo>
                  <a:pt x="88" y="418"/>
                </a:moveTo>
                <a:lnTo>
                  <a:pt x="88" y="418"/>
                </a:lnTo>
                <a:lnTo>
                  <a:pt x="60" y="392"/>
                </a:lnTo>
                <a:lnTo>
                  <a:pt x="38" y="366"/>
                </a:lnTo>
                <a:lnTo>
                  <a:pt x="20" y="338"/>
                </a:lnTo>
                <a:lnTo>
                  <a:pt x="8" y="312"/>
                </a:lnTo>
                <a:lnTo>
                  <a:pt x="2" y="286"/>
                </a:lnTo>
                <a:lnTo>
                  <a:pt x="0" y="260"/>
                </a:lnTo>
                <a:lnTo>
                  <a:pt x="2" y="233"/>
                </a:lnTo>
                <a:lnTo>
                  <a:pt x="8" y="207"/>
                </a:lnTo>
                <a:lnTo>
                  <a:pt x="18" y="181"/>
                </a:lnTo>
                <a:lnTo>
                  <a:pt x="30" y="155"/>
                </a:lnTo>
                <a:lnTo>
                  <a:pt x="46" y="129"/>
                </a:lnTo>
                <a:lnTo>
                  <a:pt x="64" y="103"/>
                </a:lnTo>
                <a:lnTo>
                  <a:pt x="84" y="79"/>
                </a:lnTo>
                <a:lnTo>
                  <a:pt x="107" y="53"/>
                </a:lnTo>
                <a:lnTo>
                  <a:pt x="155" y="0"/>
                </a:lnTo>
                <a:lnTo>
                  <a:pt x="155" y="0"/>
                </a:lnTo>
                <a:lnTo>
                  <a:pt x="157" y="16"/>
                </a:lnTo>
                <a:lnTo>
                  <a:pt x="161" y="32"/>
                </a:lnTo>
                <a:lnTo>
                  <a:pt x="171" y="61"/>
                </a:lnTo>
                <a:lnTo>
                  <a:pt x="185" y="85"/>
                </a:lnTo>
                <a:lnTo>
                  <a:pt x="201" y="109"/>
                </a:lnTo>
                <a:lnTo>
                  <a:pt x="217" y="129"/>
                </a:lnTo>
                <a:lnTo>
                  <a:pt x="235" y="149"/>
                </a:lnTo>
                <a:lnTo>
                  <a:pt x="251" y="169"/>
                </a:lnTo>
                <a:lnTo>
                  <a:pt x="267" y="189"/>
                </a:lnTo>
                <a:lnTo>
                  <a:pt x="279" y="209"/>
                </a:lnTo>
                <a:lnTo>
                  <a:pt x="289" y="231"/>
                </a:lnTo>
                <a:lnTo>
                  <a:pt x="291" y="243"/>
                </a:lnTo>
                <a:lnTo>
                  <a:pt x="294" y="256"/>
                </a:lnTo>
                <a:lnTo>
                  <a:pt x="296" y="268"/>
                </a:lnTo>
                <a:lnTo>
                  <a:pt x="294" y="282"/>
                </a:lnTo>
                <a:lnTo>
                  <a:pt x="291" y="294"/>
                </a:lnTo>
                <a:lnTo>
                  <a:pt x="287" y="310"/>
                </a:lnTo>
                <a:lnTo>
                  <a:pt x="281" y="326"/>
                </a:lnTo>
                <a:lnTo>
                  <a:pt x="275" y="342"/>
                </a:lnTo>
                <a:lnTo>
                  <a:pt x="265" y="358"/>
                </a:lnTo>
                <a:lnTo>
                  <a:pt x="253" y="378"/>
                </a:lnTo>
                <a:lnTo>
                  <a:pt x="225" y="418"/>
                </a:lnTo>
                <a:lnTo>
                  <a:pt x="147" y="418"/>
                </a:lnTo>
                <a:lnTo>
                  <a:pt x="147" y="418"/>
                </a:lnTo>
                <a:lnTo>
                  <a:pt x="133" y="400"/>
                </a:lnTo>
                <a:lnTo>
                  <a:pt x="121" y="376"/>
                </a:lnTo>
                <a:lnTo>
                  <a:pt x="111" y="346"/>
                </a:lnTo>
                <a:lnTo>
                  <a:pt x="101" y="310"/>
                </a:lnTo>
                <a:lnTo>
                  <a:pt x="95" y="270"/>
                </a:lnTo>
                <a:lnTo>
                  <a:pt x="92" y="247"/>
                </a:lnTo>
                <a:lnTo>
                  <a:pt x="92" y="223"/>
                </a:lnTo>
                <a:lnTo>
                  <a:pt x="92" y="201"/>
                </a:lnTo>
                <a:lnTo>
                  <a:pt x="95" y="175"/>
                </a:lnTo>
                <a:lnTo>
                  <a:pt x="99" y="149"/>
                </a:lnTo>
                <a:lnTo>
                  <a:pt x="105" y="123"/>
                </a:lnTo>
                <a:lnTo>
                  <a:pt x="105" y="123"/>
                </a:lnTo>
                <a:lnTo>
                  <a:pt x="90" y="143"/>
                </a:lnTo>
                <a:lnTo>
                  <a:pt x="78" y="161"/>
                </a:lnTo>
                <a:lnTo>
                  <a:pt x="68" y="181"/>
                </a:lnTo>
                <a:lnTo>
                  <a:pt x="60" y="199"/>
                </a:lnTo>
                <a:lnTo>
                  <a:pt x="56" y="219"/>
                </a:lnTo>
                <a:lnTo>
                  <a:pt x="54" y="237"/>
                </a:lnTo>
                <a:lnTo>
                  <a:pt x="52" y="258"/>
                </a:lnTo>
                <a:lnTo>
                  <a:pt x="54" y="276"/>
                </a:lnTo>
                <a:lnTo>
                  <a:pt x="56" y="294"/>
                </a:lnTo>
                <a:lnTo>
                  <a:pt x="60" y="312"/>
                </a:lnTo>
                <a:lnTo>
                  <a:pt x="68" y="330"/>
                </a:lnTo>
                <a:lnTo>
                  <a:pt x="76" y="348"/>
                </a:lnTo>
                <a:lnTo>
                  <a:pt x="84" y="366"/>
                </a:lnTo>
                <a:lnTo>
                  <a:pt x="95" y="384"/>
                </a:lnTo>
                <a:lnTo>
                  <a:pt x="121" y="418"/>
                </a:lnTo>
                <a:lnTo>
                  <a:pt x="88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0" name="Freeform 18"/>
          <p:cNvSpPr>
            <a:spLocks noEditPoints="1" noChangeArrowheads="1"/>
          </p:cNvSpPr>
          <p:nvPr/>
        </p:nvSpPr>
        <p:spPr bwMode="auto">
          <a:xfrm>
            <a:off x="10922000" y="4359275"/>
            <a:ext cx="312738" cy="282575"/>
          </a:xfrm>
          <a:custGeom>
            <a:avLst/>
            <a:gdLst>
              <a:gd name="T0" fmla="*/ 66 w 973"/>
              <a:gd name="T1" fmla="*/ 191 h 872"/>
              <a:gd name="T2" fmla="*/ 4 w 973"/>
              <a:gd name="T3" fmla="*/ 223 h 872"/>
              <a:gd name="T4" fmla="*/ 18 w 973"/>
              <a:gd name="T5" fmla="*/ 267 h 872"/>
              <a:gd name="T6" fmla="*/ 22 w 973"/>
              <a:gd name="T7" fmla="*/ 556 h 872"/>
              <a:gd name="T8" fmla="*/ 14 w 973"/>
              <a:gd name="T9" fmla="*/ 595 h 872"/>
              <a:gd name="T10" fmla="*/ 129 w 973"/>
              <a:gd name="T11" fmla="*/ 633 h 872"/>
              <a:gd name="T12" fmla="*/ 273 w 973"/>
              <a:gd name="T13" fmla="*/ 629 h 872"/>
              <a:gd name="T14" fmla="*/ 265 w 973"/>
              <a:gd name="T15" fmla="*/ 444 h 872"/>
              <a:gd name="T16" fmla="*/ 267 w 973"/>
              <a:gd name="T17" fmla="*/ 382 h 872"/>
              <a:gd name="T18" fmla="*/ 346 w 973"/>
              <a:gd name="T19" fmla="*/ 323 h 872"/>
              <a:gd name="T20" fmla="*/ 378 w 973"/>
              <a:gd name="T21" fmla="*/ 239 h 872"/>
              <a:gd name="T22" fmla="*/ 350 w 973"/>
              <a:gd name="T23" fmla="*/ 205 h 872"/>
              <a:gd name="T24" fmla="*/ 223 w 973"/>
              <a:gd name="T25" fmla="*/ 181 h 872"/>
              <a:gd name="T26" fmla="*/ 959 w 973"/>
              <a:gd name="T27" fmla="*/ 54 h 872"/>
              <a:gd name="T28" fmla="*/ 693 w 973"/>
              <a:gd name="T29" fmla="*/ 68 h 872"/>
              <a:gd name="T30" fmla="*/ 494 w 973"/>
              <a:gd name="T31" fmla="*/ 303 h 872"/>
              <a:gd name="T32" fmla="*/ 426 w 973"/>
              <a:gd name="T33" fmla="*/ 279 h 872"/>
              <a:gd name="T34" fmla="*/ 430 w 973"/>
              <a:gd name="T35" fmla="*/ 243 h 872"/>
              <a:gd name="T36" fmla="*/ 444 w 973"/>
              <a:gd name="T37" fmla="*/ 150 h 872"/>
              <a:gd name="T38" fmla="*/ 510 w 973"/>
              <a:gd name="T39" fmla="*/ 72 h 872"/>
              <a:gd name="T40" fmla="*/ 593 w 973"/>
              <a:gd name="T41" fmla="*/ 34 h 872"/>
              <a:gd name="T42" fmla="*/ 675 w 973"/>
              <a:gd name="T43" fmla="*/ 90 h 872"/>
              <a:gd name="T44" fmla="*/ 569 w 973"/>
              <a:gd name="T45" fmla="*/ 68 h 872"/>
              <a:gd name="T46" fmla="*/ 539 w 973"/>
              <a:gd name="T47" fmla="*/ 94 h 872"/>
              <a:gd name="T48" fmla="*/ 665 w 973"/>
              <a:gd name="T49" fmla="*/ 98 h 872"/>
              <a:gd name="T50" fmla="*/ 639 w 973"/>
              <a:gd name="T51" fmla="*/ 185 h 872"/>
              <a:gd name="T52" fmla="*/ 575 w 973"/>
              <a:gd name="T53" fmla="*/ 195 h 872"/>
              <a:gd name="T54" fmla="*/ 502 w 973"/>
              <a:gd name="T55" fmla="*/ 162 h 872"/>
              <a:gd name="T56" fmla="*/ 529 w 973"/>
              <a:gd name="T57" fmla="*/ 233 h 872"/>
              <a:gd name="T58" fmla="*/ 535 w 973"/>
              <a:gd name="T59" fmla="*/ 283 h 872"/>
              <a:gd name="T60" fmla="*/ 446 w 973"/>
              <a:gd name="T61" fmla="*/ 269 h 872"/>
              <a:gd name="T62" fmla="*/ 476 w 973"/>
              <a:gd name="T63" fmla="*/ 285 h 872"/>
              <a:gd name="T64" fmla="*/ 456 w 973"/>
              <a:gd name="T65" fmla="*/ 235 h 872"/>
              <a:gd name="T66" fmla="*/ 663 w 973"/>
              <a:gd name="T67" fmla="*/ 359 h 872"/>
              <a:gd name="T68" fmla="*/ 728 w 973"/>
              <a:gd name="T69" fmla="*/ 390 h 872"/>
              <a:gd name="T70" fmla="*/ 738 w 973"/>
              <a:gd name="T71" fmla="*/ 428 h 872"/>
              <a:gd name="T72" fmla="*/ 703 w 973"/>
              <a:gd name="T73" fmla="*/ 773 h 872"/>
              <a:gd name="T74" fmla="*/ 732 w 973"/>
              <a:gd name="T75" fmla="*/ 810 h 872"/>
              <a:gd name="T76" fmla="*/ 687 w 973"/>
              <a:gd name="T77" fmla="*/ 852 h 872"/>
              <a:gd name="T78" fmla="*/ 523 w 973"/>
              <a:gd name="T79" fmla="*/ 872 h 872"/>
              <a:gd name="T80" fmla="*/ 354 w 973"/>
              <a:gd name="T81" fmla="*/ 850 h 872"/>
              <a:gd name="T82" fmla="*/ 313 w 973"/>
              <a:gd name="T83" fmla="*/ 810 h 872"/>
              <a:gd name="T84" fmla="*/ 342 w 973"/>
              <a:gd name="T85" fmla="*/ 456 h 872"/>
              <a:gd name="T86" fmla="*/ 303 w 973"/>
              <a:gd name="T87" fmla="*/ 414 h 872"/>
              <a:gd name="T88" fmla="*/ 336 w 973"/>
              <a:gd name="T89" fmla="*/ 376 h 872"/>
              <a:gd name="T90" fmla="*/ 444 w 973"/>
              <a:gd name="T91" fmla="*/ 351 h 872"/>
              <a:gd name="T92" fmla="*/ 398 w 973"/>
              <a:gd name="T93" fmla="*/ 796 h 872"/>
              <a:gd name="T94" fmla="*/ 452 w 973"/>
              <a:gd name="T95" fmla="*/ 806 h 872"/>
              <a:gd name="T96" fmla="*/ 651 w 973"/>
              <a:gd name="T97" fmla="*/ 412 h 872"/>
              <a:gd name="T98" fmla="*/ 523 w 973"/>
              <a:gd name="T99" fmla="*/ 400 h 872"/>
              <a:gd name="T100" fmla="*/ 392 w 973"/>
              <a:gd name="T101" fmla="*/ 418 h 872"/>
              <a:gd name="T102" fmla="*/ 559 w 973"/>
              <a:gd name="T103" fmla="*/ 428 h 872"/>
              <a:gd name="T104" fmla="*/ 76 w 973"/>
              <a:gd name="T105" fmla="*/ 291 h 872"/>
              <a:gd name="T106" fmla="*/ 123 w 973"/>
              <a:gd name="T107" fmla="*/ 562 h 872"/>
              <a:gd name="T108" fmla="*/ 76 w 973"/>
              <a:gd name="T109" fmla="*/ 291 h 872"/>
              <a:gd name="T110" fmla="*/ 189 w 973"/>
              <a:gd name="T111" fmla="*/ 227 h 872"/>
              <a:gd name="T112" fmla="*/ 301 w 973"/>
              <a:gd name="T113" fmla="*/ 241 h 872"/>
              <a:gd name="T114" fmla="*/ 189 w 973"/>
              <a:gd name="T115" fmla="*/ 251 h 8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3"/>
              <a:gd name="T175" fmla="*/ 0 h 872"/>
              <a:gd name="T176" fmla="*/ 973 w 973"/>
              <a:gd name="T177" fmla="*/ 872 h 87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3" h="872">
                <a:moveTo>
                  <a:pt x="189" y="181"/>
                </a:moveTo>
                <a:lnTo>
                  <a:pt x="189" y="181"/>
                </a:lnTo>
                <a:lnTo>
                  <a:pt x="155" y="181"/>
                </a:lnTo>
                <a:lnTo>
                  <a:pt x="123" y="185"/>
                </a:lnTo>
                <a:lnTo>
                  <a:pt x="92" y="187"/>
                </a:lnTo>
                <a:lnTo>
                  <a:pt x="66" y="191"/>
                </a:lnTo>
                <a:lnTo>
                  <a:pt x="66" y="191"/>
                </a:lnTo>
                <a:lnTo>
                  <a:pt x="38" y="199"/>
                </a:lnTo>
                <a:lnTo>
                  <a:pt x="28" y="205"/>
                </a:lnTo>
                <a:lnTo>
                  <a:pt x="18" y="211"/>
                </a:lnTo>
                <a:lnTo>
                  <a:pt x="10" y="217"/>
                </a:lnTo>
                <a:lnTo>
                  <a:pt x="4" y="223"/>
                </a:lnTo>
                <a:lnTo>
                  <a:pt x="2" y="231"/>
                </a:lnTo>
                <a:lnTo>
                  <a:pt x="0" y="239"/>
                </a:lnTo>
                <a:lnTo>
                  <a:pt x="0" y="239"/>
                </a:lnTo>
                <a:lnTo>
                  <a:pt x="2" y="249"/>
                </a:lnTo>
                <a:lnTo>
                  <a:pt x="8" y="259"/>
                </a:lnTo>
                <a:lnTo>
                  <a:pt x="18" y="267"/>
                </a:lnTo>
                <a:lnTo>
                  <a:pt x="32" y="275"/>
                </a:lnTo>
                <a:lnTo>
                  <a:pt x="32" y="343"/>
                </a:lnTo>
                <a:lnTo>
                  <a:pt x="32" y="365"/>
                </a:lnTo>
                <a:lnTo>
                  <a:pt x="32" y="550"/>
                </a:lnTo>
                <a:lnTo>
                  <a:pt x="32" y="550"/>
                </a:lnTo>
                <a:lnTo>
                  <a:pt x="22" y="556"/>
                </a:lnTo>
                <a:lnTo>
                  <a:pt x="14" y="564"/>
                </a:lnTo>
                <a:lnTo>
                  <a:pt x="10" y="572"/>
                </a:lnTo>
                <a:lnTo>
                  <a:pt x="8" y="581"/>
                </a:lnTo>
                <a:lnTo>
                  <a:pt x="8" y="581"/>
                </a:lnTo>
                <a:lnTo>
                  <a:pt x="10" y="589"/>
                </a:lnTo>
                <a:lnTo>
                  <a:pt x="14" y="595"/>
                </a:lnTo>
                <a:lnTo>
                  <a:pt x="20" y="603"/>
                </a:lnTo>
                <a:lnTo>
                  <a:pt x="28" y="607"/>
                </a:lnTo>
                <a:lnTo>
                  <a:pt x="46" y="617"/>
                </a:lnTo>
                <a:lnTo>
                  <a:pt x="70" y="625"/>
                </a:lnTo>
                <a:lnTo>
                  <a:pt x="98" y="629"/>
                </a:lnTo>
                <a:lnTo>
                  <a:pt x="129" y="633"/>
                </a:lnTo>
                <a:lnTo>
                  <a:pt x="159" y="635"/>
                </a:lnTo>
                <a:lnTo>
                  <a:pt x="189" y="635"/>
                </a:lnTo>
                <a:lnTo>
                  <a:pt x="189" y="635"/>
                </a:lnTo>
                <a:lnTo>
                  <a:pt x="219" y="635"/>
                </a:lnTo>
                <a:lnTo>
                  <a:pt x="247" y="633"/>
                </a:lnTo>
                <a:lnTo>
                  <a:pt x="273" y="629"/>
                </a:lnTo>
                <a:lnTo>
                  <a:pt x="297" y="625"/>
                </a:lnTo>
                <a:lnTo>
                  <a:pt x="297" y="482"/>
                </a:lnTo>
                <a:lnTo>
                  <a:pt x="297" y="482"/>
                </a:lnTo>
                <a:lnTo>
                  <a:pt x="281" y="470"/>
                </a:lnTo>
                <a:lnTo>
                  <a:pt x="269" y="454"/>
                </a:lnTo>
                <a:lnTo>
                  <a:pt x="265" y="444"/>
                </a:lnTo>
                <a:lnTo>
                  <a:pt x="261" y="436"/>
                </a:lnTo>
                <a:lnTo>
                  <a:pt x="259" y="426"/>
                </a:lnTo>
                <a:lnTo>
                  <a:pt x="259" y="414"/>
                </a:lnTo>
                <a:lnTo>
                  <a:pt x="259" y="414"/>
                </a:lnTo>
                <a:lnTo>
                  <a:pt x="261" y="398"/>
                </a:lnTo>
                <a:lnTo>
                  <a:pt x="267" y="382"/>
                </a:lnTo>
                <a:lnTo>
                  <a:pt x="275" y="367"/>
                </a:lnTo>
                <a:lnTo>
                  <a:pt x="285" y="355"/>
                </a:lnTo>
                <a:lnTo>
                  <a:pt x="299" y="345"/>
                </a:lnTo>
                <a:lnTo>
                  <a:pt x="313" y="337"/>
                </a:lnTo>
                <a:lnTo>
                  <a:pt x="330" y="329"/>
                </a:lnTo>
                <a:lnTo>
                  <a:pt x="346" y="323"/>
                </a:lnTo>
                <a:lnTo>
                  <a:pt x="346" y="275"/>
                </a:lnTo>
                <a:lnTo>
                  <a:pt x="346" y="275"/>
                </a:lnTo>
                <a:lnTo>
                  <a:pt x="360" y="267"/>
                </a:lnTo>
                <a:lnTo>
                  <a:pt x="370" y="259"/>
                </a:lnTo>
                <a:lnTo>
                  <a:pt x="376" y="249"/>
                </a:lnTo>
                <a:lnTo>
                  <a:pt x="378" y="239"/>
                </a:lnTo>
                <a:lnTo>
                  <a:pt x="378" y="239"/>
                </a:lnTo>
                <a:lnTo>
                  <a:pt x="376" y="231"/>
                </a:lnTo>
                <a:lnTo>
                  <a:pt x="374" y="223"/>
                </a:lnTo>
                <a:lnTo>
                  <a:pt x="368" y="217"/>
                </a:lnTo>
                <a:lnTo>
                  <a:pt x="360" y="211"/>
                </a:lnTo>
                <a:lnTo>
                  <a:pt x="350" y="205"/>
                </a:lnTo>
                <a:lnTo>
                  <a:pt x="340" y="199"/>
                </a:lnTo>
                <a:lnTo>
                  <a:pt x="311" y="191"/>
                </a:lnTo>
                <a:lnTo>
                  <a:pt x="311" y="191"/>
                </a:lnTo>
                <a:lnTo>
                  <a:pt x="285" y="187"/>
                </a:lnTo>
                <a:lnTo>
                  <a:pt x="255" y="185"/>
                </a:lnTo>
                <a:lnTo>
                  <a:pt x="223" y="181"/>
                </a:lnTo>
                <a:lnTo>
                  <a:pt x="189" y="181"/>
                </a:lnTo>
                <a:lnTo>
                  <a:pt x="189" y="181"/>
                </a:lnTo>
                <a:close/>
                <a:moveTo>
                  <a:pt x="693" y="68"/>
                </a:moveTo>
                <a:lnTo>
                  <a:pt x="703" y="146"/>
                </a:lnTo>
                <a:lnTo>
                  <a:pt x="973" y="146"/>
                </a:lnTo>
                <a:lnTo>
                  <a:pt x="959" y="54"/>
                </a:lnTo>
                <a:lnTo>
                  <a:pt x="734" y="88"/>
                </a:lnTo>
                <a:lnTo>
                  <a:pt x="734" y="80"/>
                </a:lnTo>
                <a:lnTo>
                  <a:pt x="955" y="26"/>
                </a:lnTo>
                <a:lnTo>
                  <a:pt x="951" y="0"/>
                </a:lnTo>
                <a:lnTo>
                  <a:pt x="693" y="68"/>
                </a:lnTo>
                <a:lnTo>
                  <a:pt x="693" y="68"/>
                </a:lnTo>
                <a:close/>
                <a:moveTo>
                  <a:pt x="535" y="283"/>
                </a:moveTo>
                <a:lnTo>
                  <a:pt x="535" y="283"/>
                </a:lnTo>
                <a:lnTo>
                  <a:pt x="531" y="289"/>
                </a:lnTo>
                <a:lnTo>
                  <a:pt x="525" y="293"/>
                </a:lnTo>
                <a:lnTo>
                  <a:pt x="510" y="299"/>
                </a:lnTo>
                <a:lnTo>
                  <a:pt x="494" y="303"/>
                </a:lnTo>
                <a:lnTo>
                  <a:pt x="476" y="305"/>
                </a:lnTo>
                <a:lnTo>
                  <a:pt x="458" y="301"/>
                </a:lnTo>
                <a:lnTo>
                  <a:pt x="442" y="295"/>
                </a:lnTo>
                <a:lnTo>
                  <a:pt x="436" y="291"/>
                </a:lnTo>
                <a:lnTo>
                  <a:pt x="430" y="285"/>
                </a:lnTo>
                <a:lnTo>
                  <a:pt x="426" y="279"/>
                </a:lnTo>
                <a:lnTo>
                  <a:pt x="422" y="271"/>
                </a:lnTo>
                <a:lnTo>
                  <a:pt x="422" y="271"/>
                </a:lnTo>
                <a:lnTo>
                  <a:pt x="422" y="263"/>
                </a:lnTo>
                <a:lnTo>
                  <a:pt x="424" y="257"/>
                </a:lnTo>
                <a:lnTo>
                  <a:pt x="430" y="243"/>
                </a:lnTo>
                <a:lnTo>
                  <a:pt x="430" y="243"/>
                </a:lnTo>
                <a:lnTo>
                  <a:pt x="438" y="225"/>
                </a:lnTo>
                <a:lnTo>
                  <a:pt x="444" y="209"/>
                </a:lnTo>
                <a:lnTo>
                  <a:pt x="446" y="195"/>
                </a:lnTo>
                <a:lnTo>
                  <a:pt x="446" y="181"/>
                </a:lnTo>
                <a:lnTo>
                  <a:pt x="444" y="160"/>
                </a:lnTo>
                <a:lnTo>
                  <a:pt x="444" y="150"/>
                </a:lnTo>
                <a:lnTo>
                  <a:pt x="446" y="140"/>
                </a:lnTo>
                <a:lnTo>
                  <a:pt x="446" y="140"/>
                </a:lnTo>
                <a:lnTo>
                  <a:pt x="446" y="140"/>
                </a:lnTo>
                <a:lnTo>
                  <a:pt x="472" y="110"/>
                </a:lnTo>
                <a:lnTo>
                  <a:pt x="496" y="82"/>
                </a:lnTo>
                <a:lnTo>
                  <a:pt x="510" y="72"/>
                </a:lnTo>
                <a:lnTo>
                  <a:pt x="523" y="60"/>
                </a:lnTo>
                <a:lnTo>
                  <a:pt x="537" y="52"/>
                </a:lnTo>
                <a:lnTo>
                  <a:pt x="551" y="44"/>
                </a:lnTo>
                <a:lnTo>
                  <a:pt x="563" y="38"/>
                </a:lnTo>
                <a:lnTo>
                  <a:pt x="579" y="36"/>
                </a:lnTo>
                <a:lnTo>
                  <a:pt x="593" y="34"/>
                </a:lnTo>
                <a:lnTo>
                  <a:pt x="607" y="36"/>
                </a:lnTo>
                <a:lnTo>
                  <a:pt x="623" y="42"/>
                </a:lnTo>
                <a:lnTo>
                  <a:pt x="639" y="48"/>
                </a:lnTo>
                <a:lnTo>
                  <a:pt x="655" y="60"/>
                </a:lnTo>
                <a:lnTo>
                  <a:pt x="671" y="72"/>
                </a:lnTo>
                <a:lnTo>
                  <a:pt x="675" y="90"/>
                </a:lnTo>
                <a:lnTo>
                  <a:pt x="675" y="90"/>
                </a:lnTo>
                <a:lnTo>
                  <a:pt x="653" y="78"/>
                </a:lnTo>
                <a:lnTo>
                  <a:pt x="633" y="70"/>
                </a:lnTo>
                <a:lnTo>
                  <a:pt x="611" y="66"/>
                </a:lnTo>
                <a:lnTo>
                  <a:pt x="591" y="64"/>
                </a:lnTo>
                <a:lnTo>
                  <a:pt x="569" y="68"/>
                </a:lnTo>
                <a:lnTo>
                  <a:pt x="549" y="74"/>
                </a:lnTo>
                <a:lnTo>
                  <a:pt x="539" y="80"/>
                </a:lnTo>
                <a:lnTo>
                  <a:pt x="529" y="86"/>
                </a:lnTo>
                <a:lnTo>
                  <a:pt x="510" y="104"/>
                </a:lnTo>
                <a:lnTo>
                  <a:pt x="510" y="104"/>
                </a:lnTo>
                <a:lnTo>
                  <a:pt x="539" y="94"/>
                </a:lnTo>
                <a:lnTo>
                  <a:pt x="565" y="90"/>
                </a:lnTo>
                <a:lnTo>
                  <a:pt x="591" y="88"/>
                </a:lnTo>
                <a:lnTo>
                  <a:pt x="613" y="88"/>
                </a:lnTo>
                <a:lnTo>
                  <a:pt x="633" y="90"/>
                </a:lnTo>
                <a:lnTo>
                  <a:pt x="651" y="94"/>
                </a:lnTo>
                <a:lnTo>
                  <a:pt x="665" y="98"/>
                </a:lnTo>
                <a:lnTo>
                  <a:pt x="677" y="104"/>
                </a:lnTo>
                <a:lnTo>
                  <a:pt x="683" y="148"/>
                </a:lnTo>
                <a:lnTo>
                  <a:pt x="683" y="148"/>
                </a:lnTo>
                <a:lnTo>
                  <a:pt x="667" y="162"/>
                </a:lnTo>
                <a:lnTo>
                  <a:pt x="653" y="175"/>
                </a:lnTo>
                <a:lnTo>
                  <a:pt x="639" y="185"/>
                </a:lnTo>
                <a:lnTo>
                  <a:pt x="627" y="191"/>
                </a:lnTo>
                <a:lnTo>
                  <a:pt x="615" y="197"/>
                </a:lnTo>
                <a:lnTo>
                  <a:pt x="605" y="199"/>
                </a:lnTo>
                <a:lnTo>
                  <a:pt x="593" y="199"/>
                </a:lnTo>
                <a:lnTo>
                  <a:pt x="583" y="197"/>
                </a:lnTo>
                <a:lnTo>
                  <a:pt x="575" y="195"/>
                </a:lnTo>
                <a:lnTo>
                  <a:pt x="565" y="191"/>
                </a:lnTo>
                <a:lnTo>
                  <a:pt x="547" y="181"/>
                </a:lnTo>
                <a:lnTo>
                  <a:pt x="527" y="168"/>
                </a:lnTo>
                <a:lnTo>
                  <a:pt x="508" y="156"/>
                </a:lnTo>
                <a:lnTo>
                  <a:pt x="508" y="156"/>
                </a:lnTo>
                <a:lnTo>
                  <a:pt x="502" y="162"/>
                </a:lnTo>
                <a:lnTo>
                  <a:pt x="500" y="168"/>
                </a:lnTo>
                <a:lnTo>
                  <a:pt x="500" y="177"/>
                </a:lnTo>
                <a:lnTo>
                  <a:pt x="502" y="183"/>
                </a:lnTo>
                <a:lnTo>
                  <a:pt x="508" y="199"/>
                </a:lnTo>
                <a:lnTo>
                  <a:pt x="519" y="217"/>
                </a:lnTo>
                <a:lnTo>
                  <a:pt x="529" y="233"/>
                </a:lnTo>
                <a:lnTo>
                  <a:pt x="537" y="251"/>
                </a:lnTo>
                <a:lnTo>
                  <a:pt x="539" y="259"/>
                </a:lnTo>
                <a:lnTo>
                  <a:pt x="539" y="267"/>
                </a:lnTo>
                <a:lnTo>
                  <a:pt x="537" y="275"/>
                </a:lnTo>
                <a:lnTo>
                  <a:pt x="535" y="283"/>
                </a:lnTo>
                <a:lnTo>
                  <a:pt x="535" y="283"/>
                </a:lnTo>
                <a:close/>
                <a:moveTo>
                  <a:pt x="456" y="235"/>
                </a:moveTo>
                <a:lnTo>
                  <a:pt x="456" y="235"/>
                </a:lnTo>
                <a:lnTo>
                  <a:pt x="450" y="243"/>
                </a:lnTo>
                <a:lnTo>
                  <a:pt x="446" y="253"/>
                </a:lnTo>
                <a:lnTo>
                  <a:pt x="444" y="261"/>
                </a:lnTo>
                <a:lnTo>
                  <a:pt x="446" y="269"/>
                </a:lnTo>
                <a:lnTo>
                  <a:pt x="450" y="277"/>
                </a:lnTo>
                <a:lnTo>
                  <a:pt x="458" y="283"/>
                </a:lnTo>
                <a:lnTo>
                  <a:pt x="468" y="289"/>
                </a:lnTo>
                <a:lnTo>
                  <a:pt x="484" y="291"/>
                </a:lnTo>
                <a:lnTo>
                  <a:pt x="484" y="291"/>
                </a:lnTo>
                <a:lnTo>
                  <a:pt x="476" y="285"/>
                </a:lnTo>
                <a:lnTo>
                  <a:pt x="470" y="277"/>
                </a:lnTo>
                <a:lnTo>
                  <a:pt x="466" y="271"/>
                </a:lnTo>
                <a:lnTo>
                  <a:pt x="462" y="265"/>
                </a:lnTo>
                <a:lnTo>
                  <a:pt x="458" y="251"/>
                </a:lnTo>
                <a:lnTo>
                  <a:pt x="456" y="235"/>
                </a:lnTo>
                <a:lnTo>
                  <a:pt x="456" y="235"/>
                </a:lnTo>
                <a:close/>
                <a:moveTo>
                  <a:pt x="523" y="347"/>
                </a:moveTo>
                <a:lnTo>
                  <a:pt x="523" y="347"/>
                </a:lnTo>
                <a:lnTo>
                  <a:pt x="563" y="347"/>
                </a:lnTo>
                <a:lnTo>
                  <a:pt x="599" y="351"/>
                </a:lnTo>
                <a:lnTo>
                  <a:pt x="633" y="355"/>
                </a:lnTo>
                <a:lnTo>
                  <a:pt x="663" y="359"/>
                </a:lnTo>
                <a:lnTo>
                  <a:pt x="663" y="359"/>
                </a:lnTo>
                <a:lnTo>
                  <a:pt x="679" y="363"/>
                </a:lnTo>
                <a:lnTo>
                  <a:pt x="695" y="369"/>
                </a:lnTo>
                <a:lnTo>
                  <a:pt x="707" y="376"/>
                </a:lnTo>
                <a:lnTo>
                  <a:pt x="720" y="382"/>
                </a:lnTo>
                <a:lnTo>
                  <a:pt x="728" y="390"/>
                </a:lnTo>
                <a:lnTo>
                  <a:pt x="736" y="398"/>
                </a:lnTo>
                <a:lnTo>
                  <a:pt x="740" y="406"/>
                </a:lnTo>
                <a:lnTo>
                  <a:pt x="740" y="414"/>
                </a:lnTo>
                <a:lnTo>
                  <a:pt x="740" y="414"/>
                </a:lnTo>
                <a:lnTo>
                  <a:pt x="740" y="422"/>
                </a:lnTo>
                <a:lnTo>
                  <a:pt x="738" y="428"/>
                </a:lnTo>
                <a:lnTo>
                  <a:pt x="730" y="438"/>
                </a:lnTo>
                <a:lnTo>
                  <a:pt x="718" y="448"/>
                </a:lnTo>
                <a:lnTo>
                  <a:pt x="703" y="456"/>
                </a:lnTo>
                <a:lnTo>
                  <a:pt x="703" y="536"/>
                </a:lnTo>
                <a:lnTo>
                  <a:pt x="703" y="560"/>
                </a:lnTo>
                <a:lnTo>
                  <a:pt x="703" y="773"/>
                </a:lnTo>
                <a:lnTo>
                  <a:pt x="703" y="773"/>
                </a:lnTo>
                <a:lnTo>
                  <a:pt x="716" y="781"/>
                </a:lnTo>
                <a:lnTo>
                  <a:pt x="724" y="790"/>
                </a:lnTo>
                <a:lnTo>
                  <a:pt x="730" y="800"/>
                </a:lnTo>
                <a:lnTo>
                  <a:pt x="732" y="810"/>
                </a:lnTo>
                <a:lnTo>
                  <a:pt x="732" y="810"/>
                </a:lnTo>
                <a:lnTo>
                  <a:pt x="730" y="818"/>
                </a:lnTo>
                <a:lnTo>
                  <a:pt x="724" y="826"/>
                </a:lnTo>
                <a:lnTo>
                  <a:pt x="718" y="834"/>
                </a:lnTo>
                <a:lnTo>
                  <a:pt x="709" y="840"/>
                </a:lnTo>
                <a:lnTo>
                  <a:pt x="699" y="846"/>
                </a:lnTo>
                <a:lnTo>
                  <a:pt x="687" y="852"/>
                </a:lnTo>
                <a:lnTo>
                  <a:pt x="659" y="860"/>
                </a:lnTo>
                <a:lnTo>
                  <a:pt x="627" y="866"/>
                </a:lnTo>
                <a:lnTo>
                  <a:pt x="591" y="870"/>
                </a:lnTo>
                <a:lnTo>
                  <a:pt x="557" y="872"/>
                </a:lnTo>
                <a:lnTo>
                  <a:pt x="523" y="872"/>
                </a:lnTo>
                <a:lnTo>
                  <a:pt x="523" y="872"/>
                </a:lnTo>
                <a:lnTo>
                  <a:pt x="482" y="872"/>
                </a:lnTo>
                <a:lnTo>
                  <a:pt x="446" y="868"/>
                </a:lnTo>
                <a:lnTo>
                  <a:pt x="412" y="864"/>
                </a:lnTo>
                <a:lnTo>
                  <a:pt x="382" y="858"/>
                </a:lnTo>
                <a:lnTo>
                  <a:pt x="382" y="858"/>
                </a:lnTo>
                <a:lnTo>
                  <a:pt x="354" y="850"/>
                </a:lnTo>
                <a:lnTo>
                  <a:pt x="342" y="844"/>
                </a:lnTo>
                <a:lnTo>
                  <a:pt x="332" y="838"/>
                </a:lnTo>
                <a:lnTo>
                  <a:pt x="324" y="832"/>
                </a:lnTo>
                <a:lnTo>
                  <a:pt x="318" y="824"/>
                </a:lnTo>
                <a:lnTo>
                  <a:pt x="313" y="818"/>
                </a:lnTo>
                <a:lnTo>
                  <a:pt x="313" y="810"/>
                </a:lnTo>
                <a:lnTo>
                  <a:pt x="313" y="810"/>
                </a:lnTo>
                <a:lnTo>
                  <a:pt x="315" y="800"/>
                </a:lnTo>
                <a:lnTo>
                  <a:pt x="320" y="790"/>
                </a:lnTo>
                <a:lnTo>
                  <a:pt x="330" y="781"/>
                </a:lnTo>
                <a:lnTo>
                  <a:pt x="342" y="773"/>
                </a:lnTo>
                <a:lnTo>
                  <a:pt x="342" y="456"/>
                </a:lnTo>
                <a:lnTo>
                  <a:pt x="342" y="456"/>
                </a:lnTo>
                <a:lnTo>
                  <a:pt x="326" y="448"/>
                </a:lnTo>
                <a:lnTo>
                  <a:pt x="313" y="438"/>
                </a:lnTo>
                <a:lnTo>
                  <a:pt x="305" y="428"/>
                </a:lnTo>
                <a:lnTo>
                  <a:pt x="305" y="422"/>
                </a:lnTo>
                <a:lnTo>
                  <a:pt x="303" y="414"/>
                </a:lnTo>
                <a:lnTo>
                  <a:pt x="303" y="414"/>
                </a:lnTo>
                <a:lnTo>
                  <a:pt x="305" y="406"/>
                </a:lnTo>
                <a:lnTo>
                  <a:pt x="309" y="398"/>
                </a:lnTo>
                <a:lnTo>
                  <a:pt x="315" y="390"/>
                </a:lnTo>
                <a:lnTo>
                  <a:pt x="324" y="382"/>
                </a:lnTo>
                <a:lnTo>
                  <a:pt x="336" y="376"/>
                </a:lnTo>
                <a:lnTo>
                  <a:pt x="350" y="369"/>
                </a:lnTo>
                <a:lnTo>
                  <a:pt x="364" y="363"/>
                </a:lnTo>
                <a:lnTo>
                  <a:pt x="382" y="359"/>
                </a:lnTo>
                <a:lnTo>
                  <a:pt x="382" y="359"/>
                </a:lnTo>
                <a:lnTo>
                  <a:pt x="410" y="355"/>
                </a:lnTo>
                <a:lnTo>
                  <a:pt x="444" y="351"/>
                </a:lnTo>
                <a:lnTo>
                  <a:pt x="482" y="347"/>
                </a:lnTo>
                <a:lnTo>
                  <a:pt x="523" y="347"/>
                </a:lnTo>
                <a:lnTo>
                  <a:pt x="523" y="347"/>
                </a:lnTo>
                <a:close/>
                <a:moveTo>
                  <a:pt x="398" y="492"/>
                </a:moveTo>
                <a:lnTo>
                  <a:pt x="398" y="492"/>
                </a:lnTo>
                <a:lnTo>
                  <a:pt x="398" y="796"/>
                </a:lnTo>
                <a:lnTo>
                  <a:pt x="398" y="796"/>
                </a:lnTo>
                <a:lnTo>
                  <a:pt x="410" y="802"/>
                </a:lnTo>
                <a:lnTo>
                  <a:pt x="422" y="804"/>
                </a:lnTo>
                <a:lnTo>
                  <a:pt x="436" y="806"/>
                </a:lnTo>
                <a:lnTo>
                  <a:pt x="452" y="806"/>
                </a:lnTo>
                <a:lnTo>
                  <a:pt x="452" y="806"/>
                </a:lnTo>
                <a:lnTo>
                  <a:pt x="452" y="502"/>
                </a:lnTo>
                <a:lnTo>
                  <a:pt x="452" y="502"/>
                </a:lnTo>
                <a:lnTo>
                  <a:pt x="424" y="500"/>
                </a:lnTo>
                <a:lnTo>
                  <a:pt x="398" y="492"/>
                </a:lnTo>
                <a:lnTo>
                  <a:pt x="398" y="492"/>
                </a:lnTo>
                <a:close/>
                <a:moveTo>
                  <a:pt x="651" y="412"/>
                </a:moveTo>
                <a:lnTo>
                  <a:pt x="651" y="412"/>
                </a:lnTo>
                <a:lnTo>
                  <a:pt x="625" y="408"/>
                </a:lnTo>
                <a:lnTo>
                  <a:pt x="593" y="404"/>
                </a:lnTo>
                <a:lnTo>
                  <a:pt x="559" y="402"/>
                </a:lnTo>
                <a:lnTo>
                  <a:pt x="523" y="400"/>
                </a:lnTo>
                <a:lnTo>
                  <a:pt x="523" y="400"/>
                </a:lnTo>
                <a:lnTo>
                  <a:pt x="484" y="402"/>
                </a:lnTo>
                <a:lnTo>
                  <a:pt x="450" y="404"/>
                </a:lnTo>
                <a:lnTo>
                  <a:pt x="418" y="408"/>
                </a:lnTo>
                <a:lnTo>
                  <a:pt x="392" y="412"/>
                </a:lnTo>
                <a:lnTo>
                  <a:pt x="392" y="418"/>
                </a:lnTo>
                <a:lnTo>
                  <a:pt x="392" y="418"/>
                </a:lnTo>
                <a:lnTo>
                  <a:pt x="418" y="422"/>
                </a:lnTo>
                <a:lnTo>
                  <a:pt x="450" y="426"/>
                </a:lnTo>
                <a:lnTo>
                  <a:pt x="484" y="428"/>
                </a:lnTo>
                <a:lnTo>
                  <a:pt x="523" y="428"/>
                </a:lnTo>
                <a:lnTo>
                  <a:pt x="523" y="428"/>
                </a:lnTo>
                <a:lnTo>
                  <a:pt x="559" y="428"/>
                </a:lnTo>
                <a:lnTo>
                  <a:pt x="593" y="426"/>
                </a:lnTo>
                <a:lnTo>
                  <a:pt x="625" y="422"/>
                </a:lnTo>
                <a:lnTo>
                  <a:pt x="651" y="418"/>
                </a:lnTo>
                <a:lnTo>
                  <a:pt x="651" y="412"/>
                </a:lnTo>
                <a:lnTo>
                  <a:pt x="651" y="412"/>
                </a:lnTo>
                <a:close/>
                <a:moveTo>
                  <a:pt x="76" y="291"/>
                </a:moveTo>
                <a:lnTo>
                  <a:pt x="76" y="291"/>
                </a:lnTo>
                <a:lnTo>
                  <a:pt x="98" y="297"/>
                </a:lnTo>
                <a:lnTo>
                  <a:pt x="123" y="299"/>
                </a:lnTo>
                <a:lnTo>
                  <a:pt x="123" y="299"/>
                </a:lnTo>
                <a:lnTo>
                  <a:pt x="123" y="562"/>
                </a:lnTo>
                <a:lnTo>
                  <a:pt x="123" y="562"/>
                </a:lnTo>
                <a:lnTo>
                  <a:pt x="96" y="560"/>
                </a:lnTo>
                <a:lnTo>
                  <a:pt x="86" y="558"/>
                </a:lnTo>
                <a:lnTo>
                  <a:pt x="76" y="554"/>
                </a:lnTo>
                <a:lnTo>
                  <a:pt x="76" y="554"/>
                </a:lnTo>
                <a:lnTo>
                  <a:pt x="76" y="291"/>
                </a:lnTo>
                <a:lnTo>
                  <a:pt x="76" y="291"/>
                </a:lnTo>
                <a:close/>
                <a:moveTo>
                  <a:pt x="76" y="237"/>
                </a:moveTo>
                <a:lnTo>
                  <a:pt x="76" y="237"/>
                </a:lnTo>
                <a:lnTo>
                  <a:pt x="100" y="233"/>
                </a:lnTo>
                <a:lnTo>
                  <a:pt x="127" y="229"/>
                </a:lnTo>
                <a:lnTo>
                  <a:pt x="157" y="227"/>
                </a:lnTo>
                <a:lnTo>
                  <a:pt x="189" y="227"/>
                </a:lnTo>
                <a:lnTo>
                  <a:pt x="189" y="227"/>
                </a:lnTo>
                <a:lnTo>
                  <a:pt x="221" y="227"/>
                </a:lnTo>
                <a:lnTo>
                  <a:pt x="251" y="229"/>
                </a:lnTo>
                <a:lnTo>
                  <a:pt x="277" y="233"/>
                </a:lnTo>
                <a:lnTo>
                  <a:pt x="301" y="237"/>
                </a:lnTo>
                <a:lnTo>
                  <a:pt x="301" y="241"/>
                </a:lnTo>
                <a:lnTo>
                  <a:pt x="301" y="241"/>
                </a:lnTo>
                <a:lnTo>
                  <a:pt x="277" y="245"/>
                </a:lnTo>
                <a:lnTo>
                  <a:pt x="251" y="249"/>
                </a:lnTo>
                <a:lnTo>
                  <a:pt x="221" y="251"/>
                </a:lnTo>
                <a:lnTo>
                  <a:pt x="189" y="251"/>
                </a:lnTo>
                <a:lnTo>
                  <a:pt x="189" y="251"/>
                </a:lnTo>
                <a:lnTo>
                  <a:pt x="157" y="251"/>
                </a:lnTo>
                <a:lnTo>
                  <a:pt x="127" y="249"/>
                </a:lnTo>
                <a:lnTo>
                  <a:pt x="100" y="245"/>
                </a:lnTo>
                <a:lnTo>
                  <a:pt x="76" y="241"/>
                </a:lnTo>
                <a:lnTo>
                  <a:pt x="76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1" name="Freeform 5"/>
          <p:cNvSpPr>
            <a:spLocks noEditPoints="1" noChangeArrowheads="1"/>
          </p:cNvSpPr>
          <p:nvPr/>
        </p:nvSpPr>
        <p:spPr bwMode="auto">
          <a:xfrm>
            <a:off x="4826000" y="4889500"/>
            <a:ext cx="390525" cy="285750"/>
          </a:xfrm>
          <a:custGeom>
            <a:avLst/>
            <a:gdLst>
              <a:gd name="T0" fmla="*/ 490 w 839"/>
              <a:gd name="T1" fmla="*/ 58 h 734"/>
              <a:gd name="T2" fmla="*/ 340 w 839"/>
              <a:gd name="T3" fmla="*/ 67 h 734"/>
              <a:gd name="T4" fmla="*/ 148 w 839"/>
              <a:gd name="T5" fmla="*/ 191 h 734"/>
              <a:gd name="T6" fmla="*/ 45 w 839"/>
              <a:gd name="T7" fmla="*/ 386 h 734"/>
              <a:gd name="T8" fmla="*/ 73 w 839"/>
              <a:gd name="T9" fmla="*/ 576 h 734"/>
              <a:gd name="T10" fmla="*/ 212 w 839"/>
              <a:gd name="T11" fmla="*/ 685 h 734"/>
              <a:gd name="T12" fmla="*/ 390 w 839"/>
              <a:gd name="T13" fmla="*/ 677 h 734"/>
              <a:gd name="T14" fmla="*/ 582 w 839"/>
              <a:gd name="T15" fmla="*/ 537 h 734"/>
              <a:gd name="T16" fmla="*/ 599 w 839"/>
              <a:gd name="T17" fmla="*/ 448 h 734"/>
              <a:gd name="T18" fmla="*/ 499 w 839"/>
              <a:gd name="T19" fmla="*/ 386 h 734"/>
              <a:gd name="T20" fmla="*/ 507 w 839"/>
              <a:gd name="T21" fmla="*/ 270 h 734"/>
              <a:gd name="T22" fmla="*/ 272 w 839"/>
              <a:gd name="T23" fmla="*/ 540 h 734"/>
              <a:gd name="T24" fmla="*/ 336 w 839"/>
              <a:gd name="T25" fmla="*/ 597 h 734"/>
              <a:gd name="T26" fmla="*/ 272 w 839"/>
              <a:gd name="T27" fmla="*/ 655 h 734"/>
              <a:gd name="T28" fmla="*/ 210 w 839"/>
              <a:gd name="T29" fmla="*/ 597 h 734"/>
              <a:gd name="T30" fmla="*/ 272 w 839"/>
              <a:gd name="T31" fmla="*/ 540 h 734"/>
              <a:gd name="T32" fmla="*/ 220 w 839"/>
              <a:gd name="T33" fmla="*/ 428 h 734"/>
              <a:gd name="T34" fmla="*/ 186 w 839"/>
              <a:gd name="T35" fmla="*/ 505 h 734"/>
              <a:gd name="T36" fmla="*/ 105 w 839"/>
              <a:gd name="T37" fmla="*/ 473 h 734"/>
              <a:gd name="T38" fmla="*/ 137 w 839"/>
              <a:gd name="T39" fmla="*/ 398 h 734"/>
              <a:gd name="T40" fmla="*/ 261 w 839"/>
              <a:gd name="T41" fmla="*/ 261 h 734"/>
              <a:gd name="T42" fmla="*/ 261 w 839"/>
              <a:gd name="T43" fmla="*/ 343 h 734"/>
              <a:gd name="T44" fmla="*/ 171 w 839"/>
              <a:gd name="T45" fmla="*/ 343 h 734"/>
              <a:gd name="T46" fmla="*/ 171 w 839"/>
              <a:gd name="T47" fmla="*/ 261 h 734"/>
              <a:gd name="T48" fmla="*/ 676 w 839"/>
              <a:gd name="T49" fmla="*/ 249 h 734"/>
              <a:gd name="T50" fmla="*/ 721 w 839"/>
              <a:gd name="T51" fmla="*/ 69 h 734"/>
              <a:gd name="T52" fmla="*/ 826 w 839"/>
              <a:gd name="T53" fmla="*/ 114 h 734"/>
              <a:gd name="T54" fmla="*/ 779 w 839"/>
              <a:gd name="T55" fmla="*/ 283 h 734"/>
              <a:gd name="T56" fmla="*/ 790 w 839"/>
              <a:gd name="T57" fmla="*/ 456 h 734"/>
              <a:gd name="T58" fmla="*/ 715 w 839"/>
              <a:gd name="T59" fmla="*/ 548 h 734"/>
              <a:gd name="T60" fmla="*/ 719 w 839"/>
              <a:gd name="T61" fmla="*/ 195 h 734"/>
              <a:gd name="T62" fmla="*/ 743 w 839"/>
              <a:gd name="T63" fmla="*/ 79 h 734"/>
              <a:gd name="T64" fmla="*/ 687 w 839"/>
              <a:gd name="T65" fmla="*/ 214 h 734"/>
              <a:gd name="T66" fmla="*/ 569 w 839"/>
              <a:gd name="T67" fmla="*/ 86 h 734"/>
              <a:gd name="T68" fmla="*/ 542 w 839"/>
              <a:gd name="T69" fmla="*/ 285 h 734"/>
              <a:gd name="T70" fmla="*/ 533 w 839"/>
              <a:gd name="T71" fmla="*/ 364 h 734"/>
              <a:gd name="T72" fmla="*/ 627 w 839"/>
              <a:gd name="T73" fmla="*/ 420 h 734"/>
              <a:gd name="T74" fmla="*/ 625 w 839"/>
              <a:gd name="T75" fmla="*/ 537 h 734"/>
              <a:gd name="T76" fmla="*/ 495 w 839"/>
              <a:gd name="T77" fmla="*/ 668 h 734"/>
              <a:gd name="T78" fmla="*/ 313 w 839"/>
              <a:gd name="T79" fmla="*/ 732 h 734"/>
              <a:gd name="T80" fmla="*/ 113 w 839"/>
              <a:gd name="T81" fmla="*/ 677 h 734"/>
              <a:gd name="T82" fmla="*/ 4 w 839"/>
              <a:gd name="T83" fmla="*/ 493 h 734"/>
              <a:gd name="T84" fmla="*/ 47 w 839"/>
              <a:gd name="T85" fmla="*/ 268 h 734"/>
              <a:gd name="T86" fmla="*/ 205 w 839"/>
              <a:gd name="T87" fmla="*/ 94 h 734"/>
              <a:gd name="T88" fmla="*/ 400 w 839"/>
              <a:gd name="T89" fmla="*/ 13 h 734"/>
              <a:gd name="T90" fmla="*/ 537 w 839"/>
              <a:gd name="T91" fmla="*/ 43 h 734"/>
              <a:gd name="T92" fmla="*/ 450 w 839"/>
              <a:gd name="T93" fmla="*/ 229 h 734"/>
              <a:gd name="T94" fmla="*/ 368 w 839"/>
              <a:gd name="T95" fmla="*/ 246 h 734"/>
              <a:gd name="T96" fmla="*/ 317 w 839"/>
              <a:gd name="T97" fmla="*/ 199 h 734"/>
              <a:gd name="T98" fmla="*/ 370 w 839"/>
              <a:gd name="T99" fmla="*/ 112 h 734"/>
              <a:gd name="T100" fmla="*/ 450 w 839"/>
              <a:gd name="T101" fmla="*/ 107 h 734"/>
              <a:gd name="T102" fmla="*/ 443 w 839"/>
              <a:gd name="T103" fmla="*/ 184 h 734"/>
              <a:gd name="T104" fmla="*/ 383 w 839"/>
              <a:gd name="T105" fmla="*/ 212 h 734"/>
              <a:gd name="T106" fmla="*/ 353 w 839"/>
              <a:gd name="T107" fmla="*/ 193 h 734"/>
              <a:gd name="T108" fmla="*/ 385 w 839"/>
              <a:gd name="T109" fmla="*/ 146 h 734"/>
              <a:gd name="T110" fmla="*/ 445 w 839"/>
              <a:gd name="T111" fmla="*/ 146 h 734"/>
              <a:gd name="T112" fmla="*/ 443 w 839"/>
              <a:gd name="T113" fmla="*/ 184 h 7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39"/>
              <a:gd name="T172" fmla="*/ 0 h 734"/>
              <a:gd name="T173" fmla="*/ 839 w 839"/>
              <a:gd name="T174" fmla="*/ 734 h 7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39" h="734">
                <a:moveTo>
                  <a:pt x="537" y="112"/>
                </a:moveTo>
                <a:lnTo>
                  <a:pt x="537" y="112"/>
                </a:lnTo>
                <a:lnTo>
                  <a:pt x="535" y="101"/>
                </a:lnTo>
                <a:lnTo>
                  <a:pt x="529" y="88"/>
                </a:lnTo>
                <a:lnTo>
                  <a:pt x="522" y="79"/>
                </a:lnTo>
                <a:lnTo>
                  <a:pt x="514" y="71"/>
                </a:lnTo>
                <a:lnTo>
                  <a:pt x="514" y="71"/>
                </a:lnTo>
                <a:lnTo>
                  <a:pt x="503" y="62"/>
                </a:lnTo>
                <a:lnTo>
                  <a:pt x="490" y="58"/>
                </a:lnTo>
                <a:lnTo>
                  <a:pt x="477" y="52"/>
                </a:lnTo>
                <a:lnTo>
                  <a:pt x="460" y="49"/>
                </a:lnTo>
                <a:lnTo>
                  <a:pt x="460" y="49"/>
                </a:lnTo>
                <a:lnTo>
                  <a:pt x="443" y="47"/>
                </a:lnTo>
                <a:lnTo>
                  <a:pt x="422" y="47"/>
                </a:lnTo>
                <a:lnTo>
                  <a:pt x="402" y="49"/>
                </a:lnTo>
                <a:lnTo>
                  <a:pt x="381" y="54"/>
                </a:lnTo>
                <a:lnTo>
                  <a:pt x="362" y="58"/>
                </a:lnTo>
                <a:lnTo>
                  <a:pt x="340" y="67"/>
                </a:lnTo>
                <a:lnTo>
                  <a:pt x="298" y="84"/>
                </a:lnTo>
                <a:lnTo>
                  <a:pt x="298" y="84"/>
                </a:lnTo>
                <a:lnTo>
                  <a:pt x="274" y="97"/>
                </a:lnTo>
                <a:lnTo>
                  <a:pt x="250" y="109"/>
                </a:lnTo>
                <a:lnTo>
                  <a:pt x="227" y="124"/>
                </a:lnTo>
                <a:lnTo>
                  <a:pt x="205" y="142"/>
                </a:lnTo>
                <a:lnTo>
                  <a:pt x="184" y="157"/>
                </a:lnTo>
                <a:lnTo>
                  <a:pt x="165" y="174"/>
                </a:lnTo>
                <a:lnTo>
                  <a:pt x="148" y="191"/>
                </a:lnTo>
                <a:lnTo>
                  <a:pt x="133" y="210"/>
                </a:lnTo>
                <a:lnTo>
                  <a:pt x="133" y="210"/>
                </a:lnTo>
                <a:lnTo>
                  <a:pt x="113" y="234"/>
                </a:lnTo>
                <a:lnTo>
                  <a:pt x="96" y="259"/>
                </a:lnTo>
                <a:lnTo>
                  <a:pt x="81" y="285"/>
                </a:lnTo>
                <a:lnTo>
                  <a:pt x="68" y="311"/>
                </a:lnTo>
                <a:lnTo>
                  <a:pt x="58" y="334"/>
                </a:lnTo>
                <a:lnTo>
                  <a:pt x="49" y="360"/>
                </a:lnTo>
                <a:lnTo>
                  <a:pt x="45" y="386"/>
                </a:lnTo>
                <a:lnTo>
                  <a:pt x="41" y="411"/>
                </a:lnTo>
                <a:lnTo>
                  <a:pt x="41" y="411"/>
                </a:lnTo>
                <a:lnTo>
                  <a:pt x="39" y="437"/>
                </a:lnTo>
                <a:lnTo>
                  <a:pt x="39" y="463"/>
                </a:lnTo>
                <a:lnTo>
                  <a:pt x="41" y="486"/>
                </a:lnTo>
                <a:lnTo>
                  <a:pt x="47" y="510"/>
                </a:lnTo>
                <a:lnTo>
                  <a:pt x="54" y="533"/>
                </a:lnTo>
                <a:lnTo>
                  <a:pt x="62" y="555"/>
                </a:lnTo>
                <a:lnTo>
                  <a:pt x="73" y="576"/>
                </a:lnTo>
                <a:lnTo>
                  <a:pt x="86" y="595"/>
                </a:lnTo>
                <a:lnTo>
                  <a:pt x="86" y="595"/>
                </a:lnTo>
                <a:lnTo>
                  <a:pt x="103" y="615"/>
                </a:lnTo>
                <a:lnTo>
                  <a:pt x="118" y="632"/>
                </a:lnTo>
                <a:lnTo>
                  <a:pt x="137" y="647"/>
                </a:lnTo>
                <a:lnTo>
                  <a:pt x="154" y="659"/>
                </a:lnTo>
                <a:lnTo>
                  <a:pt x="173" y="670"/>
                </a:lnTo>
                <a:lnTo>
                  <a:pt x="191" y="679"/>
                </a:lnTo>
                <a:lnTo>
                  <a:pt x="212" y="685"/>
                </a:lnTo>
                <a:lnTo>
                  <a:pt x="231" y="692"/>
                </a:lnTo>
                <a:lnTo>
                  <a:pt x="250" y="694"/>
                </a:lnTo>
                <a:lnTo>
                  <a:pt x="270" y="696"/>
                </a:lnTo>
                <a:lnTo>
                  <a:pt x="291" y="696"/>
                </a:lnTo>
                <a:lnTo>
                  <a:pt x="310" y="696"/>
                </a:lnTo>
                <a:lnTo>
                  <a:pt x="332" y="694"/>
                </a:lnTo>
                <a:lnTo>
                  <a:pt x="351" y="689"/>
                </a:lnTo>
                <a:lnTo>
                  <a:pt x="390" y="677"/>
                </a:lnTo>
                <a:lnTo>
                  <a:pt x="390" y="677"/>
                </a:lnTo>
                <a:lnTo>
                  <a:pt x="413" y="668"/>
                </a:lnTo>
                <a:lnTo>
                  <a:pt x="435" y="659"/>
                </a:lnTo>
                <a:lnTo>
                  <a:pt x="456" y="649"/>
                </a:lnTo>
                <a:lnTo>
                  <a:pt x="475" y="636"/>
                </a:lnTo>
                <a:lnTo>
                  <a:pt x="514" y="610"/>
                </a:lnTo>
                <a:lnTo>
                  <a:pt x="546" y="580"/>
                </a:lnTo>
                <a:lnTo>
                  <a:pt x="546" y="580"/>
                </a:lnTo>
                <a:lnTo>
                  <a:pt x="572" y="552"/>
                </a:lnTo>
                <a:lnTo>
                  <a:pt x="582" y="537"/>
                </a:lnTo>
                <a:lnTo>
                  <a:pt x="591" y="522"/>
                </a:lnTo>
                <a:lnTo>
                  <a:pt x="597" y="510"/>
                </a:lnTo>
                <a:lnTo>
                  <a:pt x="602" y="495"/>
                </a:lnTo>
                <a:lnTo>
                  <a:pt x="606" y="482"/>
                </a:lnTo>
                <a:lnTo>
                  <a:pt x="606" y="469"/>
                </a:lnTo>
                <a:lnTo>
                  <a:pt x="606" y="469"/>
                </a:lnTo>
                <a:lnTo>
                  <a:pt x="606" y="463"/>
                </a:lnTo>
                <a:lnTo>
                  <a:pt x="604" y="454"/>
                </a:lnTo>
                <a:lnTo>
                  <a:pt x="599" y="448"/>
                </a:lnTo>
                <a:lnTo>
                  <a:pt x="595" y="441"/>
                </a:lnTo>
                <a:lnTo>
                  <a:pt x="589" y="435"/>
                </a:lnTo>
                <a:lnTo>
                  <a:pt x="582" y="430"/>
                </a:lnTo>
                <a:lnTo>
                  <a:pt x="563" y="420"/>
                </a:lnTo>
                <a:lnTo>
                  <a:pt x="563" y="420"/>
                </a:lnTo>
                <a:lnTo>
                  <a:pt x="563" y="420"/>
                </a:lnTo>
                <a:lnTo>
                  <a:pt x="535" y="409"/>
                </a:lnTo>
                <a:lnTo>
                  <a:pt x="514" y="398"/>
                </a:lnTo>
                <a:lnTo>
                  <a:pt x="499" y="386"/>
                </a:lnTo>
                <a:lnTo>
                  <a:pt x="490" y="373"/>
                </a:lnTo>
                <a:lnTo>
                  <a:pt x="484" y="360"/>
                </a:lnTo>
                <a:lnTo>
                  <a:pt x="482" y="345"/>
                </a:lnTo>
                <a:lnTo>
                  <a:pt x="484" y="330"/>
                </a:lnTo>
                <a:lnTo>
                  <a:pt x="488" y="313"/>
                </a:lnTo>
                <a:lnTo>
                  <a:pt x="488" y="313"/>
                </a:lnTo>
                <a:lnTo>
                  <a:pt x="497" y="291"/>
                </a:lnTo>
                <a:lnTo>
                  <a:pt x="507" y="270"/>
                </a:lnTo>
                <a:lnTo>
                  <a:pt x="507" y="270"/>
                </a:lnTo>
                <a:lnTo>
                  <a:pt x="522" y="236"/>
                </a:lnTo>
                <a:lnTo>
                  <a:pt x="531" y="219"/>
                </a:lnTo>
                <a:lnTo>
                  <a:pt x="535" y="199"/>
                </a:lnTo>
                <a:lnTo>
                  <a:pt x="539" y="178"/>
                </a:lnTo>
                <a:lnTo>
                  <a:pt x="542" y="159"/>
                </a:lnTo>
                <a:lnTo>
                  <a:pt x="542" y="135"/>
                </a:lnTo>
                <a:lnTo>
                  <a:pt x="537" y="112"/>
                </a:lnTo>
                <a:lnTo>
                  <a:pt x="537" y="112"/>
                </a:lnTo>
                <a:close/>
                <a:moveTo>
                  <a:pt x="272" y="540"/>
                </a:moveTo>
                <a:lnTo>
                  <a:pt x="272" y="540"/>
                </a:lnTo>
                <a:lnTo>
                  <a:pt x="285" y="542"/>
                </a:lnTo>
                <a:lnTo>
                  <a:pt x="298" y="546"/>
                </a:lnTo>
                <a:lnTo>
                  <a:pt x="308" y="550"/>
                </a:lnTo>
                <a:lnTo>
                  <a:pt x="317" y="557"/>
                </a:lnTo>
                <a:lnTo>
                  <a:pt x="325" y="565"/>
                </a:lnTo>
                <a:lnTo>
                  <a:pt x="330" y="576"/>
                </a:lnTo>
                <a:lnTo>
                  <a:pt x="334" y="587"/>
                </a:lnTo>
                <a:lnTo>
                  <a:pt x="336" y="597"/>
                </a:lnTo>
                <a:lnTo>
                  <a:pt x="336" y="597"/>
                </a:lnTo>
                <a:lnTo>
                  <a:pt x="334" y="610"/>
                </a:lnTo>
                <a:lnTo>
                  <a:pt x="330" y="621"/>
                </a:lnTo>
                <a:lnTo>
                  <a:pt x="325" y="632"/>
                </a:lnTo>
                <a:lnTo>
                  <a:pt x="317" y="640"/>
                </a:lnTo>
                <a:lnTo>
                  <a:pt x="308" y="647"/>
                </a:lnTo>
                <a:lnTo>
                  <a:pt x="298" y="651"/>
                </a:lnTo>
                <a:lnTo>
                  <a:pt x="285" y="655"/>
                </a:lnTo>
                <a:lnTo>
                  <a:pt x="272" y="655"/>
                </a:lnTo>
                <a:lnTo>
                  <a:pt x="272" y="655"/>
                </a:lnTo>
                <a:lnTo>
                  <a:pt x="259" y="655"/>
                </a:lnTo>
                <a:lnTo>
                  <a:pt x="248" y="651"/>
                </a:lnTo>
                <a:lnTo>
                  <a:pt x="238" y="647"/>
                </a:lnTo>
                <a:lnTo>
                  <a:pt x="227" y="640"/>
                </a:lnTo>
                <a:lnTo>
                  <a:pt x="220" y="632"/>
                </a:lnTo>
                <a:lnTo>
                  <a:pt x="214" y="621"/>
                </a:lnTo>
                <a:lnTo>
                  <a:pt x="210" y="610"/>
                </a:lnTo>
                <a:lnTo>
                  <a:pt x="210" y="597"/>
                </a:lnTo>
                <a:lnTo>
                  <a:pt x="210" y="597"/>
                </a:lnTo>
                <a:lnTo>
                  <a:pt x="210" y="587"/>
                </a:lnTo>
                <a:lnTo>
                  <a:pt x="214" y="576"/>
                </a:lnTo>
                <a:lnTo>
                  <a:pt x="220" y="565"/>
                </a:lnTo>
                <a:lnTo>
                  <a:pt x="227" y="557"/>
                </a:lnTo>
                <a:lnTo>
                  <a:pt x="238" y="550"/>
                </a:lnTo>
                <a:lnTo>
                  <a:pt x="248" y="546"/>
                </a:lnTo>
                <a:lnTo>
                  <a:pt x="259" y="542"/>
                </a:lnTo>
                <a:lnTo>
                  <a:pt x="272" y="540"/>
                </a:lnTo>
                <a:lnTo>
                  <a:pt x="272" y="540"/>
                </a:lnTo>
                <a:close/>
                <a:moveTo>
                  <a:pt x="163" y="394"/>
                </a:moveTo>
                <a:lnTo>
                  <a:pt x="163" y="394"/>
                </a:lnTo>
                <a:lnTo>
                  <a:pt x="176" y="394"/>
                </a:lnTo>
                <a:lnTo>
                  <a:pt x="186" y="398"/>
                </a:lnTo>
                <a:lnTo>
                  <a:pt x="197" y="403"/>
                </a:lnTo>
                <a:lnTo>
                  <a:pt x="208" y="411"/>
                </a:lnTo>
                <a:lnTo>
                  <a:pt x="214" y="420"/>
                </a:lnTo>
                <a:lnTo>
                  <a:pt x="220" y="428"/>
                </a:lnTo>
                <a:lnTo>
                  <a:pt x="225" y="439"/>
                </a:lnTo>
                <a:lnTo>
                  <a:pt x="225" y="452"/>
                </a:lnTo>
                <a:lnTo>
                  <a:pt x="225" y="452"/>
                </a:lnTo>
                <a:lnTo>
                  <a:pt x="225" y="463"/>
                </a:lnTo>
                <a:lnTo>
                  <a:pt x="220" y="473"/>
                </a:lnTo>
                <a:lnTo>
                  <a:pt x="214" y="484"/>
                </a:lnTo>
                <a:lnTo>
                  <a:pt x="208" y="493"/>
                </a:lnTo>
                <a:lnTo>
                  <a:pt x="197" y="499"/>
                </a:lnTo>
                <a:lnTo>
                  <a:pt x="186" y="505"/>
                </a:lnTo>
                <a:lnTo>
                  <a:pt x="176" y="508"/>
                </a:lnTo>
                <a:lnTo>
                  <a:pt x="163" y="510"/>
                </a:lnTo>
                <a:lnTo>
                  <a:pt x="163" y="510"/>
                </a:lnTo>
                <a:lnTo>
                  <a:pt x="150" y="508"/>
                </a:lnTo>
                <a:lnTo>
                  <a:pt x="137" y="505"/>
                </a:lnTo>
                <a:lnTo>
                  <a:pt x="126" y="499"/>
                </a:lnTo>
                <a:lnTo>
                  <a:pt x="118" y="493"/>
                </a:lnTo>
                <a:lnTo>
                  <a:pt x="109" y="484"/>
                </a:lnTo>
                <a:lnTo>
                  <a:pt x="105" y="473"/>
                </a:lnTo>
                <a:lnTo>
                  <a:pt x="101" y="463"/>
                </a:lnTo>
                <a:lnTo>
                  <a:pt x="98" y="452"/>
                </a:lnTo>
                <a:lnTo>
                  <a:pt x="98" y="452"/>
                </a:lnTo>
                <a:lnTo>
                  <a:pt x="101" y="439"/>
                </a:lnTo>
                <a:lnTo>
                  <a:pt x="105" y="428"/>
                </a:lnTo>
                <a:lnTo>
                  <a:pt x="109" y="420"/>
                </a:lnTo>
                <a:lnTo>
                  <a:pt x="118" y="411"/>
                </a:lnTo>
                <a:lnTo>
                  <a:pt x="126" y="403"/>
                </a:lnTo>
                <a:lnTo>
                  <a:pt x="137" y="398"/>
                </a:lnTo>
                <a:lnTo>
                  <a:pt x="150" y="394"/>
                </a:lnTo>
                <a:lnTo>
                  <a:pt x="163" y="394"/>
                </a:lnTo>
                <a:lnTo>
                  <a:pt x="163" y="394"/>
                </a:lnTo>
                <a:close/>
                <a:moveTo>
                  <a:pt x="216" y="244"/>
                </a:moveTo>
                <a:lnTo>
                  <a:pt x="216" y="244"/>
                </a:lnTo>
                <a:lnTo>
                  <a:pt x="229" y="246"/>
                </a:lnTo>
                <a:lnTo>
                  <a:pt x="240" y="249"/>
                </a:lnTo>
                <a:lnTo>
                  <a:pt x="250" y="255"/>
                </a:lnTo>
                <a:lnTo>
                  <a:pt x="261" y="261"/>
                </a:lnTo>
                <a:lnTo>
                  <a:pt x="268" y="270"/>
                </a:lnTo>
                <a:lnTo>
                  <a:pt x="274" y="281"/>
                </a:lnTo>
                <a:lnTo>
                  <a:pt x="278" y="291"/>
                </a:lnTo>
                <a:lnTo>
                  <a:pt x="278" y="302"/>
                </a:lnTo>
                <a:lnTo>
                  <a:pt x="278" y="302"/>
                </a:lnTo>
                <a:lnTo>
                  <a:pt x="278" y="315"/>
                </a:lnTo>
                <a:lnTo>
                  <a:pt x="274" y="326"/>
                </a:lnTo>
                <a:lnTo>
                  <a:pt x="268" y="334"/>
                </a:lnTo>
                <a:lnTo>
                  <a:pt x="261" y="343"/>
                </a:lnTo>
                <a:lnTo>
                  <a:pt x="250" y="351"/>
                </a:lnTo>
                <a:lnTo>
                  <a:pt x="240" y="356"/>
                </a:lnTo>
                <a:lnTo>
                  <a:pt x="229" y="360"/>
                </a:lnTo>
                <a:lnTo>
                  <a:pt x="216" y="360"/>
                </a:lnTo>
                <a:lnTo>
                  <a:pt x="216" y="360"/>
                </a:lnTo>
                <a:lnTo>
                  <a:pt x="203" y="360"/>
                </a:lnTo>
                <a:lnTo>
                  <a:pt x="191" y="356"/>
                </a:lnTo>
                <a:lnTo>
                  <a:pt x="180" y="351"/>
                </a:lnTo>
                <a:lnTo>
                  <a:pt x="171" y="343"/>
                </a:lnTo>
                <a:lnTo>
                  <a:pt x="165" y="334"/>
                </a:lnTo>
                <a:lnTo>
                  <a:pt x="158" y="326"/>
                </a:lnTo>
                <a:lnTo>
                  <a:pt x="154" y="315"/>
                </a:lnTo>
                <a:lnTo>
                  <a:pt x="152" y="302"/>
                </a:lnTo>
                <a:lnTo>
                  <a:pt x="152" y="302"/>
                </a:lnTo>
                <a:lnTo>
                  <a:pt x="154" y="291"/>
                </a:lnTo>
                <a:lnTo>
                  <a:pt x="158" y="281"/>
                </a:lnTo>
                <a:lnTo>
                  <a:pt x="165" y="270"/>
                </a:lnTo>
                <a:lnTo>
                  <a:pt x="171" y="261"/>
                </a:lnTo>
                <a:lnTo>
                  <a:pt x="180" y="255"/>
                </a:lnTo>
                <a:lnTo>
                  <a:pt x="191" y="249"/>
                </a:lnTo>
                <a:lnTo>
                  <a:pt x="203" y="246"/>
                </a:lnTo>
                <a:lnTo>
                  <a:pt x="216" y="244"/>
                </a:lnTo>
                <a:lnTo>
                  <a:pt x="216" y="244"/>
                </a:lnTo>
                <a:close/>
                <a:moveTo>
                  <a:pt x="717" y="283"/>
                </a:moveTo>
                <a:lnTo>
                  <a:pt x="717" y="283"/>
                </a:lnTo>
                <a:lnTo>
                  <a:pt x="694" y="266"/>
                </a:lnTo>
                <a:lnTo>
                  <a:pt x="676" y="249"/>
                </a:lnTo>
                <a:lnTo>
                  <a:pt x="666" y="229"/>
                </a:lnTo>
                <a:lnTo>
                  <a:pt x="661" y="212"/>
                </a:lnTo>
                <a:lnTo>
                  <a:pt x="659" y="195"/>
                </a:lnTo>
                <a:lnTo>
                  <a:pt x="661" y="176"/>
                </a:lnTo>
                <a:lnTo>
                  <a:pt x="668" y="159"/>
                </a:lnTo>
                <a:lnTo>
                  <a:pt x="676" y="142"/>
                </a:lnTo>
                <a:lnTo>
                  <a:pt x="687" y="122"/>
                </a:lnTo>
                <a:lnTo>
                  <a:pt x="698" y="105"/>
                </a:lnTo>
                <a:lnTo>
                  <a:pt x="721" y="69"/>
                </a:lnTo>
                <a:lnTo>
                  <a:pt x="743" y="35"/>
                </a:lnTo>
                <a:lnTo>
                  <a:pt x="751" y="17"/>
                </a:lnTo>
                <a:lnTo>
                  <a:pt x="756" y="0"/>
                </a:lnTo>
                <a:lnTo>
                  <a:pt x="756" y="0"/>
                </a:lnTo>
                <a:lnTo>
                  <a:pt x="764" y="9"/>
                </a:lnTo>
                <a:lnTo>
                  <a:pt x="784" y="35"/>
                </a:lnTo>
                <a:lnTo>
                  <a:pt x="805" y="71"/>
                </a:lnTo>
                <a:lnTo>
                  <a:pt x="816" y="92"/>
                </a:lnTo>
                <a:lnTo>
                  <a:pt x="826" y="114"/>
                </a:lnTo>
                <a:lnTo>
                  <a:pt x="826" y="114"/>
                </a:lnTo>
                <a:lnTo>
                  <a:pt x="833" y="137"/>
                </a:lnTo>
                <a:lnTo>
                  <a:pt x="837" y="163"/>
                </a:lnTo>
                <a:lnTo>
                  <a:pt x="839" y="186"/>
                </a:lnTo>
                <a:lnTo>
                  <a:pt x="835" y="208"/>
                </a:lnTo>
                <a:lnTo>
                  <a:pt x="828" y="229"/>
                </a:lnTo>
                <a:lnTo>
                  <a:pt x="818" y="249"/>
                </a:lnTo>
                <a:lnTo>
                  <a:pt x="801" y="266"/>
                </a:lnTo>
                <a:lnTo>
                  <a:pt x="779" y="283"/>
                </a:lnTo>
                <a:lnTo>
                  <a:pt x="717" y="283"/>
                </a:lnTo>
                <a:lnTo>
                  <a:pt x="717" y="283"/>
                </a:lnTo>
                <a:close/>
                <a:moveTo>
                  <a:pt x="717" y="300"/>
                </a:moveTo>
                <a:lnTo>
                  <a:pt x="717" y="300"/>
                </a:lnTo>
                <a:lnTo>
                  <a:pt x="779" y="300"/>
                </a:lnTo>
                <a:lnTo>
                  <a:pt x="779" y="300"/>
                </a:lnTo>
                <a:lnTo>
                  <a:pt x="788" y="351"/>
                </a:lnTo>
                <a:lnTo>
                  <a:pt x="790" y="405"/>
                </a:lnTo>
                <a:lnTo>
                  <a:pt x="790" y="456"/>
                </a:lnTo>
                <a:lnTo>
                  <a:pt x="788" y="505"/>
                </a:lnTo>
                <a:lnTo>
                  <a:pt x="781" y="557"/>
                </a:lnTo>
                <a:lnTo>
                  <a:pt x="775" y="606"/>
                </a:lnTo>
                <a:lnTo>
                  <a:pt x="758" y="702"/>
                </a:lnTo>
                <a:lnTo>
                  <a:pt x="758" y="702"/>
                </a:lnTo>
                <a:lnTo>
                  <a:pt x="736" y="702"/>
                </a:lnTo>
                <a:lnTo>
                  <a:pt x="736" y="702"/>
                </a:lnTo>
                <a:lnTo>
                  <a:pt x="721" y="600"/>
                </a:lnTo>
                <a:lnTo>
                  <a:pt x="715" y="548"/>
                </a:lnTo>
                <a:lnTo>
                  <a:pt x="709" y="497"/>
                </a:lnTo>
                <a:lnTo>
                  <a:pt x="706" y="448"/>
                </a:lnTo>
                <a:lnTo>
                  <a:pt x="704" y="396"/>
                </a:lnTo>
                <a:lnTo>
                  <a:pt x="709" y="347"/>
                </a:lnTo>
                <a:lnTo>
                  <a:pt x="717" y="300"/>
                </a:lnTo>
                <a:lnTo>
                  <a:pt x="717" y="300"/>
                </a:lnTo>
                <a:close/>
                <a:moveTo>
                  <a:pt x="706" y="246"/>
                </a:moveTo>
                <a:lnTo>
                  <a:pt x="706" y="246"/>
                </a:lnTo>
                <a:lnTo>
                  <a:pt x="719" y="195"/>
                </a:lnTo>
                <a:lnTo>
                  <a:pt x="732" y="148"/>
                </a:lnTo>
                <a:lnTo>
                  <a:pt x="745" y="99"/>
                </a:lnTo>
                <a:lnTo>
                  <a:pt x="751" y="71"/>
                </a:lnTo>
                <a:lnTo>
                  <a:pt x="758" y="43"/>
                </a:lnTo>
                <a:lnTo>
                  <a:pt x="758" y="43"/>
                </a:lnTo>
                <a:lnTo>
                  <a:pt x="754" y="56"/>
                </a:lnTo>
                <a:lnTo>
                  <a:pt x="749" y="69"/>
                </a:lnTo>
                <a:lnTo>
                  <a:pt x="743" y="79"/>
                </a:lnTo>
                <a:lnTo>
                  <a:pt x="743" y="79"/>
                </a:lnTo>
                <a:lnTo>
                  <a:pt x="732" y="92"/>
                </a:lnTo>
                <a:lnTo>
                  <a:pt x="715" y="112"/>
                </a:lnTo>
                <a:lnTo>
                  <a:pt x="700" y="139"/>
                </a:lnTo>
                <a:lnTo>
                  <a:pt x="691" y="154"/>
                </a:lnTo>
                <a:lnTo>
                  <a:pt x="687" y="169"/>
                </a:lnTo>
                <a:lnTo>
                  <a:pt x="687" y="169"/>
                </a:lnTo>
                <a:lnTo>
                  <a:pt x="685" y="186"/>
                </a:lnTo>
                <a:lnTo>
                  <a:pt x="685" y="201"/>
                </a:lnTo>
                <a:lnTo>
                  <a:pt x="687" y="214"/>
                </a:lnTo>
                <a:lnTo>
                  <a:pt x="691" y="225"/>
                </a:lnTo>
                <a:lnTo>
                  <a:pt x="702" y="240"/>
                </a:lnTo>
                <a:lnTo>
                  <a:pt x="706" y="246"/>
                </a:lnTo>
                <a:lnTo>
                  <a:pt x="706" y="246"/>
                </a:lnTo>
                <a:close/>
                <a:moveTo>
                  <a:pt x="537" y="43"/>
                </a:moveTo>
                <a:lnTo>
                  <a:pt x="537" y="43"/>
                </a:lnTo>
                <a:lnTo>
                  <a:pt x="550" y="56"/>
                </a:lnTo>
                <a:lnTo>
                  <a:pt x="561" y="69"/>
                </a:lnTo>
                <a:lnTo>
                  <a:pt x="569" y="86"/>
                </a:lnTo>
                <a:lnTo>
                  <a:pt x="574" y="103"/>
                </a:lnTo>
                <a:lnTo>
                  <a:pt x="574" y="103"/>
                </a:lnTo>
                <a:lnTo>
                  <a:pt x="580" y="131"/>
                </a:lnTo>
                <a:lnTo>
                  <a:pt x="580" y="159"/>
                </a:lnTo>
                <a:lnTo>
                  <a:pt x="578" y="182"/>
                </a:lnTo>
                <a:lnTo>
                  <a:pt x="574" y="206"/>
                </a:lnTo>
                <a:lnTo>
                  <a:pt x="567" y="227"/>
                </a:lnTo>
                <a:lnTo>
                  <a:pt x="559" y="249"/>
                </a:lnTo>
                <a:lnTo>
                  <a:pt x="542" y="285"/>
                </a:lnTo>
                <a:lnTo>
                  <a:pt x="542" y="285"/>
                </a:lnTo>
                <a:lnTo>
                  <a:pt x="531" y="306"/>
                </a:lnTo>
                <a:lnTo>
                  <a:pt x="524" y="323"/>
                </a:lnTo>
                <a:lnTo>
                  <a:pt x="524" y="323"/>
                </a:lnTo>
                <a:lnTo>
                  <a:pt x="522" y="332"/>
                </a:lnTo>
                <a:lnTo>
                  <a:pt x="520" y="341"/>
                </a:lnTo>
                <a:lnTo>
                  <a:pt x="522" y="349"/>
                </a:lnTo>
                <a:lnTo>
                  <a:pt x="527" y="358"/>
                </a:lnTo>
                <a:lnTo>
                  <a:pt x="533" y="364"/>
                </a:lnTo>
                <a:lnTo>
                  <a:pt x="544" y="373"/>
                </a:lnTo>
                <a:lnTo>
                  <a:pt x="557" y="379"/>
                </a:lnTo>
                <a:lnTo>
                  <a:pt x="574" y="386"/>
                </a:lnTo>
                <a:lnTo>
                  <a:pt x="576" y="386"/>
                </a:lnTo>
                <a:lnTo>
                  <a:pt x="576" y="386"/>
                </a:lnTo>
                <a:lnTo>
                  <a:pt x="591" y="392"/>
                </a:lnTo>
                <a:lnTo>
                  <a:pt x="606" y="400"/>
                </a:lnTo>
                <a:lnTo>
                  <a:pt x="617" y="409"/>
                </a:lnTo>
                <a:lnTo>
                  <a:pt x="627" y="420"/>
                </a:lnTo>
                <a:lnTo>
                  <a:pt x="634" y="430"/>
                </a:lnTo>
                <a:lnTo>
                  <a:pt x="638" y="443"/>
                </a:lnTo>
                <a:lnTo>
                  <a:pt x="642" y="456"/>
                </a:lnTo>
                <a:lnTo>
                  <a:pt x="642" y="469"/>
                </a:lnTo>
                <a:lnTo>
                  <a:pt x="642" y="469"/>
                </a:lnTo>
                <a:lnTo>
                  <a:pt x="642" y="486"/>
                </a:lnTo>
                <a:lnTo>
                  <a:pt x="638" y="503"/>
                </a:lnTo>
                <a:lnTo>
                  <a:pt x="634" y="520"/>
                </a:lnTo>
                <a:lnTo>
                  <a:pt x="625" y="537"/>
                </a:lnTo>
                <a:lnTo>
                  <a:pt x="614" y="555"/>
                </a:lnTo>
                <a:lnTo>
                  <a:pt x="602" y="572"/>
                </a:lnTo>
                <a:lnTo>
                  <a:pt x="587" y="589"/>
                </a:lnTo>
                <a:lnTo>
                  <a:pt x="572" y="606"/>
                </a:lnTo>
                <a:lnTo>
                  <a:pt x="572" y="606"/>
                </a:lnTo>
                <a:lnTo>
                  <a:pt x="554" y="623"/>
                </a:lnTo>
                <a:lnTo>
                  <a:pt x="535" y="638"/>
                </a:lnTo>
                <a:lnTo>
                  <a:pt x="516" y="653"/>
                </a:lnTo>
                <a:lnTo>
                  <a:pt x="495" y="668"/>
                </a:lnTo>
                <a:lnTo>
                  <a:pt x="473" y="681"/>
                </a:lnTo>
                <a:lnTo>
                  <a:pt x="450" y="692"/>
                </a:lnTo>
                <a:lnTo>
                  <a:pt x="426" y="702"/>
                </a:lnTo>
                <a:lnTo>
                  <a:pt x="402" y="713"/>
                </a:lnTo>
                <a:lnTo>
                  <a:pt x="402" y="713"/>
                </a:lnTo>
                <a:lnTo>
                  <a:pt x="381" y="719"/>
                </a:lnTo>
                <a:lnTo>
                  <a:pt x="357" y="726"/>
                </a:lnTo>
                <a:lnTo>
                  <a:pt x="336" y="730"/>
                </a:lnTo>
                <a:lnTo>
                  <a:pt x="313" y="732"/>
                </a:lnTo>
                <a:lnTo>
                  <a:pt x="289" y="734"/>
                </a:lnTo>
                <a:lnTo>
                  <a:pt x="268" y="734"/>
                </a:lnTo>
                <a:lnTo>
                  <a:pt x="244" y="732"/>
                </a:lnTo>
                <a:lnTo>
                  <a:pt x="220" y="728"/>
                </a:lnTo>
                <a:lnTo>
                  <a:pt x="199" y="722"/>
                </a:lnTo>
                <a:lnTo>
                  <a:pt x="178" y="713"/>
                </a:lnTo>
                <a:lnTo>
                  <a:pt x="154" y="704"/>
                </a:lnTo>
                <a:lnTo>
                  <a:pt x="135" y="692"/>
                </a:lnTo>
                <a:lnTo>
                  <a:pt x="113" y="677"/>
                </a:lnTo>
                <a:lnTo>
                  <a:pt x="94" y="659"/>
                </a:lnTo>
                <a:lnTo>
                  <a:pt x="75" y="640"/>
                </a:lnTo>
                <a:lnTo>
                  <a:pt x="56" y="617"/>
                </a:lnTo>
                <a:lnTo>
                  <a:pt x="56" y="617"/>
                </a:lnTo>
                <a:lnTo>
                  <a:pt x="41" y="595"/>
                </a:lnTo>
                <a:lnTo>
                  <a:pt x="28" y="572"/>
                </a:lnTo>
                <a:lnTo>
                  <a:pt x="19" y="546"/>
                </a:lnTo>
                <a:lnTo>
                  <a:pt x="11" y="520"/>
                </a:lnTo>
                <a:lnTo>
                  <a:pt x="4" y="493"/>
                </a:lnTo>
                <a:lnTo>
                  <a:pt x="2" y="465"/>
                </a:lnTo>
                <a:lnTo>
                  <a:pt x="0" y="435"/>
                </a:lnTo>
                <a:lnTo>
                  <a:pt x="2" y="407"/>
                </a:lnTo>
                <a:lnTo>
                  <a:pt x="2" y="407"/>
                </a:lnTo>
                <a:lnTo>
                  <a:pt x="6" y="379"/>
                </a:lnTo>
                <a:lnTo>
                  <a:pt x="13" y="351"/>
                </a:lnTo>
                <a:lnTo>
                  <a:pt x="24" y="323"/>
                </a:lnTo>
                <a:lnTo>
                  <a:pt x="34" y="296"/>
                </a:lnTo>
                <a:lnTo>
                  <a:pt x="47" y="268"/>
                </a:lnTo>
                <a:lnTo>
                  <a:pt x="64" y="240"/>
                </a:lnTo>
                <a:lnTo>
                  <a:pt x="81" y="212"/>
                </a:lnTo>
                <a:lnTo>
                  <a:pt x="103" y="184"/>
                </a:lnTo>
                <a:lnTo>
                  <a:pt x="103" y="184"/>
                </a:lnTo>
                <a:lnTo>
                  <a:pt x="120" y="167"/>
                </a:lnTo>
                <a:lnTo>
                  <a:pt x="139" y="148"/>
                </a:lnTo>
                <a:lnTo>
                  <a:pt x="161" y="129"/>
                </a:lnTo>
                <a:lnTo>
                  <a:pt x="182" y="112"/>
                </a:lnTo>
                <a:lnTo>
                  <a:pt x="205" y="94"/>
                </a:lnTo>
                <a:lnTo>
                  <a:pt x="229" y="79"/>
                </a:lnTo>
                <a:lnTo>
                  <a:pt x="255" y="64"/>
                </a:lnTo>
                <a:lnTo>
                  <a:pt x="283" y="49"/>
                </a:lnTo>
                <a:lnTo>
                  <a:pt x="283" y="49"/>
                </a:lnTo>
                <a:lnTo>
                  <a:pt x="306" y="39"/>
                </a:lnTo>
                <a:lnTo>
                  <a:pt x="330" y="30"/>
                </a:lnTo>
                <a:lnTo>
                  <a:pt x="353" y="24"/>
                </a:lnTo>
                <a:lnTo>
                  <a:pt x="377" y="17"/>
                </a:lnTo>
                <a:lnTo>
                  <a:pt x="400" y="13"/>
                </a:lnTo>
                <a:lnTo>
                  <a:pt x="422" y="11"/>
                </a:lnTo>
                <a:lnTo>
                  <a:pt x="445" y="11"/>
                </a:lnTo>
                <a:lnTo>
                  <a:pt x="467" y="13"/>
                </a:lnTo>
                <a:lnTo>
                  <a:pt x="467" y="13"/>
                </a:lnTo>
                <a:lnTo>
                  <a:pt x="486" y="17"/>
                </a:lnTo>
                <a:lnTo>
                  <a:pt x="505" y="24"/>
                </a:lnTo>
                <a:lnTo>
                  <a:pt x="522" y="32"/>
                </a:lnTo>
                <a:lnTo>
                  <a:pt x="537" y="43"/>
                </a:lnTo>
                <a:lnTo>
                  <a:pt x="537" y="43"/>
                </a:lnTo>
                <a:close/>
                <a:moveTo>
                  <a:pt x="488" y="150"/>
                </a:moveTo>
                <a:lnTo>
                  <a:pt x="488" y="150"/>
                </a:lnTo>
                <a:lnTo>
                  <a:pt x="488" y="163"/>
                </a:lnTo>
                <a:lnTo>
                  <a:pt x="486" y="178"/>
                </a:lnTo>
                <a:lnTo>
                  <a:pt x="482" y="193"/>
                </a:lnTo>
                <a:lnTo>
                  <a:pt x="473" y="208"/>
                </a:lnTo>
                <a:lnTo>
                  <a:pt x="473" y="208"/>
                </a:lnTo>
                <a:lnTo>
                  <a:pt x="462" y="219"/>
                </a:lnTo>
                <a:lnTo>
                  <a:pt x="450" y="229"/>
                </a:lnTo>
                <a:lnTo>
                  <a:pt x="435" y="238"/>
                </a:lnTo>
                <a:lnTo>
                  <a:pt x="420" y="244"/>
                </a:lnTo>
                <a:lnTo>
                  <a:pt x="420" y="244"/>
                </a:lnTo>
                <a:lnTo>
                  <a:pt x="409" y="246"/>
                </a:lnTo>
                <a:lnTo>
                  <a:pt x="409" y="246"/>
                </a:lnTo>
                <a:lnTo>
                  <a:pt x="409" y="246"/>
                </a:lnTo>
                <a:lnTo>
                  <a:pt x="396" y="249"/>
                </a:lnTo>
                <a:lnTo>
                  <a:pt x="381" y="249"/>
                </a:lnTo>
                <a:lnTo>
                  <a:pt x="368" y="246"/>
                </a:lnTo>
                <a:lnTo>
                  <a:pt x="355" y="242"/>
                </a:lnTo>
                <a:lnTo>
                  <a:pt x="355" y="242"/>
                </a:lnTo>
                <a:lnTo>
                  <a:pt x="343" y="236"/>
                </a:lnTo>
                <a:lnTo>
                  <a:pt x="332" y="227"/>
                </a:lnTo>
                <a:lnTo>
                  <a:pt x="325" y="216"/>
                </a:lnTo>
                <a:lnTo>
                  <a:pt x="319" y="206"/>
                </a:lnTo>
                <a:lnTo>
                  <a:pt x="319" y="206"/>
                </a:lnTo>
                <a:lnTo>
                  <a:pt x="317" y="199"/>
                </a:lnTo>
                <a:lnTo>
                  <a:pt x="317" y="199"/>
                </a:lnTo>
                <a:lnTo>
                  <a:pt x="317" y="199"/>
                </a:lnTo>
                <a:lnTo>
                  <a:pt x="317" y="184"/>
                </a:lnTo>
                <a:lnTo>
                  <a:pt x="319" y="169"/>
                </a:lnTo>
                <a:lnTo>
                  <a:pt x="323" y="157"/>
                </a:lnTo>
                <a:lnTo>
                  <a:pt x="332" y="142"/>
                </a:lnTo>
                <a:lnTo>
                  <a:pt x="332" y="142"/>
                </a:lnTo>
                <a:lnTo>
                  <a:pt x="343" y="131"/>
                </a:lnTo>
                <a:lnTo>
                  <a:pt x="355" y="120"/>
                </a:lnTo>
                <a:lnTo>
                  <a:pt x="370" y="112"/>
                </a:lnTo>
                <a:lnTo>
                  <a:pt x="385" y="105"/>
                </a:lnTo>
                <a:lnTo>
                  <a:pt x="385" y="105"/>
                </a:lnTo>
                <a:lnTo>
                  <a:pt x="394" y="103"/>
                </a:lnTo>
                <a:lnTo>
                  <a:pt x="394" y="103"/>
                </a:lnTo>
                <a:lnTo>
                  <a:pt x="409" y="101"/>
                </a:lnTo>
                <a:lnTo>
                  <a:pt x="424" y="101"/>
                </a:lnTo>
                <a:lnTo>
                  <a:pt x="437" y="103"/>
                </a:lnTo>
                <a:lnTo>
                  <a:pt x="450" y="107"/>
                </a:lnTo>
                <a:lnTo>
                  <a:pt x="450" y="107"/>
                </a:lnTo>
                <a:lnTo>
                  <a:pt x="462" y="114"/>
                </a:lnTo>
                <a:lnTo>
                  <a:pt x="473" y="122"/>
                </a:lnTo>
                <a:lnTo>
                  <a:pt x="480" y="131"/>
                </a:lnTo>
                <a:lnTo>
                  <a:pt x="486" y="144"/>
                </a:lnTo>
                <a:lnTo>
                  <a:pt x="486" y="144"/>
                </a:lnTo>
                <a:lnTo>
                  <a:pt x="488" y="150"/>
                </a:lnTo>
                <a:lnTo>
                  <a:pt x="488" y="150"/>
                </a:lnTo>
                <a:close/>
                <a:moveTo>
                  <a:pt x="443" y="184"/>
                </a:moveTo>
                <a:lnTo>
                  <a:pt x="443" y="184"/>
                </a:lnTo>
                <a:lnTo>
                  <a:pt x="437" y="191"/>
                </a:lnTo>
                <a:lnTo>
                  <a:pt x="428" y="199"/>
                </a:lnTo>
                <a:lnTo>
                  <a:pt x="420" y="204"/>
                </a:lnTo>
                <a:lnTo>
                  <a:pt x="409" y="208"/>
                </a:lnTo>
                <a:lnTo>
                  <a:pt x="409" y="208"/>
                </a:lnTo>
                <a:lnTo>
                  <a:pt x="402" y="210"/>
                </a:lnTo>
                <a:lnTo>
                  <a:pt x="402" y="210"/>
                </a:lnTo>
                <a:lnTo>
                  <a:pt x="402" y="210"/>
                </a:lnTo>
                <a:lnTo>
                  <a:pt x="383" y="212"/>
                </a:lnTo>
                <a:lnTo>
                  <a:pt x="377" y="210"/>
                </a:lnTo>
                <a:lnTo>
                  <a:pt x="368" y="208"/>
                </a:lnTo>
                <a:lnTo>
                  <a:pt x="368" y="208"/>
                </a:lnTo>
                <a:lnTo>
                  <a:pt x="360" y="201"/>
                </a:lnTo>
                <a:lnTo>
                  <a:pt x="355" y="199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84"/>
                </a:lnTo>
                <a:lnTo>
                  <a:pt x="355" y="178"/>
                </a:lnTo>
                <a:lnTo>
                  <a:pt x="357" y="171"/>
                </a:lnTo>
                <a:lnTo>
                  <a:pt x="362" y="165"/>
                </a:lnTo>
                <a:lnTo>
                  <a:pt x="362" y="165"/>
                </a:lnTo>
                <a:lnTo>
                  <a:pt x="368" y="157"/>
                </a:lnTo>
                <a:lnTo>
                  <a:pt x="377" y="150"/>
                </a:lnTo>
                <a:lnTo>
                  <a:pt x="385" y="146"/>
                </a:lnTo>
                <a:lnTo>
                  <a:pt x="396" y="142"/>
                </a:lnTo>
                <a:lnTo>
                  <a:pt x="396" y="142"/>
                </a:lnTo>
                <a:lnTo>
                  <a:pt x="402" y="139"/>
                </a:lnTo>
                <a:lnTo>
                  <a:pt x="402" y="139"/>
                </a:lnTo>
                <a:lnTo>
                  <a:pt x="420" y="137"/>
                </a:lnTo>
                <a:lnTo>
                  <a:pt x="428" y="139"/>
                </a:lnTo>
                <a:lnTo>
                  <a:pt x="437" y="142"/>
                </a:lnTo>
                <a:lnTo>
                  <a:pt x="437" y="142"/>
                </a:lnTo>
                <a:lnTo>
                  <a:pt x="445" y="146"/>
                </a:lnTo>
                <a:lnTo>
                  <a:pt x="450" y="154"/>
                </a:lnTo>
                <a:lnTo>
                  <a:pt x="450" y="154"/>
                </a:lnTo>
                <a:lnTo>
                  <a:pt x="452" y="157"/>
                </a:lnTo>
                <a:lnTo>
                  <a:pt x="452" y="157"/>
                </a:lnTo>
                <a:lnTo>
                  <a:pt x="452" y="163"/>
                </a:lnTo>
                <a:lnTo>
                  <a:pt x="450" y="171"/>
                </a:lnTo>
                <a:lnTo>
                  <a:pt x="447" y="178"/>
                </a:lnTo>
                <a:lnTo>
                  <a:pt x="443" y="184"/>
                </a:lnTo>
                <a:lnTo>
                  <a:pt x="443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2" name="Freeform 6"/>
          <p:cNvSpPr>
            <a:spLocks noEditPoints="1" noChangeArrowheads="1"/>
          </p:cNvSpPr>
          <p:nvPr/>
        </p:nvSpPr>
        <p:spPr bwMode="auto">
          <a:xfrm>
            <a:off x="989013" y="4887913"/>
            <a:ext cx="450850" cy="212725"/>
          </a:xfrm>
          <a:custGeom>
            <a:avLst/>
            <a:gdLst>
              <a:gd name="T0" fmla="*/ 529 w 968"/>
              <a:gd name="T1" fmla="*/ 315 h 542"/>
              <a:gd name="T2" fmla="*/ 394 w 968"/>
              <a:gd name="T3" fmla="*/ 313 h 542"/>
              <a:gd name="T4" fmla="*/ 340 w 968"/>
              <a:gd name="T5" fmla="*/ 300 h 542"/>
              <a:gd name="T6" fmla="*/ 233 w 968"/>
              <a:gd name="T7" fmla="*/ 253 h 542"/>
              <a:gd name="T8" fmla="*/ 178 w 968"/>
              <a:gd name="T9" fmla="*/ 236 h 542"/>
              <a:gd name="T10" fmla="*/ 205 w 968"/>
              <a:gd name="T11" fmla="*/ 223 h 542"/>
              <a:gd name="T12" fmla="*/ 261 w 968"/>
              <a:gd name="T13" fmla="*/ 210 h 542"/>
              <a:gd name="T14" fmla="*/ 413 w 968"/>
              <a:gd name="T15" fmla="*/ 221 h 542"/>
              <a:gd name="T16" fmla="*/ 488 w 968"/>
              <a:gd name="T17" fmla="*/ 227 h 542"/>
              <a:gd name="T18" fmla="*/ 631 w 968"/>
              <a:gd name="T19" fmla="*/ 212 h 542"/>
              <a:gd name="T20" fmla="*/ 719 w 968"/>
              <a:gd name="T21" fmla="*/ 210 h 542"/>
              <a:gd name="T22" fmla="*/ 771 w 968"/>
              <a:gd name="T23" fmla="*/ 225 h 542"/>
              <a:gd name="T24" fmla="*/ 751 w 968"/>
              <a:gd name="T25" fmla="*/ 234 h 542"/>
              <a:gd name="T26" fmla="*/ 676 w 968"/>
              <a:gd name="T27" fmla="*/ 285 h 542"/>
              <a:gd name="T28" fmla="*/ 614 w 968"/>
              <a:gd name="T29" fmla="*/ 307 h 542"/>
              <a:gd name="T30" fmla="*/ 571 w 968"/>
              <a:gd name="T31" fmla="*/ 313 h 542"/>
              <a:gd name="T32" fmla="*/ 278 w 968"/>
              <a:gd name="T33" fmla="*/ 497 h 542"/>
              <a:gd name="T34" fmla="*/ 362 w 968"/>
              <a:gd name="T35" fmla="*/ 527 h 542"/>
              <a:gd name="T36" fmla="*/ 452 w 968"/>
              <a:gd name="T37" fmla="*/ 542 h 542"/>
              <a:gd name="T38" fmla="*/ 546 w 968"/>
              <a:gd name="T39" fmla="*/ 538 h 542"/>
              <a:gd name="T40" fmla="*/ 634 w 968"/>
              <a:gd name="T41" fmla="*/ 518 h 542"/>
              <a:gd name="T42" fmla="*/ 715 w 968"/>
              <a:gd name="T43" fmla="*/ 482 h 542"/>
              <a:gd name="T44" fmla="*/ 745 w 968"/>
              <a:gd name="T45" fmla="*/ 461 h 542"/>
              <a:gd name="T46" fmla="*/ 865 w 968"/>
              <a:gd name="T47" fmla="*/ 341 h 542"/>
              <a:gd name="T48" fmla="*/ 925 w 968"/>
              <a:gd name="T49" fmla="*/ 296 h 542"/>
              <a:gd name="T50" fmla="*/ 955 w 968"/>
              <a:gd name="T51" fmla="*/ 285 h 542"/>
              <a:gd name="T52" fmla="*/ 965 w 968"/>
              <a:gd name="T53" fmla="*/ 270 h 542"/>
              <a:gd name="T54" fmla="*/ 948 w 968"/>
              <a:gd name="T55" fmla="*/ 244 h 542"/>
              <a:gd name="T56" fmla="*/ 773 w 968"/>
              <a:gd name="T57" fmla="*/ 122 h 542"/>
              <a:gd name="T58" fmla="*/ 734 w 968"/>
              <a:gd name="T59" fmla="*/ 84 h 542"/>
              <a:gd name="T60" fmla="*/ 670 w 968"/>
              <a:gd name="T61" fmla="*/ 22 h 542"/>
              <a:gd name="T62" fmla="*/ 638 w 968"/>
              <a:gd name="T63" fmla="*/ 3 h 542"/>
              <a:gd name="T64" fmla="*/ 606 w 968"/>
              <a:gd name="T65" fmla="*/ 3 h 542"/>
              <a:gd name="T66" fmla="*/ 546 w 968"/>
              <a:gd name="T67" fmla="*/ 20 h 542"/>
              <a:gd name="T68" fmla="*/ 456 w 968"/>
              <a:gd name="T69" fmla="*/ 26 h 542"/>
              <a:gd name="T70" fmla="*/ 362 w 968"/>
              <a:gd name="T71" fmla="*/ 3 h 542"/>
              <a:gd name="T72" fmla="*/ 340 w 968"/>
              <a:gd name="T73" fmla="*/ 0 h 542"/>
              <a:gd name="T74" fmla="*/ 308 w 968"/>
              <a:gd name="T75" fmla="*/ 13 h 542"/>
              <a:gd name="T76" fmla="*/ 252 w 968"/>
              <a:gd name="T77" fmla="*/ 60 h 542"/>
              <a:gd name="T78" fmla="*/ 195 w 968"/>
              <a:gd name="T79" fmla="*/ 122 h 542"/>
              <a:gd name="T80" fmla="*/ 88 w 968"/>
              <a:gd name="T81" fmla="*/ 200 h 542"/>
              <a:gd name="T82" fmla="*/ 0 w 968"/>
              <a:gd name="T83" fmla="*/ 255 h 542"/>
              <a:gd name="T84" fmla="*/ 6 w 968"/>
              <a:gd name="T85" fmla="*/ 283 h 542"/>
              <a:gd name="T86" fmla="*/ 26 w 968"/>
              <a:gd name="T87" fmla="*/ 289 h 542"/>
              <a:gd name="T88" fmla="*/ 73 w 968"/>
              <a:gd name="T89" fmla="*/ 315 h 542"/>
              <a:gd name="T90" fmla="*/ 193 w 968"/>
              <a:gd name="T91" fmla="*/ 433 h 542"/>
              <a:gd name="T92" fmla="*/ 252 w 968"/>
              <a:gd name="T93" fmla="*/ 482 h 5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68"/>
              <a:gd name="T142" fmla="*/ 0 h 542"/>
              <a:gd name="T143" fmla="*/ 968 w 968"/>
              <a:gd name="T144" fmla="*/ 542 h 54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68" h="542">
                <a:moveTo>
                  <a:pt x="571" y="313"/>
                </a:moveTo>
                <a:lnTo>
                  <a:pt x="571" y="313"/>
                </a:lnTo>
                <a:lnTo>
                  <a:pt x="529" y="315"/>
                </a:lnTo>
                <a:lnTo>
                  <a:pt x="484" y="315"/>
                </a:lnTo>
                <a:lnTo>
                  <a:pt x="439" y="315"/>
                </a:lnTo>
                <a:lnTo>
                  <a:pt x="394" y="313"/>
                </a:lnTo>
                <a:lnTo>
                  <a:pt x="394" y="313"/>
                </a:lnTo>
                <a:lnTo>
                  <a:pt x="366" y="309"/>
                </a:lnTo>
                <a:lnTo>
                  <a:pt x="340" y="300"/>
                </a:lnTo>
                <a:lnTo>
                  <a:pt x="312" y="289"/>
                </a:lnTo>
                <a:lnTo>
                  <a:pt x="287" y="279"/>
                </a:lnTo>
                <a:lnTo>
                  <a:pt x="233" y="253"/>
                </a:lnTo>
                <a:lnTo>
                  <a:pt x="205" y="242"/>
                </a:lnTo>
                <a:lnTo>
                  <a:pt x="178" y="236"/>
                </a:lnTo>
                <a:lnTo>
                  <a:pt x="178" y="236"/>
                </a:lnTo>
                <a:lnTo>
                  <a:pt x="188" y="229"/>
                </a:lnTo>
                <a:lnTo>
                  <a:pt x="188" y="229"/>
                </a:lnTo>
                <a:lnTo>
                  <a:pt x="205" y="223"/>
                </a:lnTo>
                <a:lnTo>
                  <a:pt x="223" y="217"/>
                </a:lnTo>
                <a:lnTo>
                  <a:pt x="242" y="212"/>
                </a:lnTo>
                <a:lnTo>
                  <a:pt x="261" y="210"/>
                </a:lnTo>
                <a:lnTo>
                  <a:pt x="297" y="208"/>
                </a:lnTo>
                <a:lnTo>
                  <a:pt x="336" y="210"/>
                </a:lnTo>
                <a:lnTo>
                  <a:pt x="413" y="221"/>
                </a:lnTo>
                <a:lnTo>
                  <a:pt x="452" y="227"/>
                </a:lnTo>
                <a:lnTo>
                  <a:pt x="488" y="227"/>
                </a:lnTo>
                <a:lnTo>
                  <a:pt x="488" y="227"/>
                </a:lnTo>
                <a:lnTo>
                  <a:pt x="524" y="227"/>
                </a:lnTo>
                <a:lnTo>
                  <a:pt x="559" y="223"/>
                </a:lnTo>
                <a:lnTo>
                  <a:pt x="631" y="212"/>
                </a:lnTo>
                <a:lnTo>
                  <a:pt x="666" y="208"/>
                </a:lnTo>
                <a:lnTo>
                  <a:pt x="702" y="210"/>
                </a:lnTo>
                <a:lnTo>
                  <a:pt x="719" y="210"/>
                </a:lnTo>
                <a:lnTo>
                  <a:pt x="736" y="214"/>
                </a:lnTo>
                <a:lnTo>
                  <a:pt x="753" y="219"/>
                </a:lnTo>
                <a:lnTo>
                  <a:pt x="771" y="225"/>
                </a:lnTo>
                <a:lnTo>
                  <a:pt x="771" y="225"/>
                </a:lnTo>
                <a:lnTo>
                  <a:pt x="760" y="229"/>
                </a:lnTo>
                <a:lnTo>
                  <a:pt x="751" y="234"/>
                </a:lnTo>
                <a:lnTo>
                  <a:pt x="734" y="244"/>
                </a:lnTo>
                <a:lnTo>
                  <a:pt x="698" y="270"/>
                </a:lnTo>
                <a:lnTo>
                  <a:pt x="676" y="285"/>
                </a:lnTo>
                <a:lnTo>
                  <a:pt x="649" y="298"/>
                </a:lnTo>
                <a:lnTo>
                  <a:pt x="631" y="302"/>
                </a:lnTo>
                <a:lnTo>
                  <a:pt x="614" y="307"/>
                </a:lnTo>
                <a:lnTo>
                  <a:pt x="595" y="311"/>
                </a:lnTo>
                <a:lnTo>
                  <a:pt x="571" y="313"/>
                </a:lnTo>
                <a:lnTo>
                  <a:pt x="571" y="313"/>
                </a:lnTo>
                <a:close/>
                <a:moveTo>
                  <a:pt x="252" y="482"/>
                </a:moveTo>
                <a:lnTo>
                  <a:pt x="252" y="482"/>
                </a:lnTo>
                <a:lnTo>
                  <a:pt x="278" y="497"/>
                </a:lnTo>
                <a:lnTo>
                  <a:pt x="304" y="510"/>
                </a:lnTo>
                <a:lnTo>
                  <a:pt x="332" y="518"/>
                </a:lnTo>
                <a:lnTo>
                  <a:pt x="362" y="527"/>
                </a:lnTo>
                <a:lnTo>
                  <a:pt x="392" y="533"/>
                </a:lnTo>
                <a:lnTo>
                  <a:pt x="422" y="538"/>
                </a:lnTo>
                <a:lnTo>
                  <a:pt x="452" y="542"/>
                </a:lnTo>
                <a:lnTo>
                  <a:pt x="484" y="542"/>
                </a:lnTo>
                <a:lnTo>
                  <a:pt x="514" y="542"/>
                </a:lnTo>
                <a:lnTo>
                  <a:pt x="546" y="538"/>
                </a:lnTo>
                <a:lnTo>
                  <a:pt x="576" y="533"/>
                </a:lnTo>
                <a:lnTo>
                  <a:pt x="606" y="527"/>
                </a:lnTo>
                <a:lnTo>
                  <a:pt x="634" y="518"/>
                </a:lnTo>
                <a:lnTo>
                  <a:pt x="661" y="510"/>
                </a:lnTo>
                <a:lnTo>
                  <a:pt x="689" y="497"/>
                </a:lnTo>
                <a:lnTo>
                  <a:pt x="715" y="482"/>
                </a:lnTo>
                <a:lnTo>
                  <a:pt x="715" y="482"/>
                </a:lnTo>
                <a:lnTo>
                  <a:pt x="730" y="473"/>
                </a:lnTo>
                <a:lnTo>
                  <a:pt x="745" y="461"/>
                </a:lnTo>
                <a:lnTo>
                  <a:pt x="775" y="433"/>
                </a:lnTo>
                <a:lnTo>
                  <a:pt x="835" y="371"/>
                </a:lnTo>
                <a:lnTo>
                  <a:pt x="865" y="341"/>
                </a:lnTo>
                <a:lnTo>
                  <a:pt x="895" y="315"/>
                </a:lnTo>
                <a:lnTo>
                  <a:pt x="910" y="304"/>
                </a:lnTo>
                <a:lnTo>
                  <a:pt x="925" y="296"/>
                </a:lnTo>
                <a:lnTo>
                  <a:pt x="940" y="289"/>
                </a:lnTo>
                <a:lnTo>
                  <a:pt x="955" y="285"/>
                </a:lnTo>
                <a:lnTo>
                  <a:pt x="955" y="285"/>
                </a:lnTo>
                <a:lnTo>
                  <a:pt x="959" y="283"/>
                </a:lnTo>
                <a:lnTo>
                  <a:pt x="963" y="279"/>
                </a:lnTo>
                <a:lnTo>
                  <a:pt x="965" y="270"/>
                </a:lnTo>
                <a:lnTo>
                  <a:pt x="968" y="255"/>
                </a:lnTo>
                <a:lnTo>
                  <a:pt x="948" y="244"/>
                </a:lnTo>
                <a:lnTo>
                  <a:pt x="948" y="244"/>
                </a:lnTo>
                <a:lnTo>
                  <a:pt x="878" y="200"/>
                </a:lnTo>
                <a:lnTo>
                  <a:pt x="820" y="159"/>
                </a:lnTo>
                <a:lnTo>
                  <a:pt x="773" y="122"/>
                </a:lnTo>
                <a:lnTo>
                  <a:pt x="773" y="122"/>
                </a:lnTo>
                <a:lnTo>
                  <a:pt x="753" y="103"/>
                </a:lnTo>
                <a:lnTo>
                  <a:pt x="734" y="84"/>
                </a:lnTo>
                <a:lnTo>
                  <a:pt x="713" y="60"/>
                </a:lnTo>
                <a:lnTo>
                  <a:pt x="691" y="39"/>
                </a:lnTo>
                <a:lnTo>
                  <a:pt x="670" y="22"/>
                </a:lnTo>
                <a:lnTo>
                  <a:pt x="659" y="13"/>
                </a:lnTo>
                <a:lnTo>
                  <a:pt x="649" y="7"/>
                </a:lnTo>
                <a:lnTo>
                  <a:pt x="638" y="3"/>
                </a:lnTo>
                <a:lnTo>
                  <a:pt x="627" y="0"/>
                </a:lnTo>
                <a:lnTo>
                  <a:pt x="616" y="0"/>
                </a:lnTo>
                <a:lnTo>
                  <a:pt x="606" y="3"/>
                </a:lnTo>
                <a:lnTo>
                  <a:pt x="606" y="3"/>
                </a:lnTo>
                <a:lnTo>
                  <a:pt x="576" y="11"/>
                </a:lnTo>
                <a:lnTo>
                  <a:pt x="546" y="20"/>
                </a:lnTo>
                <a:lnTo>
                  <a:pt x="516" y="24"/>
                </a:lnTo>
                <a:lnTo>
                  <a:pt x="486" y="26"/>
                </a:lnTo>
                <a:lnTo>
                  <a:pt x="456" y="26"/>
                </a:lnTo>
                <a:lnTo>
                  <a:pt x="424" y="22"/>
                </a:lnTo>
                <a:lnTo>
                  <a:pt x="394" y="13"/>
                </a:lnTo>
                <a:lnTo>
                  <a:pt x="362" y="3"/>
                </a:lnTo>
                <a:lnTo>
                  <a:pt x="362" y="3"/>
                </a:lnTo>
                <a:lnTo>
                  <a:pt x="351" y="0"/>
                </a:lnTo>
                <a:lnTo>
                  <a:pt x="340" y="0"/>
                </a:lnTo>
                <a:lnTo>
                  <a:pt x="330" y="3"/>
                </a:lnTo>
                <a:lnTo>
                  <a:pt x="319" y="7"/>
                </a:lnTo>
                <a:lnTo>
                  <a:pt x="308" y="13"/>
                </a:lnTo>
                <a:lnTo>
                  <a:pt x="297" y="20"/>
                </a:lnTo>
                <a:lnTo>
                  <a:pt x="274" y="39"/>
                </a:lnTo>
                <a:lnTo>
                  <a:pt x="252" y="60"/>
                </a:lnTo>
                <a:lnTo>
                  <a:pt x="233" y="84"/>
                </a:lnTo>
                <a:lnTo>
                  <a:pt x="212" y="103"/>
                </a:lnTo>
                <a:lnTo>
                  <a:pt x="195" y="122"/>
                </a:lnTo>
                <a:lnTo>
                  <a:pt x="195" y="122"/>
                </a:lnTo>
                <a:lnTo>
                  <a:pt x="145" y="159"/>
                </a:lnTo>
                <a:lnTo>
                  <a:pt x="88" y="200"/>
                </a:lnTo>
                <a:lnTo>
                  <a:pt x="19" y="244"/>
                </a:lnTo>
                <a:lnTo>
                  <a:pt x="0" y="255"/>
                </a:lnTo>
                <a:lnTo>
                  <a:pt x="0" y="255"/>
                </a:lnTo>
                <a:lnTo>
                  <a:pt x="0" y="270"/>
                </a:lnTo>
                <a:lnTo>
                  <a:pt x="4" y="279"/>
                </a:lnTo>
                <a:lnTo>
                  <a:pt x="6" y="283"/>
                </a:lnTo>
                <a:lnTo>
                  <a:pt x="11" y="285"/>
                </a:lnTo>
                <a:lnTo>
                  <a:pt x="11" y="285"/>
                </a:lnTo>
                <a:lnTo>
                  <a:pt x="26" y="289"/>
                </a:lnTo>
                <a:lnTo>
                  <a:pt x="43" y="296"/>
                </a:lnTo>
                <a:lnTo>
                  <a:pt x="58" y="304"/>
                </a:lnTo>
                <a:lnTo>
                  <a:pt x="73" y="315"/>
                </a:lnTo>
                <a:lnTo>
                  <a:pt x="103" y="341"/>
                </a:lnTo>
                <a:lnTo>
                  <a:pt x="133" y="371"/>
                </a:lnTo>
                <a:lnTo>
                  <a:pt x="193" y="433"/>
                </a:lnTo>
                <a:lnTo>
                  <a:pt x="223" y="461"/>
                </a:lnTo>
                <a:lnTo>
                  <a:pt x="238" y="473"/>
                </a:lnTo>
                <a:lnTo>
                  <a:pt x="252" y="482"/>
                </a:lnTo>
                <a:lnTo>
                  <a:pt x="252" y="4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3" name="Freeform 7"/>
          <p:cNvSpPr>
            <a:spLocks noEditPoints="1" noChangeArrowheads="1"/>
          </p:cNvSpPr>
          <p:nvPr/>
        </p:nvSpPr>
        <p:spPr bwMode="auto">
          <a:xfrm>
            <a:off x="1666875" y="4887913"/>
            <a:ext cx="434975" cy="163512"/>
          </a:xfrm>
          <a:custGeom>
            <a:avLst/>
            <a:gdLst>
              <a:gd name="T0" fmla="*/ 668 w 932"/>
              <a:gd name="T1" fmla="*/ 128 h 419"/>
              <a:gd name="T2" fmla="*/ 668 w 932"/>
              <a:gd name="T3" fmla="*/ 173 h 419"/>
              <a:gd name="T4" fmla="*/ 653 w 932"/>
              <a:gd name="T5" fmla="*/ 237 h 419"/>
              <a:gd name="T6" fmla="*/ 621 w 932"/>
              <a:gd name="T7" fmla="*/ 293 h 419"/>
              <a:gd name="T8" fmla="*/ 572 w 932"/>
              <a:gd name="T9" fmla="*/ 338 h 419"/>
              <a:gd name="T10" fmla="*/ 514 w 932"/>
              <a:gd name="T11" fmla="*/ 368 h 419"/>
              <a:gd name="T12" fmla="*/ 469 w 932"/>
              <a:gd name="T13" fmla="*/ 376 h 419"/>
              <a:gd name="T14" fmla="*/ 401 w 932"/>
              <a:gd name="T15" fmla="*/ 374 h 419"/>
              <a:gd name="T16" fmla="*/ 339 w 932"/>
              <a:gd name="T17" fmla="*/ 353 h 419"/>
              <a:gd name="T18" fmla="*/ 287 w 932"/>
              <a:gd name="T19" fmla="*/ 314 h 419"/>
              <a:gd name="T20" fmla="*/ 247 w 932"/>
              <a:gd name="T21" fmla="*/ 263 h 419"/>
              <a:gd name="T22" fmla="*/ 223 w 932"/>
              <a:gd name="T23" fmla="*/ 201 h 419"/>
              <a:gd name="T24" fmla="*/ 219 w 932"/>
              <a:gd name="T25" fmla="*/ 164 h 419"/>
              <a:gd name="T26" fmla="*/ 178 w 932"/>
              <a:gd name="T27" fmla="*/ 209 h 419"/>
              <a:gd name="T28" fmla="*/ 146 w 932"/>
              <a:gd name="T29" fmla="*/ 282 h 419"/>
              <a:gd name="T30" fmla="*/ 125 w 932"/>
              <a:gd name="T31" fmla="*/ 363 h 419"/>
              <a:gd name="T32" fmla="*/ 95 w 932"/>
              <a:gd name="T33" fmla="*/ 400 h 419"/>
              <a:gd name="T34" fmla="*/ 33 w 932"/>
              <a:gd name="T35" fmla="*/ 402 h 419"/>
              <a:gd name="T36" fmla="*/ 7 w 932"/>
              <a:gd name="T37" fmla="*/ 342 h 419"/>
              <a:gd name="T38" fmla="*/ 39 w 932"/>
              <a:gd name="T39" fmla="*/ 211 h 419"/>
              <a:gd name="T40" fmla="*/ 95 w 932"/>
              <a:gd name="T41" fmla="*/ 115 h 419"/>
              <a:gd name="T42" fmla="*/ 170 w 932"/>
              <a:gd name="T43" fmla="*/ 51 h 419"/>
              <a:gd name="T44" fmla="*/ 257 w 932"/>
              <a:gd name="T45" fmla="*/ 15 h 419"/>
              <a:gd name="T46" fmla="*/ 358 w 932"/>
              <a:gd name="T47" fmla="*/ 2 h 419"/>
              <a:gd name="T48" fmla="*/ 467 w 932"/>
              <a:gd name="T49" fmla="*/ 6 h 419"/>
              <a:gd name="T50" fmla="*/ 578 w 932"/>
              <a:gd name="T51" fmla="*/ 25 h 419"/>
              <a:gd name="T52" fmla="*/ 799 w 932"/>
              <a:gd name="T53" fmla="*/ 92 h 419"/>
              <a:gd name="T54" fmla="*/ 923 w 932"/>
              <a:gd name="T55" fmla="*/ 173 h 419"/>
              <a:gd name="T56" fmla="*/ 805 w 932"/>
              <a:gd name="T57" fmla="*/ 134 h 419"/>
              <a:gd name="T58" fmla="*/ 664 w 932"/>
              <a:gd name="T59" fmla="*/ 102 h 419"/>
              <a:gd name="T60" fmla="*/ 285 w 932"/>
              <a:gd name="T61" fmla="*/ 404 h 419"/>
              <a:gd name="T62" fmla="*/ 422 w 932"/>
              <a:gd name="T63" fmla="*/ 419 h 419"/>
              <a:gd name="T64" fmla="*/ 555 w 932"/>
              <a:gd name="T65" fmla="*/ 417 h 419"/>
              <a:gd name="T66" fmla="*/ 677 w 932"/>
              <a:gd name="T67" fmla="*/ 393 h 419"/>
              <a:gd name="T68" fmla="*/ 780 w 932"/>
              <a:gd name="T69" fmla="*/ 340 h 419"/>
              <a:gd name="T70" fmla="*/ 818 w 932"/>
              <a:gd name="T71" fmla="*/ 301 h 419"/>
              <a:gd name="T72" fmla="*/ 850 w 932"/>
              <a:gd name="T73" fmla="*/ 254 h 419"/>
              <a:gd name="T74" fmla="*/ 855 w 932"/>
              <a:gd name="T75" fmla="*/ 205 h 419"/>
              <a:gd name="T76" fmla="*/ 799 w 932"/>
              <a:gd name="T77" fmla="*/ 271 h 419"/>
              <a:gd name="T78" fmla="*/ 705 w 932"/>
              <a:gd name="T79" fmla="*/ 340 h 419"/>
              <a:gd name="T80" fmla="*/ 598 w 932"/>
              <a:gd name="T81" fmla="*/ 381 h 419"/>
              <a:gd name="T82" fmla="*/ 482 w 932"/>
              <a:gd name="T83" fmla="*/ 398 h 419"/>
              <a:gd name="T84" fmla="*/ 364 w 932"/>
              <a:gd name="T85" fmla="*/ 396 h 419"/>
              <a:gd name="T86" fmla="*/ 287 w 932"/>
              <a:gd name="T87" fmla="*/ 389 h 4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32"/>
              <a:gd name="T133" fmla="*/ 0 h 419"/>
              <a:gd name="T134" fmla="*/ 932 w 932"/>
              <a:gd name="T135" fmla="*/ 419 h 41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32" h="419">
                <a:moveTo>
                  <a:pt x="664" y="102"/>
                </a:moveTo>
                <a:lnTo>
                  <a:pt x="664" y="102"/>
                </a:lnTo>
                <a:lnTo>
                  <a:pt x="668" y="128"/>
                </a:lnTo>
                <a:lnTo>
                  <a:pt x="668" y="128"/>
                </a:lnTo>
                <a:lnTo>
                  <a:pt x="671" y="149"/>
                </a:lnTo>
                <a:lnTo>
                  <a:pt x="668" y="173"/>
                </a:lnTo>
                <a:lnTo>
                  <a:pt x="666" y="194"/>
                </a:lnTo>
                <a:lnTo>
                  <a:pt x="660" y="216"/>
                </a:lnTo>
                <a:lnTo>
                  <a:pt x="653" y="237"/>
                </a:lnTo>
                <a:lnTo>
                  <a:pt x="645" y="256"/>
                </a:lnTo>
                <a:lnTo>
                  <a:pt x="632" y="276"/>
                </a:lnTo>
                <a:lnTo>
                  <a:pt x="621" y="293"/>
                </a:lnTo>
                <a:lnTo>
                  <a:pt x="606" y="310"/>
                </a:lnTo>
                <a:lnTo>
                  <a:pt x="589" y="325"/>
                </a:lnTo>
                <a:lnTo>
                  <a:pt x="572" y="338"/>
                </a:lnTo>
                <a:lnTo>
                  <a:pt x="555" y="348"/>
                </a:lnTo>
                <a:lnTo>
                  <a:pt x="536" y="359"/>
                </a:lnTo>
                <a:lnTo>
                  <a:pt x="514" y="368"/>
                </a:lnTo>
                <a:lnTo>
                  <a:pt x="493" y="374"/>
                </a:lnTo>
                <a:lnTo>
                  <a:pt x="469" y="376"/>
                </a:lnTo>
                <a:lnTo>
                  <a:pt x="469" y="376"/>
                </a:lnTo>
                <a:lnTo>
                  <a:pt x="446" y="378"/>
                </a:lnTo>
                <a:lnTo>
                  <a:pt x="422" y="378"/>
                </a:lnTo>
                <a:lnTo>
                  <a:pt x="401" y="374"/>
                </a:lnTo>
                <a:lnTo>
                  <a:pt x="379" y="370"/>
                </a:lnTo>
                <a:lnTo>
                  <a:pt x="358" y="361"/>
                </a:lnTo>
                <a:lnTo>
                  <a:pt x="339" y="353"/>
                </a:lnTo>
                <a:lnTo>
                  <a:pt x="319" y="342"/>
                </a:lnTo>
                <a:lnTo>
                  <a:pt x="302" y="329"/>
                </a:lnTo>
                <a:lnTo>
                  <a:pt x="287" y="314"/>
                </a:lnTo>
                <a:lnTo>
                  <a:pt x="272" y="299"/>
                </a:lnTo>
                <a:lnTo>
                  <a:pt x="257" y="282"/>
                </a:lnTo>
                <a:lnTo>
                  <a:pt x="247" y="263"/>
                </a:lnTo>
                <a:lnTo>
                  <a:pt x="236" y="244"/>
                </a:lnTo>
                <a:lnTo>
                  <a:pt x="230" y="222"/>
                </a:lnTo>
                <a:lnTo>
                  <a:pt x="223" y="201"/>
                </a:lnTo>
                <a:lnTo>
                  <a:pt x="219" y="177"/>
                </a:lnTo>
                <a:lnTo>
                  <a:pt x="219" y="177"/>
                </a:lnTo>
                <a:lnTo>
                  <a:pt x="219" y="164"/>
                </a:lnTo>
                <a:lnTo>
                  <a:pt x="219" y="164"/>
                </a:lnTo>
                <a:lnTo>
                  <a:pt x="195" y="186"/>
                </a:lnTo>
                <a:lnTo>
                  <a:pt x="178" y="209"/>
                </a:lnTo>
                <a:lnTo>
                  <a:pt x="165" y="233"/>
                </a:lnTo>
                <a:lnTo>
                  <a:pt x="155" y="259"/>
                </a:lnTo>
                <a:lnTo>
                  <a:pt x="146" y="282"/>
                </a:lnTo>
                <a:lnTo>
                  <a:pt x="140" y="303"/>
                </a:lnTo>
                <a:lnTo>
                  <a:pt x="129" y="344"/>
                </a:lnTo>
                <a:lnTo>
                  <a:pt x="125" y="363"/>
                </a:lnTo>
                <a:lnTo>
                  <a:pt x="116" y="378"/>
                </a:lnTo>
                <a:lnTo>
                  <a:pt x="108" y="389"/>
                </a:lnTo>
                <a:lnTo>
                  <a:pt x="95" y="400"/>
                </a:lnTo>
                <a:lnTo>
                  <a:pt x="78" y="404"/>
                </a:lnTo>
                <a:lnTo>
                  <a:pt x="58" y="406"/>
                </a:lnTo>
                <a:lnTo>
                  <a:pt x="33" y="402"/>
                </a:lnTo>
                <a:lnTo>
                  <a:pt x="0" y="393"/>
                </a:lnTo>
                <a:lnTo>
                  <a:pt x="0" y="393"/>
                </a:lnTo>
                <a:lnTo>
                  <a:pt x="7" y="342"/>
                </a:lnTo>
                <a:lnTo>
                  <a:pt x="13" y="295"/>
                </a:lnTo>
                <a:lnTo>
                  <a:pt x="26" y="250"/>
                </a:lnTo>
                <a:lnTo>
                  <a:pt x="39" y="211"/>
                </a:lnTo>
                <a:lnTo>
                  <a:pt x="56" y="175"/>
                </a:lnTo>
                <a:lnTo>
                  <a:pt x="73" y="143"/>
                </a:lnTo>
                <a:lnTo>
                  <a:pt x="95" y="115"/>
                </a:lnTo>
                <a:lnTo>
                  <a:pt x="118" y="92"/>
                </a:lnTo>
                <a:lnTo>
                  <a:pt x="142" y="70"/>
                </a:lnTo>
                <a:lnTo>
                  <a:pt x="170" y="51"/>
                </a:lnTo>
                <a:lnTo>
                  <a:pt x="197" y="36"/>
                </a:lnTo>
                <a:lnTo>
                  <a:pt x="227" y="25"/>
                </a:lnTo>
                <a:lnTo>
                  <a:pt x="257" y="15"/>
                </a:lnTo>
                <a:lnTo>
                  <a:pt x="292" y="8"/>
                </a:lnTo>
                <a:lnTo>
                  <a:pt x="324" y="4"/>
                </a:lnTo>
                <a:lnTo>
                  <a:pt x="358" y="2"/>
                </a:lnTo>
                <a:lnTo>
                  <a:pt x="394" y="0"/>
                </a:lnTo>
                <a:lnTo>
                  <a:pt x="431" y="2"/>
                </a:lnTo>
                <a:lnTo>
                  <a:pt x="467" y="6"/>
                </a:lnTo>
                <a:lnTo>
                  <a:pt x="504" y="10"/>
                </a:lnTo>
                <a:lnTo>
                  <a:pt x="542" y="17"/>
                </a:lnTo>
                <a:lnTo>
                  <a:pt x="578" y="25"/>
                </a:lnTo>
                <a:lnTo>
                  <a:pt x="653" y="45"/>
                </a:lnTo>
                <a:lnTo>
                  <a:pt x="728" y="68"/>
                </a:lnTo>
                <a:lnTo>
                  <a:pt x="799" y="92"/>
                </a:lnTo>
                <a:lnTo>
                  <a:pt x="867" y="117"/>
                </a:lnTo>
                <a:lnTo>
                  <a:pt x="932" y="145"/>
                </a:lnTo>
                <a:lnTo>
                  <a:pt x="923" y="173"/>
                </a:lnTo>
                <a:lnTo>
                  <a:pt x="923" y="173"/>
                </a:lnTo>
                <a:lnTo>
                  <a:pt x="859" y="149"/>
                </a:lnTo>
                <a:lnTo>
                  <a:pt x="805" y="134"/>
                </a:lnTo>
                <a:lnTo>
                  <a:pt x="748" y="119"/>
                </a:lnTo>
                <a:lnTo>
                  <a:pt x="664" y="102"/>
                </a:lnTo>
                <a:lnTo>
                  <a:pt x="664" y="102"/>
                </a:lnTo>
                <a:close/>
                <a:moveTo>
                  <a:pt x="287" y="389"/>
                </a:moveTo>
                <a:lnTo>
                  <a:pt x="285" y="404"/>
                </a:lnTo>
                <a:lnTo>
                  <a:pt x="285" y="404"/>
                </a:lnTo>
                <a:lnTo>
                  <a:pt x="330" y="411"/>
                </a:lnTo>
                <a:lnTo>
                  <a:pt x="377" y="415"/>
                </a:lnTo>
                <a:lnTo>
                  <a:pt x="422" y="419"/>
                </a:lnTo>
                <a:lnTo>
                  <a:pt x="467" y="419"/>
                </a:lnTo>
                <a:lnTo>
                  <a:pt x="512" y="419"/>
                </a:lnTo>
                <a:lnTo>
                  <a:pt x="555" y="417"/>
                </a:lnTo>
                <a:lnTo>
                  <a:pt x="598" y="413"/>
                </a:lnTo>
                <a:lnTo>
                  <a:pt x="638" y="404"/>
                </a:lnTo>
                <a:lnTo>
                  <a:pt x="677" y="393"/>
                </a:lnTo>
                <a:lnTo>
                  <a:pt x="713" y="378"/>
                </a:lnTo>
                <a:lnTo>
                  <a:pt x="748" y="361"/>
                </a:lnTo>
                <a:lnTo>
                  <a:pt x="780" y="340"/>
                </a:lnTo>
                <a:lnTo>
                  <a:pt x="793" y="329"/>
                </a:lnTo>
                <a:lnTo>
                  <a:pt x="805" y="316"/>
                </a:lnTo>
                <a:lnTo>
                  <a:pt x="818" y="301"/>
                </a:lnTo>
                <a:lnTo>
                  <a:pt x="831" y="286"/>
                </a:lnTo>
                <a:lnTo>
                  <a:pt x="842" y="271"/>
                </a:lnTo>
                <a:lnTo>
                  <a:pt x="850" y="254"/>
                </a:lnTo>
                <a:lnTo>
                  <a:pt x="859" y="235"/>
                </a:lnTo>
                <a:lnTo>
                  <a:pt x="865" y="216"/>
                </a:lnTo>
                <a:lnTo>
                  <a:pt x="855" y="205"/>
                </a:lnTo>
                <a:lnTo>
                  <a:pt x="855" y="205"/>
                </a:lnTo>
                <a:lnTo>
                  <a:pt x="827" y="239"/>
                </a:lnTo>
                <a:lnTo>
                  <a:pt x="799" y="271"/>
                </a:lnTo>
                <a:lnTo>
                  <a:pt x="769" y="297"/>
                </a:lnTo>
                <a:lnTo>
                  <a:pt x="737" y="321"/>
                </a:lnTo>
                <a:lnTo>
                  <a:pt x="705" y="340"/>
                </a:lnTo>
                <a:lnTo>
                  <a:pt x="671" y="357"/>
                </a:lnTo>
                <a:lnTo>
                  <a:pt x="634" y="370"/>
                </a:lnTo>
                <a:lnTo>
                  <a:pt x="598" y="381"/>
                </a:lnTo>
                <a:lnTo>
                  <a:pt x="559" y="389"/>
                </a:lnTo>
                <a:lnTo>
                  <a:pt x="523" y="393"/>
                </a:lnTo>
                <a:lnTo>
                  <a:pt x="482" y="398"/>
                </a:lnTo>
                <a:lnTo>
                  <a:pt x="444" y="400"/>
                </a:lnTo>
                <a:lnTo>
                  <a:pt x="405" y="398"/>
                </a:lnTo>
                <a:lnTo>
                  <a:pt x="364" y="396"/>
                </a:lnTo>
                <a:lnTo>
                  <a:pt x="326" y="393"/>
                </a:lnTo>
                <a:lnTo>
                  <a:pt x="287" y="389"/>
                </a:lnTo>
                <a:lnTo>
                  <a:pt x="287" y="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4" name="Freeform 8"/>
          <p:cNvSpPr>
            <a:spLocks noEditPoints="1" noChangeArrowheads="1"/>
          </p:cNvSpPr>
          <p:nvPr/>
        </p:nvSpPr>
        <p:spPr bwMode="auto">
          <a:xfrm>
            <a:off x="2327275" y="4887913"/>
            <a:ext cx="406400" cy="276225"/>
          </a:xfrm>
          <a:custGeom>
            <a:avLst/>
            <a:gdLst>
              <a:gd name="T0" fmla="*/ 210 w 873"/>
              <a:gd name="T1" fmla="*/ 561 h 709"/>
              <a:gd name="T2" fmla="*/ 238 w 873"/>
              <a:gd name="T3" fmla="*/ 516 h 709"/>
              <a:gd name="T4" fmla="*/ 687 w 873"/>
              <a:gd name="T5" fmla="*/ 330 h 709"/>
              <a:gd name="T6" fmla="*/ 724 w 873"/>
              <a:gd name="T7" fmla="*/ 388 h 709"/>
              <a:gd name="T8" fmla="*/ 659 w 873"/>
              <a:gd name="T9" fmla="*/ 448 h 709"/>
              <a:gd name="T10" fmla="*/ 657 w 873"/>
              <a:gd name="T11" fmla="*/ 396 h 709"/>
              <a:gd name="T12" fmla="*/ 642 w 873"/>
              <a:gd name="T13" fmla="*/ 349 h 709"/>
              <a:gd name="T14" fmla="*/ 629 w 873"/>
              <a:gd name="T15" fmla="*/ 242 h 709"/>
              <a:gd name="T16" fmla="*/ 659 w 873"/>
              <a:gd name="T17" fmla="*/ 225 h 709"/>
              <a:gd name="T18" fmla="*/ 749 w 873"/>
              <a:gd name="T19" fmla="*/ 251 h 709"/>
              <a:gd name="T20" fmla="*/ 818 w 873"/>
              <a:gd name="T21" fmla="*/ 261 h 709"/>
              <a:gd name="T22" fmla="*/ 848 w 873"/>
              <a:gd name="T23" fmla="*/ 221 h 709"/>
              <a:gd name="T24" fmla="*/ 871 w 873"/>
              <a:gd name="T25" fmla="*/ 227 h 709"/>
              <a:gd name="T26" fmla="*/ 811 w 873"/>
              <a:gd name="T27" fmla="*/ 289 h 709"/>
              <a:gd name="T28" fmla="*/ 741 w 873"/>
              <a:gd name="T29" fmla="*/ 274 h 709"/>
              <a:gd name="T30" fmla="*/ 687 w 873"/>
              <a:gd name="T31" fmla="*/ 253 h 709"/>
              <a:gd name="T32" fmla="*/ 651 w 873"/>
              <a:gd name="T33" fmla="*/ 257 h 709"/>
              <a:gd name="T34" fmla="*/ 614 w 873"/>
              <a:gd name="T35" fmla="*/ 276 h 709"/>
              <a:gd name="T36" fmla="*/ 749 w 873"/>
              <a:gd name="T37" fmla="*/ 338 h 709"/>
              <a:gd name="T38" fmla="*/ 717 w 873"/>
              <a:gd name="T39" fmla="*/ 437 h 709"/>
              <a:gd name="T40" fmla="*/ 636 w 873"/>
              <a:gd name="T41" fmla="*/ 473 h 709"/>
              <a:gd name="T42" fmla="*/ 554 w 873"/>
              <a:gd name="T43" fmla="*/ 437 h 709"/>
              <a:gd name="T44" fmla="*/ 522 w 873"/>
              <a:gd name="T45" fmla="*/ 349 h 709"/>
              <a:gd name="T46" fmla="*/ 512 w 873"/>
              <a:gd name="T47" fmla="*/ 597 h 709"/>
              <a:gd name="T48" fmla="*/ 587 w 873"/>
              <a:gd name="T49" fmla="*/ 700 h 709"/>
              <a:gd name="T50" fmla="*/ 649 w 873"/>
              <a:gd name="T51" fmla="*/ 709 h 709"/>
              <a:gd name="T52" fmla="*/ 751 w 873"/>
              <a:gd name="T53" fmla="*/ 632 h 709"/>
              <a:gd name="T54" fmla="*/ 544 w 873"/>
              <a:gd name="T55" fmla="*/ 336 h 709"/>
              <a:gd name="T56" fmla="*/ 621 w 873"/>
              <a:gd name="T57" fmla="*/ 353 h 709"/>
              <a:gd name="T58" fmla="*/ 617 w 873"/>
              <a:gd name="T59" fmla="*/ 407 h 709"/>
              <a:gd name="T60" fmla="*/ 595 w 873"/>
              <a:gd name="T61" fmla="*/ 439 h 709"/>
              <a:gd name="T62" fmla="*/ 544 w 873"/>
              <a:gd name="T63" fmla="*/ 368 h 709"/>
              <a:gd name="T64" fmla="*/ 334 w 873"/>
              <a:gd name="T65" fmla="*/ 103 h 709"/>
              <a:gd name="T66" fmla="*/ 325 w 873"/>
              <a:gd name="T67" fmla="*/ 174 h 709"/>
              <a:gd name="T68" fmla="*/ 259 w 873"/>
              <a:gd name="T69" fmla="*/ 212 h 709"/>
              <a:gd name="T70" fmla="*/ 184 w 873"/>
              <a:gd name="T71" fmla="*/ 163 h 709"/>
              <a:gd name="T72" fmla="*/ 165 w 873"/>
              <a:gd name="T73" fmla="*/ 161 h 709"/>
              <a:gd name="T74" fmla="*/ 141 w 873"/>
              <a:gd name="T75" fmla="*/ 231 h 709"/>
              <a:gd name="T76" fmla="*/ 107 w 873"/>
              <a:gd name="T77" fmla="*/ 210 h 709"/>
              <a:gd name="T78" fmla="*/ 139 w 873"/>
              <a:gd name="T79" fmla="*/ 112 h 709"/>
              <a:gd name="T80" fmla="*/ 229 w 873"/>
              <a:gd name="T81" fmla="*/ 69 h 709"/>
              <a:gd name="T82" fmla="*/ 396 w 873"/>
              <a:gd name="T83" fmla="*/ 97 h 709"/>
              <a:gd name="T84" fmla="*/ 334 w 873"/>
              <a:gd name="T85" fmla="*/ 103 h 709"/>
              <a:gd name="T86" fmla="*/ 270 w 873"/>
              <a:gd name="T87" fmla="*/ 234 h 709"/>
              <a:gd name="T88" fmla="*/ 370 w 873"/>
              <a:gd name="T89" fmla="*/ 216 h 709"/>
              <a:gd name="T90" fmla="*/ 407 w 873"/>
              <a:gd name="T91" fmla="*/ 133 h 709"/>
              <a:gd name="T92" fmla="*/ 347 w 873"/>
              <a:gd name="T93" fmla="*/ 195 h 709"/>
              <a:gd name="T94" fmla="*/ 210 w 873"/>
              <a:gd name="T95" fmla="*/ 221 h 709"/>
              <a:gd name="T96" fmla="*/ 407 w 873"/>
              <a:gd name="T97" fmla="*/ 422 h 709"/>
              <a:gd name="T98" fmla="*/ 432 w 873"/>
              <a:gd name="T99" fmla="*/ 416 h 709"/>
              <a:gd name="T100" fmla="*/ 349 w 873"/>
              <a:gd name="T101" fmla="*/ 251 h 709"/>
              <a:gd name="T102" fmla="*/ 26 w 873"/>
              <a:gd name="T103" fmla="*/ 30 h 709"/>
              <a:gd name="T104" fmla="*/ 0 w 873"/>
              <a:gd name="T105" fmla="*/ 398 h 709"/>
              <a:gd name="T106" fmla="*/ 26 w 873"/>
              <a:gd name="T107" fmla="*/ 467 h 709"/>
              <a:gd name="T108" fmla="*/ 473 w 873"/>
              <a:gd name="T109" fmla="*/ 448 h 709"/>
              <a:gd name="T110" fmla="*/ 60 w 873"/>
              <a:gd name="T111" fmla="*/ 435 h 709"/>
              <a:gd name="T112" fmla="*/ 47 w 873"/>
              <a:gd name="T113" fmla="*/ 99 h 709"/>
              <a:gd name="T114" fmla="*/ 60 w 873"/>
              <a:gd name="T115" fmla="*/ 62 h 709"/>
              <a:gd name="T116" fmla="*/ 674 w 873"/>
              <a:gd name="T117" fmla="*/ 47 h 709"/>
              <a:gd name="T118" fmla="*/ 709 w 873"/>
              <a:gd name="T119" fmla="*/ 69 h 709"/>
              <a:gd name="T120" fmla="*/ 743 w 873"/>
              <a:gd name="T121" fmla="*/ 208 h 709"/>
              <a:gd name="T122" fmla="*/ 758 w 873"/>
              <a:gd name="T123" fmla="*/ 60 h 709"/>
              <a:gd name="T124" fmla="*/ 691 w 873"/>
              <a:gd name="T125" fmla="*/ 2 h 7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3"/>
              <a:gd name="T190" fmla="*/ 0 h 709"/>
              <a:gd name="T191" fmla="*/ 873 w 873"/>
              <a:gd name="T192" fmla="*/ 709 h 7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3" h="709">
                <a:moveTo>
                  <a:pt x="257" y="514"/>
                </a:moveTo>
                <a:lnTo>
                  <a:pt x="473" y="514"/>
                </a:lnTo>
                <a:lnTo>
                  <a:pt x="473" y="578"/>
                </a:lnTo>
                <a:lnTo>
                  <a:pt x="210" y="578"/>
                </a:lnTo>
                <a:lnTo>
                  <a:pt x="210" y="561"/>
                </a:lnTo>
                <a:lnTo>
                  <a:pt x="210" y="561"/>
                </a:lnTo>
                <a:lnTo>
                  <a:pt x="210" y="550"/>
                </a:lnTo>
                <a:lnTo>
                  <a:pt x="214" y="542"/>
                </a:lnTo>
                <a:lnTo>
                  <a:pt x="218" y="533"/>
                </a:lnTo>
                <a:lnTo>
                  <a:pt x="223" y="527"/>
                </a:lnTo>
                <a:lnTo>
                  <a:pt x="231" y="520"/>
                </a:lnTo>
                <a:lnTo>
                  <a:pt x="238" y="516"/>
                </a:lnTo>
                <a:lnTo>
                  <a:pt x="248" y="514"/>
                </a:lnTo>
                <a:lnTo>
                  <a:pt x="257" y="514"/>
                </a:lnTo>
                <a:lnTo>
                  <a:pt x="257" y="514"/>
                </a:lnTo>
                <a:close/>
                <a:moveTo>
                  <a:pt x="642" y="328"/>
                </a:moveTo>
                <a:lnTo>
                  <a:pt x="642" y="328"/>
                </a:lnTo>
                <a:lnTo>
                  <a:pt x="687" y="330"/>
                </a:lnTo>
                <a:lnTo>
                  <a:pt x="730" y="336"/>
                </a:lnTo>
                <a:lnTo>
                  <a:pt x="730" y="336"/>
                </a:lnTo>
                <a:lnTo>
                  <a:pt x="730" y="349"/>
                </a:lnTo>
                <a:lnTo>
                  <a:pt x="730" y="349"/>
                </a:lnTo>
                <a:lnTo>
                  <a:pt x="728" y="368"/>
                </a:lnTo>
                <a:lnTo>
                  <a:pt x="724" y="388"/>
                </a:lnTo>
                <a:lnTo>
                  <a:pt x="715" y="405"/>
                </a:lnTo>
                <a:lnTo>
                  <a:pt x="704" y="420"/>
                </a:lnTo>
                <a:lnTo>
                  <a:pt x="704" y="420"/>
                </a:lnTo>
                <a:lnTo>
                  <a:pt x="691" y="433"/>
                </a:lnTo>
                <a:lnTo>
                  <a:pt x="676" y="441"/>
                </a:lnTo>
                <a:lnTo>
                  <a:pt x="659" y="448"/>
                </a:lnTo>
                <a:lnTo>
                  <a:pt x="642" y="450"/>
                </a:lnTo>
                <a:lnTo>
                  <a:pt x="642" y="422"/>
                </a:lnTo>
                <a:lnTo>
                  <a:pt x="642" y="422"/>
                </a:lnTo>
                <a:lnTo>
                  <a:pt x="649" y="416"/>
                </a:lnTo>
                <a:lnTo>
                  <a:pt x="653" y="407"/>
                </a:lnTo>
                <a:lnTo>
                  <a:pt x="657" y="396"/>
                </a:lnTo>
                <a:lnTo>
                  <a:pt x="657" y="386"/>
                </a:lnTo>
                <a:lnTo>
                  <a:pt x="657" y="386"/>
                </a:lnTo>
                <a:lnTo>
                  <a:pt x="657" y="373"/>
                </a:lnTo>
                <a:lnTo>
                  <a:pt x="653" y="362"/>
                </a:lnTo>
                <a:lnTo>
                  <a:pt x="649" y="353"/>
                </a:lnTo>
                <a:lnTo>
                  <a:pt x="642" y="349"/>
                </a:lnTo>
                <a:lnTo>
                  <a:pt x="642" y="328"/>
                </a:lnTo>
                <a:lnTo>
                  <a:pt x="642" y="328"/>
                </a:lnTo>
                <a:close/>
                <a:moveTo>
                  <a:pt x="621" y="276"/>
                </a:moveTo>
                <a:lnTo>
                  <a:pt x="621" y="276"/>
                </a:lnTo>
                <a:lnTo>
                  <a:pt x="623" y="257"/>
                </a:lnTo>
                <a:lnTo>
                  <a:pt x="629" y="242"/>
                </a:lnTo>
                <a:lnTo>
                  <a:pt x="629" y="242"/>
                </a:lnTo>
                <a:lnTo>
                  <a:pt x="636" y="234"/>
                </a:lnTo>
                <a:lnTo>
                  <a:pt x="642" y="229"/>
                </a:lnTo>
                <a:lnTo>
                  <a:pt x="651" y="225"/>
                </a:lnTo>
                <a:lnTo>
                  <a:pt x="659" y="225"/>
                </a:lnTo>
                <a:lnTo>
                  <a:pt x="659" y="225"/>
                </a:lnTo>
                <a:lnTo>
                  <a:pt x="676" y="225"/>
                </a:lnTo>
                <a:lnTo>
                  <a:pt x="691" y="229"/>
                </a:lnTo>
                <a:lnTo>
                  <a:pt x="691" y="229"/>
                </a:lnTo>
                <a:lnTo>
                  <a:pt x="728" y="242"/>
                </a:lnTo>
                <a:lnTo>
                  <a:pt x="728" y="242"/>
                </a:lnTo>
                <a:lnTo>
                  <a:pt x="749" y="251"/>
                </a:lnTo>
                <a:lnTo>
                  <a:pt x="771" y="259"/>
                </a:lnTo>
                <a:lnTo>
                  <a:pt x="771" y="259"/>
                </a:lnTo>
                <a:lnTo>
                  <a:pt x="784" y="261"/>
                </a:lnTo>
                <a:lnTo>
                  <a:pt x="794" y="264"/>
                </a:lnTo>
                <a:lnTo>
                  <a:pt x="807" y="264"/>
                </a:lnTo>
                <a:lnTo>
                  <a:pt x="818" y="261"/>
                </a:lnTo>
                <a:lnTo>
                  <a:pt x="818" y="261"/>
                </a:lnTo>
                <a:lnTo>
                  <a:pt x="818" y="261"/>
                </a:lnTo>
                <a:lnTo>
                  <a:pt x="826" y="255"/>
                </a:lnTo>
                <a:lnTo>
                  <a:pt x="835" y="249"/>
                </a:lnTo>
                <a:lnTo>
                  <a:pt x="841" y="236"/>
                </a:lnTo>
                <a:lnTo>
                  <a:pt x="848" y="221"/>
                </a:lnTo>
                <a:lnTo>
                  <a:pt x="850" y="214"/>
                </a:lnTo>
                <a:lnTo>
                  <a:pt x="854" y="216"/>
                </a:lnTo>
                <a:lnTo>
                  <a:pt x="867" y="221"/>
                </a:lnTo>
                <a:lnTo>
                  <a:pt x="873" y="221"/>
                </a:lnTo>
                <a:lnTo>
                  <a:pt x="871" y="227"/>
                </a:lnTo>
                <a:lnTo>
                  <a:pt x="871" y="227"/>
                </a:lnTo>
                <a:lnTo>
                  <a:pt x="863" y="249"/>
                </a:lnTo>
                <a:lnTo>
                  <a:pt x="852" y="266"/>
                </a:lnTo>
                <a:lnTo>
                  <a:pt x="841" y="276"/>
                </a:lnTo>
                <a:lnTo>
                  <a:pt x="826" y="285"/>
                </a:lnTo>
                <a:lnTo>
                  <a:pt x="826" y="285"/>
                </a:lnTo>
                <a:lnTo>
                  <a:pt x="811" y="289"/>
                </a:lnTo>
                <a:lnTo>
                  <a:pt x="796" y="289"/>
                </a:lnTo>
                <a:lnTo>
                  <a:pt x="779" y="287"/>
                </a:lnTo>
                <a:lnTo>
                  <a:pt x="764" y="283"/>
                </a:lnTo>
                <a:lnTo>
                  <a:pt x="764" y="283"/>
                </a:lnTo>
                <a:lnTo>
                  <a:pt x="741" y="274"/>
                </a:lnTo>
                <a:lnTo>
                  <a:pt x="741" y="274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687" y="253"/>
                </a:lnTo>
                <a:lnTo>
                  <a:pt x="672" y="251"/>
                </a:lnTo>
                <a:lnTo>
                  <a:pt x="661" y="249"/>
                </a:lnTo>
                <a:lnTo>
                  <a:pt x="661" y="249"/>
                </a:lnTo>
                <a:lnTo>
                  <a:pt x="655" y="251"/>
                </a:lnTo>
                <a:lnTo>
                  <a:pt x="651" y="257"/>
                </a:lnTo>
                <a:lnTo>
                  <a:pt x="651" y="257"/>
                </a:lnTo>
                <a:lnTo>
                  <a:pt x="649" y="266"/>
                </a:lnTo>
                <a:lnTo>
                  <a:pt x="647" y="276"/>
                </a:lnTo>
                <a:lnTo>
                  <a:pt x="653" y="276"/>
                </a:lnTo>
                <a:lnTo>
                  <a:pt x="661" y="317"/>
                </a:lnTo>
                <a:lnTo>
                  <a:pt x="606" y="317"/>
                </a:lnTo>
                <a:lnTo>
                  <a:pt x="614" y="276"/>
                </a:lnTo>
                <a:lnTo>
                  <a:pt x="621" y="276"/>
                </a:lnTo>
                <a:lnTo>
                  <a:pt x="621" y="276"/>
                </a:lnTo>
                <a:close/>
                <a:moveTo>
                  <a:pt x="760" y="341"/>
                </a:moveTo>
                <a:lnTo>
                  <a:pt x="760" y="341"/>
                </a:lnTo>
                <a:lnTo>
                  <a:pt x="749" y="338"/>
                </a:lnTo>
                <a:lnTo>
                  <a:pt x="749" y="338"/>
                </a:lnTo>
                <a:lnTo>
                  <a:pt x="749" y="349"/>
                </a:lnTo>
                <a:lnTo>
                  <a:pt x="749" y="349"/>
                </a:lnTo>
                <a:lnTo>
                  <a:pt x="747" y="375"/>
                </a:lnTo>
                <a:lnTo>
                  <a:pt x="741" y="396"/>
                </a:lnTo>
                <a:lnTo>
                  <a:pt x="730" y="418"/>
                </a:lnTo>
                <a:lnTo>
                  <a:pt x="717" y="437"/>
                </a:lnTo>
                <a:lnTo>
                  <a:pt x="717" y="437"/>
                </a:lnTo>
                <a:lnTo>
                  <a:pt x="700" y="452"/>
                </a:lnTo>
                <a:lnTo>
                  <a:pt x="681" y="463"/>
                </a:lnTo>
                <a:lnTo>
                  <a:pt x="659" y="471"/>
                </a:lnTo>
                <a:lnTo>
                  <a:pt x="647" y="473"/>
                </a:lnTo>
                <a:lnTo>
                  <a:pt x="636" y="473"/>
                </a:lnTo>
                <a:lnTo>
                  <a:pt x="636" y="473"/>
                </a:lnTo>
                <a:lnTo>
                  <a:pt x="625" y="473"/>
                </a:lnTo>
                <a:lnTo>
                  <a:pt x="612" y="471"/>
                </a:lnTo>
                <a:lnTo>
                  <a:pt x="591" y="463"/>
                </a:lnTo>
                <a:lnTo>
                  <a:pt x="572" y="452"/>
                </a:lnTo>
                <a:lnTo>
                  <a:pt x="554" y="437"/>
                </a:lnTo>
                <a:lnTo>
                  <a:pt x="554" y="437"/>
                </a:lnTo>
                <a:lnTo>
                  <a:pt x="542" y="418"/>
                </a:lnTo>
                <a:lnTo>
                  <a:pt x="531" y="396"/>
                </a:lnTo>
                <a:lnTo>
                  <a:pt x="524" y="375"/>
                </a:lnTo>
                <a:lnTo>
                  <a:pt x="522" y="349"/>
                </a:lnTo>
                <a:lnTo>
                  <a:pt x="522" y="349"/>
                </a:lnTo>
                <a:lnTo>
                  <a:pt x="522" y="338"/>
                </a:lnTo>
                <a:lnTo>
                  <a:pt x="522" y="338"/>
                </a:lnTo>
                <a:lnTo>
                  <a:pt x="512" y="341"/>
                </a:lnTo>
                <a:lnTo>
                  <a:pt x="512" y="585"/>
                </a:lnTo>
                <a:lnTo>
                  <a:pt x="512" y="585"/>
                </a:lnTo>
                <a:lnTo>
                  <a:pt x="512" y="597"/>
                </a:lnTo>
                <a:lnTo>
                  <a:pt x="514" y="610"/>
                </a:lnTo>
                <a:lnTo>
                  <a:pt x="520" y="632"/>
                </a:lnTo>
                <a:lnTo>
                  <a:pt x="533" y="653"/>
                </a:lnTo>
                <a:lnTo>
                  <a:pt x="548" y="672"/>
                </a:lnTo>
                <a:lnTo>
                  <a:pt x="567" y="687"/>
                </a:lnTo>
                <a:lnTo>
                  <a:pt x="587" y="700"/>
                </a:lnTo>
                <a:lnTo>
                  <a:pt x="610" y="707"/>
                </a:lnTo>
                <a:lnTo>
                  <a:pt x="623" y="709"/>
                </a:lnTo>
                <a:lnTo>
                  <a:pt x="636" y="709"/>
                </a:lnTo>
                <a:lnTo>
                  <a:pt x="636" y="709"/>
                </a:lnTo>
                <a:lnTo>
                  <a:pt x="636" y="709"/>
                </a:lnTo>
                <a:lnTo>
                  <a:pt x="649" y="709"/>
                </a:lnTo>
                <a:lnTo>
                  <a:pt x="661" y="707"/>
                </a:lnTo>
                <a:lnTo>
                  <a:pt x="685" y="700"/>
                </a:lnTo>
                <a:lnTo>
                  <a:pt x="706" y="687"/>
                </a:lnTo>
                <a:lnTo>
                  <a:pt x="724" y="672"/>
                </a:lnTo>
                <a:lnTo>
                  <a:pt x="739" y="653"/>
                </a:lnTo>
                <a:lnTo>
                  <a:pt x="751" y="632"/>
                </a:lnTo>
                <a:lnTo>
                  <a:pt x="758" y="610"/>
                </a:lnTo>
                <a:lnTo>
                  <a:pt x="760" y="597"/>
                </a:lnTo>
                <a:lnTo>
                  <a:pt x="760" y="585"/>
                </a:lnTo>
                <a:lnTo>
                  <a:pt x="760" y="341"/>
                </a:lnTo>
                <a:lnTo>
                  <a:pt x="760" y="341"/>
                </a:lnTo>
                <a:close/>
                <a:moveTo>
                  <a:pt x="544" y="336"/>
                </a:moveTo>
                <a:lnTo>
                  <a:pt x="544" y="336"/>
                </a:lnTo>
                <a:lnTo>
                  <a:pt x="584" y="330"/>
                </a:lnTo>
                <a:lnTo>
                  <a:pt x="627" y="328"/>
                </a:lnTo>
                <a:lnTo>
                  <a:pt x="627" y="349"/>
                </a:lnTo>
                <a:lnTo>
                  <a:pt x="627" y="349"/>
                </a:lnTo>
                <a:lnTo>
                  <a:pt x="621" y="353"/>
                </a:lnTo>
                <a:lnTo>
                  <a:pt x="617" y="362"/>
                </a:lnTo>
                <a:lnTo>
                  <a:pt x="612" y="373"/>
                </a:lnTo>
                <a:lnTo>
                  <a:pt x="612" y="386"/>
                </a:lnTo>
                <a:lnTo>
                  <a:pt x="612" y="386"/>
                </a:lnTo>
                <a:lnTo>
                  <a:pt x="612" y="398"/>
                </a:lnTo>
                <a:lnTo>
                  <a:pt x="617" y="407"/>
                </a:lnTo>
                <a:lnTo>
                  <a:pt x="621" y="416"/>
                </a:lnTo>
                <a:lnTo>
                  <a:pt x="627" y="422"/>
                </a:lnTo>
                <a:lnTo>
                  <a:pt x="627" y="450"/>
                </a:lnTo>
                <a:lnTo>
                  <a:pt x="627" y="450"/>
                </a:lnTo>
                <a:lnTo>
                  <a:pt x="610" y="445"/>
                </a:lnTo>
                <a:lnTo>
                  <a:pt x="595" y="439"/>
                </a:lnTo>
                <a:lnTo>
                  <a:pt x="582" y="431"/>
                </a:lnTo>
                <a:lnTo>
                  <a:pt x="569" y="420"/>
                </a:lnTo>
                <a:lnTo>
                  <a:pt x="569" y="420"/>
                </a:lnTo>
                <a:lnTo>
                  <a:pt x="559" y="405"/>
                </a:lnTo>
                <a:lnTo>
                  <a:pt x="550" y="388"/>
                </a:lnTo>
                <a:lnTo>
                  <a:pt x="544" y="368"/>
                </a:lnTo>
                <a:lnTo>
                  <a:pt x="542" y="349"/>
                </a:lnTo>
                <a:lnTo>
                  <a:pt x="542" y="349"/>
                </a:lnTo>
                <a:lnTo>
                  <a:pt x="544" y="336"/>
                </a:lnTo>
                <a:lnTo>
                  <a:pt x="544" y="336"/>
                </a:lnTo>
                <a:close/>
                <a:moveTo>
                  <a:pt x="334" y="103"/>
                </a:moveTo>
                <a:lnTo>
                  <a:pt x="334" y="103"/>
                </a:lnTo>
                <a:lnTo>
                  <a:pt x="338" y="114"/>
                </a:lnTo>
                <a:lnTo>
                  <a:pt x="338" y="114"/>
                </a:lnTo>
                <a:lnTo>
                  <a:pt x="338" y="129"/>
                </a:lnTo>
                <a:lnTo>
                  <a:pt x="338" y="146"/>
                </a:lnTo>
                <a:lnTo>
                  <a:pt x="334" y="161"/>
                </a:lnTo>
                <a:lnTo>
                  <a:pt x="325" y="174"/>
                </a:lnTo>
                <a:lnTo>
                  <a:pt x="317" y="187"/>
                </a:lnTo>
                <a:lnTo>
                  <a:pt x="304" y="197"/>
                </a:lnTo>
                <a:lnTo>
                  <a:pt x="291" y="204"/>
                </a:lnTo>
                <a:lnTo>
                  <a:pt x="276" y="210"/>
                </a:lnTo>
                <a:lnTo>
                  <a:pt x="276" y="210"/>
                </a:lnTo>
                <a:lnTo>
                  <a:pt x="259" y="212"/>
                </a:lnTo>
                <a:lnTo>
                  <a:pt x="242" y="210"/>
                </a:lnTo>
                <a:lnTo>
                  <a:pt x="227" y="206"/>
                </a:lnTo>
                <a:lnTo>
                  <a:pt x="214" y="199"/>
                </a:lnTo>
                <a:lnTo>
                  <a:pt x="201" y="189"/>
                </a:lnTo>
                <a:lnTo>
                  <a:pt x="191" y="178"/>
                </a:lnTo>
                <a:lnTo>
                  <a:pt x="184" y="163"/>
                </a:lnTo>
                <a:lnTo>
                  <a:pt x="178" y="148"/>
                </a:lnTo>
                <a:lnTo>
                  <a:pt x="178" y="148"/>
                </a:lnTo>
                <a:lnTo>
                  <a:pt x="178" y="142"/>
                </a:lnTo>
                <a:lnTo>
                  <a:pt x="178" y="142"/>
                </a:lnTo>
                <a:lnTo>
                  <a:pt x="169" y="152"/>
                </a:lnTo>
                <a:lnTo>
                  <a:pt x="165" y="161"/>
                </a:lnTo>
                <a:lnTo>
                  <a:pt x="158" y="178"/>
                </a:lnTo>
                <a:lnTo>
                  <a:pt x="154" y="195"/>
                </a:lnTo>
                <a:lnTo>
                  <a:pt x="152" y="210"/>
                </a:lnTo>
                <a:lnTo>
                  <a:pt x="150" y="223"/>
                </a:lnTo>
                <a:lnTo>
                  <a:pt x="146" y="227"/>
                </a:lnTo>
                <a:lnTo>
                  <a:pt x="141" y="231"/>
                </a:lnTo>
                <a:lnTo>
                  <a:pt x="137" y="234"/>
                </a:lnTo>
                <a:lnTo>
                  <a:pt x="128" y="236"/>
                </a:lnTo>
                <a:lnTo>
                  <a:pt x="120" y="236"/>
                </a:lnTo>
                <a:lnTo>
                  <a:pt x="107" y="234"/>
                </a:lnTo>
                <a:lnTo>
                  <a:pt x="107" y="234"/>
                </a:lnTo>
                <a:lnTo>
                  <a:pt x="107" y="210"/>
                </a:lnTo>
                <a:lnTo>
                  <a:pt x="109" y="189"/>
                </a:lnTo>
                <a:lnTo>
                  <a:pt x="111" y="169"/>
                </a:lnTo>
                <a:lnTo>
                  <a:pt x="116" y="152"/>
                </a:lnTo>
                <a:lnTo>
                  <a:pt x="122" y="135"/>
                </a:lnTo>
                <a:lnTo>
                  <a:pt x="131" y="122"/>
                </a:lnTo>
                <a:lnTo>
                  <a:pt x="139" y="112"/>
                </a:lnTo>
                <a:lnTo>
                  <a:pt x="150" y="101"/>
                </a:lnTo>
                <a:lnTo>
                  <a:pt x="161" y="92"/>
                </a:lnTo>
                <a:lnTo>
                  <a:pt x="173" y="84"/>
                </a:lnTo>
                <a:lnTo>
                  <a:pt x="186" y="80"/>
                </a:lnTo>
                <a:lnTo>
                  <a:pt x="201" y="75"/>
                </a:lnTo>
                <a:lnTo>
                  <a:pt x="229" y="69"/>
                </a:lnTo>
                <a:lnTo>
                  <a:pt x="259" y="67"/>
                </a:lnTo>
                <a:lnTo>
                  <a:pt x="291" y="69"/>
                </a:lnTo>
                <a:lnTo>
                  <a:pt x="321" y="75"/>
                </a:lnTo>
                <a:lnTo>
                  <a:pt x="349" y="82"/>
                </a:lnTo>
                <a:lnTo>
                  <a:pt x="375" y="88"/>
                </a:lnTo>
                <a:lnTo>
                  <a:pt x="396" y="97"/>
                </a:lnTo>
                <a:lnTo>
                  <a:pt x="413" y="105"/>
                </a:lnTo>
                <a:lnTo>
                  <a:pt x="426" y="114"/>
                </a:lnTo>
                <a:lnTo>
                  <a:pt x="430" y="120"/>
                </a:lnTo>
                <a:lnTo>
                  <a:pt x="430" y="120"/>
                </a:lnTo>
                <a:lnTo>
                  <a:pt x="387" y="109"/>
                </a:lnTo>
                <a:lnTo>
                  <a:pt x="334" y="103"/>
                </a:lnTo>
                <a:lnTo>
                  <a:pt x="334" y="103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23" y="225"/>
                </a:lnTo>
                <a:lnTo>
                  <a:pt x="238" y="229"/>
                </a:lnTo>
                <a:lnTo>
                  <a:pt x="270" y="234"/>
                </a:lnTo>
                <a:lnTo>
                  <a:pt x="287" y="234"/>
                </a:lnTo>
                <a:lnTo>
                  <a:pt x="304" y="234"/>
                </a:lnTo>
                <a:lnTo>
                  <a:pt x="323" y="231"/>
                </a:lnTo>
                <a:lnTo>
                  <a:pt x="340" y="227"/>
                </a:lnTo>
                <a:lnTo>
                  <a:pt x="355" y="223"/>
                </a:lnTo>
                <a:lnTo>
                  <a:pt x="370" y="216"/>
                </a:lnTo>
                <a:lnTo>
                  <a:pt x="383" y="208"/>
                </a:lnTo>
                <a:lnTo>
                  <a:pt x="394" y="197"/>
                </a:lnTo>
                <a:lnTo>
                  <a:pt x="402" y="184"/>
                </a:lnTo>
                <a:lnTo>
                  <a:pt x="407" y="169"/>
                </a:lnTo>
                <a:lnTo>
                  <a:pt x="409" y="152"/>
                </a:lnTo>
                <a:lnTo>
                  <a:pt x="407" y="133"/>
                </a:lnTo>
                <a:lnTo>
                  <a:pt x="407" y="133"/>
                </a:lnTo>
                <a:lnTo>
                  <a:pt x="398" y="148"/>
                </a:lnTo>
                <a:lnTo>
                  <a:pt x="390" y="159"/>
                </a:lnTo>
                <a:lnTo>
                  <a:pt x="379" y="169"/>
                </a:lnTo>
                <a:lnTo>
                  <a:pt x="368" y="180"/>
                </a:lnTo>
                <a:lnTo>
                  <a:pt x="347" y="195"/>
                </a:lnTo>
                <a:lnTo>
                  <a:pt x="321" y="206"/>
                </a:lnTo>
                <a:lnTo>
                  <a:pt x="295" y="214"/>
                </a:lnTo>
                <a:lnTo>
                  <a:pt x="268" y="219"/>
                </a:lnTo>
                <a:lnTo>
                  <a:pt x="240" y="221"/>
                </a:lnTo>
                <a:lnTo>
                  <a:pt x="210" y="221"/>
                </a:lnTo>
                <a:lnTo>
                  <a:pt x="210" y="221"/>
                </a:lnTo>
                <a:close/>
                <a:moveTo>
                  <a:pt x="349" y="251"/>
                </a:moveTo>
                <a:lnTo>
                  <a:pt x="349" y="386"/>
                </a:lnTo>
                <a:lnTo>
                  <a:pt x="377" y="360"/>
                </a:lnTo>
                <a:lnTo>
                  <a:pt x="402" y="416"/>
                </a:lnTo>
                <a:lnTo>
                  <a:pt x="402" y="416"/>
                </a:lnTo>
                <a:lnTo>
                  <a:pt x="407" y="422"/>
                </a:lnTo>
                <a:lnTo>
                  <a:pt x="411" y="424"/>
                </a:lnTo>
                <a:lnTo>
                  <a:pt x="417" y="426"/>
                </a:lnTo>
                <a:lnTo>
                  <a:pt x="424" y="424"/>
                </a:lnTo>
                <a:lnTo>
                  <a:pt x="424" y="424"/>
                </a:lnTo>
                <a:lnTo>
                  <a:pt x="430" y="420"/>
                </a:lnTo>
                <a:lnTo>
                  <a:pt x="432" y="416"/>
                </a:lnTo>
                <a:lnTo>
                  <a:pt x="435" y="409"/>
                </a:lnTo>
                <a:lnTo>
                  <a:pt x="432" y="403"/>
                </a:lnTo>
                <a:lnTo>
                  <a:pt x="405" y="345"/>
                </a:lnTo>
                <a:lnTo>
                  <a:pt x="441" y="336"/>
                </a:lnTo>
                <a:lnTo>
                  <a:pt x="349" y="251"/>
                </a:lnTo>
                <a:lnTo>
                  <a:pt x="349" y="251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71" y="2"/>
                </a:lnTo>
                <a:lnTo>
                  <a:pt x="54" y="9"/>
                </a:lnTo>
                <a:lnTo>
                  <a:pt x="39" y="17"/>
                </a:lnTo>
                <a:lnTo>
                  <a:pt x="26" y="30"/>
                </a:lnTo>
                <a:lnTo>
                  <a:pt x="26" y="30"/>
                </a:lnTo>
                <a:lnTo>
                  <a:pt x="15" y="43"/>
                </a:lnTo>
                <a:lnTo>
                  <a:pt x="6" y="60"/>
                </a:lnTo>
                <a:lnTo>
                  <a:pt x="2" y="80"/>
                </a:lnTo>
                <a:lnTo>
                  <a:pt x="0" y="99"/>
                </a:lnTo>
                <a:lnTo>
                  <a:pt x="0" y="398"/>
                </a:lnTo>
                <a:lnTo>
                  <a:pt x="0" y="398"/>
                </a:lnTo>
                <a:lnTo>
                  <a:pt x="2" y="418"/>
                </a:lnTo>
                <a:lnTo>
                  <a:pt x="6" y="437"/>
                </a:lnTo>
                <a:lnTo>
                  <a:pt x="15" y="452"/>
                </a:lnTo>
                <a:lnTo>
                  <a:pt x="26" y="467"/>
                </a:lnTo>
                <a:lnTo>
                  <a:pt x="26" y="467"/>
                </a:lnTo>
                <a:lnTo>
                  <a:pt x="39" y="480"/>
                </a:lnTo>
                <a:lnTo>
                  <a:pt x="54" y="488"/>
                </a:lnTo>
                <a:lnTo>
                  <a:pt x="71" y="495"/>
                </a:lnTo>
                <a:lnTo>
                  <a:pt x="90" y="497"/>
                </a:lnTo>
                <a:lnTo>
                  <a:pt x="473" y="497"/>
                </a:lnTo>
                <a:lnTo>
                  <a:pt x="473" y="448"/>
                </a:lnTo>
                <a:lnTo>
                  <a:pt x="90" y="448"/>
                </a:lnTo>
                <a:lnTo>
                  <a:pt x="90" y="448"/>
                </a:lnTo>
                <a:lnTo>
                  <a:pt x="81" y="448"/>
                </a:lnTo>
                <a:lnTo>
                  <a:pt x="75" y="445"/>
                </a:lnTo>
                <a:lnTo>
                  <a:pt x="66" y="441"/>
                </a:lnTo>
                <a:lnTo>
                  <a:pt x="60" y="435"/>
                </a:lnTo>
                <a:lnTo>
                  <a:pt x="60" y="435"/>
                </a:lnTo>
                <a:lnTo>
                  <a:pt x="56" y="428"/>
                </a:lnTo>
                <a:lnTo>
                  <a:pt x="51" y="418"/>
                </a:lnTo>
                <a:lnTo>
                  <a:pt x="49" y="409"/>
                </a:lnTo>
                <a:lnTo>
                  <a:pt x="47" y="398"/>
                </a:lnTo>
                <a:lnTo>
                  <a:pt x="47" y="99"/>
                </a:lnTo>
                <a:lnTo>
                  <a:pt x="47" y="99"/>
                </a:lnTo>
                <a:lnTo>
                  <a:pt x="49" y="88"/>
                </a:lnTo>
                <a:lnTo>
                  <a:pt x="51" y="77"/>
                </a:lnTo>
                <a:lnTo>
                  <a:pt x="56" y="69"/>
                </a:lnTo>
                <a:lnTo>
                  <a:pt x="60" y="62"/>
                </a:lnTo>
                <a:lnTo>
                  <a:pt x="60" y="62"/>
                </a:lnTo>
                <a:lnTo>
                  <a:pt x="66" y="56"/>
                </a:lnTo>
                <a:lnTo>
                  <a:pt x="75" y="52"/>
                </a:lnTo>
                <a:lnTo>
                  <a:pt x="81" y="50"/>
                </a:lnTo>
                <a:lnTo>
                  <a:pt x="90" y="47"/>
                </a:lnTo>
                <a:lnTo>
                  <a:pt x="674" y="47"/>
                </a:lnTo>
                <a:lnTo>
                  <a:pt x="674" y="47"/>
                </a:lnTo>
                <a:lnTo>
                  <a:pt x="681" y="50"/>
                </a:lnTo>
                <a:lnTo>
                  <a:pt x="689" y="52"/>
                </a:lnTo>
                <a:lnTo>
                  <a:pt x="696" y="56"/>
                </a:lnTo>
                <a:lnTo>
                  <a:pt x="702" y="62"/>
                </a:lnTo>
                <a:lnTo>
                  <a:pt x="702" y="62"/>
                </a:lnTo>
                <a:lnTo>
                  <a:pt x="709" y="69"/>
                </a:lnTo>
                <a:lnTo>
                  <a:pt x="713" y="77"/>
                </a:lnTo>
                <a:lnTo>
                  <a:pt x="715" y="88"/>
                </a:lnTo>
                <a:lnTo>
                  <a:pt x="715" y="99"/>
                </a:lnTo>
                <a:lnTo>
                  <a:pt x="715" y="197"/>
                </a:lnTo>
                <a:lnTo>
                  <a:pt x="715" y="197"/>
                </a:lnTo>
                <a:lnTo>
                  <a:pt x="743" y="208"/>
                </a:lnTo>
                <a:lnTo>
                  <a:pt x="743" y="208"/>
                </a:lnTo>
                <a:lnTo>
                  <a:pt x="764" y="216"/>
                </a:lnTo>
                <a:lnTo>
                  <a:pt x="764" y="99"/>
                </a:lnTo>
                <a:lnTo>
                  <a:pt x="764" y="99"/>
                </a:lnTo>
                <a:lnTo>
                  <a:pt x="762" y="80"/>
                </a:lnTo>
                <a:lnTo>
                  <a:pt x="758" y="60"/>
                </a:lnTo>
                <a:lnTo>
                  <a:pt x="749" y="43"/>
                </a:lnTo>
                <a:lnTo>
                  <a:pt x="739" y="30"/>
                </a:lnTo>
                <a:lnTo>
                  <a:pt x="739" y="30"/>
                </a:lnTo>
                <a:lnTo>
                  <a:pt x="726" y="17"/>
                </a:lnTo>
                <a:lnTo>
                  <a:pt x="709" y="9"/>
                </a:lnTo>
                <a:lnTo>
                  <a:pt x="691" y="2"/>
                </a:lnTo>
                <a:lnTo>
                  <a:pt x="674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5" name="Freeform 9"/>
          <p:cNvSpPr>
            <a:spLocks noEditPoints="1" noChangeArrowheads="1"/>
          </p:cNvSpPr>
          <p:nvPr/>
        </p:nvSpPr>
        <p:spPr bwMode="auto">
          <a:xfrm>
            <a:off x="6643688" y="4887913"/>
            <a:ext cx="371475" cy="227012"/>
          </a:xfrm>
          <a:custGeom>
            <a:avLst/>
            <a:gdLst>
              <a:gd name="T0" fmla="*/ 120 w 798"/>
              <a:gd name="T1" fmla="*/ 62 h 582"/>
              <a:gd name="T2" fmla="*/ 603 w 798"/>
              <a:gd name="T3" fmla="*/ 214 h 582"/>
              <a:gd name="T4" fmla="*/ 573 w 798"/>
              <a:gd name="T5" fmla="*/ 109 h 582"/>
              <a:gd name="T6" fmla="*/ 561 w 798"/>
              <a:gd name="T7" fmla="*/ 126 h 582"/>
              <a:gd name="T8" fmla="*/ 546 w 798"/>
              <a:gd name="T9" fmla="*/ 208 h 582"/>
              <a:gd name="T10" fmla="*/ 573 w 798"/>
              <a:gd name="T11" fmla="*/ 208 h 582"/>
              <a:gd name="T12" fmla="*/ 603 w 798"/>
              <a:gd name="T13" fmla="*/ 203 h 582"/>
              <a:gd name="T14" fmla="*/ 556 w 798"/>
              <a:gd name="T15" fmla="*/ 214 h 582"/>
              <a:gd name="T16" fmla="*/ 580 w 798"/>
              <a:gd name="T17" fmla="*/ 214 h 582"/>
              <a:gd name="T18" fmla="*/ 458 w 798"/>
              <a:gd name="T19" fmla="*/ 355 h 582"/>
              <a:gd name="T20" fmla="*/ 471 w 798"/>
              <a:gd name="T21" fmla="*/ 238 h 582"/>
              <a:gd name="T22" fmla="*/ 522 w 798"/>
              <a:gd name="T23" fmla="*/ 208 h 582"/>
              <a:gd name="T24" fmla="*/ 494 w 798"/>
              <a:gd name="T25" fmla="*/ 128 h 582"/>
              <a:gd name="T26" fmla="*/ 464 w 798"/>
              <a:gd name="T27" fmla="*/ 124 h 582"/>
              <a:gd name="T28" fmla="*/ 443 w 798"/>
              <a:gd name="T29" fmla="*/ 195 h 582"/>
              <a:gd name="T30" fmla="*/ 227 w 798"/>
              <a:gd name="T31" fmla="*/ 107 h 582"/>
              <a:gd name="T32" fmla="*/ 220 w 798"/>
              <a:gd name="T33" fmla="*/ 109 h 582"/>
              <a:gd name="T34" fmla="*/ 216 w 798"/>
              <a:gd name="T35" fmla="*/ 111 h 582"/>
              <a:gd name="T36" fmla="*/ 214 w 798"/>
              <a:gd name="T37" fmla="*/ 113 h 582"/>
              <a:gd name="T38" fmla="*/ 212 w 798"/>
              <a:gd name="T39" fmla="*/ 116 h 582"/>
              <a:gd name="T40" fmla="*/ 207 w 798"/>
              <a:gd name="T41" fmla="*/ 118 h 582"/>
              <a:gd name="T42" fmla="*/ 205 w 798"/>
              <a:gd name="T43" fmla="*/ 120 h 582"/>
              <a:gd name="T44" fmla="*/ 203 w 798"/>
              <a:gd name="T45" fmla="*/ 122 h 582"/>
              <a:gd name="T46" fmla="*/ 201 w 798"/>
              <a:gd name="T47" fmla="*/ 124 h 582"/>
              <a:gd name="T48" fmla="*/ 175 w 798"/>
              <a:gd name="T49" fmla="*/ 171 h 582"/>
              <a:gd name="T50" fmla="*/ 173 w 798"/>
              <a:gd name="T51" fmla="*/ 250 h 582"/>
              <a:gd name="T52" fmla="*/ 357 w 798"/>
              <a:gd name="T53" fmla="*/ 208 h 582"/>
              <a:gd name="T54" fmla="*/ 323 w 798"/>
              <a:gd name="T55" fmla="*/ 124 h 582"/>
              <a:gd name="T56" fmla="*/ 259 w 798"/>
              <a:gd name="T57" fmla="*/ 101 h 582"/>
              <a:gd name="T58" fmla="*/ 197 w 798"/>
              <a:gd name="T59" fmla="*/ 169 h 582"/>
              <a:gd name="T60" fmla="*/ 205 w 798"/>
              <a:gd name="T61" fmla="*/ 220 h 582"/>
              <a:gd name="T62" fmla="*/ 259 w 798"/>
              <a:gd name="T63" fmla="*/ 250 h 582"/>
              <a:gd name="T64" fmla="*/ 319 w 798"/>
              <a:gd name="T65" fmla="*/ 210 h 582"/>
              <a:gd name="T66" fmla="*/ 276 w 798"/>
              <a:gd name="T67" fmla="*/ 158 h 582"/>
              <a:gd name="T68" fmla="*/ 195 w 798"/>
              <a:gd name="T69" fmla="*/ 175 h 582"/>
              <a:gd name="T70" fmla="*/ 276 w 798"/>
              <a:gd name="T71" fmla="*/ 199 h 582"/>
              <a:gd name="T72" fmla="*/ 284 w 798"/>
              <a:gd name="T73" fmla="*/ 208 h 582"/>
              <a:gd name="T74" fmla="*/ 293 w 798"/>
              <a:gd name="T75" fmla="*/ 195 h 582"/>
              <a:gd name="T76" fmla="*/ 231 w 798"/>
              <a:gd name="T77" fmla="*/ 190 h 582"/>
              <a:gd name="T78" fmla="*/ 225 w 798"/>
              <a:gd name="T79" fmla="*/ 201 h 582"/>
              <a:gd name="T80" fmla="*/ 237 w 798"/>
              <a:gd name="T81" fmla="*/ 205 h 582"/>
              <a:gd name="T82" fmla="*/ 235 w 798"/>
              <a:gd name="T83" fmla="*/ 190 h 582"/>
              <a:gd name="T84" fmla="*/ 355 w 798"/>
              <a:gd name="T85" fmla="*/ 330 h 582"/>
              <a:gd name="T86" fmla="*/ 289 w 798"/>
              <a:gd name="T87" fmla="*/ 261 h 582"/>
              <a:gd name="T88" fmla="*/ 186 w 798"/>
              <a:gd name="T89" fmla="*/ 287 h 582"/>
              <a:gd name="T90" fmla="*/ 362 w 798"/>
              <a:gd name="T91" fmla="*/ 366 h 582"/>
              <a:gd name="T92" fmla="*/ 353 w 798"/>
              <a:gd name="T93" fmla="*/ 488 h 582"/>
              <a:gd name="T94" fmla="*/ 90 w 798"/>
              <a:gd name="T95" fmla="*/ 11 h 582"/>
              <a:gd name="T96" fmla="*/ 64 w 798"/>
              <a:gd name="T97" fmla="*/ 389 h 582"/>
              <a:gd name="T98" fmla="*/ 81 w 798"/>
              <a:gd name="T99" fmla="*/ 432 h 582"/>
              <a:gd name="T100" fmla="*/ 0 w 798"/>
              <a:gd name="T101" fmla="*/ 582 h 582"/>
              <a:gd name="T102" fmla="*/ 702 w 798"/>
              <a:gd name="T103" fmla="*/ 441 h 582"/>
              <a:gd name="T104" fmla="*/ 730 w 798"/>
              <a:gd name="T105" fmla="*/ 389 h 582"/>
              <a:gd name="T106" fmla="*/ 713 w 798"/>
              <a:gd name="T107" fmla="*/ 17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98"/>
              <a:gd name="T163" fmla="*/ 0 h 582"/>
              <a:gd name="T164" fmla="*/ 798 w 798"/>
              <a:gd name="T165" fmla="*/ 582 h 58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98" h="582">
                <a:moveTo>
                  <a:pt x="120" y="62"/>
                </a:moveTo>
                <a:lnTo>
                  <a:pt x="674" y="62"/>
                </a:lnTo>
                <a:lnTo>
                  <a:pt x="674" y="398"/>
                </a:lnTo>
                <a:lnTo>
                  <a:pt x="120" y="398"/>
                </a:lnTo>
                <a:lnTo>
                  <a:pt x="120" y="62"/>
                </a:lnTo>
                <a:lnTo>
                  <a:pt x="120" y="62"/>
                </a:lnTo>
                <a:close/>
                <a:moveTo>
                  <a:pt x="603" y="214"/>
                </a:moveTo>
                <a:lnTo>
                  <a:pt x="584" y="214"/>
                </a:lnTo>
                <a:lnTo>
                  <a:pt x="584" y="355"/>
                </a:lnTo>
                <a:lnTo>
                  <a:pt x="603" y="355"/>
                </a:lnTo>
                <a:lnTo>
                  <a:pt x="603" y="214"/>
                </a:lnTo>
                <a:lnTo>
                  <a:pt x="603" y="214"/>
                </a:lnTo>
                <a:close/>
                <a:moveTo>
                  <a:pt x="578" y="126"/>
                </a:moveTo>
                <a:lnTo>
                  <a:pt x="580" y="126"/>
                </a:lnTo>
                <a:lnTo>
                  <a:pt x="580" y="124"/>
                </a:lnTo>
                <a:lnTo>
                  <a:pt x="576" y="109"/>
                </a:lnTo>
                <a:lnTo>
                  <a:pt x="573" y="109"/>
                </a:lnTo>
                <a:lnTo>
                  <a:pt x="573" y="109"/>
                </a:lnTo>
                <a:lnTo>
                  <a:pt x="563" y="109"/>
                </a:lnTo>
                <a:lnTo>
                  <a:pt x="563" y="109"/>
                </a:lnTo>
                <a:lnTo>
                  <a:pt x="563" y="109"/>
                </a:lnTo>
                <a:lnTo>
                  <a:pt x="559" y="124"/>
                </a:lnTo>
                <a:lnTo>
                  <a:pt x="559" y="126"/>
                </a:lnTo>
                <a:lnTo>
                  <a:pt x="561" y="126"/>
                </a:lnTo>
                <a:lnTo>
                  <a:pt x="578" y="126"/>
                </a:lnTo>
                <a:lnTo>
                  <a:pt x="578" y="126"/>
                </a:lnTo>
                <a:close/>
                <a:moveTo>
                  <a:pt x="537" y="203"/>
                </a:moveTo>
                <a:lnTo>
                  <a:pt x="537" y="203"/>
                </a:lnTo>
                <a:lnTo>
                  <a:pt x="541" y="208"/>
                </a:lnTo>
                <a:lnTo>
                  <a:pt x="546" y="208"/>
                </a:lnTo>
                <a:lnTo>
                  <a:pt x="552" y="208"/>
                </a:lnTo>
                <a:lnTo>
                  <a:pt x="559" y="203"/>
                </a:lnTo>
                <a:lnTo>
                  <a:pt x="559" y="203"/>
                </a:lnTo>
                <a:lnTo>
                  <a:pt x="563" y="208"/>
                </a:lnTo>
                <a:lnTo>
                  <a:pt x="569" y="210"/>
                </a:lnTo>
                <a:lnTo>
                  <a:pt x="573" y="208"/>
                </a:lnTo>
                <a:lnTo>
                  <a:pt x="580" y="203"/>
                </a:lnTo>
                <a:lnTo>
                  <a:pt x="580" y="203"/>
                </a:lnTo>
                <a:lnTo>
                  <a:pt x="586" y="208"/>
                </a:lnTo>
                <a:lnTo>
                  <a:pt x="591" y="208"/>
                </a:lnTo>
                <a:lnTo>
                  <a:pt x="597" y="208"/>
                </a:lnTo>
                <a:lnTo>
                  <a:pt x="603" y="203"/>
                </a:lnTo>
                <a:lnTo>
                  <a:pt x="603" y="203"/>
                </a:lnTo>
                <a:lnTo>
                  <a:pt x="580" y="130"/>
                </a:lnTo>
                <a:lnTo>
                  <a:pt x="556" y="130"/>
                </a:lnTo>
                <a:lnTo>
                  <a:pt x="537" y="203"/>
                </a:lnTo>
                <a:lnTo>
                  <a:pt x="537" y="203"/>
                </a:lnTo>
                <a:close/>
                <a:moveTo>
                  <a:pt x="556" y="214"/>
                </a:moveTo>
                <a:lnTo>
                  <a:pt x="537" y="214"/>
                </a:lnTo>
                <a:lnTo>
                  <a:pt x="537" y="355"/>
                </a:lnTo>
                <a:lnTo>
                  <a:pt x="556" y="355"/>
                </a:lnTo>
                <a:lnTo>
                  <a:pt x="556" y="214"/>
                </a:lnTo>
                <a:lnTo>
                  <a:pt x="556" y="214"/>
                </a:lnTo>
                <a:close/>
                <a:moveTo>
                  <a:pt x="580" y="214"/>
                </a:moveTo>
                <a:lnTo>
                  <a:pt x="561" y="214"/>
                </a:lnTo>
                <a:lnTo>
                  <a:pt x="561" y="355"/>
                </a:lnTo>
                <a:lnTo>
                  <a:pt x="580" y="355"/>
                </a:lnTo>
                <a:lnTo>
                  <a:pt x="580" y="214"/>
                </a:lnTo>
                <a:lnTo>
                  <a:pt x="580" y="214"/>
                </a:lnTo>
                <a:close/>
                <a:moveTo>
                  <a:pt x="458" y="355"/>
                </a:moveTo>
                <a:lnTo>
                  <a:pt x="514" y="355"/>
                </a:lnTo>
                <a:lnTo>
                  <a:pt x="501" y="244"/>
                </a:lnTo>
                <a:lnTo>
                  <a:pt x="471" y="244"/>
                </a:lnTo>
                <a:lnTo>
                  <a:pt x="458" y="355"/>
                </a:lnTo>
                <a:lnTo>
                  <a:pt x="458" y="355"/>
                </a:lnTo>
                <a:close/>
                <a:moveTo>
                  <a:pt x="471" y="238"/>
                </a:moveTo>
                <a:lnTo>
                  <a:pt x="471" y="238"/>
                </a:lnTo>
                <a:lnTo>
                  <a:pt x="501" y="238"/>
                </a:lnTo>
                <a:lnTo>
                  <a:pt x="501" y="238"/>
                </a:lnTo>
                <a:lnTo>
                  <a:pt x="511" y="227"/>
                </a:lnTo>
                <a:lnTo>
                  <a:pt x="518" y="216"/>
                </a:lnTo>
                <a:lnTo>
                  <a:pt x="522" y="208"/>
                </a:lnTo>
                <a:lnTo>
                  <a:pt x="524" y="197"/>
                </a:lnTo>
                <a:lnTo>
                  <a:pt x="524" y="188"/>
                </a:lnTo>
                <a:lnTo>
                  <a:pt x="522" y="178"/>
                </a:lnTo>
                <a:lnTo>
                  <a:pt x="516" y="160"/>
                </a:lnTo>
                <a:lnTo>
                  <a:pt x="505" y="143"/>
                </a:lnTo>
                <a:lnTo>
                  <a:pt x="494" y="128"/>
                </a:lnTo>
                <a:lnTo>
                  <a:pt x="488" y="116"/>
                </a:lnTo>
                <a:lnTo>
                  <a:pt x="486" y="109"/>
                </a:lnTo>
                <a:lnTo>
                  <a:pt x="486" y="103"/>
                </a:lnTo>
                <a:lnTo>
                  <a:pt x="486" y="103"/>
                </a:lnTo>
                <a:lnTo>
                  <a:pt x="475" y="111"/>
                </a:lnTo>
                <a:lnTo>
                  <a:pt x="464" y="124"/>
                </a:lnTo>
                <a:lnTo>
                  <a:pt x="454" y="139"/>
                </a:lnTo>
                <a:lnTo>
                  <a:pt x="445" y="156"/>
                </a:lnTo>
                <a:lnTo>
                  <a:pt x="443" y="165"/>
                </a:lnTo>
                <a:lnTo>
                  <a:pt x="443" y="173"/>
                </a:lnTo>
                <a:lnTo>
                  <a:pt x="443" y="184"/>
                </a:lnTo>
                <a:lnTo>
                  <a:pt x="443" y="195"/>
                </a:lnTo>
                <a:lnTo>
                  <a:pt x="447" y="205"/>
                </a:lnTo>
                <a:lnTo>
                  <a:pt x="454" y="216"/>
                </a:lnTo>
                <a:lnTo>
                  <a:pt x="460" y="227"/>
                </a:lnTo>
                <a:lnTo>
                  <a:pt x="471" y="238"/>
                </a:lnTo>
                <a:lnTo>
                  <a:pt x="471" y="238"/>
                </a:lnTo>
                <a:close/>
                <a:moveTo>
                  <a:pt x="227" y="107"/>
                </a:moveTo>
                <a:lnTo>
                  <a:pt x="227" y="107"/>
                </a:lnTo>
                <a:lnTo>
                  <a:pt x="227" y="107"/>
                </a:lnTo>
                <a:lnTo>
                  <a:pt x="222" y="109"/>
                </a:lnTo>
                <a:lnTo>
                  <a:pt x="222" y="109"/>
                </a:lnTo>
                <a:lnTo>
                  <a:pt x="222" y="109"/>
                </a:lnTo>
                <a:lnTo>
                  <a:pt x="220" y="109"/>
                </a:lnTo>
                <a:lnTo>
                  <a:pt x="220" y="109"/>
                </a:lnTo>
                <a:lnTo>
                  <a:pt x="220" y="109"/>
                </a:lnTo>
                <a:lnTo>
                  <a:pt x="218" y="111"/>
                </a:lnTo>
                <a:lnTo>
                  <a:pt x="218" y="111"/>
                </a:lnTo>
                <a:lnTo>
                  <a:pt x="218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5" y="120"/>
                </a:lnTo>
                <a:lnTo>
                  <a:pt x="205" y="120"/>
                </a:lnTo>
                <a:lnTo>
                  <a:pt x="205" y="120"/>
                </a:lnTo>
                <a:lnTo>
                  <a:pt x="203" y="120"/>
                </a:lnTo>
                <a:lnTo>
                  <a:pt x="203" y="120"/>
                </a:lnTo>
                <a:lnTo>
                  <a:pt x="203" y="122"/>
                </a:lnTo>
                <a:lnTo>
                  <a:pt x="203" y="122"/>
                </a:lnTo>
                <a:lnTo>
                  <a:pt x="203" y="122"/>
                </a:lnTo>
                <a:lnTo>
                  <a:pt x="201" y="122"/>
                </a:lnTo>
                <a:lnTo>
                  <a:pt x="201" y="122"/>
                </a:lnTo>
                <a:lnTo>
                  <a:pt x="201" y="124"/>
                </a:lnTo>
                <a:lnTo>
                  <a:pt x="201" y="124"/>
                </a:lnTo>
                <a:lnTo>
                  <a:pt x="201" y="124"/>
                </a:lnTo>
                <a:lnTo>
                  <a:pt x="192" y="133"/>
                </a:lnTo>
                <a:lnTo>
                  <a:pt x="184" y="145"/>
                </a:lnTo>
                <a:lnTo>
                  <a:pt x="180" y="156"/>
                </a:lnTo>
                <a:lnTo>
                  <a:pt x="175" y="171"/>
                </a:lnTo>
                <a:lnTo>
                  <a:pt x="175" y="171"/>
                </a:lnTo>
                <a:lnTo>
                  <a:pt x="175" y="171"/>
                </a:lnTo>
                <a:lnTo>
                  <a:pt x="175" y="182"/>
                </a:lnTo>
                <a:lnTo>
                  <a:pt x="177" y="193"/>
                </a:lnTo>
                <a:lnTo>
                  <a:pt x="182" y="218"/>
                </a:lnTo>
                <a:lnTo>
                  <a:pt x="182" y="229"/>
                </a:lnTo>
                <a:lnTo>
                  <a:pt x="180" y="242"/>
                </a:lnTo>
                <a:lnTo>
                  <a:pt x="173" y="250"/>
                </a:lnTo>
                <a:lnTo>
                  <a:pt x="167" y="255"/>
                </a:lnTo>
                <a:lnTo>
                  <a:pt x="160" y="257"/>
                </a:lnTo>
                <a:lnTo>
                  <a:pt x="353" y="257"/>
                </a:lnTo>
                <a:lnTo>
                  <a:pt x="353" y="257"/>
                </a:lnTo>
                <a:lnTo>
                  <a:pt x="357" y="235"/>
                </a:lnTo>
                <a:lnTo>
                  <a:pt x="357" y="208"/>
                </a:lnTo>
                <a:lnTo>
                  <a:pt x="355" y="182"/>
                </a:lnTo>
                <a:lnTo>
                  <a:pt x="351" y="169"/>
                </a:lnTo>
                <a:lnTo>
                  <a:pt x="347" y="156"/>
                </a:lnTo>
                <a:lnTo>
                  <a:pt x="340" y="143"/>
                </a:lnTo>
                <a:lnTo>
                  <a:pt x="334" y="133"/>
                </a:lnTo>
                <a:lnTo>
                  <a:pt x="323" y="124"/>
                </a:lnTo>
                <a:lnTo>
                  <a:pt x="314" y="116"/>
                </a:lnTo>
                <a:lnTo>
                  <a:pt x="302" y="107"/>
                </a:lnTo>
                <a:lnTo>
                  <a:pt x="289" y="103"/>
                </a:lnTo>
                <a:lnTo>
                  <a:pt x="276" y="101"/>
                </a:lnTo>
                <a:lnTo>
                  <a:pt x="259" y="101"/>
                </a:lnTo>
                <a:lnTo>
                  <a:pt x="259" y="101"/>
                </a:lnTo>
                <a:lnTo>
                  <a:pt x="242" y="101"/>
                </a:lnTo>
                <a:lnTo>
                  <a:pt x="227" y="107"/>
                </a:lnTo>
                <a:lnTo>
                  <a:pt x="227" y="107"/>
                </a:lnTo>
                <a:close/>
                <a:moveTo>
                  <a:pt x="195" y="175"/>
                </a:moveTo>
                <a:lnTo>
                  <a:pt x="195" y="175"/>
                </a:lnTo>
                <a:lnTo>
                  <a:pt x="197" y="169"/>
                </a:lnTo>
                <a:lnTo>
                  <a:pt x="197" y="169"/>
                </a:lnTo>
                <a:lnTo>
                  <a:pt x="195" y="184"/>
                </a:lnTo>
                <a:lnTo>
                  <a:pt x="195" y="184"/>
                </a:lnTo>
                <a:lnTo>
                  <a:pt x="195" y="197"/>
                </a:lnTo>
                <a:lnTo>
                  <a:pt x="199" y="210"/>
                </a:lnTo>
                <a:lnTo>
                  <a:pt x="205" y="220"/>
                </a:lnTo>
                <a:lnTo>
                  <a:pt x="214" y="231"/>
                </a:lnTo>
                <a:lnTo>
                  <a:pt x="222" y="238"/>
                </a:lnTo>
                <a:lnTo>
                  <a:pt x="233" y="244"/>
                </a:lnTo>
                <a:lnTo>
                  <a:pt x="246" y="248"/>
                </a:lnTo>
                <a:lnTo>
                  <a:pt x="259" y="250"/>
                </a:lnTo>
                <a:lnTo>
                  <a:pt x="259" y="250"/>
                </a:lnTo>
                <a:lnTo>
                  <a:pt x="272" y="248"/>
                </a:lnTo>
                <a:lnTo>
                  <a:pt x="284" y="244"/>
                </a:lnTo>
                <a:lnTo>
                  <a:pt x="295" y="238"/>
                </a:lnTo>
                <a:lnTo>
                  <a:pt x="304" y="231"/>
                </a:lnTo>
                <a:lnTo>
                  <a:pt x="312" y="220"/>
                </a:lnTo>
                <a:lnTo>
                  <a:pt x="319" y="210"/>
                </a:lnTo>
                <a:lnTo>
                  <a:pt x="323" y="197"/>
                </a:lnTo>
                <a:lnTo>
                  <a:pt x="323" y="184"/>
                </a:lnTo>
                <a:lnTo>
                  <a:pt x="323" y="184"/>
                </a:lnTo>
                <a:lnTo>
                  <a:pt x="323" y="175"/>
                </a:lnTo>
                <a:lnTo>
                  <a:pt x="282" y="178"/>
                </a:lnTo>
                <a:lnTo>
                  <a:pt x="276" y="158"/>
                </a:lnTo>
                <a:lnTo>
                  <a:pt x="274" y="178"/>
                </a:lnTo>
                <a:lnTo>
                  <a:pt x="267" y="178"/>
                </a:lnTo>
                <a:lnTo>
                  <a:pt x="265" y="137"/>
                </a:lnTo>
                <a:lnTo>
                  <a:pt x="259" y="178"/>
                </a:lnTo>
                <a:lnTo>
                  <a:pt x="195" y="175"/>
                </a:lnTo>
                <a:lnTo>
                  <a:pt x="195" y="175"/>
                </a:lnTo>
                <a:close/>
                <a:moveTo>
                  <a:pt x="284" y="190"/>
                </a:moveTo>
                <a:lnTo>
                  <a:pt x="284" y="190"/>
                </a:lnTo>
                <a:lnTo>
                  <a:pt x="280" y="190"/>
                </a:lnTo>
                <a:lnTo>
                  <a:pt x="278" y="193"/>
                </a:lnTo>
                <a:lnTo>
                  <a:pt x="276" y="195"/>
                </a:lnTo>
                <a:lnTo>
                  <a:pt x="276" y="199"/>
                </a:lnTo>
                <a:lnTo>
                  <a:pt x="276" y="199"/>
                </a:lnTo>
                <a:lnTo>
                  <a:pt x="276" y="201"/>
                </a:lnTo>
                <a:lnTo>
                  <a:pt x="278" y="205"/>
                </a:lnTo>
                <a:lnTo>
                  <a:pt x="280" y="205"/>
                </a:lnTo>
                <a:lnTo>
                  <a:pt x="284" y="208"/>
                </a:lnTo>
                <a:lnTo>
                  <a:pt x="284" y="208"/>
                </a:lnTo>
                <a:lnTo>
                  <a:pt x="287" y="205"/>
                </a:lnTo>
                <a:lnTo>
                  <a:pt x="291" y="205"/>
                </a:lnTo>
                <a:lnTo>
                  <a:pt x="293" y="201"/>
                </a:lnTo>
                <a:lnTo>
                  <a:pt x="293" y="199"/>
                </a:lnTo>
                <a:lnTo>
                  <a:pt x="293" y="199"/>
                </a:lnTo>
                <a:lnTo>
                  <a:pt x="293" y="195"/>
                </a:lnTo>
                <a:lnTo>
                  <a:pt x="291" y="193"/>
                </a:lnTo>
                <a:lnTo>
                  <a:pt x="287" y="190"/>
                </a:lnTo>
                <a:lnTo>
                  <a:pt x="284" y="190"/>
                </a:lnTo>
                <a:lnTo>
                  <a:pt x="284" y="190"/>
                </a:lnTo>
                <a:close/>
                <a:moveTo>
                  <a:pt x="231" y="190"/>
                </a:moveTo>
                <a:lnTo>
                  <a:pt x="231" y="190"/>
                </a:lnTo>
                <a:lnTo>
                  <a:pt x="229" y="190"/>
                </a:lnTo>
                <a:lnTo>
                  <a:pt x="225" y="193"/>
                </a:lnTo>
                <a:lnTo>
                  <a:pt x="225" y="195"/>
                </a:lnTo>
                <a:lnTo>
                  <a:pt x="222" y="199"/>
                </a:lnTo>
                <a:lnTo>
                  <a:pt x="222" y="199"/>
                </a:lnTo>
                <a:lnTo>
                  <a:pt x="225" y="201"/>
                </a:lnTo>
                <a:lnTo>
                  <a:pt x="225" y="205"/>
                </a:lnTo>
                <a:lnTo>
                  <a:pt x="229" y="205"/>
                </a:lnTo>
                <a:lnTo>
                  <a:pt x="231" y="208"/>
                </a:lnTo>
                <a:lnTo>
                  <a:pt x="231" y="208"/>
                </a:lnTo>
                <a:lnTo>
                  <a:pt x="235" y="205"/>
                </a:lnTo>
                <a:lnTo>
                  <a:pt x="237" y="205"/>
                </a:lnTo>
                <a:lnTo>
                  <a:pt x="240" y="201"/>
                </a:lnTo>
                <a:lnTo>
                  <a:pt x="240" y="199"/>
                </a:lnTo>
                <a:lnTo>
                  <a:pt x="240" y="199"/>
                </a:lnTo>
                <a:lnTo>
                  <a:pt x="240" y="195"/>
                </a:lnTo>
                <a:lnTo>
                  <a:pt x="237" y="193"/>
                </a:lnTo>
                <a:lnTo>
                  <a:pt x="235" y="190"/>
                </a:lnTo>
                <a:lnTo>
                  <a:pt x="231" y="190"/>
                </a:lnTo>
                <a:lnTo>
                  <a:pt x="231" y="190"/>
                </a:lnTo>
                <a:close/>
                <a:moveTo>
                  <a:pt x="362" y="366"/>
                </a:moveTo>
                <a:lnTo>
                  <a:pt x="362" y="366"/>
                </a:lnTo>
                <a:lnTo>
                  <a:pt x="359" y="347"/>
                </a:lnTo>
                <a:lnTo>
                  <a:pt x="355" y="330"/>
                </a:lnTo>
                <a:lnTo>
                  <a:pt x="349" y="315"/>
                </a:lnTo>
                <a:lnTo>
                  <a:pt x="340" y="300"/>
                </a:lnTo>
                <a:lnTo>
                  <a:pt x="329" y="287"/>
                </a:lnTo>
                <a:lnTo>
                  <a:pt x="317" y="276"/>
                </a:lnTo>
                <a:lnTo>
                  <a:pt x="304" y="267"/>
                </a:lnTo>
                <a:lnTo>
                  <a:pt x="289" y="261"/>
                </a:lnTo>
                <a:lnTo>
                  <a:pt x="227" y="349"/>
                </a:lnTo>
                <a:lnTo>
                  <a:pt x="227" y="261"/>
                </a:lnTo>
                <a:lnTo>
                  <a:pt x="227" y="261"/>
                </a:lnTo>
                <a:lnTo>
                  <a:pt x="212" y="267"/>
                </a:lnTo>
                <a:lnTo>
                  <a:pt x="199" y="276"/>
                </a:lnTo>
                <a:lnTo>
                  <a:pt x="186" y="287"/>
                </a:lnTo>
                <a:lnTo>
                  <a:pt x="175" y="300"/>
                </a:lnTo>
                <a:lnTo>
                  <a:pt x="167" y="315"/>
                </a:lnTo>
                <a:lnTo>
                  <a:pt x="160" y="330"/>
                </a:lnTo>
                <a:lnTo>
                  <a:pt x="156" y="347"/>
                </a:lnTo>
                <a:lnTo>
                  <a:pt x="154" y="366"/>
                </a:lnTo>
                <a:lnTo>
                  <a:pt x="362" y="366"/>
                </a:lnTo>
                <a:lnTo>
                  <a:pt x="362" y="366"/>
                </a:lnTo>
                <a:close/>
                <a:moveTo>
                  <a:pt x="353" y="488"/>
                </a:moveTo>
                <a:lnTo>
                  <a:pt x="439" y="488"/>
                </a:lnTo>
                <a:lnTo>
                  <a:pt x="469" y="537"/>
                </a:lnTo>
                <a:lnTo>
                  <a:pt x="329" y="537"/>
                </a:lnTo>
                <a:lnTo>
                  <a:pt x="353" y="488"/>
                </a:lnTo>
                <a:lnTo>
                  <a:pt x="353" y="488"/>
                </a:lnTo>
                <a:close/>
                <a:moveTo>
                  <a:pt x="122" y="0"/>
                </a:moveTo>
                <a:lnTo>
                  <a:pt x="122" y="0"/>
                </a:lnTo>
                <a:lnTo>
                  <a:pt x="111" y="2"/>
                </a:lnTo>
                <a:lnTo>
                  <a:pt x="100" y="4"/>
                </a:lnTo>
                <a:lnTo>
                  <a:pt x="90" y="11"/>
                </a:lnTo>
                <a:lnTo>
                  <a:pt x="81" y="17"/>
                </a:lnTo>
                <a:lnTo>
                  <a:pt x="73" y="26"/>
                </a:lnTo>
                <a:lnTo>
                  <a:pt x="68" y="36"/>
                </a:lnTo>
                <a:lnTo>
                  <a:pt x="64" y="47"/>
                </a:lnTo>
                <a:lnTo>
                  <a:pt x="64" y="60"/>
                </a:lnTo>
                <a:lnTo>
                  <a:pt x="64" y="389"/>
                </a:lnTo>
                <a:lnTo>
                  <a:pt x="64" y="389"/>
                </a:lnTo>
                <a:lnTo>
                  <a:pt x="64" y="400"/>
                </a:lnTo>
                <a:lnTo>
                  <a:pt x="66" y="409"/>
                </a:lnTo>
                <a:lnTo>
                  <a:pt x="70" y="417"/>
                </a:lnTo>
                <a:lnTo>
                  <a:pt x="75" y="426"/>
                </a:lnTo>
                <a:lnTo>
                  <a:pt x="81" y="432"/>
                </a:lnTo>
                <a:lnTo>
                  <a:pt x="90" y="439"/>
                </a:lnTo>
                <a:lnTo>
                  <a:pt x="98" y="443"/>
                </a:lnTo>
                <a:lnTo>
                  <a:pt x="107" y="447"/>
                </a:lnTo>
                <a:lnTo>
                  <a:pt x="107" y="447"/>
                </a:lnTo>
                <a:lnTo>
                  <a:pt x="0" y="531"/>
                </a:lnTo>
                <a:lnTo>
                  <a:pt x="0" y="582"/>
                </a:lnTo>
                <a:lnTo>
                  <a:pt x="798" y="582"/>
                </a:lnTo>
                <a:lnTo>
                  <a:pt x="798" y="531"/>
                </a:lnTo>
                <a:lnTo>
                  <a:pt x="685" y="447"/>
                </a:lnTo>
                <a:lnTo>
                  <a:pt x="685" y="447"/>
                </a:lnTo>
                <a:lnTo>
                  <a:pt x="693" y="445"/>
                </a:lnTo>
                <a:lnTo>
                  <a:pt x="702" y="441"/>
                </a:lnTo>
                <a:lnTo>
                  <a:pt x="710" y="434"/>
                </a:lnTo>
                <a:lnTo>
                  <a:pt x="717" y="426"/>
                </a:lnTo>
                <a:lnTo>
                  <a:pt x="723" y="419"/>
                </a:lnTo>
                <a:lnTo>
                  <a:pt x="725" y="411"/>
                </a:lnTo>
                <a:lnTo>
                  <a:pt x="730" y="400"/>
                </a:lnTo>
                <a:lnTo>
                  <a:pt x="730" y="389"/>
                </a:lnTo>
                <a:lnTo>
                  <a:pt x="730" y="60"/>
                </a:lnTo>
                <a:lnTo>
                  <a:pt x="730" y="60"/>
                </a:lnTo>
                <a:lnTo>
                  <a:pt x="730" y="47"/>
                </a:lnTo>
                <a:lnTo>
                  <a:pt x="725" y="36"/>
                </a:lnTo>
                <a:lnTo>
                  <a:pt x="719" y="26"/>
                </a:lnTo>
                <a:lnTo>
                  <a:pt x="713" y="17"/>
                </a:lnTo>
                <a:lnTo>
                  <a:pt x="704" y="11"/>
                </a:lnTo>
                <a:lnTo>
                  <a:pt x="693" y="4"/>
                </a:lnTo>
                <a:lnTo>
                  <a:pt x="683" y="2"/>
                </a:lnTo>
                <a:lnTo>
                  <a:pt x="672" y="0"/>
                </a:lnTo>
                <a:lnTo>
                  <a:pt x="1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6" name="Freeform 10"/>
          <p:cNvSpPr>
            <a:spLocks noEditPoints="1" noChangeArrowheads="1"/>
          </p:cNvSpPr>
          <p:nvPr/>
        </p:nvSpPr>
        <p:spPr bwMode="auto">
          <a:xfrm>
            <a:off x="4206875" y="4889500"/>
            <a:ext cx="392113" cy="231775"/>
          </a:xfrm>
          <a:custGeom>
            <a:avLst/>
            <a:gdLst>
              <a:gd name="T0" fmla="*/ 713 w 840"/>
              <a:gd name="T1" fmla="*/ 150 h 593"/>
              <a:gd name="T2" fmla="*/ 737 w 840"/>
              <a:gd name="T3" fmla="*/ 178 h 593"/>
              <a:gd name="T4" fmla="*/ 677 w 840"/>
              <a:gd name="T5" fmla="*/ 272 h 593"/>
              <a:gd name="T6" fmla="*/ 129 w 840"/>
              <a:gd name="T7" fmla="*/ 570 h 593"/>
              <a:gd name="T8" fmla="*/ 737 w 840"/>
              <a:gd name="T9" fmla="*/ 383 h 593"/>
              <a:gd name="T10" fmla="*/ 730 w 840"/>
              <a:gd name="T11" fmla="*/ 576 h 593"/>
              <a:gd name="T12" fmla="*/ 698 w 840"/>
              <a:gd name="T13" fmla="*/ 593 h 593"/>
              <a:gd name="T14" fmla="*/ 18 w 840"/>
              <a:gd name="T15" fmla="*/ 587 h 593"/>
              <a:gd name="T16" fmla="*/ 0 w 840"/>
              <a:gd name="T17" fmla="*/ 555 h 593"/>
              <a:gd name="T18" fmla="*/ 7 w 840"/>
              <a:gd name="T19" fmla="*/ 163 h 593"/>
              <a:gd name="T20" fmla="*/ 39 w 840"/>
              <a:gd name="T21" fmla="*/ 146 h 593"/>
              <a:gd name="T22" fmla="*/ 302 w 840"/>
              <a:gd name="T23" fmla="*/ 300 h 593"/>
              <a:gd name="T24" fmla="*/ 322 w 840"/>
              <a:gd name="T25" fmla="*/ 319 h 593"/>
              <a:gd name="T26" fmla="*/ 242 w 840"/>
              <a:gd name="T27" fmla="*/ 394 h 593"/>
              <a:gd name="T28" fmla="*/ 244 w 840"/>
              <a:gd name="T29" fmla="*/ 420 h 593"/>
              <a:gd name="T30" fmla="*/ 298 w 840"/>
              <a:gd name="T31" fmla="*/ 413 h 593"/>
              <a:gd name="T32" fmla="*/ 441 w 840"/>
              <a:gd name="T33" fmla="*/ 345 h 593"/>
              <a:gd name="T34" fmla="*/ 307 w 840"/>
              <a:gd name="T35" fmla="*/ 473 h 593"/>
              <a:gd name="T36" fmla="*/ 298 w 840"/>
              <a:gd name="T37" fmla="*/ 505 h 593"/>
              <a:gd name="T38" fmla="*/ 351 w 840"/>
              <a:gd name="T39" fmla="*/ 495 h 593"/>
              <a:gd name="T40" fmla="*/ 454 w 840"/>
              <a:gd name="T41" fmla="*/ 475 h 593"/>
              <a:gd name="T42" fmla="*/ 384 w 840"/>
              <a:gd name="T43" fmla="*/ 458 h 593"/>
              <a:gd name="T44" fmla="*/ 401 w 840"/>
              <a:gd name="T45" fmla="*/ 418 h 593"/>
              <a:gd name="T46" fmla="*/ 501 w 840"/>
              <a:gd name="T47" fmla="*/ 313 h 593"/>
              <a:gd name="T48" fmla="*/ 488 w 840"/>
              <a:gd name="T49" fmla="*/ 294 h 593"/>
              <a:gd name="T50" fmla="*/ 441 w 840"/>
              <a:gd name="T51" fmla="*/ 315 h 593"/>
              <a:gd name="T52" fmla="*/ 289 w 840"/>
              <a:gd name="T53" fmla="*/ 390 h 593"/>
              <a:gd name="T54" fmla="*/ 264 w 840"/>
              <a:gd name="T55" fmla="*/ 403 h 593"/>
              <a:gd name="T56" fmla="*/ 377 w 840"/>
              <a:gd name="T57" fmla="*/ 306 h 593"/>
              <a:gd name="T58" fmla="*/ 431 w 840"/>
              <a:gd name="T59" fmla="*/ 244 h 593"/>
              <a:gd name="T60" fmla="*/ 392 w 840"/>
              <a:gd name="T61" fmla="*/ 242 h 593"/>
              <a:gd name="T62" fmla="*/ 199 w 840"/>
              <a:gd name="T63" fmla="*/ 319 h 593"/>
              <a:gd name="T64" fmla="*/ 319 w 840"/>
              <a:gd name="T65" fmla="*/ 490 h 593"/>
              <a:gd name="T66" fmla="*/ 358 w 840"/>
              <a:gd name="T67" fmla="*/ 67 h 593"/>
              <a:gd name="T68" fmla="*/ 375 w 840"/>
              <a:gd name="T69" fmla="*/ 26 h 593"/>
              <a:gd name="T70" fmla="*/ 426 w 840"/>
              <a:gd name="T71" fmla="*/ 13 h 593"/>
              <a:gd name="T72" fmla="*/ 495 w 840"/>
              <a:gd name="T73" fmla="*/ 37 h 593"/>
              <a:gd name="T74" fmla="*/ 583 w 840"/>
              <a:gd name="T75" fmla="*/ 65 h 593"/>
              <a:gd name="T76" fmla="*/ 623 w 840"/>
              <a:gd name="T77" fmla="*/ 54 h 593"/>
              <a:gd name="T78" fmla="*/ 662 w 840"/>
              <a:gd name="T79" fmla="*/ 2 h 593"/>
              <a:gd name="T80" fmla="*/ 679 w 840"/>
              <a:gd name="T81" fmla="*/ 32 h 593"/>
              <a:gd name="T82" fmla="*/ 643 w 840"/>
              <a:gd name="T83" fmla="*/ 82 h 593"/>
              <a:gd name="T84" fmla="*/ 585 w 840"/>
              <a:gd name="T85" fmla="*/ 97 h 593"/>
              <a:gd name="T86" fmla="*/ 512 w 840"/>
              <a:gd name="T87" fmla="*/ 80 h 593"/>
              <a:gd name="T88" fmla="*/ 482 w 840"/>
              <a:gd name="T89" fmla="*/ 67 h 593"/>
              <a:gd name="T90" fmla="*/ 401 w 840"/>
              <a:gd name="T91" fmla="*/ 47 h 593"/>
              <a:gd name="T92" fmla="*/ 390 w 840"/>
              <a:gd name="T93" fmla="*/ 82 h 593"/>
              <a:gd name="T94" fmla="*/ 356 w 840"/>
              <a:gd name="T95" fmla="*/ 82 h 593"/>
              <a:gd name="T96" fmla="*/ 527 w 840"/>
              <a:gd name="T97" fmla="*/ 493 h 593"/>
              <a:gd name="T98" fmla="*/ 812 w 840"/>
              <a:gd name="T99" fmla="*/ 221 h 593"/>
              <a:gd name="T100" fmla="*/ 632 w 840"/>
              <a:gd name="T101" fmla="*/ 336 h 593"/>
              <a:gd name="T102" fmla="*/ 566 w 840"/>
              <a:gd name="T103" fmla="*/ 465 h 593"/>
              <a:gd name="T104" fmla="*/ 713 w 840"/>
              <a:gd name="T105" fmla="*/ 373 h 593"/>
              <a:gd name="T106" fmla="*/ 840 w 840"/>
              <a:gd name="T107" fmla="*/ 257 h 593"/>
              <a:gd name="T108" fmla="*/ 709 w 840"/>
              <a:gd name="T109" fmla="*/ 553 h 593"/>
              <a:gd name="T110" fmla="*/ 37 w 840"/>
              <a:gd name="T111" fmla="*/ 448 h 593"/>
              <a:gd name="T112" fmla="*/ 37 w 840"/>
              <a:gd name="T113" fmla="*/ 274 h 593"/>
              <a:gd name="T114" fmla="*/ 37 w 840"/>
              <a:gd name="T115" fmla="*/ 274 h 593"/>
              <a:gd name="T116" fmla="*/ 37 w 840"/>
              <a:gd name="T117" fmla="*/ 180 h 5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0"/>
              <a:gd name="T178" fmla="*/ 0 h 593"/>
              <a:gd name="T179" fmla="*/ 840 w 840"/>
              <a:gd name="T180" fmla="*/ 593 h 5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0" h="593">
                <a:moveTo>
                  <a:pt x="39" y="146"/>
                </a:moveTo>
                <a:lnTo>
                  <a:pt x="698" y="146"/>
                </a:lnTo>
                <a:lnTo>
                  <a:pt x="698" y="146"/>
                </a:lnTo>
                <a:lnTo>
                  <a:pt x="707" y="148"/>
                </a:lnTo>
                <a:lnTo>
                  <a:pt x="713" y="150"/>
                </a:lnTo>
                <a:lnTo>
                  <a:pt x="720" y="152"/>
                </a:lnTo>
                <a:lnTo>
                  <a:pt x="726" y="159"/>
                </a:lnTo>
                <a:lnTo>
                  <a:pt x="730" y="163"/>
                </a:lnTo>
                <a:lnTo>
                  <a:pt x="733" y="169"/>
                </a:lnTo>
                <a:lnTo>
                  <a:pt x="737" y="178"/>
                </a:lnTo>
                <a:lnTo>
                  <a:pt x="737" y="184"/>
                </a:lnTo>
                <a:lnTo>
                  <a:pt x="737" y="234"/>
                </a:lnTo>
                <a:lnTo>
                  <a:pt x="737" y="234"/>
                </a:lnTo>
                <a:lnTo>
                  <a:pt x="707" y="253"/>
                </a:lnTo>
                <a:lnTo>
                  <a:pt x="677" y="272"/>
                </a:lnTo>
                <a:lnTo>
                  <a:pt x="647" y="296"/>
                </a:lnTo>
                <a:lnTo>
                  <a:pt x="619" y="317"/>
                </a:lnTo>
                <a:lnTo>
                  <a:pt x="619" y="172"/>
                </a:lnTo>
                <a:lnTo>
                  <a:pt x="129" y="172"/>
                </a:lnTo>
                <a:lnTo>
                  <a:pt x="129" y="570"/>
                </a:lnTo>
                <a:lnTo>
                  <a:pt x="619" y="570"/>
                </a:lnTo>
                <a:lnTo>
                  <a:pt x="619" y="463"/>
                </a:lnTo>
                <a:lnTo>
                  <a:pt x="619" y="463"/>
                </a:lnTo>
                <a:lnTo>
                  <a:pt x="679" y="426"/>
                </a:lnTo>
                <a:lnTo>
                  <a:pt x="737" y="383"/>
                </a:lnTo>
                <a:lnTo>
                  <a:pt x="737" y="555"/>
                </a:lnTo>
                <a:lnTo>
                  <a:pt x="737" y="555"/>
                </a:lnTo>
                <a:lnTo>
                  <a:pt x="737" y="563"/>
                </a:lnTo>
                <a:lnTo>
                  <a:pt x="733" y="570"/>
                </a:lnTo>
                <a:lnTo>
                  <a:pt x="730" y="576"/>
                </a:lnTo>
                <a:lnTo>
                  <a:pt x="726" y="583"/>
                </a:lnTo>
                <a:lnTo>
                  <a:pt x="720" y="587"/>
                </a:lnTo>
                <a:lnTo>
                  <a:pt x="713" y="591"/>
                </a:lnTo>
                <a:lnTo>
                  <a:pt x="707" y="593"/>
                </a:lnTo>
                <a:lnTo>
                  <a:pt x="698" y="593"/>
                </a:lnTo>
                <a:lnTo>
                  <a:pt x="39" y="593"/>
                </a:lnTo>
                <a:lnTo>
                  <a:pt x="39" y="593"/>
                </a:lnTo>
                <a:lnTo>
                  <a:pt x="30" y="593"/>
                </a:lnTo>
                <a:lnTo>
                  <a:pt x="24" y="591"/>
                </a:lnTo>
                <a:lnTo>
                  <a:pt x="18" y="587"/>
                </a:lnTo>
                <a:lnTo>
                  <a:pt x="11" y="583"/>
                </a:lnTo>
                <a:lnTo>
                  <a:pt x="7" y="576"/>
                </a:lnTo>
                <a:lnTo>
                  <a:pt x="3" y="570"/>
                </a:lnTo>
                <a:lnTo>
                  <a:pt x="0" y="563"/>
                </a:lnTo>
                <a:lnTo>
                  <a:pt x="0" y="555"/>
                </a:lnTo>
                <a:lnTo>
                  <a:pt x="0" y="184"/>
                </a:lnTo>
                <a:lnTo>
                  <a:pt x="0" y="184"/>
                </a:lnTo>
                <a:lnTo>
                  <a:pt x="0" y="178"/>
                </a:lnTo>
                <a:lnTo>
                  <a:pt x="3" y="169"/>
                </a:lnTo>
                <a:lnTo>
                  <a:pt x="7" y="163"/>
                </a:lnTo>
                <a:lnTo>
                  <a:pt x="11" y="159"/>
                </a:lnTo>
                <a:lnTo>
                  <a:pt x="18" y="152"/>
                </a:lnTo>
                <a:lnTo>
                  <a:pt x="24" y="150"/>
                </a:lnTo>
                <a:lnTo>
                  <a:pt x="30" y="148"/>
                </a:lnTo>
                <a:lnTo>
                  <a:pt x="39" y="146"/>
                </a:lnTo>
                <a:lnTo>
                  <a:pt x="39" y="146"/>
                </a:lnTo>
                <a:close/>
                <a:moveTo>
                  <a:pt x="199" y="319"/>
                </a:moveTo>
                <a:lnTo>
                  <a:pt x="212" y="343"/>
                </a:lnTo>
                <a:lnTo>
                  <a:pt x="212" y="343"/>
                </a:lnTo>
                <a:lnTo>
                  <a:pt x="302" y="300"/>
                </a:lnTo>
                <a:lnTo>
                  <a:pt x="362" y="272"/>
                </a:lnTo>
                <a:lnTo>
                  <a:pt x="390" y="259"/>
                </a:lnTo>
                <a:lnTo>
                  <a:pt x="390" y="259"/>
                </a:lnTo>
                <a:lnTo>
                  <a:pt x="358" y="287"/>
                </a:lnTo>
                <a:lnTo>
                  <a:pt x="322" y="319"/>
                </a:lnTo>
                <a:lnTo>
                  <a:pt x="322" y="319"/>
                </a:lnTo>
                <a:lnTo>
                  <a:pt x="289" y="347"/>
                </a:lnTo>
                <a:lnTo>
                  <a:pt x="259" y="373"/>
                </a:lnTo>
                <a:lnTo>
                  <a:pt x="251" y="383"/>
                </a:lnTo>
                <a:lnTo>
                  <a:pt x="242" y="394"/>
                </a:lnTo>
                <a:lnTo>
                  <a:pt x="238" y="403"/>
                </a:lnTo>
                <a:lnTo>
                  <a:pt x="238" y="411"/>
                </a:lnTo>
                <a:lnTo>
                  <a:pt x="238" y="411"/>
                </a:lnTo>
                <a:lnTo>
                  <a:pt x="240" y="416"/>
                </a:lnTo>
                <a:lnTo>
                  <a:pt x="244" y="420"/>
                </a:lnTo>
                <a:lnTo>
                  <a:pt x="249" y="422"/>
                </a:lnTo>
                <a:lnTo>
                  <a:pt x="255" y="422"/>
                </a:lnTo>
                <a:lnTo>
                  <a:pt x="272" y="422"/>
                </a:lnTo>
                <a:lnTo>
                  <a:pt x="298" y="413"/>
                </a:lnTo>
                <a:lnTo>
                  <a:pt x="298" y="413"/>
                </a:lnTo>
                <a:lnTo>
                  <a:pt x="341" y="398"/>
                </a:lnTo>
                <a:lnTo>
                  <a:pt x="379" y="381"/>
                </a:lnTo>
                <a:lnTo>
                  <a:pt x="414" y="362"/>
                </a:lnTo>
                <a:lnTo>
                  <a:pt x="441" y="345"/>
                </a:lnTo>
                <a:lnTo>
                  <a:pt x="441" y="345"/>
                </a:lnTo>
                <a:lnTo>
                  <a:pt x="384" y="398"/>
                </a:lnTo>
                <a:lnTo>
                  <a:pt x="384" y="398"/>
                </a:lnTo>
                <a:lnTo>
                  <a:pt x="347" y="431"/>
                </a:lnTo>
                <a:lnTo>
                  <a:pt x="317" y="461"/>
                </a:lnTo>
                <a:lnTo>
                  <a:pt x="307" y="473"/>
                </a:lnTo>
                <a:lnTo>
                  <a:pt x="298" y="484"/>
                </a:lnTo>
                <a:lnTo>
                  <a:pt x="294" y="493"/>
                </a:lnTo>
                <a:lnTo>
                  <a:pt x="294" y="499"/>
                </a:lnTo>
                <a:lnTo>
                  <a:pt x="294" y="499"/>
                </a:lnTo>
                <a:lnTo>
                  <a:pt x="298" y="505"/>
                </a:lnTo>
                <a:lnTo>
                  <a:pt x="304" y="508"/>
                </a:lnTo>
                <a:lnTo>
                  <a:pt x="313" y="508"/>
                </a:lnTo>
                <a:lnTo>
                  <a:pt x="326" y="503"/>
                </a:lnTo>
                <a:lnTo>
                  <a:pt x="326" y="503"/>
                </a:lnTo>
                <a:lnTo>
                  <a:pt x="351" y="495"/>
                </a:lnTo>
                <a:lnTo>
                  <a:pt x="375" y="488"/>
                </a:lnTo>
                <a:lnTo>
                  <a:pt x="396" y="482"/>
                </a:lnTo>
                <a:lnTo>
                  <a:pt x="416" y="480"/>
                </a:lnTo>
                <a:lnTo>
                  <a:pt x="444" y="475"/>
                </a:lnTo>
                <a:lnTo>
                  <a:pt x="454" y="475"/>
                </a:lnTo>
                <a:lnTo>
                  <a:pt x="454" y="450"/>
                </a:lnTo>
                <a:lnTo>
                  <a:pt x="454" y="450"/>
                </a:lnTo>
                <a:lnTo>
                  <a:pt x="446" y="450"/>
                </a:lnTo>
                <a:lnTo>
                  <a:pt x="420" y="452"/>
                </a:lnTo>
                <a:lnTo>
                  <a:pt x="384" y="458"/>
                </a:lnTo>
                <a:lnTo>
                  <a:pt x="362" y="463"/>
                </a:lnTo>
                <a:lnTo>
                  <a:pt x="339" y="471"/>
                </a:lnTo>
                <a:lnTo>
                  <a:pt x="339" y="471"/>
                </a:lnTo>
                <a:lnTo>
                  <a:pt x="401" y="418"/>
                </a:lnTo>
                <a:lnTo>
                  <a:pt x="401" y="418"/>
                </a:lnTo>
                <a:lnTo>
                  <a:pt x="437" y="386"/>
                </a:lnTo>
                <a:lnTo>
                  <a:pt x="469" y="356"/>
                </a:lnTo>
                <a:lnTo>
                  <a:pt x="491" y="330"/>
                </a:lnTo>
                <a:lnTo>
                  <a:pt x="499" y="321"/>
                </a:lnTo>
                <a:lnTo>
                  <a:pt x="501" y="313"/>
                </a:lnTo>
                <a:lnTo>
                  <a:pt x="501" y="313"/>
                </a:lnTo>
                <a:lnTo>
                  <a:pt x="501" y="306"/>
                </a:lnTo>
                <a:lnTo>
                  <a:pt x="499" y="300"/>
                </a:lnTo>
                <a:lnTo>
                  <a:pt x="495" y="296"/>
                </a:lnTo>
                <a:lnTo>
                  <a:pt x="488" y="294"/>
                </a:lnTo>
                <a:lnTo>
                  <a:pt x="488" y="294"/>
                </a:lnTo>
                <a:lnTo>
                  <a:pt x="488" y="294"/>
                </a:lnTo>
                <a:lnTo>
                  <a:pt x="480" y="294"/>
                </a:lnTo>
                <a:lnTo>
                  <a:pt x="469" y="298"/>
                </a:lnTo>
                <a:lnTo>
                  <a:pt x="441" y="315"/>
                </a:lnTo>
                <a:lnTo>
                  <a:pt x="441" y="315"/>
                </a:lnTo>
                <a:lnTo>
                  <a:pt x="414" y="332"/>
                </a:lnTo>
                <a:lnTo>
                  <a:pt x="377" y="351"/>
                </a:lnTo>
                <a:lnTo>
                  <a:pt x="336" y="371"/>
                </a:lnTo>
                <a:lnTo>
                  <a:pt x="289" y="390"/>
                </a:lnTo>
                <a:lnTo>
                  <a:pt x="289" y="390"/>
                </a:lnTo>
                <a:lnTo>
                  <a:pt x="277" y="394"/>
                </a:lnTo>
                <a:lnTo>
                  <a:pt x="270" y="401"/>
                </a:lnTo>
                <a:lnTo>
                  <a:pt x="266" y="403"/>
                </a:lnTo>
                <a:lnTo>
                  <a:pt x="264" y="403"/>
                </a:lnTo>
                <a:lnTo>
                  <a:pt x="264" y="403"/>
                </a:lnTo>
                <a:lnTo>
                  <a:pt x="285" y="383"/>
                </a:lnTo>
                <a:lnTo>
                  <a:pt x="339" y="339"/>
                </a:lnTo>
                <a:lnTo>
                  <a:pt x="339" y="339"/>
                </a:lnTo>
                <a:lnTo>
                  <a:pt x="377" y="306"/>
                </a:lnTo>
                <a:lnTo>
                  <a:pt x="407" y="279"/>
                </a:lnTo>
                <a:lnTo>
                  <a:pt x="407" y="279"/>
                </a:lnTo>
                <a:lnTo>
                  <a:pt x="424" y="261"/>
                </a:lnTo>
                <a:lnTo>
                  <a:pt x="431" y="249"/>
                </a:lnTo>
                <a:lnTo>
                  <a:pt x="431" y="244"/>
                </a:lnTo>
                <a:lnTo>
                  <a:pt x="431" y="240"/>
                </a:lnTo>
                <a:lnTo>
                  <a:pt x="426" y="238"/>
                </a:lnTo>
                <a:lnTo>
                  <a:pt x="422" y="238"/>
                </a:lnTo>
                <a:lnTo>
                  <a:pt x="409" y="238"/>
                </a:lnTo>
                <a:lnTo>
                  <a:pt x="392" y="242"/>
                </a:lnTo>
                <a:lnTo>
                  <a:pt x="347" y="257"/>
                </a:lnTo>
                <a:lnTo>
                  <a:pt x="296" y="276"/>
                </a:lnTo>
                <a:lnTo>
                  <a:pt x="249" y="298"/>
                </a:lnTo>
                <a:lnTo>
                  <a:pt x="199" y="319"/>
                </a:lnTo>
                <a:lnTo>
                  <a:pt x="199" y="319"/>
                </a:lnTo>
                <a:close/>
                <a:moveTo>
                  <a:pt x="319" y="490"/>
                </a:move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close/>
                <a:moveTo>
                  <a:pt x="356" y="82"/>
                </a:moveTo>
                <a:lnTo>
                  <a:pt x="356" y="82"/>
                </a:lnTo>
                <a:lnTo>
                  <a:pt x="358" y="67"/>
                </a:lnTo>
                <a:lnTo>
                  <a:pt x="360" y="54"/>
                </a:lnTo>
                <a:lnTo>
                  <a:pt x="362" y="45"/>
                </a:lnTo>
                <a:lnTo>
                  <a:pt x="366" y="37"/>
                </a:lnTo>
                <a:lnTo>
                  <a:pt x="366" y="37"/>
                </a:lnTo>
                <a:lnTo>
                  <a:pt x="375" y="26"/>
                </a:lnTo>
                <a:lnTo>
                  <a:pt x="384" y="20"/>
                </a:lnTo>
                <a:lnTo>
                  <a:pt x="394" y="15"/>
                </a:lnTo>
                <a:lnTo>
                  <a:pt x="407" y="13"/>
                </a:lnTo>
                <a:lnTo>
                  <a:pt x="407" y="13"/>
                </a:lnTo>
                <a:lnTo>
                  <a:pt x="426" y="13"/>
                </a:lnTo>
                <a:lnTo>
                  <a:pt x="450" y="20"/>
                </a:lnTo>
                <a:lnTo>
                  <a:pt x="450" y="20"/>
                </a:lnTo>
                <a:lnTo>
                  <a:pt x="471" y="28"/>
                </a:lnTo>
                <a:lnTo>
                  <a:pt x="495" y="37"/>
                </a:lnTo>
                <a:lnTo>
                  <a:pt x="495" y="37"/>
                </a:lnTo>
                <a:lnTo>
                  <a:pt x="523" y="47"/>
                </a:lnTo>
                <a:lnTo>
                  <a:pt x="551" y="58"/>
                </a:lnTo>
                <a:lnTo>
                  <a:pt x="551" y="58"/>
                </a:lnTo>
                <a:lnTo>
                  <a:pt x="568" y="62"/>
                </a:lnTo>
                <a:lnTo>
                  <a:pt x="583" y="65"/>
                </a:lnTo>
                <a:lnTo>
                  <a:pt x="598" y="65"/>
                </a:lnTo>
                <a:lnTo>
                  <a:pt x="613" y="60"/>
                </a:lnTo>
                <a:lnTo>
                  <a:pt x="613" y="60"/>
                </a:lnTo>
                <a:lnTo>
                  <a:pt x="613" y="60"/>
                </a:lnTo>
                <a:lnTo>
                  <a:pt x="623" y="54"/>
                </a:lnTo>
                <a:lnTo>
                  <a:pt x="634" y="43"/>
                </a:lnTo>
                <a:lnTo>
                  <a:pt x="645" y="28"/>
                </a:lnTo>
                <a:lnTo>
                  <a:pt x="651" y="9"/>
                </a:lnTo>
                <a:lnTo>
                  <a:pt x="653" y="0"/>
                </a:lnTo>
                <a:lnTo>
                  <a:pt x="662" y="2"/>
                </a:lnTo>
                <a:lnTo>
                  <a:pt x="677" y="7"/>
                </a:lnTo>
                <a:lnTo>
                  <a:pt x="685" y="9"/>
                </a:lnTo>
                <a:lnTo>
                  <a:pt x="683" y="17"/>
                </a:lnTo>
                <a:lnTo>
                  <a:pt x="683" y="17"/>
                </a:lnTo>
                <a:lnTo>
                  <a:pt x="679" y="32"/>
                </a:lnTo>
                <a:lnTo>
                  <a:pt x="673" y="45"/>
                </a:lnTo>
                <a:lnTo>
                  <a:pt x="666" y="58"/>
                </a:lnTo>
                <a:lnTo>
                  <a:pt x="660" y="67"/>
                </a:lnTo>
                <a:lnTo>
                  <a:pt x="651" y="75"/>
                </a:lnTo>
                <a:lnTo>
                  <a:pt x="643" y="82"/>
                </a:lnTo>
                <a:lnTo>
                  <a:pt x="634" y="88"/>
                </a:lnTo>
                <a:lnTo>
                  <a:pt x="626" y="92"/>
                </a:lnTo>
                <a:lnTo>
                  <a:pt x="626" y="92"/>
                </a:lnTo>
                <a:lnTo>
                  <a:pt x="606" y="97"/>
                </a:lnTo>
                <a:lnTo>
                  <a:pt x="585" y="97"/>
                </a:lnTo>
                <a:lnTo>
                  <a:pt x="563" y="95"/>
                </a:lnTo>
                <a:lnTo>
                  <a:pt x="542" y="90"/>
                </a:lnTo>
                <a:lnTo>
                  <a:pt x="542" y="90"/>
                </a:lnTo>
                <a:lnTo>
                  <a:pt x="512" y="80"/>
                </a:lnTo>
                <a:lnTo>
                  <a:pt x="512" y="80"/>
                </a:lnTo>
                <a:lnTo>
                  <a:pt x="482" y="67"/>
                </a:lnTo>
                <a:lnTo>
                  <a:pt x="482" y="69"/>
                </a:lnTo>
                <a:lnTo>
                  <a:pt x="482" y="67"/>
                </a:lnTo>
                <a:lnTo>
                  <a:pt x="482" y="67"/>
                </a:lnTo>
                <a:lnTo>
                  <a:pt x="482" y="67"/>
                </a:lnTo>
                <a:lnTo>
                  <a:pt x="441" y="52"/>
                </a:lnTo>
                <a:lnTo>
                  <a:pt x="424" y="47"/>
                </a:lnTo>
                <a:lnTo>
                  <a:pt x="409" y="45"/>
                </a:lnTo>
                <a:lnTo>
                  <a:pt x="409" y="45"/>
                </a:lnTo>
                <a:lnTo>
                  <a:pt x="401" y="47"/>
                </a:lnTo>
                <a:lnTo>
                  <a:pt x="396" y="52"/>
                </a:lnTo>
                <a:lnTo>
                  <a:pt x="394" y="56"/>
                </a:lnTo>
                <a:lnTo>
                  <a:pt x="394" y="56"/>
                </a:lnTo>
                <a:lnTo>
                  <a:pt x="390" y="67"/>
                </a:lnTo>
                <a:lnTo>
                  <a:pt x="390" y="82"/>
                </a:lnTo>
                <a:lnTo>
                  <a:pt x="399" y="82"/>
                </a:lnTo>
                <a:lnTo>
                  <a:pt x="409" y="135"/>
                </a:lnTo>
                <a:lnTo>
                  <a:pt x="336" y="135"/>
                </a:lnTo>
                <a:lnTo>
                  <a:pt x="347" y="82"/>
                </a:lnTo>
                <a:lnTo>
                  <a:pt x="356" y="82"/>
                </a:lnTo>
                <a:lnTo>
                  <a:pt x="356" y="82"/>
                </a:lnTo>
                <a:close/>
                <a:moveTo>
                  <a:pt x="525" y="437"/>
                </a:moveTo>
                <a:lnTo>
                  <a:pt x="499" y="454"/>
                </a:lnTo>
                <a:lnTo>
                  <a:pt x="488" y="493"/>
                </a:lnTo>
                <a:lnTo>
                  <a:pt x="527" y="493"/>
                </a:lnTo>
                <a:lnTo>
                  <a:pt x="553" y="473"/>
                </a:lnTo>
                <a:lnTo>
                  <a:pt x="525" y="437"/>
                </a:lnTo>
                <a:lnTo>
                  <a:pt x="525" y="437"/>
                </a:lnTo>
                <a:close/>
                <a:moveTo>
                  <a:pt x="812" y="221"/>
                </a:moveTo>
                <a:lnTo>
                  <a:pt x="812" y="221"/>
                </a:lnTo>
                <a:lnTo>
                  <a:pt x="773" y="240"/>
                </a:lnTo>
                <a:lnTo>
                  <a:pt x="737" y="261"/>
                </a:lnTo>
                <a:lnTo>
                  <a:pt x="700" y="285"/>
                </a:lnTo>
                <a:lnTo>
                  <a:pt x="666" y="311"/>
                </a:lnTo>
                <a:lnTo>
                  <a:pt x="632" y="336"/>
                </a:lnTo>
                <a:lnTo>
                  <a:pt x="600" y="366"/>
                </a:lnTo>
                <a:lnTo>
                  <a:pt x="568" y="396"/>
                </a:lnTo>
                <a:lnTo>
                  <a:pt x="538" y="426"/>
                </a:lnTo>
                <a:lnTo>
                  <a:pt x="538" y="426"/>
                </a:lnTo>
                <a:lnTo>
                  <a:pt x="566" y="465"/>
                </a:lnTo>
                <a:lnTo>
                  <a:pt x="566" y="465"/>
                </a:lnTo>
                <a:lnTo>
                  <a:pt x="604" y="443"/>
                </a:lnTo>
                <a:lnTo>
                  <a:pt x="643" y="422"/>
                </a:lnTo>
                <a:lnTo>
                  <a:pt x="679" y="398"/>
                </a:lnTo>
                <a:lnTo>
                  <a:pt x="713" y="373"/>
                </a:lnTo>
                <a:lnTo>
                  <a:pt x="748" y="345"/>
                </a:lnTo>
                <a:lnTo>
                  <a:pt x="780" y="317"/>
                </a:lnTo>
                <a:lnTo>
                  <a:pt x="810" y="287"/>
                </a:lnTo>
                <a:lnTo>
                  <a:pt x="840" y="257"/>
                </a:lnTo>
                <a:lnTo>
                  <a:pt x="840" y="257"/>
                </a:lnTo>
                <a:lnTo>
                  <a:pt x="812" y="221"/>
                </a:lnTo>
                <a:lnTo>
                  <a:pt x="812" y="221"/>
                </a:lnTo>
                <a:close/>
                <a:moveTo>
                  <a:pt x="640" y="473"/>
                </a:moveTo>
                <a:lnTo>
                  <a:pt x="640" y="553"/>
                </a:lnTo>
                <a:lnTo>
                  <a:pt x="709" y="553"/>
                </a:lnTo>
                <a:lnTo>
                  <a:pt x="709" y="473"/>
                </a:lnTo>
                <a:lnTo>
                  <a:pt x="640" y="473"/>
                </a:lnTo>
                <a:lnTo>
                  <a:pt x="640" y="473"/>
                </a:lnTo>
                <a:close/>
                <a:moveTo>
                  <a:pt x="37" y="368"/>
                </a:moveTo>
                <a:lnTo>
                  <a:pt x="37" y="448"/>
                </a:lnTo>
                <a:lnTo>
                  <a:pt x="107" y="448"/>
                </a:lnTo>
                <a:lnTo>
                  <a:pt x="107" y="368"/>
                </a:lnTo>
                <a:lnTo>
                  <a:pt x="37" y="368"/>
                </a:lnTo>
                <a:lnTo>
                  <a:pt x="37" y="368"/>
                </a:lnTo>
                <a:close/>
                <a:moveTo>
                  <a:pt x="37" y="274"/>
                </a:moveTo>
                <a:lnTo>
                  <a:pt x="37" y="353"/>
                </a:lnTo>
                <a:lnTo>
                  <a:pt x="107" y="353"/>
                </a:lnTo>
                <a:lnTo>
                  <a:pt x="107" y="274"/>
                </a:lnTo>
                <a:lnTo>
                  <a:pt x="37" y="274"/>
                </a:lnTo>
                <a:lnTo>
                  <a:pt x="37" y="274"/>
                </a:lnTo>
                <a:close/>
                <a:moveTo>
                  <a:pt x="37" y="180"/>
                </a:moveTo>
                <a:lnTo>
                  <a:pt x="37" y="259"/>
                </a:lnTo>
                <a:lnTo>
                  <a:pt x="107" y="259"/>
                </a:lnTo>
                <a:lnTo>
                  <a:pt x="107" y="180"/>
                </a:lnTo>
                <a:lnTo>
                  <a:pt x="37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7" name="Freeform 11"/>
          <p:cNvSpPr>
            <a:spLocks noEditPoints="1" noChangeArrowheads="1"/>
          </p:cNvSpPr>
          <p:nvPr/>
        </p:nvSpPr>
        <p:spPr bwMode="auto">
          <a:xfrm>
            <a:off x="8408988" y="4889500"/>
            <a:ext cx="307975" cy="306388"/>
          </a:xfrm>
          <a:custGeom>
            <a:avLst/>
            <a:gdLst>
              <a:gd name="T0" fmla="*/ 205 w 666"/>
              <a:gd name="T1" fmla="*/ 24 h 786"/>
              <a:gd name="T2" fmla="*/ 304 w 666"/>
              <a:gd name="T3" fmla="*/ 24 h 786"/>
              <a:gd name="T4" fmla="*/ 432 w 666"/>
              <a:gd name="T5" fmla="*/ 28 h 786"/>
              <a:gd name="T6" fmla="*/ 573 w 666"/>
              <a:gd name="T7" fmla="*/ 0 h 786"/>
              <a:gd name="T8" fmla="*/ 646 w 666"/>
              <a:gd name="T9" fmla="*/ 200 h 786"/>
              <a:gd name="T10" fmla="*/ 642 w 666"/>
              <a:gd name="T11" fmla="*/ 371 h 786"/>
              <a:gd name="T12" fmla="*/ 608 w 666"/>
              <a:gd name="T13" fmla="*/ 503 h 786"/>
              <a:gd name="T14" fmla="*/ 661 w 666"/>
              <a:gd name="T15" fmla="*/ 707 h 786"/>
              <a:gd name="T16" fmla="*/ 481 w 666"/>
              <a:gd name="T17" fmla="*/ 754 h 786"/>
              <a:gd name="T18" fmla="*/ 389 w 666"/>
              <a:gd name="T19" fmla="*/ 752 h 786"/>
              <a:gd name="T20" fmla="*/ 265 w 666"/>
              <a:gd name="T21" fmla="*/ 737 h 786"/>
              <a:gd name="T22" fmla="*/ 124 w 666"/>
              <a:gd name="T23" fmla="*/ 784 h 786"/>
              <a:gd name="T24" fmla="*/ 36 w 666"/>
              <a:gd name="T25" fmla="*/ 634 h 786"/>
              <a:gd name="T26" fmla="*/ 30 w 666"/>
              <a:gd name="T27" fmla="*/ 458 h 786"/>
              <a:gd name="T28" fmla="*/ 36 w 666"/>
              <a:gd name="T29" fmla="*/ 313 h 786"/>
              <a:gd name="T30" fmla="*/ 36 w 666"/>
              <a:gd name="T31" fmla="*/ 152 h 786"/>
              <a:gd name="T32" fmla="*/ 541 w 666"/>
              <a:gd name="T33" fmla="*/ 608 h 786"/>
              <a:gd name="T34" fmla="*/ 276 w 666"/>
              <a:gd name="T35" fmla="*/ 439 h 786"/>
              <a:gd name="T36" fmla="*/ 212 w 666"/>
              <a:gd name="T37" fmla="*/ 283 h 786"/>
              <a:gd name="T38" fmla="*/ 212 w 666"/>
              <a:gd name="T39" fmla="*/ 298 h 786"/>
              <a:gd name="T40" fmla="*/ 214 w 666"/>
              <a:gd name="T41" fmla="*/ 313 h 786"/>
              <a:gd name="T42" fmla="*/ 218 w 666"/>
              <a:gd name="T43" fmla="*/ 324 h 786"/>
              <a:gd name="T44" fmla="*/ 222 w 666"/>
              <a:gd name="T45" fmla="*/ 336 h 786"/>
              <a:gd name="T46" fmla="*/ 227 w 666"/>
              <a:gd name="T47" fmla="*/ 347 h 786"/>
              <a:gd name="T48" fmla="*/ 233 w 666"/>
              <a:gd name="T49" fmla="*/ 356 h 786"/>
              <a:gd name="T50" fmla="*/ 240 w 666"/>
              <a:gd name="T51" fmla="*/ 366 h 786"/>
              <a:gd name="T52" fmla="*/ 248 w 666"/>
              <a:gd name="T53" fmla="*/ 375 h 786"/>
              <a:gd name="T54" fmla="*/ 259 w 666"/>
              <a:gd name="T55" fmla="*/ 384 h 786"/>
              <a:gd name="T56" fmla="*/ 267 w 666"/>
              <a:gd name="T57" fmla="*/ 392 h 786"/>
              <a:gd name="T58" fmla="*/ 413 w 666"/>
              <a:gd name="T59" fmla="*/ 392 h 786"/>
              <a:gd name="T60" fmla="*/ 424 w 666"/>
              <a:gd name="T61" fmla="*/ 384 h 786"/>
              <a:gd name="T62" fmla="*/ 432 w 666"/>
              <a:gd name="T63" fmla="*/ 375 h 786"/>
              <a:gd name="T64" fmla="*/ 441 w 666"/>
              <a:gd name="T65" fmla="*/ 366 h 786"/>
              <a:gd name="T66" fmla="*/ 447 w 666"/>
              <a:gd name="T67" fmla="*/ 356 h 786"/>
              <a:gd name="T68" fmla="*/ 454 w 666"/>
              <a:gd name="T69" fmla="*/ 347 h 786"/>
              <a:gd name="T70" fmla="*/ 458 w 666"/>
              <a:gd name="T71" fmla="*/ 336 h 786"/>
              <a:gd name="T72" fmla="*/ 462 w 666"/>
              <a:gd name="T73" fmla="*/ 326 h 786"/>
              <a:gd name="T74" fmla="*/ 466 w 666"/>
              <a:gd name="T75" fmla="*/ 313 h 786"/>
              <a:gd name="T76" fmla="*/ 469 w 666"/>
              <a:gd name="T77" fmla="*/ 298 h 786"/>
              <a:gd name="T78" fmla="*/ 469 w 666"/>
              <a:gd name="T79" fmla="*/ 285 h 786"/>
              <a:gd name="T80" fmla="*/ 289 w 666"/>
              <a:gd name="T81" fmla="*/ 281 h 786"/>
              <a:gd name="T82" fmla="*/ 317 w 666"/>
              <a:gd name="T83" fmla="*/ 377 h 786"/>
              <a:gd name="T84" fmla="*/ 374 w 666"/>
              <a:gd name="T85" fmla="*/ 349 h 786"/>
              <a:gd name="T86" fmla="*/ 304 w 666"/>
              <a:gd name="T87" fmla="*/ 347 h 786"/>
              <a:gd name="T88" fmla="*/ 389 w 666"/>
              <a:gd name="T89" fmla="*/ 330 h 786"/>
              <a:gd name="T90" fmla="*/ 287 w 666"/>
              <a:gd name="T91" fmla="*/ 294 h 786"/>
              <a:gd name="T92" fmla="*/ 293 w 666"/>
              <a:gd name="T93" fmla="*/ 328 h 786"/>
              <a:gd name="T94" fmla="*/ 325 w 666"/>
              <a:gd name="T95" fmla="*/ 116 h 786"/>
              <a:gd name="T96" fmla="*/ 184 w 666"/>
              <a:gd name="T97" fmla="*/ 227 h 786"/>
              <a:gd name="T98" fmla="*/ 244 w 666"/>
              <a:gd name="T99" fmla="*/ 392 h 786"/>
              <a:gd name="T100" fmla="*/ 436 w 666"/>
              <a:gd name="T101" fmla="*/ 392 h 786"/>
              <a:gd name="T102" fmla="*/ 505 w 666"/>
              <a:gd name="T103" fmla="*/ 249 h 786"/>
              <a:gd name="T104" fmla="*/ 454 w 666"/>
              <a:gd name="T105" fmla="*/ 159 h 786"/>
              <a:gd name="T106" fmla="*/ 443 w 666"/>
              <a:gd name="T107" fmla="*/ 150 h 786"/>
              <a:gd name="T108" fmla="*/ 432 w 666"/>
              <a:gd name="T109" fmla="*/ 142 h 786"/>
              <a:gd name="T110" fmla="*/ 417 w 666"/>
              <a:gd name="T111" fmla="*/ 133 h 786"/>
              <a:gd name="T112" fmla="*/ 424 w 666"/>
              <a:gd name="T113" fmla="*/ 384 h 786"/>
              <a:gd name="T114" fmla="*/ 460 w 666"/>
              <a:gd name="T115" fmla="*/ 332 h 786"/>
              <a:gd name="T116" fmla="*/ 573 w 666"/>
              <a:gd name="T117" fmla="*/ 92 h 7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6"/>
              <a:gd name="T178" fmla="*/ 0 h 786"/>
              <a:gd name="T179" fmla="*/ 666 w 666"/>
              <a:gd name="T180" fmla="*/ 786 h 7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6" h="786">
                <a:moveTo>
                  <a:pt x="0" y="0"/>
                </a:moveTo>
                <a:lnTo>
                  <a:pt x="0" y="0"/>
                </a:lnTo>
                <a:lnTo>
                  <a:pt x="92" y="0"/>
                </a:lnTo>
                <a:lnTo>
                  <a:pt x="92" y="0"/>
                </a:lnTo>
                <a:lnTo>
                  <a:pt x="120" y="3"/>
                </a:lnTo>
                <a:lnTo>
                  <a:pt x="130" y="5"/>
                </a:lnTo>
                <a:lnTo>
                  <a:pt x="141" y="7"/>
                </a:lnTo>
                <a:lnTo>
                  <a:pt x="160" y="20"/>
                </a:lnTo>
                <a:lnTo>
                  <a:pt x="186" y="37"/>
                </a:lnTo>
                <a:lnTo>
                  <a:pt x="186" y="37"/>
                </a:lnTo>
                <a:lnTo>
                  <a:pt x="195" y="28"/>
                </a:lnTo>
                <a:lnTo>
                  <a:pt x="205" y="24"/>
                </a:lnTo>
                <a:lnTo>
                  <a:pt x="214" y="22"/>
                </a:lnTo>
                <a:lnTo>
                  <a:pt x="225" y="24"/>
                </a:lnTo>
                <a:lnTo>
                  <a:pt x="233" y="28"/>
                </a:lnTo>
                <a:lnTo>
                  <a:pt x="244" y="35"/>
                </a:lnTo>
                <a:lnTo>
                  <a:pt x="255" y="43"/>
                </a:lnTo>
                <a:lnTo>
                  <a:pt x="265" y="56"/>
                </a:lnTo>
                <a:lnTo>
                  <a:pt x="265" y="56"/>
                </a:lnTo>
                <a:lnTo>
                  <a:pt x="272" y="48"/>
                </a:lnTo>
                <a:lnTo>
                  <a:pt x="278" y="39"/>
                </a:lnTo>
                <a:lnTo>
                  <a:pt x="284" y="33"/>
                </a:lnTo>
                <a:lnTo>
                  <a:pt x="293" y="28"/>
                </a:lnTo>
                <a:lnTo>
                  <a:pt x="304" y="24"/>
                </a:lnTo>
                <a:lnTo>
                  <a:pt x="312" y="22"/>
                </a:lnTo>
                <a:lnTo>
                  <a:pt x="334" y="20"/>
                </a:lnTo>
                <a:lnTo>
                  <a:pt x="353" y="22"/>
                </a:lnTo>
                <a:lnTo>
                  <a:pt x="372" y="28"/>
                </a:lnTo>
                <a:lnTo>
                  <a:pt x="381" y="35"/>
                </a:lnTo>
                <a:lnTo>
                  <a:pt x="389" y="39"/>
                </a:lnTo>
                <a:lnTo>
                  <a:pt x="396" y="48"/>
                </a:lnTo>
                <a:lnTo>
                  <a:pt x="402" y="56"/>
                </a:lnTo>
                <a:lnTo>
                  <a:pt x="402" y="56"/>
                </a:lnTo>
                <a:lnTo>
                  <a:pt x="413" y="43"/>
                </a:lnTo>
                <a:lnTo>
                  <a:pt x="424" y="35"/>
                </a:lnTo>
                <a:lnTo>
                  <a:pt x="432" y="28"/>
                </a:lnTo>
                <a:lnTo>
                  <a:pt x="443" y="24"/>
                </a:lnTo>
                <a:lnTo>
                  <a:pt x="454" y="22"/>
                </a:lnTo>
                <a:lnTo>
                  <a:pt x="462" y="24"/>
                </a:lnTo>
                <a:lnTo>
                  <a:pt x="473" y="28"/>
                </a:lnTo>
                <a:lnTo>
                  <a:pt x="481" y="37"/>
                </a:lnTo>
                <a:lnTo>
                  <a:pt x="481" y="37"/>
                </a:lnTo>
                <a:lnTo>
                  <a:pt x="505" y="20"/>
                </a:lnTo>
                <a:lnTo>
                  <a:pt x="526" y="7"/>
                </a:lnTo>
                <a:lnTo>
                  <a:pt x="535" y="5"/>
                </a:lnTo>
                <a:lnTo>
                  <a:pt x="546" y="3"/>
                </a:lnTo>
                <a:lnTo>
                  <a:pt x="573" y="0"/>
                </a:lnTo>
                <a:lnTo>
                  <a:pt x="573" y="0"/>
                </a:lnTo>
                <a:lnTo>
                  <a:pt x="666" y="0"/>
                </a:lnTo>
                <a:lnTo>
                  <a:pt x="666" y="0"/>
                </a:lnTo>
                <a:lnTo>
                  <a:pt x="666" y="45"/>
                </a:lnTo>
                <a:lnTo>
                  <a:pt x="663" y="63"/>
                </a:lnTo>
                <a:lnTo>
                  <a:pt x="661" y="80"/>
                </a:lnTo>
                <a:lnTo>
                  <a:pt x="657" y="95"/>
                </a:lnTo>
                <a:lnTo>
                  <a:pt x="651" y="112"/>
                </a:lnTo>
                <a:lnTo>
                  <a:pt x="633" y="152"/>
                </a:lnTo>
                <a:lnTo>
                  <a:pt x="633" y="152"/>
                </a:lnTo>
                <a:lnTo>
                  <a:pt x="642" y="167"/>
                </a:lnTo>
                <a:lnTo>
                  <a:pt x="644" y="182"/>
                </a:lnTo>
                <a:lnTo>
                  <a:pt x="646" y="200"/>
                </a:lnTo>
                <a:lnTo>
                  <a:pt x="644" y="214"/>
                </a:lnTo>
                <a:lnTo>
                  <a:pt x="638" y="232"/>
                </a:lnTo>
                <a:lnTo>
                  <a:pt x="631" y="249"/>
                </a:lnTo>
                <a:lnTo>
                  <a:pt x="621" y="264"/>
                </a:lnTo>
                <a:lnTo>
                  <a:pt x="608" y="281"/>
                </a:lnTo>
                <a:lnTo>
                  <a:pt x="608" y="281"/>
                </a:lnTo>
                <a:lnTo>
                  <a:pt x="623" y="298"/>
                </a:lnTo>
                <a:lnTo>
                  <a:pt x="633" y="313"/>
                </a:lnTo>
                <a:lnTo>
                  <a:pt x="642" y="328"/>
                </a:lnTo>
                <a:lnTo>
                  <a:pt x="646" y="343"/>
                </a:lnTo>
                <a:lnTo>
                  <a:pt x="646" y="358"/>
                </a:lnTo>
                <a:lnTo>
                  <a:pt x="642" y="371"/>
                </a:lnTo>
                <a:lnTo>
                  <a:pt x="636" y="381"/>
                </a:lnTo>
                <a:lnTo>
                  <a:pt x="625" y="392"/>
                </a:lnTo>
                <a:lnTo>
                  <a:pt x="625" y="392"/>
                </a:lnTo>
                <a:lnTo>
                  <a:pt x="636" y="403"/>
                </a:lnTo>
                <a:lnTo>
                  <a:pt x="644" y="416"/>
                </a:lnTo>
                <a:lnTo>
                  <a:pt x="646" y="431"/>
                </a:lnTo>
                <a:lnTo>
                  <a:pt x="646" y="443"/>
                </a:lnTo>
                <a:lnTo>
                  <a:pt x="642" y="458"/>
                </a:lnTo>
                <a:lnTo>
                  <a:pt x="633" y="476"/>
                </a:lnTo>
                <a:lnTo>
                  <a:pt x="623" y="491"/>
                </a:lnTo>
                <a:lnTo>
                  <a:pt x="608" y="503"/>
                </a:lnTo>
                <a:lnTo>
                  <a:pt x="608" y="503"/>
                </a:lnTo>
                <a:lnTo>
                  <a:pt x="621" y="521"/>
                </a:lnTo>
                <a:lnTo>
                  <a:pt x="631" y="538"/>
                </a:lnTo>
                <a:lnTo>
                  <a:pt x="638" y="555"/>
                </a:lnTo>
                <a:lnTo>
                  <a:pt x="644" y="572"/>
                </a:lnTo>
                <a:lnTo>
                  <a:pt x="646" y="587"/>
                </a:lnTo>
                <a:lnTo>
                  <a:pt x="644" y="604"/>
                </a:lnTo>
                <a:lnTo>
                  <a:pt x="642" y="619"/>
                </a:lnTo>
                <a:lnTo>
                  <a:pt x="633" y="634"/>
                </a:lnTo>
                <a:lnTo>
                  <a:pt x="633" y="634"/>
                </a:lnTo>
                <a:lnTo>
                  <a:pt x="651" y="675"/>
                </a:lnTo>
                <a:lnTo>
                  <a:pt x="657" y="690"/>
                </a:lnTo>
                <a:lnTo>
                  <a:pt x="661" y="707"/>
                </a:lnTo>
                <a:lnTo>
                  <a:pt x="663" y="722"/>
                </a:lnTo>
                <a:lnTo>
                  <a:pt x="666" y="741"/>
                </a:lnTo>
                <a:lnTo>
                  <a:pt x="666" y="786"/>
                </a:lnTo>
                <a:lnTo>
                  <a:pt x="573" y="786"/>
                </a:lnTo>
                <a:lnTo>
                  <a:pt x="573" y="786"/>
                </a:lnTo>
                <a:lnTo>
                  <a:pt x="573" y="786"/>
                </a:lnTo>
                <a:lnTo>
                  <a:pt x="546" y="784"/>
                </a:lnTo>
                <a:lnTo>
                  <a:pt x="535" y="784"/>
                </a:lnTo>
                <a:lnTo>
                  <a:pt x="526" y="782"/>
                </a:lnTo>
                <a:lnTo>
                  <a:pt x="516" y="777"/>
                </a:lnTo>
                <a:lnTo>
                  <a:pt x="505" y="771"/>
                </a:lnTo>
                <a:lnTo>
                  <a:pt x="481" y="754"/>
                </a:lnTo>
                <a:lnTo>
                  <a:pt x="481" y="754"/>
                </a:lnTo>
                <a:lnTo>
                  <a:pt x="473" y="762"/>
                </a:lnTo>
                <a:lnTo>
                  <a:pt x="462" y="767"/>
                </a:lnTo>
                <a:lnTo>
                  <a:pt x="454" y="769"/>
                </a:lnTo>
                <a:lnTo>
                  <a:pt x="443" y="767"/>
                </a:lnTo>
                <a:lnTo>
                  <a:pt x="432" y="765"/>
                </a:lnTo>
                <a:lnTo>
                  <a:pt x="424" y="758"/>
                </a:lnTo>
                <a:lnTo>
                  <a:pt x="413" y="747"/>
                </a:lnTo>
                <a:lnTo>
                  <a:pt x="402" y="737"/>
                </a:lnTo>
                <a:lnTo>
                  <a:pt x="402" y="737"/>
                </a:lnTo>
                <a:lnTo>
                  <a:pt x="396" y="745"/>
                </a:lnTo>
                <a:lnTo>
                  <a:pt x="389" y="752"/>
                </a:lnTo>
                <a:lnTo>
                  <a:pt x="381" y="758"/>
                </a:lnTo>
                <a:lnTo>
                  <a:pt x="372" y="765"/>
                </a:lnTo>
                <a:lnTo>
                  <a:pt x="364" y="767"/>
                </a:lnTo>
                <a:lnTo>
                  <a:pt x="353" y="771"/>
                </a:lnTo>
                <a:lnTo>
                  <a:pt x="334" y="773"/>
                </a:lnTo>
                <a:lnTo>
                  <a:pt x="312" y="771"/>
                </a:lnTo>
                <a:lnTo>
                  <a:pt x="295" y="762"/>
                </a:lnTo>
                <a:lnTo>
                  <a:pt x="284" y="758"/>
                </a:lnTo>
                <a:lnTo>
                  <a:pt x="278" y="752"/>
                </a:lnTo>
                <a:lnTo>
                  <a:pt x="272" y="745"/>
                </a:lnTo>
                <a:lnTo>
                  <a:pt x="265" y="737"/>
                </a:lnTo>
                <a:lnTo>
                  <a:pt x="265" y="737"/>
                </a:lnTo>
                <a:lnTo>
                  <a:pt x="255" y="747"/>
                </a:lnTo>
                <a:lnTo>
                  <a:pt x="244" y="758"/>
                </a:lnTo>
                <a:lnTo>
                  <a:pt x="233" y="765"/>
                </a:lnTo>
                <a:lnTo>
                  <a:pt x="225" y="767"/>
                </a:lnTo>
                <a:lnTo>
                  <a:pt x="214" y="769"/>
                </a:lnTo>
                <a:lnTo>
                  <a:pt x="205" y="767"/>
                </a:lnTo>
                <a:lnTo>
                  <a:pt x="195" y="762"/>
                </a:lnTo>
                <a:lnTo>
                  <a:pt x="186" y="754"/>
                </a:lnTo>
                <a:lnTo>
                  <a:pt x="186" y="754"/>
                </a:lnTo>
                <a:lnTo>
                  <a:pt x="162" y="771"/>
                </a:lnTo>
                <a:lnTo>
                  <a:pt x="143" y="780"/>
                </a:lnTo>
                <a:lnTo>
                  <a:pt x="124" y="784"/>
                </a:lnTo>
                <a:lnTo>
                  <a:pt x="100" y="786"/>
                </a:lnTo>
                <a:lnTo>
                  <a:pt x="100" y="786"/>
                </a:lnTo>
                <a:lnTo>
                  <a:pt x="100" y="786"/>
                </a:lnTo>
                <a:lnTo>
                  <a:pt x="0" y="786"/>
                </a:lnTo>
                <a:lnTo>
                  <a:pt x="0" y="786"/>
                </a:lnTo>
                <a:lnTo>
                  <a:pt x="2" y="741"/>
                </a:lnTo>
                <a:lnTo>
                  <a:pt x="4" y="722"/>
                </a:lnTo>
                <a:lnTo>
                  <a:pt x="8" y="707"/>
                </a:lnTo>
                <a:lnTo>
                  <a:pt x="13" y="690"/>
                </a:lnTo>
                <a:lnTo>
                  <a:pt x="19" y="675"/>
                </a:lnTo>
                <a:lnTo>
                  <a:pt x="36" y="634"/>
                </a:lnTo>
                <a:lnTo>
                  <a:pt x="36" y="634"/>
                </a:lnTo>
                <a:lnTo>
                  <a:pt x="30" y="619"/>
                </a:lnTo>
                <a:lnTo>
                  <a:pt x="25" y="604"/>
                </a:lnTo>
                <a:lnTo>
                  <a:pt x="25" y="587"/>
                </a:lnTo>
                <a:lnTo>
                  <a:pt x="28" y="572"/>
                </a:lnTo>
                <a:lnTo>
                  <a:pt x="32" y="555"/>
                </a:lnTo>
                <a:lnTo>
                  <a:pt x="40" y="538"/>
                </a:lnTo>
                <a:lnTo>
                  <a:pt x="51" y="521"/>
                </a:lnTo>
                <a:lnTo>
                  <a:pt x="64" y="503"/>
                </a:lnTo>
                <a:lnTo>
                  <a:pt x="64" y="503"/>
                </a:lnTo>
                <a:lnTo>
                  <a:pt x="49" y="491"/>
                </a:lnTo>
                <a:lnTo>
                  <a:pt x="36" y="476"/>
                </a:lnTo>
                <a:lnTo>
                  <a:pt x="30" y="458"/>
                </a:lnTo>
                <a:lnTo>
                  <a:pt x="23" y="443"/>
                </a:lnTo>
                <a:lnTo>
                  <a:pt x="23" y="431"/>
                </a:lnTo>
                <a:lnTo>
                  <a:pt x="28" y="416"/>
                </a:lnTo>
                <a:lnTo>
                  <a:pt x="34" y="403"/>
                </a:lnTo>
                <a:lnTo>
                  <a:pt x="47" y="392"/>
                </a:lnTo>
                <a:lnTo>
                  <a:pt x="47" y="392"/>
                </a:lnTo>
                <a:lnTo>
                  <a:pt x="36" y="381"/>
                </a:lnTo>
                <a:lnTo>
                  <a:pt x="28" y="371"/>
                </a:lnTo>
                <a:lnTo>
                  <a:pt x="25" y="358"/>
                </a:lnTo>
                <a:lnTo>
                  <a:pt x="25" y="343"/>
                </a:lnTo>
                <a:lnTo>
                  <a:pt x="30" y="328"/>
                </a:lnTo>
                <a:lnTo>
                  <a:pt x="36" y="313"/>
                </a:lnTo>
                <a:lnTo>
                  <a:pt x="49" y="298"/>
                </a:lnTo>
                <a:lnTo>
                  <a:pt x="64" y="281"/>
                </a:lnTo>
                <a:lnTo>
                  <a:pt x="64" y="281"/>
                </a:lnTo>
                <a:lnTo>
                  <a:pt x="51" y="264"/>
                </a:lnTo>
                <a:lnTo>
                  <a:pt x="40" y="249"/>
                </a:lnTo>
                <a:lnTo>
                  <a:pt x="32" y="232"/>
                </a:lnTo>
                <a:lnTo>
                  <a:pt x="28" y="214"/>
                </a:lnTo>
                <a:lnTo>
                  <a:pt x="25" y="200"/>
                </a:lnTo>
                <a:lnTo>
                  <a:pt x="25" y="182"/>
                </a:lnTo>
                <a:lnTo>
                  <a:pt x="30" y="167"/>
                </a:lnTo>
                <a:lnTo>
                  <a:pt x="36" y="152"/>
                </a:lnTo>
                <a:lnTo>
                  <a:pt x="36" y="152"/>
                </a:lnTo>
                <a:lnTo>
                  <a:pt x="19" y="112"/>
                </a:lnTo>
                <a:lnTo>
                  <a:pt x="13" y="95"/>
                </a:lnTo>
                <a:lnTo>
                  <a:pt x="8" y="80"/>
                </a:lnTo>
                <a:lnTo>
                  <a:pt x="4" y="63"/>
                </a:lnTo>
                <a:lnTo>
                  <a:pt x="2" y="4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32" y="645"/>
                </a:moveTo>
                <a:lnTo>
                  <a:pt x="544" y="645"/>
                </a:lnTo>
                <a:lnTo>
                  <a:pt x="544" y="645"/>
                </a:lnTo>
                <a:lnTo>
                  <a:pt x="544" y="625"/>
                </a:lnTo>
                <a:lnTo>
                  <a:pt x="541" y="608"/>
                </a:lnTo>
                <a:lnTo>
                  <a:pt x="537" y="591"/>
                </a:lnTo>
                <a:lnTo>
                  <a:pt x="533" y="574"/>
                </a:lnTo>
                <a:lnTo>
                  <a:pt x="518" y="544"/>
                </a:lnTo>
                <a:lnTo>
                  <a:pt x="501" y="514"/>
                </a:lnTo>
                <a:lnTo>
                  <a:pt x="479" y="488"/>
                </a:lnTo>
                <a:lnTo>
                  <a:pt x="456" y="467"/>
                </a:lnTo>
                <a:lnTo>
                  <a:pt x="428" y="450"/>
                </a:lnTo>
                <a:lnTo>
                  <a:pt x="415" y="443"/>
                </a:lnTo>
                <a:lnTo>
                  <a:pt x="400" y="437"/>
                </a:lnTo>
                <a:lnTo>
                  <a:pt x="342" y="610"/>
                </a:lnTo>
                <a:lnTo>
                  <a:pt x="276" y="439"/>
                </a:lnTo>
                <a:lnTo>
                  <a:pt x="276" y="439"/>
                </a:lnTo>
                <a:lnTo>
                  <a:pt x="261" y="443"/>
                </a:lnTo>
                <a:lnTo>
                  <a:pt x="248" y="450"/>
                </a:lnTo>
                <a:lnTo>
                  <a:pt x="220" y="469"/>
                </a:lnTo>
                <a:lnTo>
                  <a:pt x="197" y="491"/>
                </a:lnTo>
                <a:lnTo>
                  <a:pt x="175" y="514"/>
                </a:lnTo>
                <a:lnTo>
                  <a:pt x="158" y="544"/>
                </a:lnTo>
                <a:lnTo>
                  <a:pt x="145" y="574"/>
                </a:lnTo>
                <a:lnTo>
                  <a:pt x="137" y="608"/>
                </a:lnTo>
                <a:lnTo>
                  <a:pt x="132" y="625"/>
                </a:lnTo>
                <a:lnTo>
                  <a:pt x="132" y="645"/>
                </a:lnTo>
                <a:lnTo>
                  <a:pt x="132" y="645"/>
                </a:lnTo>
                <a:close/>
                <a:moveTo>
                  <a:pt x="212" y="283"/>
                </a:moveTo>
                <a:lnTo>
                  <a:pt x="212" y="285"/>
                </a:lnTo>
                <a:lnTo>
                  <a:pt x="212" y="285"/>
                </a:lnTo>
                <a:lnTo>
                  <a:pt x="212" y="287"/>
                </a:lnTo>
                <a:lnTo>
                  <a:pt x="212" y="289"/>
                </a:lnTo>
                <a:lnTo>
                  <a:pt x="212" y="289"/>
                </a:lnTo>
                <a:lnTo>
                  <a:pt x="212" y="292"/>
                </a:lnTo>
                <a:lnTo>
                  <a:pt x="212" y="292"/>
                </a:lnTo>
                <a:lnTo>
                  <a:pt x="212" y="292"/>
                </a:lnTo>
                <a:lnTo>
                  <a:pt x="212" y="294"/>
                </a:lnTo>
                <a:lnTo>
                  <a:pt x="212" y="296"/>
                </a:lnTo>
                <a:lnTo>
                  <a:pt x="212" y="296"/>
                </a:lnTo>
                <a:lnTo>
                  <a:pt x="212" y="298"/>
                </a:lnTo>
                <a:lnTo>
                  <a:pt x="212" y="298"/>
                </a:lnTo>
                <a:lnTo>
                  <a:pt x="212" y="298"/>
                </a:lnTo>
                <a:lnTo>
                  <a:pt x="214" y="304"/>
                </a:lnTo>
                <a:lnTo>
                  <a:pt x="214" y="304"/>
                </a:lnTo>
                <a:lnTo>
                  <a:pt x="214" y="304"/>
                </a:lnTo>
                <a:lnTo>
                  <a:pt x="214" y="307"/>
                </a:lnTo>
                <a:lnTo>
                  <a:pt x="214" y="309"/>
                </a:lnTo>
                <a:lnTo>
                  <a:pt x="214" y="309"/>
                </a:lnTo>
                <a:lnTo>
                  <a:pt x="214" y="311"/>
                </a:lnTo>
                <a:lnTo>
                  <a:pt x="214" y="311"/>
                </a:lnTo>
                <a:lnTo>
                  <a:pt x="214" y="311"/>
                </a:lnTo>
                <a:lnTo>
                  <a:pt x="214" y="313"/>
                </a:lnTo>
                <a:lnTo>
                  <a:pt x="214" y="315"/>
                </a:lnTo>
                <a:lnTo>
                  <a:pt x="214" y="315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9"/>
                </a:lnTo>
                <a:lnTo>
                  <a:pt x="216" y="322"/>
                </a:lnTo>
                <a:lnTo>
                  <a:pt x="216" y="322"/>
                </a:lnTo>
                <a:lnTo>
                  <a:pt x="218" y="324"/>
                </a:lnTo>
                <a:lnTo>
                  <a:pt x="218" y="324"/>
                </a:lnTo>
                <a:lnTo>
                  <a:pt x="218" y="324"/>
                </a:lnTo>
                <a:lnTo>
                  <a:pt x="218" y="326"/>
                </a:lnTo>
                <a:lnTo>
                  <a:pt x="218" y="326"/>
                </a:lnTo>
                <a:lnTo>
                  <a:pt x="218" y="326"/>
                </a:lnTo>
                <a:lnTo>
                  <a:pt x="218" y="330"/>
                </a:lnTo>
                <a:lnTo>
                  <a:pt x="220" y="330"/>
                </a:lnTo>
                <a:lnTo>
                  <a:pt x="220" y="330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4"/>
                </a:lnTo>
                <a:lnTo>
                  <a:pt x="222" y="336"/>
                </a:lnTo>
                <a:lnTo>
                  <a:pt x="222" y="336"/>
                </a:lnTo>
                <a:lnTo>
                  <a:pt x="222" y="339"/>
                </a:lnTo>
                <a:lnTo>
                  <a:pt x="222" y="339"/>
                </a:lnTo>
                <a:lnTo>
                  <a:pt x="222" y="339"/>
                </a:lnTo>
                <a:lnTo>
                  <a:pt x="225" y="341"/>
                </a:lnTo>
                <a:lnTo>
                  <a:pt x="225" y="341"/>
                </a:lnTo>
                <a:lnTo>
                  <a:pt x="225" y="341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9" y="349"/>
                </a:lnTo>
                <a:lnTo>
                  <a:pt x="229" y="349"/>
                </a:lnTo>
                <a:lnTo>
                  <a:pt x="229" y="349"/>
                </a:lnTo>
                <a:lnTo>
                  <a:pt x="231" y="351"/>
                </a:lnTo>
                <a:lnTo>
                  <a:pt x="231" y="351"/>
                </a:lnTo>
                <a:lnTo>
                  <a:pt x="231" y="351"/>
                </a:lnTo>
                <a:lnTo>
                  <a:pt x="231" y="354"/>
                </a:lnTo>
                <a:lnTo>
                  <a:pt x="231" y="356"/>
                </a:lnTo>
                <a:lnTo>
                  <a:pt x="231" y="356"/>
                </a:lnTo>
                <a:lnTo>
                  <a:pt x="233" y="356"/>
                </a:lnTo>
                <a:lnTo>
                  <a:pt x="233" y="358"/>
                </a:lnTo>
                <a:lnTo>
                  <a:pt x="233" y="358"/>
                </a:lnTo>
                <a:lnTo>
                  <a:pt x="235" y="360"/>
                </a:lnTo>
                <a:lnTo>
                  <a:pt x="235" y="360"/>
                </a:lnTo>
                <a:lnTo>
                  <a:pt x="235" y="360"/>
                </a:lnTo>
                <a:lnTo>
                  <a:pt x="237" y="362"/>
                </a:lnTo>
                <a:lnTo>
                  <a:pt x="237" y="362"/>
                </a:lnTo>
                <a:lnTo>
                  <a:pt x="237" y="362"/>
                </a:lnTo>
                <a:lnTo>
                  <a:pt x="240" y="364"/>
                </a:lnTo>
                <a:lnTo>
                  <a:pt x="240" y="364"/>
                </a:lnTo>
                <a:lnTo>
                  <a:pt x="240" y="364"/>
                </a:lnTo>
                <a:lnTo>
                  <a:pt x="240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9"/>
                </a:lnTo>
                <a:lnTo>
                  <a:pt x="244" y="371"/>
                </a:lnTo>
                <a:lnTo>
                  <a:pt x="244" y="371"/>
                </a:lnTo>
                <a:lnTo>
                  <a:pt x="244" y="371"/>
                </a:lnTo>
                <a:lnTo>
                  <a:pt x="246" y="371"/>
                </a:lnTo>
                <a:lnTo>
                  <a:pt x="246" y="371"/>
                </a:lnTo>
                <a:lnTo>
                  <a:pt x="246" y="373"/>
                </a:lnTo>
                <a:lnTo>
                  <a:pt x="248" y="375"/>
                </a:lnTo>
                <a:lnTo>
                  <a:pt x="248" y="375"/>
                </a:lnTo>
                <a:lnTo>
                  <a:pt x="248" y="375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2" y="379"/>
                </a:lnTo>
                <a:lnTo>
                  <a:pt x="252" y="379"/>
                </a:lnTo>
                <a:lnTo>
                  <a:pt x="252" y="379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7" y="384"/>
                </a:lnTo>
                <a:lnTo>
                  <a:pt x="257" y="384"/>
                </a:lnTo>
                <a:lnTo>
                  <a:pt x="259" y="384"/>
                </a:lnTo>
                <a:lnTo>
                  <a:pt x="259" y="386"/>
                </a:lnTo>
                <a:lnTo>
                  <a:pt x="259" y="386"/>
                </a:lnTo>
                <a:lnTo>
                  <a:pt x="261" y="386"/>
                </a:lnTo>
                <a:lnTo>
                  <a:pt x="261" y="386"/>
                </a:lnTo>
                <a:lnTo>
                  <a:pt x="261" y="386"/>
                </a:lnTo>
                <a:lnTo>
                  <a:pt x="263" y="388"/>
                </a:lnTo>
                <a:lnTo>
                  <a:pt x="263" y="388"/>
                </a:lnTo>
                <a:lnTo>
                  <a:pt x="263" y="388"/>
                </a:lnTo>
                <a:lnTo>
                  <a:pt x="265" y="390"/>
                </a:lnTo>
                <a:lnTo>
                  <a:pt x="265" y="390"/>
                </a:lnTo>
                <a:lnTo>
                  <a:pt x="265" y="390"/>
                </a:lnTo>
                <a:lnTo>
                  <a:pt x="267" y="392"/>
                </a:lnTo>
                <a:lnTo>
                  <a:pt x="267" y="392"/>
                </a:lnTo>
                <a:lnTo>
                  <a:pt x="267" y="392"/>
                </a:lnTo>
                <a:lnTo>
                  <a:pt x="284" y="401"/>
                </a:lnTo>
                <a:lnTo>
                  <a:pt x="302" y="407"/>
                </a:lnTo>
                <a:lnTo>
                  <a:pt x="321" y="411"/>
                </a:lnTo>
                <a:lnTo>
                  <a:pt x="340" y="414"/>
                </a:lnTo>
                <a:lnTo>
                  <a:pt x="340" y="414"/>
                </a:lnTo>
                <a:lnTo>
                  <a:pt x="359" y="411"/>
                </a:lnTo>
                <a:lnTo>
                  <a:pt x="379" y="407"/>
                </a:lnTo>
                <a:lnTo>
                  <a:pt x="396" y="401"/>
                </a:lnTo>
                <a:lnTo>
                  <a:pt x="413" y="392"/>
                </a:lnTo>
                <a:lnTo>
                  <a:pt x="413" y="392"/>
                </a:lnTo>
                <a:lnTo>
                  <a:pt x="413" y="392"/>
                </a:lnTo>
                <a:lnTo>
                  <a:pt x="415" y="390"/>
                </a:lnTo>
                <a:lnTo>
                  <a:pt x="415" y="390"/>
                </a:lnTo>
                <a:lnTo>
                  <a:pt x="415" y="390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9" y="386"/>
                </a:lnTo>
                <a:lnTo>
                  <a:pt x="419" y="386"/>
                </a:lnTo>
                <a:lnTo>
                  <a:pt x="419" y="386"/>
                </a:lnTo>
                <a:lnTo>
                  <a:pt x="421" y="386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6" y="381"/>
                </a:lnTo>
                <a:lnTo>
                  <a:pt x="426" y="381"/>
                </a:lnTo>
                <a:lnTo>
                  <a:pt x="426" y="381"/>
                </a:lnTo>
                <a:lnTo>
                  <a:pt x="428" y="379"/>
                </a:lnTo>
                <a:lnTo>
                  <a:pt x="428" y="379"/>
                </a:lnTo>
                <a:lnTo>
                  <a:pt x="430" y="379"/>
                </a:lnTo>
                <a:lnTo>
                  <a:pt x="430" y="377"/>
                </a:lnTo>
                <a:lnTo>
                  <a:pt x="430" y="377"/>
                </a:lnTo>
                <a:lnTo>
                  <a:pt x="430" y="377"/>
                </a:lnTo>
                <a:lnTo>
                  <a:pt x="432" y="375"/>
                </a:lnTo>
                <a:lnTo>
                  <a:pt x="432" y="375"/>
                </a:lnTo>
                <a:lnTo>
                  <a:pt x="434" y="375"/>
                </a:lnTo>
                <a:lnTo>
                  <a:pt x="434" y="373"/>
                </a:lnTo>
                <a:lnTo>
                  <a:pt x="434" y="373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9" y="369"/>
                </a:lnTo>
                <a:lnTo>
                  <a:pt x="439" y="369"/>
                </a:lnTo>
                <a:lnTo>
                  <a:pt x="439" y="366"/>
                </a:lnTo>
                <a:lnTo>
                  <a:pt x="441" y="366"/>
                </a:lnTo>
                <a:lnTo>
                  <a:pt x="441" y="366"/>
                </a:lnTo>
                <a:lnTo>
                  <a:pt x="441" y="364"/>
                </a:lnTo>
                <a:lnTo>
                  <a:pt x="441" y="364"/>
                </a:lnTo>
                <a:lnTo>
                  <a:pt x="441" y="364"/>
                </a:lnTo>
                <a:lnTo>
                  <a:pt x="443" y="362"/>
                </a:lnTo>
                <a:lnTo>
                  <a:pt x="443" y="362"/>
                </a:lnTo>
                <a:lnTo>
                  <a:pt x="443" y="362"/>
                </a:lnTo>
                <a:lnTo>
                  <a:pt x="445" y="360"/>
                </a:lnTo>
                <a:lnTo>
                  <a:pt x="445" y="360"/>
                </a:lnTo>
                <a:lnTo>
                  <a:pt x="445" y="360"/>
                </a:lnTo>
                <a:lnTo>
                  <a:pt x="447" y="358"/>
                </a:lnTo>
                <a:lnTo>
                  <a:pt x="447" y="356"/>
                </a:lnTo>
                <a:lnTo>
                  <a:pt x="447" y="356"/>
                </a:lnTo>
                <a:lnTo>
                  <a:pt x="449" y="356"/>
                </a:lnTo>
                <a:lnTo>
                  <a:pt x="449" y="354"/>
                </a:lnTo>
                <a:lnTo>
                  <a:pt x="449" y="354"/>
                </a:lnTo>
                <a:lnTo>
                  <a:pt x="449" y="351"/>
                </a:lnTo>
                <a:lnTo>
                  <a:pt x="451" y="351"/>
                </a:lnTo>
                <a:lnTo>
                  <a:pt x="451" y="351"/>
                </a:lnTo>
                <a:lnTo>
                  <a:pt x="451" y="349"/>
                </a:lnTo>
                <a:lnTo>
                  <a:pt x="451" y="349"/>
                </a:lnTo>
                <a:lnTo>
                  <a:pt x="451" y="349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6" y="343"/>
                </a:lnTo>
                <a:lnTo>
                  <a:pt x="456" y="343"/>
                </a:lnTo>
                <a:lnTo>
                  <a:pt x="456" y="343"/>
                </a:lnTo>
                <a:lnTo>
                  <a:pt x="456" y="341"/>
                </a:lnTo>
                <a:lnTo>
                  <a:pt x="456" y="341"/>
                </a:lnTo>
                <a:lnTo>
                  <a:pt x="456" y="341"/>
                </a:lnTo>
                <a:lnTo>
                  <a:pt x="458" y="339"/>
                </a:lnTo>
                <a:lnTo>
                  <a:pt x="458" y="339"/>
                </a:lnTo>
                <a:lnTo>
                  <a:pt x="458" y="339"/>
                </a:lnTo>
                <a:lnTo>
                  <a:pt x="458" y="336"/>
                </a:lnTo>
                <a:lnTo>
                  <a:pt x="460" y="334"/>
                </a:lnTo>
                <a:lnTo>
                  <a:pt x="460" y="334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2" y="330"/>
                </a:lnTo>
                <a:lnTo>
                  <a:pt x="462" y="330"/>
                </a:lnTo>
                <a:lnTo>
                  <a:pt x="462" y="330"/>
                </a:lnTo>
                <a:lnTo>
                  <a:pt x="462" y="326"/>
                </a:lnTo>
                <a:lnTo>
                  <a:pt x="462" y="326"/>
                </a:lnTo>
                <a:lnTo>
                  <a:pt x="462" y="326"/>
                </a:lnTo>
                <a:lnTo>
                  <a:pt x="464" y="324"/>
                </a:lnTo>
                <a:lnTo>
                  <a:pt x="464" y="324"/>
                </a:lnTo>
                <a:lnTo>
                  <a:pt x="464" y="324"/>
                </a:lnTo>
                <a:lnTo>
                  <a:pt x="464" y="322"/>
                </a:lnTo>
                <a:lnTo>
                  <a:pt x="464" y="319"/>
                </a:lnTo>
                <a:lnTo>
                  <a:pt x="464" y="319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6" y="315"/>
                </a:lnTo>
                <a:lnTo>
                  <a:pt x="466" y="313"/>
                </a:lnTo>
                <a:lnTo>
                  <a:pt x="466" y="313"/>
                </a:lnTo>
                <a:lnTo>
                  <a:pt x="466" y="311"/>
                </a:lnTo>
                <a:lnTo>
                  <a:pt x="466" y="311"/>
                </a:lnTo>
                <a:lnTo>
                  <a:pt x="466" y="311"/>
                </a:lnTo>
                <a:lnTo>
                  <a:pt x="466" y="309"/>
                </a:lnTo>
                <a:lnTo>
                  <a:pt x="466" y="307"/>
                </a:lnTo>
                <a:lnTo>
                  <a:pt x="466" y="307"/>
                </a:lnTo>
                <a:lnTo>
                  <a:pt x="469" y="304"/>
                </a:lnTo>
                <a:lnTo>
                  <a:pt x="469" y="304"/>
                </a:lnTo>
                <a:lnTo>
                  <a:pt x="469" y="304"/>
                </a:lnTo>
                <a:lnTo>
                  <a:pt x="469" y="298"/>
                </a:lnTo>
                <a:lnTo>
                  <a:pt x="469" y="298"/>
                </a:lnTo>
                <a:lnTo>
                  <a:pt x="469" y="298"/>
                </a:lnTo>
                <a:lnTo>
                  <a:pt x="469" y="296"/>
                </a:lnTo>
                <a:lnTo>
                  <a:pt x="469" y="294"/>
                </a:lnTo>
                <a:lnTo>
                  <a:pt x="469" y="294"/>
                </a:lnTo>
                <a:lnTo>
                  <a:pt x="469" y="292"/>
                </a:lnTo>
                <a:lnTo>
                  <a:pt x="469" y="292"/>
                </a:lnTo>
                <a:lnTo>
                  <a:pt x="469" y="292"/>
                </a:lnTo>
                <a:lnTo>
                  <a:pt x="469" y="289"/>
                </a:lnTo>
                <a:lnTo>
                  <a:pt x="469" y="287"/>
                </a:lnTo>
                <a:lnTo>
                  <a:pt x="469" y="287"/>
                </a:lnTo>
                <a:lnTo>
                  <a:pt x="469" y="285"/>
                </a:lnTo>
                <a:lnTo>
                  <a:pt x="469" y="285"/>
                </a:lnTo>
                <a:lnTo>
                  <a:pt x="469" y="285"/>
                </a:lnTo>
                <a:lnTo>
                  <a:pt x="449" y="274"/>
                </a:lnTo>
                <a:lnTo>
                  <a:pt x="432" y="262"/>
                </a:lnTo>
                <a:lnTo>
                  <a:pt x="417" y="249"/>
                </a:lnTo>
                <a:lnTo>
                  <a:pt x="404" y="236"/>
                </a:lnTo>
                <a:lnTo>
                  <a:pt x="404" y="236"/>
                </a:lnTo>
                <a:lnTo>
                  <a:pt x="389" y="247"/>
                </a:lnTo>
                <a:lnTo>
                  <a:pt x="372" y="255"/>
                </a:lnTo>
                <a:lnTo>
                  <a:pt x="353" y="264"/>
                </a:lnTo>
                <a:lnTo>
                  <a:pt x="334" y="272"/>
                </a:lnTo>
                <a:lnTo>
                  <a:pt x="312" y="277"/>
                </a:lnTo>
                <a:lnTo>
                  <a:pt x="289" y="281"/>
                </a:lnTo>
                <a:lnTo>
                  <a:pt x="265" y="285"/>
                </a:lnTo>
                <a:lnTo>
                  <a:pt x="242" y="285"/>
                </a:lnTo>
                <a:lnTo>
                  <a:pt x="242" y="285"/>
                </a:lnTo>
                <a:lnTo>
                  <a:pt x="212" y="283"/>
                </a:lnTo>
                <a:lnTo>
                  <a:pt x="212" y="283"/>
                </a:lnTo>
                <a:close/>
                <a:moveTo>
                  <a:pt x="304" y="347"/>
                </a:moveTo>
                <a:lnTo>
                  <a:pt x="291" y="362"/>
                </a:lnTo>
                <a:lnTo>
                  <a:pt x="291" y="362"/>
                </a:lnTo>
                <a:lnTo>
                  <a:pt x="295" y="364"/>
                </a:lnTo>
                <a:lnTo>
                  <a:pt x="295" y="364"/>
                </a:lnTo>
                <a:lnTo>
                  <a:pt x="306" y="371"/>
                </a:lnTo>
                <a:lnTo>
                  <a:pt x="317" y="377"/>
                </a:lnTo>
                <a:lnTo>
                  <a:pt x="329" y="379"/>
                </a:lnTo>
                <a:lnTo>
                  <a:pt x="342" y="379"/>
                </a:lnTo>
                <a:lnTo>
                  <a:pt x="342" y="379"/>
                </a:lnTo>
                <a:lnTo>
                  <a:pt x="355" y="379"/>
                </a:lnTo>
                <a:lnTo>
                  <a:pt x="368" y="375"/>
                </a:lnTo>
                <a:lnTo>
                  <a:pt x="379" y="371"/>
                </a:lnTo>
                <a:lnTo>
                  <a:pt x="387" y="362"/>
                </a:lnTo>
                <a:lnTo>
                  <a:pt x="387" y="362"/>
                </a:lnTo>
                <a:lnTo>
                  <a:pt x="389" y="360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68" y="356"/>
                </a:lnTo>
                <a:lnTo>
                  <a:pt x="362" y="358"/>
                </a:lnTo>
                <a:lnTo>
                  <a:pt x="353" y="360"/>
                </a:lnTo>
                <a:lnTo>
                  <a:pt x="342" y="362"/>
                </a:lnTo>
                <a:lnTo>
                  <a:pt x="342" y="362"/>
                </a:lnTo>
                <a:lnTo>
                  <a:pt x="334" y="360"/>
                </a:lnTo>
                <a:lnTo>
                  <a:pt x="323" y="358"/>
                </a:lnTo>
                <a:lnTo>
                  <a:pt x="314" y="356"/>
                </a:lnTo>
                <a:lnTo>
                  <a:pt x="306" y="349"/>
                </a:lnTo>
                <a:lnTo>
                  <a:pt x="306" y="349"/>
                </a:lnTo>
                <a:lnTo>
                  <a:pt x="304" y="347"/>
                </a:lnTo>
                <a:lnTo>
                  <a:pt x="304" y="347"/>
                </a:lnTo>
                <a:close/>
                <a:moveTo>
                  <a:pt x="389" y="294"/>
                </a:moveTo>
                <a:lnTo>
                  <a:pt x="389" y="294"/>
                </a:lnTo>
                <a:lnTo>
                  <a:pt x="383" y="296"/>
                </a:lnTo>
                <a:lnTo>
                  <a:pt x="379" y="300"/>
                </a:lnTo>
                <a:lnTo>
                  <a:pt x="374" y="304"/>
                </a:lnTo>
                <a:lnTo>
                  <a:pt x="372" y="313"/>
                </a:lnTo>
                <a:lnTo>
                  <a:pt x="372" y="313"/>
                </a:lnTo>
                <a:lnTo>
                  <a:pt x="374" y="319"/>
                </a:lnTo>
                <a:lnTo>
                  <a:pt x="379" y="324"/>
                </a:lnTo>
                <a:lnTo>
                  <a:pt x="383" y="328"/>
                </a:lnTo>
                <a:lnTo>
                  <a:pt x="389" y="330"/>
                </a:lnTo>
                <a:lnTo>
                  <a:pt x="389" y="330"/>
                </a:lnTo>
                <a:lnTo>
                  <a:pt x="398" y="328"/>
                </a:lnTo>
                <a:lnTo>
                  <a:pt x="402" y="324"/>
                </a:lnTo>
                <a:lnTo>
                  <a:pt x="407" y="319"/>
                </a:lnTo>
                <a:lnTo>
                  <a:pt x="407" y="313"/>
                </a:lnTo>
                <a:lnTo>
                  <a:pt x="407" y="313"/>
                </a:lnTo>
                <a:lnTo>
                  <a:pt x="407" y="304"/>
                </a:lnTo>
                <a:lnTo>
                  <a:pt x="402" y="300"/>
                </a:lnTo>
                <a:lnTo>
                  <a:pt x="398" y="296"/>
                </a:lnTo>
                <a:lnTo>
                  <a:pt x="389" y="294"/>
                </a:lnTo>
                <a:lnTo>
                  <a:pt x="389" y="294"/>
                </a:lnTo>
                <a:close/>
                <a:moveTo>
                  <a:pt x="287" y="294"/>
                </a:moveTo>
                <a:lnTo>
                  <a:pt x="287" y="294"/>
                </a:lnTo>
                <a:lnTo>
                  <a:pt x="280" y="296"/>
                </a:lnTo>
                <a:lnTo>
                  <a:pt x="274" y="300"/>
                </a:lnTo>
                <a:lnTo>
                  <a:pt x="269" y="304"/>
                </a:lnTo>
                <a:lnTo>
                  <a:pt x="269" y="313"/>
                </a:lnTo>
                <a:lnTo>
                  <a:pt x="269" y="313"/>
                </a:lnTo>
                <a:lnTo>
                  <a:pt x="269" y="319"/>
                </a:lnTo>
                <a:lnTo>
                  <a:pt x="274" y="324"/>
                </a:lnTo>
                <a:lnTo>
                  <a:pt x="280" y="328"/>
                </a:lnTo>
                <a:lnTo>
                  <a:pt x="287" y="330"/>
                </a:lnTo>
                <a:lnTo>
                  <a:pt x="287" y="330"/>
                </a:lnTo>
                <a:lnTo>
                  <a:pt x="293" y="328"/>
                </a:lnTo>
                <a:lnTo>
                  <a:pt x="297" y="324"/>
                </a:lnTo>
                <a:lnTo>
                  <a:pt x="302" y="319"/>
                </a:lnTo>
                <a:lnTo>
                  <a:pt x="304" y="313"/>
                </a:lnTo>
                <a:lnTo>
                  <a:pt x="304" y="313"/>
                </a:lnTo>
                <a:lnTo>
                  <a:pt x="302" y="304"/>
                </a:lnTo>
                <a:lnTo>
                  <a:pt x="297" y="300"/>
                </a:lnTo>
                <a:lnTo>
                  <a:pt x="293" y="296"/>
                </a:lnTo>
                <a:lnTo>
                  <a:pt x="287" y="294"/>
                </a:lnTo>
                <a:lnTo>
                  <a:pt x="287" y="294"/>
                </a:lnTo>
                <a:close/>
                <a:moveTo>
                  <a:pt x="340" y="116"/>
                </a:moveTo>
                <a:lnTo>
                  <a:pt x="340" y="116"/>
                </a:lnTo>
                <a:lnTo>
                  <a:pt x="325" y="116"/>
                </a:lnTo>
                <a:lnTo>
                  <a:pt x="308" y="118"/>
                </a:lnTo>
                <a:lnTo>
                  <a:pt x="293" y="122"/>
                </a:lnTo>
                <a:lnTo>
                  <a:pt x="278" y="129"/>
                </a:lnTo>
                <a:lnTo>
                  <a:pt x="263" y="135"/>
                </a:lnTo>
                <a:lnTo>
                  <a:pt x="250" y="142"/>
                </a:lnTo>
                <a:lnTo>
                  <a:pt x="237" y="152"/>
                </a:lnTo>
                <a:lnTo>
                  <a:pt x="225" y="163"/>
                </a:lnTo>
                <a:lnTo>
                  <a:pt x="214" y="174"/>
                </a:lnTo>
                <a:lnTo>
                  <a:pt x="205" y="187"/>
                </a:lnTo>
                <a:lnTo>
                  <a:pt x="197" y="200"/>
                </a:lnTo>
                <a:lnTo>
                  <a:pt x="188" y="212"/>
                </a:lnTo>
                <a:lnTo>
                  <a:pt x="184" y="227"/>
                </a:lnTo>
                <a:lnTo>
                  <a:pt x="177" y="242"/>
                </a:lnTo>
                <a:lnTo>
                  <a:pt x="175" y="259"/>
                </a:lnTo>
                <a:lnTo>
                  <a:pt x="173" y="277"/>
                </a:lnTo>
                <a:lnTo>
                  <a:pt x="173" y="277"/>
                </a:lnTo>
                <a:lnTo>
                  <a:pt x="173" y="277"/>
                </a:lnTo>
                <a:lnTo>
                  <a:pt x="173" y="364"/>
                </a:lnTo>
                <a:lnTo>
                  <a:pt x="173" y="364"/>
                </a:lnTo>
                <a:lnTo>
                  <a:pt x="175" y="375"/>
                </a:lnTo>
                <a:lnTo>
                  <a:pt x="182" y="384"/>
                </a:lnTo>
                <a:lnTo>
                  <a:pt x="190" y="390"/>
                </a:lnTo>
                <a:lnTo>
                  <a:pt x="203" y="392"/>
                </a:lnTo>
                <a:lnTo>
                  <a:pt x="244" y="392"/>
                </a:lnTo>
                <a:lnTo>
                  <a:pt x="244" y="392"/>
                </a:lnTo>
                <a:lnTo>
                  <a:pt x="265" y="407"/>
                </a:lnTo>
                <a:lnTo>
                  <a:pt x="287" y="420"/>
                </a:lnTo>
                <a:lnTo>
                  <a:pt x="312" y="426"/>
                </a:lnTo>
                <a:lnTo>
                  <a:pt x="327" y="429"/>
                </a:lnTo>
                <a:lnTo>
                  <a:pt x="340" y="429"/>
                </a:lnTo>
                <a:lnTo>
                  <a:pt x="340" y="429"/>
                </a:lnTo>
                <a:lnTo>
                  <a:pt x="353" y="429"/>
                </a:lnTo>
                <a:lnTo>
                  <a:pt x="368" y="426"/>
                </a:lnTo>
                <a:lnTo>
                  <a:pt x="394" y="420"/>
                </a:lnTo>
                <a:lnTo>
                  <a:pt x="415" y="407"/>
                </a:lnTo>
                <a:lnTo>
                  <a:pt x="436" y="392"/>
                </a:lnTo>
                <a:lnTo>
                  <a:pt x="479" y="392"/>
                </a:lnTo>
                <a:lnTo>
                  <a:pt x="479" y="392"/>
                </a:lnTo>
                <a:lnTo>
                  <a:pt x="490" y="390"/>
                </a:lnTo>
                <a:lnTo>
                  <a:pt x="499" y="384"/>
                </a:lnTo>
                <a:lnTo>
                  <a:pt x="505" y="375"/>
                </a:lnTo>
                <a:lnTo>
                  <a:pt x="507" y="364"/>
                </a:lnTo>
                <a:lnTo>
                  <a:pt x="507" y="300"/>
                </a:lnTo>
                <a:lnTo>
                  <a:pt x="507" y="300"/>
                </a:lnTo>
                <a:lnTo>
                  <a:pt x="509" y="283"/>
                </a:lnTo>
                <a:lnTo>
                  <a:pt x="509" y="283"/>
                </a:lnTo>
                <a:lnTo>
                  <a:pt x="507" y="266"/>
                </a:lnTo>
                <a:lnTo>
                  <a:pt x="505" y="249"/>
                </a:lnTo>
                <a:lnTo>
                  <a:pt x="501" y="232"/>
                </a:lnTo>
                <a:lnTo>
                  <a:pt x="494" y="217"/>
                </a:lnTo>
                <a:lnTo>
                  <a:pt x="488" y="202"/>
                </a:lnTo>
                <a:lnTo>
                  <a:pt x="479" y="187"/>
                </a:lnTo>
                <a:lnTo>
                  <a:pt x="469" y="174"/>
                </a:lnTo>
                <a:lnTo>
                  <a:pt x="458" y="163"/>
                </a:lnTo>
                <a:lnTo>
                  <a:pt x="458" y="163"/>
                </a:lnTo>
                <a:lnTo>
                  <a:pt x="456" y="161"/>
                </a:lnTo>
                <a:lnTo>
                  <a:pt x="456" y="161"/>
                </a:lnTo>
                <a:lnTo>
                  <a:pt x="456" y="161"/>
                </a:lnTo>
                <a:lnTo>
                  <a:pt x="454" y="159"/>
                </a:lnTo>
                <a:lnTo>
                  <a:pt x="454" y="159"/>
                </a:lnTo>
                <a:lnTo>
                  <a:pt x="454" y="159"/>
                </a:lnTo>
                <a:lnTo>
                  <a:pt x="451" y="157"/>
                </a:lnTo>
                <a:lnTo>
                  <a:pt x="451" y="157"/>
                </a:lnTo>
                <a:lnTo>
                  <a:pt x="449" y="155"/>
                </a:lnTo>
                <a:lnTo>
                  <a:pt x="447" y="155"/>
                </a:lnTo>
                <a:lnTo>
                  <a:pt x="447" y="155"/>
                </a:lnTo>
                <a:lnTo>
                  <a:pt x="447" y="152"/>
                </a:lnTo>
                <a:lnTo>
                  <a:pt x="445" y="152"/>
                </a:lnTo>
                <a:lnTo>
                  <a:pt x="445" y="152"/>
                </a:lnTo>
                <a:lnTo>
                  <a:pt x="443" y="150"/>
                </a:lnTo>
                <a:lnTo>
                  <a:pt x="443" y="150"/>
                </a:lnTo>
                <a:lnTo>
                  <a:pt x="443" y="150"/>
                </a:lnTo>
                <a:lnTo>
                  <a:pt x="441" y="148"/>
                </a:lnTo>
                <a:lnTo>
                  <a:pt x="441" y="148"/>
                </a:lnTo>
                <a:lnTo>
                  <a:pt x="441" y="148"/>
                </a:lnTo>
                <a:lnTo>
                  <a:pt x="439" y="146"/>
                </a:lnTo>
                <a:lnTo>
                  <a:pt x="439" y="146"/>
                </a:lnTo>
                <a:lnTo>
                  <a:pt x="439" y="146"/>
                </a:lnTo>
                <a:lnTo>
                  <a:pt x="436" y="144"/>
                </a:lnTo>
                <a:lnTo>
                  <a:pt x="434" y="144"/>
                </a:lnTo>
                <a:lnTo>
                  <a:pt x="434" y="144"/>
                </a:lnTo>
                <a:lnTo>
                  <a:pt x="432" y="142"/>
                </a:lnTo>
                <a:lnTo>
                  <a:pt x="432" y="142"/>
                </a:lnTo>
                <a:lnTo>
                  <a:pt x="432" y="142"/>
                </a:lnTo>
                <a:lnTo>
                  <a:pt x="430" y="142"/>
                </a:lnTo>
                <a:lnTo>
                  <a:pt x="430" y="142"/>
                </a:lnTo>
                <a:lnTo>
                  <a:pt x="430" y="142"/>
                </a:lnTo>
                <a:lnTo>
                  <a:pt x="428" y="140"/>
                </a:lnTo>
                <a:lnTo>
                  <a:pt x="426" y="140"/>
                </a:lnTo>
                <a:lnTo>
                  <a:pt x="426" y="140"/>
                </a:lnTo>
                <a:lnTo>
                  <a:pt x="424" y="137"/>
                </a:lnTo>
                <a:lnTo>
                  <a:pt x="424" y="137"/>
                </a:lnTo>
                <a:lnTo>
                  <a:pt x="424" y="137"/>
                </a:lnTo>
                <a:lnTo>
                  <a:pt x="417" y="135"/>
                </a:lnTo>
                <a:lnTo>
                  <a:pt x="417" y="133"/>
                </a:lnTo>
                <a:lnTo>
                  <a:pt x="417" y="133"/>
                </a:lnTo>
                <a:lnTo>
                  <a:pt x="415" y="133"/>
                </a:lnTo>
                <a:lnTo>
                  <a:pt x="415" y="133"/>
                </a:lnTo>
                <a:lnTo>
                  <a:pt x="415" y="133"/>
                </a:lnTo>
                <a:lnTo>
                  <a:pt x="407" y="129"/>
                </a:lnTo>
                <a:lnTo>
                  <a:pt x="407" y="129"/>
                </a:lnTo>
                <a:lnTo>
                  <a:pt x="407" y="129"/>
                </a:lnTo>
                <a:lnTo>
                  <a:pt x="389" y="122"/>
                </a:lnTo>
                <a:lnTo>
                  <a:pt x="374" y="118"/>
                </a:lnTo>
                <a:lnTo>
                  <a:pt x="357" y="116"/>
                </a:lnTo>
                <a:lnTo>
                  <a:pt x="340" y="116"/>
                </a:lnTo>
                <a:lnTo>
                  <a:pt x="340" y="116"/>
                </a:lnTo>
                <a:close/>
                <a:moveTo>
                  <a:pt x="424" y="384"/>
                </a:move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close/>
                <a:moveTo>
                  <a:pt x="451" y="349"/>
                </a:moveTo>
                <a:lnTo>
                  <a:pt x="451" y="349"/>
                </a:lnTo>
                <a:lnTo>
                  <a:pt x="454" y="347"/>
                </a:lnTo>
                <a:lnTo>
                  <a:pt x="451" y="349"/>
                </a:lnTo>
                <a:lnTo>
                  <a:pt x="451" y="349"/>
                </a:lnTo>
                <a:close/>
                <a:moveTo>
                  <a:pt x="460" y="334"/>
                </a:moveTo>
                <a:lnTo>
                  <a:pt x="460" y="334"/>
                </a:lnTo>
                <a:lnTo>
                  <a:pt x="460" y="332"/>
                </a:lnTo>
                <a:lnTo>
                  <a:pt x="460" y="334"/>
                </a:lnTo>
                <a:lnTo>
                  <a:pt x="460" y="334"/>
                </a:lnTo>
                <a:close/>
                <a:moveTo>
                  <a:pt x="464" y="319"/>
                </a:moveTo>
                <a:lnTo>
                  <a:pt x="464" y="319"/>
                </a:lnTo>
                <a:lnTo>
                  <a:pt x="464" y="317"/>
                </a:lnTo>
                <a:lnTo>
                  <a:pt x="464" y="319"/>
                </a:lnTo>
                <a:lnTo>
                  <a:pt x="464" y="319"/>
                </a:lnTo>
                <a:close/>
                <a:moveTo>
                  <a:pt x="92" y="694"/>
                </a:moveTo>
                <a:lnTo>
                  <a:pt x="100" y="694"/>
                </a:lnTo>
                <a:lnTo>
                  <a:pt x="573" y="694"/>
                </a:lnTo>
                <a:lnTo>
                  <a:pt x="573" y="92"/>
                </a:lnTo>
                <a:lnTo>
                  <a:pt x="573" y="92"/>
                </a:lnTo>
                <a:lnTo>
                  <a:pt x="92" y="92"/>
                </a:lnTo>
                <a:lnTo>
                  <a:pt x="92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8" name="Freeform 12"/>
          <p:cNvSpPr>
            <a:spLocks noEditPoints="1" noChangeArrowheads="1"/>
          </p:cNvSpPr>
          <p:nvPr/>
        </p:nvSpPr>
        <p:spPr bwMode="auto">
          <a:xfrm>
            <a:off x="2960688" y="4889500"/>
            <a:ext cx="396875" cy="271463"/>
          </a:xfrm>
          <a:custGeom>
            <a:avLst/>
            <a:gdLst>
              <a:gd name="T0" fmla="*/ 443 w 856"/>
              <a:gd name="T1" fmla="*/ 285 h 694"/>
              <a:gd name="T2" fmla="*/ 17 w 856"/>
              <a:gd name="T3" fmla="*/ 328 h 694"/>
              <a:gd name="T4" fmla="*/ 2 w 856"/>
              <a:gd name="T5" fmla="*/ 636 h 694"/>
              <a:gd name="T6" fmla="*/ 128 w 856"/>
              <a:gd name="T7" fmla="*/ 646 h 694"/>
              <a:gd name="T8" fmla="*/ 77 w 856"/>
              <a:gd name="T9" fmla="*/ 494 h 694"/>
              <a:gd name="T10" fmla="*/ 216 w 856"/>
              <a:gd name="T11" fmla="*/ 321 h 694"/>
              <a:gd name="T12" fmla="*/ 226 w 856"/>
              <a:gd name="T13" fmla="*/ 319 h 694"/>
              <a:gd name="T14" fmla="*/ 241 w 856"/>
              <a:gd name="T15" fmla="*/ 315 h 694"/>
              <a:gd name="T16" fmla="*/ 256 w 856"/>
              <a:gd name="T17" fmla="*/ 313 h 694"/>
              <a:gd name="T18" fmla="*/ 271 w 856"/>
              <a:gd name="T19" fmla="*/ 313 h 694"/>
              <a:gd name="T20" fmla="*/ 286 w 856"/>
              <a:gd name="T21" fmla="*/ 313 h 694"/>
              <a:gd name="T22" fmla="*/ 301 w 856"/>
              <a:gd name="T23" fmla="*/ 313 h 694"/>
              <a:gd name="T24" fmla="*/ 316 w 856"/>
              <a:gd name="T25" fmla="*/ 317 h 694"/>
              <a:gd name="T26" fmla="*/ 331 w 856"/>
              <a:gd name="T27" fmla="*/ 319 h 694"/>
              <a:gd name="T28" fmla="*/ 393 w 856"/>
              <a:gd name="T29" fmla="*/ 349 h 694"/>
              <a:gd name="T30" fmla="*/ 477 w 856"/>
              <a:gd name="T31" fmla="*/ 512 h 694"/>
              <a:gd name="T32" fmla="*/ 496 w 856"/>
              <a:gd name="T33" fmla="*/ 659 h 694"/>
              <a:gd name="T34" fmla="*/ 535 w 856"/>
              <a:gd name="T35" fmla="*/ 621 h 694"/>
              <a:gd name="T36" fmla="*/ 505 w 856"/>
              <a:gd name="T37" fmla="*/ 321 h 694"/>
              <a:gd name="T38" fmla="*/ 278 w 856"/>
              <a:gd name="T39" fmla="*/ 400 h 694"/>
              <a:gd name="T40" fmla="*/ 387 w 856"/>
              <a:gd name="T41" fmla="*/ 475 h 694"/>
              <a:gd name="T42" fmla="*/ 214 w 856"/>
              <a:gd name="T43" fmla="*/ 484 h 694"/>
              <a:gd name="T44" fmla="*/ 171 w 856"/>
              <a:gd name="T45" fmla="*/ 557 h 694"/>
              <a:gd name="T46" fmla="*/ 214 w 856"/>
              <a:gd name="T47" fmla="*/ 420 h 694"/>
              <a:gd name="T48" fmla="*/ 222 w 856"/>
              <a:gd name="T49" fmla="*/ 338 h 694"/>
              <a:gd name="T50" fmla="*/ 109 w 856"/>
              <a:gd name="T51" fmla="*/ 441 h 694"/>
              <a:gd name="T52" fmla="*/ 109 w 856"/>
              <a:gd name="T53" fmla="*/ 582 h 694"/>
              <a:gd name="T54" fmla="*/ 222 w 856"/>
              <a:gd name="T55" fmla="*/ 685 h 694"/>
              <a:gd name="T56" fmla="*/ 363 w 856"/>
              <a:gd name="T57" fmla="*/ 672 h 694"/>
              <a:gd name="T58" fmla="*/ 456 w 856"/>
              <a:gd name="T59" fmla="*/ 548 h 694"/>
              <a:gd name="T60" fmla="*/ 428 w 856"/>
              <a:gd name="T61" fmla="*/ 411 h 694"/>
              <a:gd name="T62" fmla="*/ 295 w 856"/>
              <a:gd name="T63" fmla="*/ 332 h 694"/>
              <a:gd name="T64" fmla="*/ 344 w 856"/>
              <a:gd name="T65" fmla="*/ 385 h 694"/>
              <a:gd name="T66" fmla="*/ 417 w 856"/>
              <a:gd name="T67" fmla="*/ 484 h 694"/>
              <a:gd name="T68" fmla="*/ 396 w 856"/>
              <a:gd name="T69" fmla="*/ 593 h 694"/>
              <a:gd name="T70" fmla="*/ 291 w 856"/>
              <a:gd name="T71" fmla="*/ 655 h 694"/>
              <a:gd name="T72" fmla="*/ 186 w 856"/>
              <a:gd name="T73" fmla="*/ 623 h 694"/>
              <a:gd name="T74" fmla="*/ 132 w 856"/>
              <a:gd name="T75" fmla="*/ 512 h 694"/>
              <a:gd name="T76" fmla="*/ 175 w 856"/>
              <a:gd name="T77" fmla="*/ 411 h 694"/>
              <a:gd name="T78" fmla="*/ 276 w 856"/>
              <a:gd name="T79" fmla="*/ 368 h 694"/>
              <a:gd name="T80" fmla="*/ 616 w 856"/>
              <a:gd name="T81" fmla="*/ 120 h 694"/>
              <a:gd name="T82" fmla="*/ 610 w 856"/>
              <a:gd name="T83" fmla="*/ 122 h 694"/>
              <a:gd name="T84" fmla="*/ 603 w 856"/>
              <a:gd name="T85" fmla="*/ 122 h 694"/>
              <a:gd name="T86" fmla="*/ 599 w 856"/>
              <a:gd name="T87" fmla="*/ 124 h 694"/>
              <a:gd name="T88" fmla="*/ 593 w 856"/>
              <a:gd name="T89" fmla="*/ 129 h 694"/>
              <a:gd name="T90" fmla="*/ 552 w 856"/>
              <a:gd name="T91" fmla="*/ 169 h 694"/>
              <a:gd name="T92" fmla="*/ 520 w 856"/>
              <a:gd name="T93" fmla="*/ 253 h 694"/>
              <a:gd name="T94" fmla="*/ 727 w 856"/>
              <a:gd name="T95" fmla="*/ 191 h 694"/>
              <a:gd name="T96" fmla="*/ 642 w 856"/>
              <a:gd name="T97" fmla="*/ 118 h 694"/>
              <a:gd name="T98" fmla="*/ 565 w 856"/>
              <a:gd name="T99" fmla="*/ 203 h 694"/>
              <a:gd name="T100" fmla="*/ 629 w 856"/>
              <a:gd name="T101" fmla="*/ 276 h 694"/>
              <a:gd name="T102" fmla="*/ 702 w 856"/>
              <a:gd name="T103" fmla="*/ 216 h 694"/>
              <a:gd name="T104" fmla="*/ 657 w 856"/>
              <a:gd name="T105" fmla="*/ 221 h 694"/>
              <a:gd name="T106" fmla="*/ 648 w 856"/>
              <a:gd name="T107" fmla="*/ 238 h 694"/>
              <a:gd name="T108" fmla="*/ 663 w 856"/>
              <a:gd name="T109" fmla="*/ 225 h 694"/>
              <a:gd name="T110" fmla="*/ 593 w 856"/>
              <a:gd name="T111" fmla="*/ 212 h 694"/>
              <a:gd name="T112" fmla="*/ 608 w 856"/>
              <a:gd name="T113" fmla="*/ 221 h 694"/>
              <a:gd name="T114" fmla="*/ 687 w 856"/>
              <a:gd name="T115" fmla="*/ 424 h 694"/>
              <a:gd name="T116" fmla="*/ 571 w 856"/>
              <a:gd name="T117" fmla="*/ 351 h 694"/>
              <a:gd name="T118" fmla="*/ 550 w 856"/>
              <a:gd name="T119" fmla="*/ 306 h 694"/>
              <a:gd name="T120" fmla="*/ 528 w 856"/>
              <a:gd name="T121" fmla="*/ 293 h 6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6"/>
              <a:gd name="T184" fmla="*/ 0 h 694"/>
              <a:gd name="T185" fmla="*/ 856 w 856"/>
              <a:gd name="T186" fmla="*/ 694 h 6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6" h="694">
                <a:moveTo>
                  <a:pt x="498" y="0"/>
                </a:moveTo>
                <a:lnTo>
                  <a:pt x="856" y="103"/>
                </a:lnTo>
                <a:lnTo>
                  <a:pt x="732" y="539"/>
                </a:lnTo>
                <a:lnTo>
                  <a:pt x="571" y="494"/>
                </a:lnTo>
                <a:lnTo>
                  <a:pt x="571" y="430"/>
                </a:lnTo>
                <a:lnTo>
                  <a:pt x="725" y="473"/>
                </a:lnTo>
                <a:lnTo>
                  <a:pt x="824" y="124"/>
                </a:lnTo>
                <a:lnTo>
                  <a:pt x="513" y="34"/>
                </a:lnTo>
                <a:lnTo>
                  <a:pt x="443" y="285"/>
                </a:lnTo>
                <a:lnTo>
                  <a:pt x="441" y="285"/>
                </a:lnTo>
                <a:lnTo>
                  <a:pt x="430" y="238"/>
                </a:lnTo>
                <a:lnTo>
                  <a:pt x="498" y="0"/>
                </a:lnTo>
                <a:lnTo>
                  <a:pt x="498" y="0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2" y="321"/>
                </a:lnTo>
                <a:lnTo>
                  <a:pt x="23" y="325"/>
                </a:lnTo>
                <a:lnTo>
                  <a:pt x="17" y="328"/>
                </a:lnTo>
                <a:lnTo>
                  <a:pt x="10" y="334"/>
                </a:lnTo>
                <a:lnTo>
                  <a:pt x="6" y="338"/>
                </a:lnTo>
                <a:lnTo>
                  <a:pt x="2" y="347"/>
                </a:lnTo>
                <a:lnTo>
                  <a:pt x="0" y="353"/>
                </a:lnTo>
                <a:lnTo>
                  <a:pt x="0" y="362"/>
                </a:lnTo>
                <a:lnTo>
                  <a:pt x="0" y="621"/>
                </a:lnTo>
                <a:lnTo>
                  <a:pt x="0" y="621"/>
                </a:lnTo>
                <a:lnTo>
                  <a:pt x="0" y="627"/>
                </a:lnTo>
                <a:lnTo>
                  <a:pt x="2" y="636"/>
                </a:lnTo>
                <a:lnTo>
                  <a:pt x="6" y="642"/>
                </a:lnTo>
                <a:lnTo>
                  <a:pt x="10" y="649"/>
                </a:lnTo>
                <a:lnTo>
                  <a:pt x="17" y="653"/>
                </a:lnTo>
                <a:lnTo>
                  <a:pt x="23" y="657"/>
                </a:lnTo>
                <a:lnTo>
                  <a:pt x="32" y="659"/>
                </a:lnTo>
                <a:lnTo>
                  <a:pt x="40" y="659"/>
                </a:lnTo>
                <a:lnTo>
                  <a:pt x="141" y="659"/>
                </a:lnTo>
                <a:lnTo>
                  <a:pt x="141" y="659"/>
                </a:lnTo>
                <a:lnTo>
                  <a:pt x="128" y="646"/>
                </a:lnTo>
                <a:lnTo>
                  <a:pt x="115" y="629"/>
                </a:lnTo>
                <a:lnTo>
                  <a:pt x="102" y="612"/>
                </a:lnTo>
                <a:lnTo>
                  <a:pt x="94" y="595"/>
                </a:lnTo>
                <a:lnTo>
                  <a:pt x="85" y="576"/>
                </a:lnTo>
                <a:lnTo>
                  <a:pt x="81" y="554"/>
                </a:lnTo>
                <a:lnTo>
                  <a:pt x="77" y="533"/>
                </a:lnTo>
                <a:lnTo>
                  <a:pt x="77" y="512"/>
                </a:lnTo>
                <a:lnTo>
                  <a:pt x="77" y="512"/>
                </a:lnTo>
                <a:lnTo>
                  <a:pt x="77" y="494"/>
                </a:lnTo>
                <a:lnTo>
                  <a:pt x="79" y="480"/>
                </a:lnTo>
                <a:lnTo>
                  <a:pt x="81" y="465"/>
                </a:lnTo>
                <a:lnTo>
                  <a:pt x="87" y="447"/>
                </a:lnTo>
                <a:lnTo>
                  <a:pt x="98" y="420"/>
                </a:lnTo>
                <a:lnTo>
                  <a:pt x="115" y="392"/>
                </a:lnTo>
                <a:lnTo>
                  <a:pt x="137" y="370"/>
                </a:lnTo>
                <a:lnTo>
                  <a:pt x="160" y="349"/>
                </a:lnTo>
                <a:lnTo>
                  <a:pt x="186" y="334"/>
                </a:lnTo>
                <a:lnTo>
                  <a:pt x="216" y="321"/>
                </a:lnTo>
                <a:lnTo>
                  <a:pt x="216" y="321"/>
                </a:lnTo>
                <a:lnTo>
                  <a:pt x="216" y="321"/>
                </a:lnTo>
                <a:lnTo>
                  <a:pt x="218" y="321"/>
                </a:lnTo>
                <a:lnTo>
                  <a:pt x="218" y="321"/>
                </a:lnTo>
                <a:lnTo>
                  <a:pt x="220" y="319"/>
                </a:lnTo>
                <a:lnTo>
                  <a:pt x="222" y="319"/>
                </a:lnTo>
                <a:lnTo>
                  <a:pt x="222" y="319"/>
                </a:lnTo>
                <a:lnTo>
                  <a:pt x="226" y="319"/>
                </a:lnTo>
                <a:lnTo>
                  <a:pt x="226" y="319"/>
                </a:lnTo>
                <a:lnTo>
                  <a:pt x="226" y="319"/>
                </a:lnTo>
                <a:lnTo>
                  <a:pt x="231" y="317"/>
                </a:lnTo>
                <a:lnTo>
                  <a:pt x="231" y="317"/>
                </a:lnTo>
                <a:lnTo>
                  <a:pt x="231" y="317"/>
                </a:lnTo>
                <a:lnTo>
                  <a:pt x="235" y="317"/>
                </a:lnTo>
                <a:lnTo>
                  <a:pt x="237" y="317"/>
                </a:lnTo>
                <a:lnTo>
                  <a:pt x="237" y="317"/>
                </a:lnTo>
                <a:lnTo>
                  <a:pt x="241" y="315"/>
                </a:lnTo>
                <a:lnTo>
                  <a:pt x="241" y="315"/>
                </a:lnTo>
                <a:lnTo>
                  <a:pt x="241" y="315"/>
                </a:lnTo>
                <a:lnTo>
                  <a:pt x="246" y="315"/>
                </a:lnTo>
                <a:lnTo>
                  <a:pt x="246" y="315"/>
                </a:lnTo>
                <a:lnTo>
                  <a:pt x="246" y="315"/>
                </a:lnTo>
                <a:lnTo>
                  <a:pt x="250" y="313"/>
                </a:lnTo>
                <a:lnTo>
                  <a:pt x="250" y="313"/>
                </a:lnTo>
                <a:lnTo>
                  <a:pt x="250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61" y="313"/>
                </a:lnTo>
                <a:lnTo>
                  <a:pt x="261" y="313"/>
                </a:lnTo>
                <a:lnTo>
                  <a:pt x="261" y="313"/>
                </a:lnTo>
                <a:lnTo>
                  <a:pt x="265" y="313"/>
                </a:lnTo>
                <a:lnTo>
                  <a:pt x="265" y="313"/>
                </a:lnTo>
                <a:lnTo>
                  <a:pt x="265" y="313"/>
                </a:lnTo>
                <a:lnTo>
                  <a:pt x="271" y="313"/>
                </a:lnTo>
                <a:lnTo>
                  <a:pt x="271" y="313"/>
                </a:lnTo>
                <a:lnTo>
                  <a:pt x="271" y="313"/>
                </a:lnTo>
                <a:lnTo>
                  <a:pt x="276" y="313"/>
                </a:lnTo>
                <a:lnTo>
                  <a:pt x="276" y="313"/>
                </a:lnTo>
                <a:lnTo>
                  <a:pt x="282" y="313"/>
                </a:lnTo>
                <a:lnTo>
                  <a:pt x="282" y="313"/>
                </a:lnTo>
                <a:lnTo>
                  <a:pt x="282" y="313"/>
                </a:lnTo>
                <a:lnTo>
                  <a:pt x="286" y="313"/>
                </a:lnTo>
                <a:lnTo>
                  <a:pt x="286" y="313"/>
                </a:lnTo>
                <a:lnTo>
                  <a:pt x="286" y="313"/>
                </a:lnTo>
                <a:lnTo>
                  <a:pt x="291" y="313"/>
                </a:lnTo>
                <a:lnTo>
                  <a:pt x="293" y="313"/>
                </a:lnTo>
                <a:lnTo>
                  <a:pt x="293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6" y="315"/>
                </a:lnTo>
                <a:lnTo>
                  <a:pt x="308" y="315"/>
                </a:lnTo>
                <a:lnTo>
                  <a:pt x="308" y="315"/>
                </a:lnTo>
                <a:lnTo>
                  <a:pt x="312" y="315"/>
                </a:lnTo>
                <a:lnTo>
                  <a:pt x="312" y="315"/>
                </a:lnTo>
                <a:lnTo>
                  <a:pt x="312" y="315"/>
                </a:lnTo>
                <a:lnTo>
                  <a:pt x="316" y="317"/>
                </a:lnTo>
                <a:lnTo>
                  <a:pt x="316" y="317"/>
                </a:lnTo>
                <a:lnTo>
                  <a:pt x="316" y="317"/>
                </a:lnTo>
                <a:lnTo>
                  <a:pt x="321" y="317"/>
                </a:lnTo>
                <a:lnTo>
                  <a:pt x="323" y="317"/>
                </a:lnTo>
                <a:lnTo>
                  <a:pt x="323" y="317"/>
                </a:lnTo>
                <a:lnTo>
                  <a:pt x="325" y="319"/>
                </a:lnTo>
                <a:lnTo>
                  <a:pt x="327" y="319"/>
                </a:lnTo>
                <a:lnTo>
                  <a:pt x="327" y="319"/>
                </a:lnTo>
                <a:lnTo>
                  <a:pt x="331" y="319"/>
                </a:lnTo>
                <a:lnTo>
                  <a:pt x="331" y="319"/>
                </a:lnTo>
                <a:lnTo>
                  <a:pt x="331" y="319"/>
                </a:lnTo>
                <a:lnTo>
                  <a:pt x="336" y="321"/>
                </a:lnTo>
                <a:lnTo>
                  <a:pt x="336" y="321"/>
                </a:lnTo>
                <a:lnTo>
                  <a:pt x="338" y="321"/>
                </a:lnTo>
                <a:lnTo>
                  <a:pt x="338" y="321"/>
                </a:lnTo>
                <a:lnTo>
                  <a:pt x="338" y="321"/>
                </a:lnTo>
                <a:lnTo>
                  <a:pt x="366" y="334"/>
                </a:lnTo>
                <a:lnTo>
                  <a:pt x="393" y="349"/>
                </a:lnTo>
                <a:lnTo>
                  <a:pt x="417" y="370"/>
                </a:lnTo>
                <a:lnTo>
                  <a:pt x="436" y="392"/>
                </a:lnTo>
                <a:lnTo>
                  <a:pt x="453" y="420"/>
                </a:lnTo>
                <a:lnTo>
                  <a:pt x="466" y="447"/>
                </a:lnTo>
                <a:lnTo>
                  <a:pt x="471" y="465"/>
                </a:lnTo>
                <a:lnTo>
                  <a:pt x="475" y="480"/>
                </a:lnTo>
                <a:lnTo>
                  <a:pt x="475" y="494"/>
                </a:lnTo>
                <a:lnTo>
                  <a:pt x="477" y="512"/>
                </a:lnTo>
                <a:lnTo>
                  <a:pt x="477" y="512"/>
                </a:lnTo>
                <a:lnTo>
                  <a:pt x="475" y="533"/>
                </a:lnTo>
                <a:lnTo>
                  <a:pt x="473" y="554"/>
                </a:lnTo>
                <a:lnTo>
                  <a:pt x="466" y="576"/>
                </a:lnTo>
                <a:lnTo>
                  <a:pt x="460" y="595"/>
                </a:lnTo>
                <a:lnTo>
                  <a:pt x="449" y="612"/>
                </a:lnTo>
                <a:lnTo>
                  <a:pt x="438" y="629"/>
                </a:lnTo>
                <a:lnTo>
                  <a:pt x="426" y="646"/>
                </a:lnTo>
                <a:lnTo>
                  <a:pt x="411" y="659"/>
                </a:lnTo>
                <a:lnTo>
                  <a:pt x="496" y="659"/>
                </a:lnTo>
                <a:lnTo>
                  <a:pt x="496" y="659"/>
                </a:lnTo>
                <a:lnTo>
                  <a:pt x="505" y="659"/>
                </a:lnTo>
                <a:lnTo>
                  <a:pt x="511" y="657"/>
                </a:lnTo>
                <a:lnTo>
                  <a:pt x="518" y="653"/>
                </a:lnTo>
                <a:lnTo>
                  <a:pt x="524" y="649"/>
                </a:lnTo>
                <a:lnTo>
                  <a:pt x="528" y="642"/>
                </a:lnTo>
                <a:lnTo>
                  <a:pt x="533" y="636"/>
                </a:lnTo>
                <a:lnTo>
                  <a:pt x="535" y="627"/>
                </a:lnTo>
                <a:lnTo>
                  <a:pt x="535" y="621"/>
                </a:lnTo>
                <a:lnTo>
                  <a:pt x="535" y="362"/>
                </a:lnTo>
                <a:lnTo>
                  <a:pt x="535" y="362"/>
                </a:lnTo>
                <a:lnTo>
                  <a:pt x="535" y="353"/>
                </a:lnTo>
                <a:lnTo>
                  <a:pt x="533" y="347"/>
                </a:lnTo>
                <a:lnTo>
                  <a:pt x="528" y="338"/>
                </a:lnTo>
                <a:lnTo>
                  <a:pt x="524" y="334"/>
                </a:lnTo>
                <a:lnTo>
                  <a:pt x="518" y="328"/>
                </a:lnTo>
                <a:lnTo>
                  <a:pt x="511" y="325"/>
                </a:lnTo>
                <a:lnTo>
                  <a:pt x="505" y="321"/>
                </a:lnTo>
                <a:lnTo>
                  <a:pt x="496" y="321"/>
                </a:lnTo>
                <a:lnTo>
                  <a:pt x="411" y="321"/>
                </a:lnTo>
                <a:lnTo>
                  <a:pt x="398" y="259"/>
                </a:lnTo>
                <a:lnTo>
                  <a:pt x="152" y="259"/>
                </a:lnTo>
                <a:lnTo>
                  <a:pt x="139" y="321"/>
                </a:lnTo>
                <a:lnTo>
                  <a:pt x="40" y="321"/>
                </a:lnTo>
                <a:lnTo>
                  <a:pt x="40" y="321"/>
                </a:lnTo>
                <a:close/>
                <a:moveTo>
                  <a:pt x="278" y="400"/>
                </a:moveTo>
                <a:lnTo>
                  <a:pt x="278" y="400"/>
                </a:lnTo>
                <a:lnTo>
                  <a:pt x="297" y="400"/>
                </a:lnTo>
                <a:lnTo>
                  <a:pt x="314" y="405"/>
                </a:lnTo>
                <a:lnTo>
                  <a:pt x="329" y="411"/>
                </a:lnTo>
                <a:lnTo>
                  <a:pt x="344" y="422"/>
                </a:lnTo>
                <a:lnTo>
                  <a:pt x="357" y="432"/>
                </a:lnTo>
                <a:lnTo>
                  <a:pt x="370" y="445"/>
                </a:lnTo>
                <a:lnTo>
                  <a:pt x="378" y="458"/>
                </a:lnTo>
                <a:lnTo>
                  <a:pt x="387" y="475"/>
                </a:lnTo>
                <a:lnTo>
                  <a:pt x="387" y="475"/>
                </a:lnTo>
                <a:lnTo>
                  <a:pt x="368" y="465"/>
                </a:lnTo>
                <a:lnTo>
                  <a:pt x="349" y="456"/>
                </a:lnTo>
                <a:lnTo>
                  <a:pt x="329" y="452"/>
                </a:lnTo>
                <a:lnTo>
                  <a:pt x="306" y="450"/>
                </a:lnTo>
                <a:lnTo>
                  <a:pt x="306" y="450"/>
                </a:lnTo>
                <a:lnTo>
                  <a:pt x="280" y="452"/>
                </a:lnTo>
                <a:lnTo>
                  <a:pt x="256" y="458"/>
                </a:lnTo>
                <a:lnTo>
                  <a:pt x="233" y="469"/>
                </a:lnTo>
                <a:lnTo>
                  <a:pt x="214" y="484"/>
                </a:lnTo>
                <a:lnTo>
                  <a:pt x="199" y="501"/>
                </a:lnTo>
                <a:lnTo>
                  <a:pt x="186" y="520"/>
                </a:lnTo>
                <a:lnTo>
                  <a:pt x="179" y="542"/>
                </a:lnTo>
                <a:lnTo>
                  <a:pt x="177" y="554"/>
                </a:lnTo>
                <a:lnTo>
                  <a:pt x="175" y="565"/>
                </a:lnTo>
                <a:lnTo>
                  <a:pt x="175" y="565"/>
                </a:lnTo>
                <a:lnTo>
                  <a:pt x="175" y="569"/>
                </a:lnTo>
                <a:lnTo>
                  <a:pt x="175" y="569"/>
                </a:lnTo>
                <a:lnTo>
                  <a:pt x="171" y="557"/>
                </a:lnTo>
                <a:lnTo>
                  <a:pt x="167" y="544"/>
                </a:lnTo>
                <a:lnTo>
                  <a:pt x="164" y="529"/>
                </a:lnTo>
                <a:lnTo>
                  <a:pt x="162" y="516"/>
                </a:lnTo>
                <a:lnTo>
                  <a:pt x="162" y="516"/>
                </a:lnTo>
                <a:lnTo>
                  <a:pt x="164" y="492"/>
                </a:lnTo>
                <a:lnTo>
                  <a:pt x="171" y="471"/>
                </a:lnTo>
                <a:lnTo>
                  <a:pt x="182" y="452"/>
                </a:lnTo>
                <a:lnTo>
                  <a:pt x="197" y="435"/>
                </a:lnTo>
                <a:lnTo>
                  <a:pt x="214" y="420"/>
                </a:lnTo>
                <a:lnTo>
                  <a:pt x="233" y="409"/>
                </a:lnTo>
                <a:lnTo>
                  <a:pt x="254" y="402"/>
                </a:lnTo>
                <a:lnTo>
                  <a:pt x="278" y="400"/>
                </a:lnTo>
                <a:lnTo>
                  <a:pt x="278" y="400"/>
                </a:lnTo>
                <a:close/>
                <a:moveTo>
                  <a:pt x="276" y="330"/>
                </a:moveTo>
                <a:lnTo>
                  <a:pt x="276" y="330"/>
                </a:lnTo>
                <a:lnTo>
                  <a:pt x="259" y="332"/>
                </a:lnTo>
                <a:lnTo>
                  <a:pt x="239" y="334"/>
                </a:lnTo>
                <a:lnTo>
                  <a:pt x="222" y="338"/>
                </a:lnTo>
                <a:lnTo>
                  <a:pt x="205" y="345"/>
                </a:lnTo>
                <a:lnTo>
                  <a:pt x="190" y="351"/>
                </a:lnTo>
                <a:lnTo>
                  <a:pt x="175" y="362"/>
                </a:lnTo>
                <a:lnTo>
                  <a:pt x="160" y="372"/>
                </a:lnTo>
                <a:lnTo>
                  <a:pt x="147" y="383"/>
                </a:lnTo>
                <a:lnTo>
                  <a:pt x="137" y="396"/>
                </a:lnTo>
                <a:lnTo>
                  <a:pt x="126" y="411"/>
                </a:lnTo>
                <a:lnTo>
                  <a:pt x="115" y="426"/>
                </a:lnTo>
                <a:lnTo>
                  <a:pt x="109" y="441"/>
                </a:lnTo>
                <a:lnTo>
                  <a:pt x="102" y="458"/>
                </a:lnTo>
                <a:lnTo>
                  <a:pt x="98" y="475"/>
                </a:lnTo>
                <a:lnTo>
                  <a:pt x="96" y="494"/>
                </a:lnTo>
                <a:lnTo>
                  <a:pt x="94" y="512"/>
                </a:lnTo>
                <a:lnTo>
                  <a:pt x="94" y="512"/>
                </a:lnTo>
                <a:lnTo>
                  <a:pt x="96" y="531"/>
                </a:lnTo>
                <a:lnTo>
                  <a:pt x="98" y="548"/>
                </a:lnTo>
                <a:lnTo>
                  <a:pt x="102" y="567"/>
                </a:lnTo>
                <a:lnTo>
                  <a:pt x="109" y="582"/>
                </a:lnTo>
                <a:lnTo>
                  <a:pt x="115" y="599"/>
                </a:lnTo>
                <a:lnTo>
                  <a:pt x="126" y="614"/>
                </a:lnTo>
                <a:lnTo>
                  <a:pt x="137" y="627"/>
                </a:lnTo>
                <a:lnTo>
                  <a:pt x="147" y="640"/>
                </a:lnTo>
                <a:lnTo>
                  <a:pt x="160" y="653"/>
                </a:lnTo>
                <a:lnTo>
                  <a:pt x="175" y="664"/>
                </a:lnTo>
                <a:lnTo>
                  <a:pt x="190" y="672"/>
                </a:lnTo>
                <a:lnTo>
                  <a:pt x="205" y="681"/>
                </a:lnTo>
                <a:lnTo>
                  <a:pt x="222" y="685"/>
                </a:lnTo>
                <a:lnTo>
                  <a:pt x="239" y="691"/>
                </a:lnTo>
                <a:lnTo>
                  <a:pt x="259" y="694"/>
                </a:lnTo>
                <a:lnTo>
                  <a:pt x="276" y="694"/>
                </a:lnTo>
                <a:lnTo>
                  <a:pt x="276" y="694"/>
                </a:lnTo>
                <a:lnTo>
                  <a:pt x="295" y="694"/>
                </a:lnTo>
                <a:lnTo>
                  <a:pt x="312" y="691"/>
                </a:lnTo>
                <a:lnTo>
                  <a:pt x="331" y="685"/>
                </a:lnTo>
                <a:lnTo>
                  <a:pt x="346" y="681"/>
                </a:lnTo>
                <a:lnTo>
                  <a:pt x="363" y="672"/>
                </a:lnTo>
                <a:lnTo>
                  <a:pt x="378" y="664"/>
                </a:lnTo>
                <a:lnTo>
                  <a:pt x="391" y="653"/>
                </a:lnTo>
                <a:lnTo>
                  <a:pt x="404" y="640"/>
                </a:lnTo>
                <a:lnTo>
                  <a:pt x="417" y="627"/>
                </a:lnTo>
                <a:lnTo>
                  <a:pt x="428" y="614"/>
                </a:lnTo>
                <a:lnTo>
                  <a:pt x="436" y="599"/>
                </a:lnTo>
                <a:lnTo>
                  <a:pt x="445" y="582"/>
                </a:lnTo>
                <a:lnTo>
                  <a:pt x="449" y="567"/>
                </a:lnTo>
                <a:lnTo>
                  <a:pt x="456" y="548"/>
                </a:lnTo>
                <a:lnTo>
                  <a:pt x="458" y="531"/>
                </a:lnTo>
                <a:lnTo>
                  <a:pt x="458" y="512"/>
                </a:lnTo>
                <a:lnTo>
                  <a:pt x="458" y="512"/>
                </a:lnTo>
                <a:lnTo>
                  <a:pt x="458" y="494"/>
                </a:lnTo>
                <a:lnTo>
                  <a:pt x="456" y="475"/>
                </a:lnTo>
                <a:lnTo>
                  <a:pt x="449" y="458"/>
                </a:lnTo>
                <a:lnTo>
                  <a:pt x="445" y="441"/>
                </a:lnTo>
                <a:lnTo>
                  <a:pt x="436" y="426"/>
                </a:lnTo>
                <a:lnTo>
                  <a:pt x="428" y="411"/>
                </a:lnTo>
                <a:lnTo>
                  <a:pt x="417" y="396"/>
                </a:lnTo>
                <a:lnTo>
                  <a:pt x="404" y="383"/>
                </a:lnTo>
                <a:lnTo>
                  <a:pt x="391" y="372"/>
                </a:lnTo>
                <a:lnTo>
                  <a:pt x="378" y="362"/>
                </a:lnTo>
                <a:lnTo>
                  <a:pt x="363" y="351"/>
                </a:lnTo>
                <a:lnTo>
                  <a:pt x="346" y="345"/>
                </a:lnTo>
                <a:lnTo>
                  <a:pt x="331" y="338"/>
                </a:lnTo>
                <a:lnTo>
                  <a:pt x="312" y="334"/>
                </a:lnTo>
                <a:lnTo>
                  <a:pt x="295" y="332"/>
                </a:lnTo>
                <a:lnTo>
                  <a:pt x="276" y="330"/>
                </a:lnTo>
                <a:lnTo>
                  <a:pt x="276" y="330"/>
                </a:lnTo>
                <a:close/>
                <a:moveTo>
                  <a:pt x="276" y="368"/>
                </a:moveTo>
                <a:lnTo>
                  <a:pt x="276" y="368"/>
                </a:lnTo>
                <a:lnTo>
                  <a:pt x="291" y="368"/>
                </a:lnTo>
                <a:lnTo>
                  <a:pt x="306" y="372"/>
                </a:lnTo>
                <a:lnTo>
                  <a:pt x="319" y="375"/>
                </a:lnTo>
                <a:lnTo>
                  <a:pt x="331" y="379"/>
                </a:lnTo>
                <a:lnTo>
                  <a:pt x="344" y="385"/>
                </a:lnTo>
                <a:lnTo>
                  <a:pt x="357" y="394"/>
                </a:lnTo>
                <a:lnTo>
                  <a:pt x="368" y="400"/>
                </a:lnTo>
                <a:lnTo>
                  <a:pt x="378" y="411"/>
                </a:lnTo>
                <a:lnTo>
                  <a:pt x="387" y="422"/>
                </a:lnTo>
                <a:lnTo>
                  <a:pt x="396" y="432"/>
                </a:lnTo>
                <a:lnTo>
                  <a:pt x="402" y="443"/>
                </a:lnTo>
                <a:lnTo>
                  <a:pt x="408" y="456"/>
                </a:lnTo>
                <a:lnTo>
                  <a:pt x="413" y="469"/>
                </a:lnTo>
                <a:lnTo>
                  <a:pt x="417" y="484"/>
                </a:lnTo>
                <a:lnTo>
                  <a:pt x="419" y="497"/>
                </a:lnTo>
                <a:lnTo>
                  <a:pt x="419" y="512"/>
                </a:lnTo>
                <a:lnTo>
                  <a:pt x="419" y="512"/>
                </a:lnTo>
                <a:lnTo>
                  <a:pt x="419" y="527"/>
                </a:lnTo>
                <a:lnTo>
                  <a:pt x="417" y="542"/>
                </a:lnTo>
                <a:lnTo>
                  <a:pt x="413" y="554"/>
                </a:lnTo>
                <a:lnTo>
                  <a:pt x="408" y="567"/>
                </a:lnTo>
                <a:lnTo>
                  <a:pt x="402" y="580"/>
                </a:lnTo>
                <a:lnTo>
                  <a:pt x="396" y="593"/>
                </a:lnTo>
                <a:lnTo>
                  <a:pt x="387" y="604"/>
                </a:lnTo>
                <a:lnTo>
                  <a:pt x="378" y="614"/>
                </a:lnTo>
                <a:lnTo>
                  <a:pt x="368" y="623"/>
                </a:lnTo>
                <a:lnTo>
                  <a:pt x="357" y="631"/>
                </a:lnTo>
                <a:lnTo>
                  <a:pt x="344" y="638"/>
                </a:lnTo>
                <a:lnTo>
                  <a:pt x="331" y="644"/>
                </a:lnTo>
                <a:lnTo>
                  <a:pt x="319" y="649"/>
                </a:lnTo>
                <a:lnTo>
                  <a:pt x="306" y="653"/>
                </a:lnTo>
                <a:lnTo>
                  <a:pt x="291" y="655"/>
                </a:lnTo>
                <a:lnTo>
                  <a:pt x="276" y="655"/>
                </a:lnTo>
                <a:lnTo>
                  <a:pt x="276" y="655"/>
                </a:lnTo>
                <a:lnTo>
                  <a:pt x="261" y="655"/>
                </a:lnTo>
                <a:lnTo>
                  <a:pt x="248" y="653"/>
                </a:lnTo>
                <a:lnTo>
                  <a:pt x="233" y="649"/>
                </a:lnTo>
                <a:lnTo>
                  <a:pt x="220" y="644"/>
                </a:lnTo>
                <a:lnTo>
                  <a:pt x="207" y="638"/>
                </a:lnTo>
                <a:lnTo>
                  <a:pt x="197" y="631"/>
                </a:lnTo>
                <a:lnTo>
                  <a:pt x="186" y="623"/>
                </a:lnTo>
                <a:lnTo>
                  <a:pt x="175" y="614"/>
                </a:lnTo>
                <a:lnTo>
                  <a:pt x="164" y="604"/>
                </a:lnTo>
                <a:lnTo>
                  <a:pt x="158" y="593"/>
                </a:lnTo>
                <a:lnTo>
                  <a:pt x="149" y="580"/>
                </a:lnTo>
                <a:lnTo>
                  <a:pt x="143" y="567"/>
                </a:lnTo>
                <a:lnTo>
                  <a:pt x="139" y="554"/>
                </a:lnTo>
                <a:lnTo>
                  <a:pt x="137" y="542"/>
                </a:lnTo>
                <a:lnTo>
                  <a:pt x="132" y="527"/>
                </a:lnTo>
                <a:lnTo>
                  <a:pt x="132" y="512"/>
                </a:lnTo>
                <a:lnTo>
                  <a:pt x="132" y="512"/>
                </a:lnTo>
                <a:lnTo>
                  <a:pt x="132" y="497"/>
                </a:lnTo>
                <a:lnTo>
                  <a:pt x="137" y="484"/>
                </a:lnTo>
                <a:lnTo>
                  <a:pt x="139" y="469"/>
                </a:lnTo>
                <a:lnTo>
                  <a:pt x="143" y="456"/>
                </a:lnTo>
                <a:lnTo>
                  <a:pt x="149" y="443"/>
                </a:lnTo>
                <a:lnTo>
                  <a:pt x="158" y="432"/>
                </a:lnTo>
                <a:lnTo>
                  <a:pt x="164" y="422"/>
                </a:lnTo>
                <a:lnTo>
                  <a:pt x="175" y="411"/>
                </a:lnTo>
                <a:lnTo>
                  <a:pt x="186" y="400"/>
                </a:lnTo>
                <a:lnTo>
                  <a:pt x="197" y="394"/>
                </a:lnTo>
                <a:lnTo>
                  <a:pt x="207" y="385"/>
                </a:lnTo>
                <a:lnTo>
                  <a:pt x="220" y="379"/>
                </a:lnTo>
                <a:lnTo>
                  <a:pt x="233" y="375"/>
                </a:lnTo>
                <a:lnTo>
                  <a:pt x="248" y="372"/>
                </a:lnTo>
                <a:lnTo>
                  <a:pt x="261" y="368"/>
                </a:lnTo>
                <a:lnTo>
                  <a:pt x="276" y="368"/>
                </a:lnTo>
                <a:lnTo>
                  <a:pt x="276" y="368"/>
                </a:lnTo>
                <a:close/>
                <a:moveTo>
                  <a:pt x="623" y="118"/>
                </a:moveTo>
                <a:lnTo>
                  <a:pt x="623" y="118"/>
                </a:lnTo>
                <a:lnTo>
                  <a:pt x="623" y="118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6" y="120"/>
                </a:lnTo>
                <a:lnTo>
                  <a:pt x="616" y="120"/>
                </a:lnTo>
                <a:lnTo>
                  <a:pt x="616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0" y="122"/>
                </a:lnTo>
                <a:lnTo>
                  <a:pt x="610" y="122"/>
                </a:lnTo>
                <a:lnTo>
                  <a:pt x="610" y="122"/>
                </a:lnTo>
                <a:lnTo>
                  <a:pt x="608" y="122"/>
                </a:lnTo>
                <a:lnTo>
                  <a:pt x="608" y="122"/>
                </a:lnTo>
                <a:lnTo>
                  <a:pt x="608" y="122"/>
                </a:lnTo>
                <a:lnTo>
                  <a:pt x="605" y="122"/>
                </a:lnTo>
                <a:lnTo>
                  <a:pt x="605" y="122"/>
                </a:lnTo>
                <a:lnTo>
                  <a:pt x="605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7" y="124"/>
                </a:lnTo>
                <a:lnTo>
                  <a:pt x="597" y="126"/>
                </a:lnTo>
                <a:lnTo>
                  <a:pt x="597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80" y="135"/>
                </a:lnTo>
                <a:lnTo>
                  <a:pt x="569" y="146"/>
                </a:lnTo>
                <a:lnTo>
                  <a:pt x="560" y="156"/>
                </a:lnTo>
                <a:lnTo>
                  <a:pt x="552" y="169"/>
                </a:lnTo>
                <a:lnTo>
                  <a:pt x="552" y="169"/>
                </a:lnTo>
                <a:lnTo>
                  <a:pt x="552" y="169"/>
                </a:lnTo>
                <a:lnTo>
                  <a:pt x="550" y="180"/>
                </a:lnTo>
                <a:lnTo>
                  <a:pt x="548" y="193"/>
                </a:lnTo>
                <a:lnTo>
                  <a:pt x="543" y="221"/>
                </a:lnTo>
                <a:lnTo>
                  <a:pt x="541" y="231"/>
                </a:lnTo>
                <a:lnTo>
                  <a:pt x="535" y="242"/>
                </a:lnTo>
                <a:lnTo>
                  <a:pt x="530" y="246"/>
                </a:lnTo>
                <a:lnTo>
                  <a:pt x="526" y="251"/>
                </a:lnTo>
                <a:lnTo>
                  <a:pt x="520" y="253"/>
                </a:lnTo>
                <a:lnTo>
                  <a:pt x="511" y="255"/>
                </a:lnTo>
                <a:lnTo>
                  <a:pt x="708" y="310"/>
                </a:lnTo>
                <a:lnTo>
                  <a:pt x="708" y="310"/>
                </a:lnTo>
                <a:lnTo>
                  <a:pt x="719" y="287"/>
                </a:lnTo>
                <a:lnTo>
                  <a:pt x="727" y="261"/>
                </a:lnTo>
                <a:lnTo>
                  <a:pt x="732" y="233"/>
                </a:lnTo>
                <a:lnTo>
                  <a:pt x="732" y="218"/>
                </a:lnTo>
                <a:lnTo>
                  <a:pt x="732" y="203"/>
                </a:lnTo>
                <a:lnTo>
                  <a:pt x="727" y="191"/>
                </a:lnTo>
                <a:lnTo>
                  <a:pt x="723" y="176"/>
                </a:lnTo>
                <a:lnTo>
                  <a:pt x="719" y="165"/>
                </a:lnTo>
                <a:lnTo>
                  <a:pt x="710" y="152"/>
                </a:lnTo>
                <a:lnTo>
                  <a:pt x="700" y="141"/>
                </a:lnTo>
                <a:lnTo>
                  <a:pt x="689" y="133"/>
                </a:lnTo>
                <a:lnTo>
                  <a:pt x="674" y="126"/>
                </a:lnTo>
                <a:lnTo>
                  <a:pt x="659" y="120"/>
                </a:lnTo>
                <a:lnTo>
                  <a:pt x="659" y="120"/>
                </a:lnTo>
                <a:lnTo>
                  <a:pt x="642" y="118"/>
                </a:lnTo>
                <a:lnTo>
                  <a:pt x="623" y="118"/>
                </a:lnTo>
                <a:lnTo>
                  <a:pt x="623" y="118"/>
                </a:lnTo>
                <a:close/>
                <a:moveTo>
                  <a:pt x="571" y="180"/>
                </a:moveTo>
                <a:lnTo>
                  <a:pt x="571" y="180"/>
                </a:lnTo>
                <a:lnTo>
                  <a:pt x="573" y="173"/>
                </a:lnTo>
                <a:lnTo>
                  <a:pt x="573" y="173"/>
                </a:lnTo>
                <a:lnTo>
                  <a:pt x="567" y="188"/>
                </a:lnTo>
                <a:lnTo>
                  <a:pt x="567" y="188"/>
                </a:lnTo>
                <a:lnTo>
                  <a:pt x="565" y="203"/>
                </a:lnTo>
                <a:lnTo>
                  <a:pt x="565" y="216"/>
                </a:lnTo>
                <a:lnTo>
                  <a:pt x="567" y="229"/>
                </a:lnTo>
                <a:lnTo>
                  <a:pt x="573" y="242"/>
                </a:lnTo>
                <a:lnTo>
                  <a:pt x="580" y="253"/>
                </a:lnTo>
                <a:lnTo>
                  <a:pt x="590" y="261"/>
                </a:lnTo>
                <a:lnTo>
                  <a:pt x="601" y="270"/>
                </a:lnTo>
                <a:lnTo>
                  <a:pt x="614" y="274"/>
                </a:lnTo>
                <a:lnTo>
                  <a:pt x="614" y="274"/>
                </a:lnTo>
                <a:lnTo>
                  <a:pt x="629" y="276"/>
                </a:lnTo>
                <a:lnTo>
                  <a:pt x="642" y="276"/>
                </a:lnTo>
                <a:lnTo>
                  <a:pt x="655" y="274"/>
                </a:lnTo>
                <a:lnTo>
                  <a:pt x="667" y="268"/>
                </a:lnTo>
                <a:lnTo>
                  <a:pt x="678" y="261"/>
                </a:lnTo>
                <a:lnTo>
                  <a:pt x="687" y="251"/>
                </a:lnTo>
                <a:lnTo>
                  <a:pt x="695" y="240"/>
                </a:lnTo>
                <a:lnTo>
                  <a:pt x="700" y="227"/>
                </a:lnTo>
                <a:lnTo>
                  <a:pt x="700" y="227"/>
                </a:lnTo>
                <a:lnTo>
                  <a:pt x="702" y="216"/>
                </a:lnTo>
                <a:lnTo>
                  <a:pt x="661" y="208"/>
                </a:lnTo>
                <a:lnTo>
                  <a:pt x="659" y="186"/>
                </a:lnTo>
                <a:lnTo>
                  <a:pt x="650" y="203"/>
                </a:lnTo>
                <a:lnTo>
                  <a:pt x="644" y="203"/>
                </a:lnTo>
                <a:lnTo>
                  <a:pt x="655" y="163"/>
                </a:lnTo>
                <a:lnTo>
                  <a:pt x="635" y="199"/>
                </a:lnTo>
                <a:lnTo>
                  <a:pt x="571" y="180"/>
                </a:lnTo>
                <a:lnTo>
                  <a:pt x="571" y="180"/>
                </a:lnTo>
                <a:close/>
                <a:moveTo>
                  <a:pt x="657" y="221"/>
                </a:moveTo>
                <a:lnTo>
                  <a:pt x="657" y="221"/>
                </a:lnTo>
                <a:lnTo>
                  <a:pt x="655" y="221"/>
                </a:lnTo>
                <a:lnTo>
                  <a:pt x="650" y="221"/>
                </a:lnTo>
                <a:lnTo>
                  <a:pt x="648" y="223"/>
                </a:lnTo>
                <a:lnTo>
                  <a:pt x="646" y="227"/>
                </a:lnTo>
                <a:lnTo>
                  <a:pt x="646" y="227"/>
                </a:lnTo>
                <a:lnTo>
                  <a:pt x="646" y="231"/>
                </a:lnTo>
                <a:lnTo>
                  <a:pt x="646" y="233"/>
                </a:lnTo>
                <a:lnTo>
                  <a:pt x="648" y="238"/>
                </a:lnTo>
                <a:lnTo>
                  <a:pt x="652" y="238"/>
                </a:lnTo>
                <a:lnTo>
                  <a:pt x="652" y="238"/>
                </a:lnTo>
                <a:lnTo>
                  <a:pt x="657" y="238"/>
                </a:lnTo>
                <a:lnTo>
                  <a:pt x="659" y="238"/>
                </a:lnTo>
                <a:lnTo>
                  <a:pt x="663" y="236"/>
                </a:lnTo>
                <a:lnTo>
                  <a:pt x="663" y="231"/>
                </a:lnTo>
                <a:lnTo>
                  <a:pt x="663" y="231"/>
                </a:lnTo>
                <a:lnTo>
                  <a:pt x="663" y="229"/>
                </a:lnTo>
                <a:lnTo>
                  <a:pt x="663" y="225"/>
                </a:lnTo>
                <a:lnTo>
                  <a:pt x="661" y="223"/>
                </a:lnTo>
                <a:lnTo>
                  <a:pt x="657" y="221"/>
                </a:lnTo>
                <a:lnTo>
                  <a:pt x="657" y="221"/>
                </a:lnTo>
                <a:close/>
                <a:moveTo>
                  <a:pt x="603" y="206"/>
                </a:moveTo>
                <a:lnTo>
                  <a:pt x="603" y="206"/>
                </a:lnTo>
                <a:lnTo>
                  <a:pt x="601" y="206"/>
                </a:lnTo>
                <a:lnTo>
                  <a:pt x="597" y="206"/>
                </a:lnTo>
                <a:lnTo>
                  <a:pt x="595" y="208"/>
                </a:lnTo>
                <a:lnTo>
                  <a:pt x="593" y="212"/>
                </a:lnTo>
                <a:lnTo>
                  <a:pt x="593" y="212"/>
                </a:lnTo>
                <a:lnTo>
                  <a:pt x="593" y="216"/>
                </a:lnTo>
                <a:lnTo>
                  <a:pt x="593" y="218"/>
                </a:lnTo>
                <a:lnTo>
                  <a:pt x="595" y="221"/>
                </a:lnTo>
                <a:lnTo>
                  <a:pt x="599" y="223"/>
                </a:lnTo>
                <a:lnTo>
                  <a:pt x="599" y="223"/>
                </a:lnTo>
                <a:lnTo>
                  <a:pt x="603" y="223"/>
                </a:lnTo>
                <a:lnTo>
                  <a:pt x="605" y="223"/>
                </a:lnTo>
                <a:lnTo>
                  <a:pt x="608" y="221"/>
                </a:lnTo>
                <a:lnTo>
                  <a:pt x="610" y="216"/>
                </a:lnTo>
                <a:lnTo>
                  <a:pt x="610" y="216"/>
                </a:lnTo>
                <a:lnTo>
                  <a:pt x="610" y="212"/>
                </a:lnTo>
                <a:lnTo>
                  <a:pt x="610" y="210"/>
                </a:lnTo>
                <a:lnTo>
                  <a:pt x="608" y="208"/>
                </a:lnTo>
                <a:lnTo>
                  <a:pt x="603" y="206"/>
                </a:lnTo>
                <a:lnTo>
                  <a:pt x="603" y="206"/>
                </a:lnTo>
                <a:close/>
                <a:moveTo>
                  <a:pt x="687" y="424"/>
                </a:moveTo>
                <a:lnTo>
                  <a:pt x="687" y="424"/>
                </a:lnTo>
                <a:lnTo>
                  <a:pt x="689" y="405"/>
                </a:lnTo>
                <a:lnTo>
                  <a:pt x="689" y="385"/>
                </a:lnTo>
                <a:lnTo>
                  <a:pt x="687" y="368"/>
                </a:lnTo>
                <a:lnTo>
                  <a:pt x="682" y="351"/>
                </a:lnTo>
                <a:lnTo>
                  <a:pt x="676" y="334"/>
                </a:lnTo>
                <a:lnTo>
                  <a:pt x="665" y="319"/>
                </a:lnTo>
                <a:lnTo>
                  <a:pt x="655" y="306"/>
                </a:lnTo>
                <a:lnTo>
                  <a:pt x="642" y="295"/>
                </a:lnTo>
                <a:lnTo>
                  <a:pt x="571" y="351"/>
                </a:lnTo>
                <a:lnTo>
                  <a:pt x="571" y="351"/>
                </a:lnTo>
                <a:lnTo>
                  <a:pt x="571" y="362"/>
                </a:lnTo>
                <a:lnTo>
                  <a:pt x="571" y="390"/>
                </a:lnTo>
                <a:lnTo>
                  <a:pt x="687" y="424"/>
                </a:lnTo>
                <a:lnTo>
                  <a:pt x="687" y="424"/>
                </a:lnTo>
                <a:close/>
                <a:moveTo>
                  <a:pt x="528" y="293"/>
                </a:moveTo>
                <a:lnTo>
                  <a:pt x="528" y="293"/>
                </a:lnTo>
                <a:lnTo>
                  <a:pt x="539" y="300"/>
                </a:lnTo>
                <a:lnTo>
                  <a:pt x="550" y="306"/>
                </a:lnTo>
                <a:lnTo>
                  <a:pt x="558" y="317"/>
                </a:lnTo>
                <a:lnTo>
                  <a:pt x="565" y="328"/>
                </a:lnTo>
                <a:lnTo>
                  <a:pt x="578" y="278"/>
                </a:lnTo>
                <a:lnTo>
                  <a:pt x="578" y="278"/>
                </a:lnTo>
                <a:lnTo>
                  <a:pt x="565" y="278"/>
                </a:lnTo>
                <a:lnTo>
                  <a:pt x="552" y="283"/>
                </a:lnTo>
                <a:lnTo>
                  <a:pt x="541" y="287"/>
                </a:lnTo>
                <a:lnTo>
                  <a:pt x="528" y="293"/>
                </a:lnTo>
                <a:lnTo>
                  <a:pt x="52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9" name="Freeform 13"/>
          <p:cNvSpPr>
            <a:spLocks noEditPoints="1" noChangeArrowheads="1"/>
          </p:cNvSpPr>
          <p:nvPr/>
        </p:nvSpPr>
        <p:spPr bwMode="auto">
          <a:xfrm>
            <a:off x="7242175" y="4889500"/>
            <a:ext cx="361950" cy="223838"/>
          </a:xfrm>
          <a:custGeom>
            <a:avLst/>
            <a:gdLst>
              <a:gd name="T0" fmla="*/ 775 w 777"/>
              <a:gd name="T1" fmla="*/ 216 h 574"/>
              <a:gd name="T2" fmla="*/ 711 w 777"/>
              <a:gd name="T3" fmla="*/ 572 h 574"/>
              <a:gd name="T4" fmla="*/ 524 w 777"/>
              <a:gd name="T5" fmla="*/ 507 h 574"/>
              <a:gd name="T6" fmla="*/ 586 w 777"/>
              <a:gd name="T7" fmla="*/ 152 h 574"/>
              <a:gd name="T8" fmla="*/ 467 w 777"/>
              <a:gd name="T9" fmla="*/ 11 h 574"/>
              <a:gd name="T10" fmla="*/ 467 w 777"/>
              <a:gd name="T11" fmla="*/ 557 h 574"/>
              <a:gd name="T12" fmla="*/ 11 w 777"/>
              <a:gd name="T13" fmla="*/ 557 h 574"/>
              <a:gd name="T14" fmla="*/ 19 w 777"/>
              <a:gd name="T15" fmla="*/ 120 h 574"/>
              <a:gd name="T16" fmla="*/ 128 w 777"/>
              <a:gd name="T17" fmla="*/ 467 h 574"/>
              <a:gd name="T18" fmla="*/ 145 w 777"/>
              <a:gd name="T19" fmla="*/ 400 h 574"/>
              <a:gd name="T20" fmla="*/ 150 w 777"/>
              <a:gd name="T21" fmla="*/ 347 h 574"/>
              <a:gd name="T22" fmla="*/ 122 w 777"/>
              <a:gd name="T23" fmla="*/ 387 h 574"/>
              <a:gd name="T24" fmla="*/ 133 w 777"/>
              <a:gd name="T25" fmla="*/ 390 h 574"/>
              <a:gd name="T26" fmla="*/ 133 w 777"/>
              <a:gd name="T27" fmla="*/ 443 h 574"/>
              <a:gd name="T28" fmla="*/ 227 w 777"/>
              <a:gd name="T29" fmla="*/ 450 h 574"/>
              <a:gd name="T30" fmla="*/ 216 w 777"/>
              <a:gd name="T31" fmla="*/ 347 h 574"/>
              <a:gd name="T32" fmla="*/ 188 w 777"/>
              <a:gd name="T33" fmla="*/ 387 h 574"/>
              <a:gd name="T34" fmla="*/ 195 w 777"/>
              <a:gd name="T35" fmla="*/ 394 h 574"/>
              <a:gd name="T36" fmla="*/ 297 w 777"/>
              <a:gd name="T37" fmla="*/ 447 h 574"/>
              <a:gd name="T38" fmla="*/ 293 w 777"/>
              <a:gd name="T39" fmla="*/ 360 h 574"/>
              <a:gd name="T40" fmla="*/ 306 w 777"/>
              <a:gd name="T41" fmla="*/ 343 h 574"/>
              <a:gd name="T42" fmla="*/ 270 w 777"/>
              <a:gd name="T43" fmla="*/ 462 h 574"/>
              <a:gd name="T44" fmla="*/ 327 w 777"/>
              <a:gd name="T45" fmla="*/ 467 h 574"/>
              <a:gd name="T46" fmla="*/ 387 w 777"/>
              <a:gd name="T47" fmla="*/ 411 h 574"/>
              <a:gd name="T48" fmla="*/ 387 w 777"/>
              <a:gd name="T49" fmla="*/ 366 h 574"/>
              <a:gd name="T50" fmla="*/ 362 w 777"/>
              <a:gd name="T51" fmla="*/ 387 h 574"/>
              <a:gd name="T52" fmla="*/ 362 w 777"/>
              <a:gd name="T53" fmla="*/ 443 h 574"/>
              <a:gd name="T54" fmla="*/ 372 w 777"/>
              <a:gd name="T55" fmla="*/ 19 h 574"/>
              <a:gd name="T56" fmla="*/ 66 w 777"/>
              <a:gd name="T57" fmla="*/ 306 h 574"/>
              <a:gd name="T58" fmla="*/ 402 w 777"/>
              <a:gd name="T59" fmla="*/ 512 h 574"/>
              <a:gd name="T60" fmla="*/ 88 w 777"/>
              <a:gd name="T61" fmla="*/ 293 h 574"/>
              <a:gd name="T62" fmla="*/ 289 w 777"/>
              <a:gd name="T63" fmla="*/ 163 h 574"/>
              <a:gd name="T64" fmla="*/ 586 w 777"/>
              <a:gd name="T65" fmla="*/ 4 h 574"/>
              <a:gd name="T66" fmla="*/ 610 w 777"/>
              <a:gd name="T67" fmla="*/ 477 h 574"/>
              <a:gd name="T68" fmla="*/ 640 w 777"/>
              <a:gd name="T69" fmla="*/ 499 h 574"/>
              <a:gd name="T70" fmla="*/ 672 w 777"/>
              <a:gd name="T71" fmla="*/ 494 h 574"/>
              <a:gd name="T72" fmla="*/ 661 w 777"/>
              <a:gd name="T73" fmla="*/ 458 h 574"/>
              <a:gd name="T74" fmla="*/ 674 w 777"/>
              <a:gd name="T75" fmla="*/ 467 h 574"/>
              <a:gd name="T76" fmla="*/ 629 w 777"/>
              <a:gd name="T77" fmla="*/ 469 h 574"/>
              <a:gd name="T78" fmla="*/ 644 w 777"/>
              <a:gd name="T79" fmla="*/ 445 h 574"/>
              <a:gd name="T80" fmla="*/ 606 w 777"/>
              <a:gd name="T81" fmla="*/ 366 h 574"/>
              <a:gd name="T82" fmla="*/ 636 w 777"/>
              <a:gd name="T83" fmla="*/ 405 h 574"/>
              <a:gd name="T84" fmla="*/ 670 w 777"/>
              <a:gd name="T85" fmla="*/ 358 h 574"/>
              <a:gd name="T86" fmla="*/ 679 w 777"/>
              <a:gd name="T87" fmla="*/ 368 h 574"/>
              <a:gd name="T88" fmla="*/ 694 w 777"/>
              <a:gd name="T89" fmla="*/ 381 h 574"/>
              <a:gd name="T90" fmla="*/ 670 w 777"/>
              <a:gd name="T91" fmla="*/ 330 h 574"/>
              <a:gd name="T92" fmla="*/ 638 w 777"/>
              <a:gd name="T93" fmla="*/ 377 h 574"/>
              <a:gd name="T94" fmla="*/ 625 w 777"/>
              <a:gd name="T95" fmla="*/ 360 h 574"/>
              <a:gd name="T96" fmla="*/ 629 w 777"/>
              <a:gd name="T97" fmla="*/ 283 h 574"/>
              <a:gd name="T98" fmla="*/ 694 w 777"/>
              <a:gd name="T99" fmla="*/ 257 h 574"/>
              <a:gd name="T100" fmla="*/ 606 w 777"/>
              <a:gd name="T101" fmla="*/ 261 h 574"/>
              <a:gd name="T102" fmla="*/ 621 w 777"/>
              <a:gd name="T103" fmla="*/ 308 h 574"/>
              <a:gd name="T104" fmla="*/ 627 w 777"/>
              <a:gd name="T105" fmla="*/ 28 h 574"/>
              <a:gd name="T106" fmla="*/ 604 w 777"/>
              <a:gd name="T107" fmla="*/ 184 h 574"/>
              <a:gd name="T108" fmla="*/ 554 w 777"/>
              <a:gd name="T109" fmla="*/ 490 h 574"/>
              <a:gd name="T110" fmla="*/ 696 w 777"/>
              <a:gd name="T111" fmla="*/ 542 h 574"/>
              <a:gd name="T112" fmla="*/ 745 w 777"/>
              <a:gd name="T113" fmla="*/ 233 h 5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7"/>
              <a:gd name="T172" fmla="*/ 0 h 574"/>
              <a:gd name="T173" fmla="*/ 777 w 777"/>
              <a:gd name="T174" fmla="*/ 574 h 5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7" h="574">
                <a:moveTo>
                  <a:pt x="604" y="152"/>
                </a:moveTo>
                <a:lnTo>
                  <a:pt x="694" y="152"/>
                </a:lnTo>
                <a:lnTo>
                  <a:pt x="694" y="152"/>
                </a:lnTo>
                <a:lnTo>
                  <a:pt x="711" y="152"/>
                </a:lnTo>
                <a:lnTo>
                  <a:pt x="726" y="158"/>
                </a:lnTo>
                <a:lnTo>
                  <a:pt x="738" y="165"/>
                </a:lnTo>
                <a:lnTo>
                  <a:pt x="751" y="176"/>
                </a:lnTo>
                <a:lnTo>
                  <a:pt x="762" y="186"/>
                </a:lnTo>
                <a:lnTo>
                  <a:pt x="771" y="201"/>
                </a:lnTo>
                <a:lnTo>
                  <a:pt x="775" y="216"/>
                </a:lnTo>
                <a:lnTo>
                  <a:pt x="777" y="233"/>
                </a:lnTo>
                <a:lnTo>
                  <a:pt x="777" y="490"/>
                </a:lnTo>
                <a:lnTo>
                  <a:pt x="777" y="490"/>
                </a:lnTo>
                <a:lnTo>
                  <a:pt x="775" y="507"/>
                </a:lnTo>
                <a:lnTo>
                  <a:pt x="771" y="522"/>
                </a:lnTo>
                <a:lnTo>
                  <a:pt x="762" y="537"/>
                </a:lnTo>
                <a:lnTo>
                  <a:pt x="753" y="548"/>
                </a:lnTo>
                <a:lnTo>
                  <a:pt x="741" y="559"/>
                </a:lnTo>
                <a:lnTo>
                  <a:pt x="728" y="567"/>
                </a:lnTo>
                <a:lnTo>
                  <a:pt x="711" y="572"/>
                </a:lnTo>
                <a:lnTo>
                  <a:pt x="696" y="574"/>
                </a:lnTo>
                <a:lnTo>
                  <a:pt x="606" y="574"/>
                </a:lnTo>
                <a:lnTo>
                  <a:pt x="606" y="574"/>
                </a:lnTo>
                <a:lnTo>
                  <a:pt x="589" y="572"/>
                </a:lnTo>
                <a:lnTo>
                  <a:pt x="574" y="567"/>
                </a:lnTo>
                <a:lnTo>
                  <a:pt x="559" y="559"/>
                </a:lnTo>
                <a:lnTo>
                  <a:pt x="546" y="550"/>
                </a:lnTo>
                <a:lnTo>
                  <a:pt x="537" y="537"/>
                </a:lnTo>
                <a:lnTo>
                  <a:pt x="529" y="522"/>
                </a:lnTo>
                <a:lnTo>
                  <a:pt x="524" y="507"/>
                </a:lnTo>
                <a:lnTo>
                  <a:pt x="522" y="490"/>
                </a:lnTo>
                <a:lnTo>
                  <a:pt x="522" y="233"/>
                </a:lnTo>
                <a:lnTo>
                  <a:pt x="522" y="233"/>
                </a:lnTo>
                <a:lnTo>
                  <a:pt x="522" y="218"/>
                </a:lnTo>
                <a:lnTo>
                  <a:pt x="529" y="201"/>
                </a:lnTo>
                <a:lnTo>
                  <a:pt x="535" y="188"/>
                </a:lnTo>
                <a:lnTo>
                  <a:pt x="546" y="176"/>
                </a:lnTo>
                <a:lnTo>
                  <a:pt x="557" y="165"/>
                </a:lnTo>
                <a:lnTo>
                  <a:pt x="571" y="158"/>
                </a:lnTo>
                <a:lnTo>
                  <a:pt x="586" y="152"/>
                </a:lnTo>
                <a:lnTo>
                  <a:pt x="604" y="152"/>
                </a:lnTo>
                <a:lnTo>
                  <a:pt x="604" y="152"/>
                </a:lnTo>
                <a:close/>
                <a:moveTo>
                  <a:pt x="36" y="105"/>
                </a:moveTo>
                <a:lnTo>
                  <a:pt x="163" y="0"/>
                </a:lnTo>
                <a:lnTo>
                  <a:pt x="441" y="0"/>
                </a:lnTo>
                <a:lnTo>
                  <a:pt x="441" y="0"/>
                </a:lnTo>
                <a:lnTo>
                  <a:pt x="449" y="0"/>
                </a:lnTo>
                <a:lnTo>
                  <a:pt x="456" y="2"/>
                </a:lnTo>
                <a:lnTo>
                  <a:pt x="462" y="7"/>
                </a:lnTo>
                <a:lnTo>
                  <a:pt x="467" y="11"/>
                </a:lnTo>
                <a:lnTo>
                  <a:pt x="471" y="15"/>
                </a:lnTo>
                <a:lnTo>
                  <a:pt x="475" y="21"/>
                </a:lnTo>
                <a:lnTo>
                  <a:pt x="477" y="28"/>
                </a:lnTo>
                <a:lnTo>
                  <a:pt x="477" y="36"/>
                </a:lnTo>
                <a:lnTo>
                  <a:pt x="477" y="531"/>
                </a:lnTo>
                <a:lnTo>
                  <a:pt x="477" y="531"/>
                </a:lnTo>
                <a:lnTo>
                  <a:pt x="477" y="539"/>
                </a:lnTo>
                <a:lnTo>
                  <a:pt x="475" y="546"/>
                </a:lnTo>
                <a:lnTo>
                  <a:pt x="471" y="552"/>
                </a:lnTo>
                <a:lnTo>
                  <a:pt x="467" y="557"/>
                </a:lnTo>
                <a:lnTo>
                  <a:pt x="462" y="561"/>
                </a:lnTo>
                <a:lnTo>
                  <a:pt x="456" y="565"/>
                </a:lnTo>
                <a:lnTo>
                  <a:pt x="449" y="567"/>
                </a:lnTo>
                <a:lnTo>
                  <a:pt x="441" y="567"/>
                </a:lnTo>
                <a:lnTo>
                  <a:pt x="36" y="567"/>
                </a:lnTo>
                <a:lnTo>
                  <a:pt x="36" y="567"/>
                </a:lnTo>
                <a:lnTo>
                  <a:pt x="30" y="567"/>
                </a:lnTo>
                <a:lnTo>
                  <a:pt x="21" y="565"/>
                </a:lnTo>
                <a:lnTo>
                  <a:pt x="17" y="561"/>
                </a:lnTo>
                <a:lnTo>
                  <a:pt x="11" y="557"/>
                </a:lnTo>
                <a:lnTo>
                  <a:pt x="6" y="552"/>
                </a:lnTo>
                <a:lnTo>
                  <a:pt x="2" y="546"/>
                </a:lnTo>
                <a:lnTo>
                  <a:pt x="0" y="539"/>
                </a:lnTo>
                <a:lnTo>
                  <a:pt x="0" y="531"/>
                </a:lnTo>
                <a:lnTo>
                  <a:pt x="0" y="169"/>
                </a:lnTo>
                <a:lnTo>
                  <a:pt x="0" y="169"/>
                </a:lnTo>
                <a:lnTo>
                  <a:pt x="2" y="148"/>
                </a:lnTo>
                <a:lnTo>
                  <a:pt x="4" y="141"/>
                </a:lnTo>
                <a:lnTo>
                  <a:pt x="8" y="133"/>
                </a:lnTo>
                <a:lnTo>
                  <a:pt x="19" y="120"/>
                </a:lnTo>
                <a:lnTo>
                  <a:pt x="36" y="105"/>
                </a:lnTo>
                <a:lnTo>
                  <a:pt x="36" y="105"/>
                </a:lnTo>
                <a:close/>
                <a:moveTo>
                  <a:pt x="98" y="415"/>
                </a:moveTo>
                <a:lnTo>
                  <a:pt x="98" y="443"/>
                </a:lnTo>
                <a:lnTo>
                  <a:pt x="98" y="443"/>
                </a:lnTo>
                <a:lnTo>
                  <a:pt x="101" y="454"/>
                </a:lnTo>
                <a:lnTo>
                  <a:pt x="107" y="462"/>
                </a:lnTo>
                <a:lnTo>
                  <a:pt x="116" y="467"/>
                </a:lnTo>
                <a:lnTo>
                  <a:pt x="128" y="467"/>
                </a:lnTo>
                <a:lnTo>
                  <a:pt x="128" y="467"/>
                </a:lnTo>
                <a:lnTo>
                  <a:pt x="143" y="467"/>
                </a:lnTo>
                <a:lnTo>
                  <a:pt x="152" y="460"/>
                </a:lnTo>
                <a:lnTo>
                  <a:pt x="158" y="454"/>
                </a:lnTo>
                <a:lnTo>
                  <a:pt x="160" y="441"/>
                </a:lnTo>
                <a:lnTo>
                  <a:pt x="160" y="424"/>
                </a:lnTo>
                <a:lnTo>
                  <a:pt x="160" y="424"/>
                </a:lnTo>
                <a:lnTo>
                  <a:pt x="158" y="415"/>
                </a:lnTo>
                <a:lnTo>
                  <a:pt x="156" y="409"/>
                </a:lnTo>
                <a:lnTo>
                  <a:pt x="152" y="405"/>
                </a:lnTo>
                <a:lnTo>
                  <a:pt x="145" y="400"/>
                </a:lnTo>
                <a:lnTo>
                  <a:pt x="145" y="400"/>
                </a:lnTo>
                <a:lnTo>
                  <a:pt x="152" y="398"/>
                </a:lnTo>
                <a:lnTo>
                  <a:pt x="156" y="394"/>
                </a:lnTo>
                <a:lnTo>
                  <a:pt x="158" y="387"/>
                </a:lnTo>
                <a:lnTo>
                  <a:pt x="158" y="381"/>
                </a:lnTo>
                <a:lnTo>
                  <a:pt x="158" y="364"/>
                </a:lnTo>
                <a:lnTo>
                  <a:pt x="158" y="364"/>
                </a:lnTo>
                <a:lnTo>
                  <a:pt x="156" y="353"/>
                </a:lnTo>
                <a:lnTo>
                  <a:pt x="154" y="351"/>
                </a:lnTo>
                <a:lnTo>
                  <a:pt x="150" y="347"/>
                </a:lnTo>
                <a:lnTo>
                  <a:pt x="150" y="347"/>
                </a:lnTo>
                <a:lnTo>
                  <a:pt x="141" y="343"/>
                </a:lnTo>
                <a:lnTo>
                  <a:pt x="128" y="343"/>
                </a:lnTo>
                <a:lnTo>
                  <a:pt x="128" y="343"/>
                </a:lnTo>
                <a:lnTo>
                  <a:pt x="116" y="343"/>
                </a:lnTo>
                <a:lnTo>
                  <a:pt x="107" y="347"/>
                </a:lnTo>
                <a:lnTo>
                  <a:pt x="101" y="355"/>
                </a:lnTo>
                <a:lnTo>
                  <a:pt x="98" y="364"/>
                </a:lnTo>
                <a:lnTo>
                  <a:pt x="98" y="387"/>
                </a:lnTo>
                <a:lnTo>
                  <a:pt x="122" y="387"/>
                </a:lnTo>
                <a:lnTo>
                  <a:pt x="122" y="364"/>
                </a:lnTo>
                <a:lnTo>
                  <a:pt x="122" y="364"/>
                </a:lnTo>
                <a:lnTo>
                  <a:pt x="124" y="362"/>
                </a:lnTo>
                <a:lnTo>
                  <a:pt x="128" y="360"/>
                </a:lnTo>
                <a:lnTo>
                  <a:pt x="128" y="360"/>
                </a:lnTo>
                <a:lnTo>
                  <a:pt x="133" y="362"/>
                </a:lnTo>
                <a:lnTo>
                  <a:pt x="133" y="364"/>
                </a:lnTo>
                <a:lnTo>
                  <a:pt x="133" y="385"/>
                </a:lnTo>
                <a:lnTo>
                  <a:pt x="133" y="385"/>
                </a:lnTo>
                <a:lnTo>
                  <a:pt x="133" y="390"/>
                </a:lnTo>
                <a:lnTo>
                  <a:pt x="130" y="392"/>
                </a:lnTo>
                <a:lnTo>
                  <a:pt x="122" y="394"/>
                </a:lnTo>
                <a:lnTo>
                  <a:pt x="122" y="407"/>
                </a:lnTo>
                <a:lnTo>
                  <a:pt x="122" y="407"/>
                </a:lnTo>
                <a:lnTo>
                  <a:pt x="130" y="409"/>
                </a:lnTo>
                <a:lnTo>
                  <a:pt x="130" y="409"/>
                </a:lnTo>
                <a:lnTo>
                  <a:pt x="133" y="411"/>
                </a:lnTo>
                <a:lnTo>
                  <a:pt x="133" y="415"/>
                </a:lnTo>
                <a:lnTo>
                  <a:pt x="133" y="443"/>
                </a:lnTo>
                <a:lnTo>
                  <a:pt x="133" y="443"/>
                </a:lnTo>
                <a:lnTo>
                  <a:pt x="133" y="447"/>
                </a:lnTo>
                <a:lnTo>
                  <a:pt x="128" y="447"/>
                </a:lnTo>
                <a:lnTo>
                  <a:pt x="128" y="447"/>
                </a:lnTo>
                <a:lnTo>
                  <a:pt x="124" y="447"/>
                </a:lnTo>
                <a:lnTo>
                  <a:pt x="124" y="443"/>
                </a:lnTo>
                <a:lnTo>
                  <a:pt x="124" y="415"/>
                </a:lnTo>
                <a:lnTo>
                  <a:pt x="98" y="415"/>
                </a:lnTo>
                <a:lnTo>
                  <a:pt x="98" y="415"/>
                </a:lnTo>
                <a:close/>
                <a:moveTo>
                  <a:pt x="227" y="467"/>
                </a:moveTo>
                <a:lnTo>
                  <a:pt x="227" y="450"/>
                </a:lnTo>
                <a:lnTo>
                  <a:pt x="193" y="450"/>
                </a:lnTo>
                <a:lnTo>
                  <a:pt x="223" y="392"/>
                </a:lnTo>
                <a:lnTo>
                  <a:pt x="223" y="392"/>
                </a:lnTo>
                <a:lnTo>
                  <a:pt x="225" y="387"/>
                </a:lnTo>
                <a:lnTo>
                  <a:pt x="227" y="379"/>
                </a:lnTo>
                <a:lnTo>
                  <a:pt x="227" y="379"/>
                </a:lnTo>
                <a:lnTo>
                  <a:pt x="225" y="362"/>
                </a:lnTo>
                <a:lnTo>
                  <a:pt x="220" y="351"/>
                </a:lnTo>
                <a:lnTo>
                  <a:pt x="220" y="351"/>
                </a:lnTo>
                <a:lnTo>
                  <a:pt x="216" y="347"/>
                </a:lnTo>
                <a:lnTo>
                  <a:pt x="210" y="345"/>
                </a:lnTo>
                <a:lnTo>
                  <a:pt x="203" y="343"/>
                </a:lnTo>
                <a:lnTo>
                  <a:pt x="195" y="343"/>
                </a:lnTo>
                <a:lnTo>
                  <a:pt x="195" y="343"/>
                </a:lnTo>
                <a:lnTo>
                  <a:pt x="182" y="345"/>
                </a:lnTo>
                <a:lnTo>
                  <a:pt x="171" y="349"/>
                </a:lnTo>
                <a:lnTo>
                  <a:pt x="167" y="355"/>
                </a:lnTo>
                <a:lnTo>
                  <a:pt x="165" y="366"/>
                </a:lnTo>
                <a:lnTo>
                  <a:pt x="165" y="387"/>
                </a:lnTo>
                <a:lnTo>
                  <a:pt x="188" y="387"/>
                </a:lnTo>
                <a:lnTo>
                  <a:pt x="188" y="366"/>
                </a:lnTo>
                <a:lnTo>
                  <a:pt x="188" y="366"/>
                </a:lnTo>
                <a:lnTo>
                  <a:pt x="190" y="362"/>
                </a:lnTo>
                <a:lnTo>
                  <a:pt x="195" y="362"/>
                </a:lnTo>
                <a:lnTo>
                  <a:pt x="195" y="362"/>
                </a:lnTo>
                <a:lnTo>
                  <a:pt x="199" y="364"/>
                </a:lnTo>
                <a:lnTo>
                  <a:pt x="199" y="368"/>
                </a:lnTo>
                <a:lnTo>
                  <a:pt x="199" y="368"/>
                </a:lnTo>
                <a:lnTo>
                  <a:pt x="199" y="383"/>
                </a:lnTo>
                <a:lnTo>
                  <a:pt x="195" y="394"/>
                </a:lnTo>
                <a:lnTo>
                  <a:pt x="165" y="450"/>
                </a:lnTo>
                <a:lnTo>
                  <a:pt x="165" y="467"/>
                </a:lnTo>
                <a:lnTo>
                  <a:pt x="227" y="467"/>
                </a:lnTo>
                <a:lnTo>
                  <a:pt x="227" y="467"/>
                </a:lnTo>
                <a:close/>
                <a:moveTo>
                  <a:pt x="321" y="467"/>
                </a:moveTo>
                <a:lnTo>
                  <a:pt x="321" y="405"/>
                </a:lnTo>
                <a:lnTo>
                  <a:pt x="291" y="405"/>
                </a:lnTo>
                <a:lnTo>
                  <a:pt x="291" y="424"/>
                </a:lnTo>
                <a:lnTo>
                  <a:pt x="297" y="424"/>
                </a:lnTo>
                <a:lnTo>
                  <a:pt x="297" y="447"/>
                </a:lnTo>
                <a:lnTo>
                  <a:pt x="297" y="447"/>
                </a:lnTo>
                <a:lnTo>
                  <a:pt x="295" y="450"/>
                </a:lnTo>
                <a:lnTo>
                  <a:pt x="293" y="450"/>
                </a:lnTo>
                <a:lnTo>
                  <a:pt x="293" y="450"/>
                </a:lnTo>
                <a:lnTo>
                  <a:pt x="291" y="450"/>
                </a:lnTo>
                <a:lnTo>
                  <a:pt x="289" y="447"/>
                </a:lnTo>
                <a:lnTo>
                  <a:pt x="289" y="362"/>
                </a:lnTo>
                <a:lnTo>
                  <a:pt x="289" y="362"/>
                </a:lnTo>
                <a:lnTo>
                  <a:pt x="291" y="360"/>
                </a:lnTo>
                <a:lnTo>
                  <a:pt x="293" y="360"/>
                </a:lnTo>
                <a:lnTo>
                  <a:pt x="293" y="360"/>
                </a:lnTo>
                <a:lnTo>
                  <a:pt x="295" y="360"/>
                </a:lnTo>
                <a:lnTo>
                  <a:pt x="297" y="362"/>
                </a:lnTo>
                <a:lnTo>
                  <a:pt x="297" y="387"/>
                </a:lnTo>
                <a:lnTo>
                  <a:pt x="321" y="387"/>
                </a:lnTo>
                <a:lnTo>
                  <a:pt x="321" y="364"/>
                </a:lnTo>
                <a:lnTo>
                  <a:pt x="321" y="364"/>
                </a:lnTo>
                <a:lnTo>
                  <a:pt x="319" y="355"/>
                </a:lnTo>
                <a:lnTo>
                  <a:pt x="315" y="347"/>
                </a:lnTo>
                <a:lnTo>
                  <a:pt x="306" y="343"/>
                </a:lnTo>
                <a:lnTo>
                  <a:pt x="293" y="343"/>
                </a:lnTo>
                <a:lnTo>
                  <a:pt x="293" y="343"/>
                </a:lnTo>
                <a:lnTo>
                  <a:pt x="278" y="345"/>
                </a:lnTo>
                <a:lnTo>
                  <a:pt x="270" y="349"/>
                </a:lnTo>
                <a:lnTo>
                  <a:pt x="263" y="355"/>
                </a:lnTo>
                <a:lnTo>
                  <a:pt x="261" y="366"/>
                </a:lnTo>
                <a:lnTo>
                  <a:pt x="261" y="445"/>
                </a:lnTo>
                <a:lnTo>
                  <a:pt x="261" y="445"/>
                </a:lnTo>
                <a:lnTo>
                  <a:pt x="263" y="456"/>
                </a:lnTo>
                <a:lnTo>
                  <a:pt x="270" y="462"/>
                </a:lnTo>
                <a:lnTo>
                  <a:pt x="270" y="462"/>
                </a:lnTo>
                <a:lnTo>
                  <a:pt x="276" y="467"/>
                </a:lnTo>
                <a:lnTo>
                  <a:pt x="287" y="467"/>
                </a:lnTo>
                <a:lnTo>
                  <a:pt x="287" y="467"/>
                </a:lnTo>
                <a:lnTo>
                  <a:pt x="295" y="465"/>
                </a:lnTo>
                <a:lnTo>
                  <a:pt x="304" y="460"/>
                </a:lnTo>
                <a:lnTo>
                  <a:pt x="308" y="467"/>
                </a:lnTo>
                <a:lnTo>
                  <a:pt x="321" y="467"/>
                </a:lnTo>
                <a:lnTo>
                  <a:pt x="321" y="467"/>
                </a:lnTo>
                <a:close/>
                <a:moveTo>
                  <a:pt x="327" y="467"/>
                </a:moveTo>
                <a:lnTo>
                  <a:pt x="362" y="467"/>
                </a:lnTo>
                <a:lnTo>
                  <a:pt x="362" y="467"/>
                </a:lnTo>
                <a:lnTo>
                  <a:pt x="370" y="465"/>
                </a:lnTo>
                <a:lnTo>
                  <a:pt x="381" y="460"/>
                </a:lnTo>
                <a:lnTo>
                  <a:pt x="381" y="460"/>
                </a:lnTo>
                <a:lnTo>
                  <a:pt x="385" y="452"/>
                </a:lnTo>
                <a:lnTo>
                  <a:pt x="387" y="441"/>
                </a:lnTo>
                <a:lnTo>
                  <a:pt x="387" y="417"/>
                </a:lnTo>
                <a:lnTo>
                  <a:pt x="387" y="417"/>
                </a:lnTo>
                <a:lnTo>
                  <a:pt x="387" y="411"/>
                </a:lnTo>
                <a:lnTo>
                  <a:pt x="383" y="407"/>
                </a:lnTo>
                <a:lnTo>
                  <a:pt x="379" y="402"/>
                </a:lnTo>
                <a:lnTo>
                  <a:pt x="370" y="400"/>
                </a:lnTo>
                <a:lnTo>
                  <a:pt x="370" y="400"/>
                </a:lnTo>
                <a:lnTo>
                  <a:pt x="379" y="398"/>
                </a:lnTo>
                <a:lnTo>
                  <a:pt x="383" y="394"/>
                </a:lnTo>
                <a:lnTo>
                  <a:pt x="385" y="387"/>
                </a:lnTo>
                <a:lnTo>
                  <a:pt x="387" y="381"/>
                </a:lnTo>
                <a:lnTo>
                  <a:pt x="387" y="366"/>
                </a:lnTo>
                <a:lnTo>
                  <a:pt x="387" y="366"/>
                </a:lnTo>
                <a:lnTo>
                  <a:pt x="385" y="355"/>
                </a:lnTo>
                <a:lnTo>
                  <a:pt x="383" y="351"/>
                </a:lnTo>
                <a:lnTo>
                  <a:pt x="379" y="349"/>
                </a:lnTo>
                <a:lnTo>
                  <a:pt x="379" y="349"/>
                </a:lnTo>
                <a:lnTo>
                  <a:pt x="370" y="345"/>
                </a:lnTo>
                <a:lnTo>
                  <a:pt x="360" y="343"/>
                </a:lnTo>
                <a:lnTo>
                  <a:pt x="327" y="343"/>
                </a:lnTo>
                <a:lnTo>
                  <a:pt x="327" y="467"/>
                </a:lnTo>
                <a:lnTo>
                  <a:pt x="327" y="467"/>
                </a:lnTo>
                <a:close/>
                <a:moveTo>
                  <a:pt x="362" y="387"/>
                </a:moveTo>
                <a:lnTo>
                  <a:pt x="362" y="366"/>
                </a:lnTo>
                <a:lnTo>
                  <a:pt x="362" y="366"/>
                </a:lnTo>
                <a:lnTo>
                  <a:pt x="360" y="360"/>
                </a:lnTo>
                <a:lnTo>
                  <a:pt x="353" y="360"/>
                </a:lnTo>
                <a:lnTo>
                  <a:pt x="353" y="394"/>
                </a:lnTo>
                <a:lnTo>
                  <a:pt x="353" y="394"/>
                </a:lnTo>
                <a:lnTo>
                  <a:pt x="360" y="392"/>
                </a:lnTo>
                <a:lnTo>
                  <a:pt x="362" y="387"/>
                </a:lnTo>
                <a:lnTo>
                  <a:pt x="362" y="387"/>
                </a:lnTo>
                <a:close/>
                <a:moveTo>
                  <a:pt x="362" y="443"/>
                </a:moveTo>
                <a:lnTo>
                  <a:pt x="362" y="413"/>
                </a:lnTo>
                <a:lnTo>
                  <a:pt x="362" y="413"/>
                </a:lnTo>
                <a:lnTo>
                  <a:pt x="360" y="409"/>
                </a:lnTo>
                <a:lnTo>
                  <a:pt x="353" y="407"/>
                </a:lnTo>
                <a:lnTo>
                  <a:pt x="353" y="450"/>
                </a:lnTo>
                <a:lnTo>
                  <a:pt x="353" y="450"/>
                </a:lnTo>
                <a:lnTo>
                  <a:pt x="360" y="450"/>
                </a:lnTo>
                <a:lnTo>
                  <a:pt x="362" y="443"/>
                </a:lnTo>
                <a:lnTo>
                  <a:pt x="362" y="443"/>
                </a:lnTo>
                <a:close/>
                <a:moveTo>
                  <a:pt x="372" y="19"/>
                </a:moveTo>
                <a:lnTo>
                  <a:pt x="372" y="163"/>
                </a:lnTo>
                <a:lnTo>
                  <a:pt x="424" y="163"/>
                </a:lnTo>
                <a:lnTo>
                  <a:pt x="424" y="19"/>
                </a:lnTo>
                <a:lnTo>
                  <a:pt x="372" y="19"/>
                </a:lnTo>
                <a:lnTo>
                  <a:pt x="372" y="19"/>
                </a:lnTo>
                <a:close/>
                <a:moveTo>
                  <a:pt x="88" y="293"/>
                </a:moveTo>
                <a:lnTo>
                  <a:pt x="88" y="293"/>
                </a:lnTo>
                <a:lnTo>
                  <a:pt x="79" y="295"/>
                </a:lnTo>
                <a:lnTo>
                  <a:pt x="71" y="300"/>
                </a:lnTo>
                <a:lnTo>
                  <a:pt x="66" y="306"/>
                </a:lnTo>
                <a:lnTo>
                  <a:pt x="64" y="317"/>
                </a:lnTo>
                <a:lnTo>
                  <a:pt x="64" y="490"/>
                </a:lnTo>
                <a:lnTo>
                  <a:pt x="64" y="490"/>
                </a:lnTo>
                <a:lnTo>
                  <a:pt x="66" y="499"/>
                </a:lnTo>
                <a:lnTo>
                  <a:pt x="71" y="505"/>
                </a:lnTo>
                <a:lnTo>
                  <a:pt x="79" y="512"/>
                </a:lnTo>
                <a:lnTo>
                  <a:pt x="88" y="514"/>
                </a:lnTo>
                <a:lnTo>
                  <a:pt x="392" y="514"/>
                </a:lnTo>
                <a:lnTo>
                  <a:pt x="392" y="514"/>
                </a:lnTo>
                <a:lnTo>
                  <a:pt x="402" y="512"/>
                </a:lnTo>
                <a:lnTo>
                  <a:pt x="409" y="505"/>
                </a:lnTo>
                <a:lnTo>
                  <a:pt x="415" y="499"/>
                </a:lnTo>
                <a:lnTo>
                  <a:pt x="415" y="490"/>
                </a:lnTo>
                <a:lnTo>
                  <a:pt x="415" y="317"/>
                </a:lnTo>
                <a:lnTo>
                  <a:pt x="415" y="317"/>
                </a:lnTo>
                <a:lnTo>
                  <a:pt x="415" y="306"/>
                </a:lnTo>
                <a:lnTo>
                  <a:pt x="409" y="300"/>
                </a:lnTo>
                <a:lnTo>
                  <a:pt x="402" y="295"/>
                </a:lnTo>
                <a:lnTo>
                  <a:pt x="392" y="293"/>
                </a:lnTo>
                <a:lnTo>
                  <a:pt x="88" y="293"/>
                </a:lnTo>
                <a:lnTo>
                  <a:pt x="88" y="293"/>
                </a:lnTo>
                <a:close/>
                <a:moveTo>
                  <a:pt x="171" y="19"/>
                </a:moveTo>
                <a:lnTo>
                  <a:pt x="171" y="163"/>
                </a:lnTo>
                <a:lnTo>
                  <a:pt x="223" y="163"/>
                </a:lnTo>
                <a:lnTo>
                  <a:pt x="223" y="19"/>
                </a:lnTo>
                <a:lnTo>
                  <a:pt x="171" y="19"/>
                </a:lnTo>
                <a:lnTo>
                  <a:pt x="171" y="19"/>
                </a:lnTo>
                <a:close/>
                <a:moveTo>
                  <a:pt x="238" y="19"/>
                </a:moveTo>
                <a:lnTo>
                  <a:pt x="238" y="163"/>
                </a:lnTo>
                <a:lnTo>
                  <a:pt x="289" y="163"/>
                </a:lnTo>
                <a:lnTo>
                  <a:pt x="289" y="19"/>
                </a:lnTo>
                <a:lnTo>
                  <a:pt x="238" y="19"/>
                </a:lnTo>
                <a:lnTo>
                  <a:pt x="238" y="19"/>
                </a:lnTo>
                <a:close/>
                <a:moveTo>
                  <a:pt x="306" y="19"/>
                </a:moveTo>
                <a:lnTo>
                  <a:pt x="306" y="163"/>
                </a:lnTo>
                <a:lnTo>
                  <a:pt x="357" y="163"/>
                </a:lnTo>
                <a:lnTo>
                  <a:pt x="357" y="19"/>
                </a:lnTo>
                <a:lnTo>
                  <a:pt x="306" y="19"/>
                </a:lnTo>
                <a:lnTo>
                  <a:pt x="306" y="19"/>
                </a:lnTo>
                <a:close/>
                <a:moveTo>
                  <a:pt x="586" y="4"/>
                </a:moveTo>
                <a:lnTo>
                  <a:pt x="704" y="4"/>
                </a:lnTo>
                <a:lnTo>
                  <a:pt x="704" y="141"/>
                </a:lnTo>
                <a:lnTo>
                  <a:pt x="586" y="141"/>
                </a:lnTo>
                <a:lnTo>
                  <a:pt x="586" y="4"/>
                </a:lnTo>
                <a:lnTo>
                  <a:pt x="586" y="4"/>
                </a:lnTo>
                <a:close/>
                <a:moveTo>
                  <a:pt x="694" y="420"/>
                </a:moveTo>
                <a:lnTo>
                  <a:pt x="608" y="420"/>
                </a:lnTo>
                <a:lnTo>
                  <a:pt x="608" y="465"/>
                </a:lnTo>
                <a:lnTo>
                  <a:pt x="608" y="465"/>
                </a:lnTo>
                <a:lnTo>
                  <a:pt x="610" y="477"/>
                </a:lnTo>
                <a:lnTo>
                  <a:pt x="610" y="477"/>
                </a:lnTo>
                <a:lnTo>
                  <a:pt x="612" y="488"/>
                </a:lnTo>
                <a:lnTo>
                  <a:pt x="612" y="488"/>
                </a:lnTo>
                <a:lnTo>
                  <a:pt x="616" y="492"/>
                </a:lnTo>
                <a:lnTo>
                  <a:pt x="621" y="497"/>
                </a:lnTo>
                <a:lnTo>
                  <a:pt x="621" y="497"/>
                </a:lnTo>
                <a:lnTo>
                  <a:pt x="627" y="499"/>
                </a:lnTo>
                <a:lnTo>
                  <a:pt x="634" y="499"/>
                </a:lnTo>
                <a:lnTo>
                  <a:pt x="634" y="499"/>
                </a:lnTo>
                <a:lnTo>
                  <a:pt x="640" y="499"/>
                </a:lnTo>
                <a:lnTo>
                  <a:pt x="646" y="494"/>
                </a:lnTo>
                <a:lnTo>
                  <a:pt x="646" y="494"/>
                </a:lnTo>
                <a:lnTo>
                  <a:pt x="651" y="488"/>
                </a:lnTo>
                <a:lnTo>
                  <a:pt x="655" y="482"/>
                </a:lnTo>
                <a:lnTo>
                  <a:pt x="655" y="482"/>
                </a:lnTo>
                <a:lnTo>
                  <a:pt x="657" y="486"/>
                </a:lnTo>
                <a:lnTo>
                  <a:pt x="659" y="490"/>
                </a:lnTo>
                <a:lnTo>
                  <a:pt x="659" y="490"/>
                </a:lnTo>
                <a:lnTo>
                  <a:pt x="666" y="494"/>
                </a:lnTo>
                <a:lnTo>
                  <a:pt x="672" y="494"/>
                </a:lnTo>
                <a:lnTo>
                  <a:pt x="672" y="494"/>
                </a:lnTo>
                <a:lnTo>
                  <a:pt x="681" y="492"/>
                </a:lnTo>
                <a:lnTo>
                  <a:pt x="689" y="488"/>
                </a:lnTo>
                <a:lnTo>
                  <a:pt x="689" y="488"/>
                </a:lnTo>
                <a:lnTo>
                  <a:pt x="694" y="480"/>
                </a:lnTo>
                <a:lnTo>
                  <a:pt x="696" y="469"/>
                </a:lnTo>
                <a:lnTo>
                  <a:pt x="694" y="420"/>
                </a:lnTo>
                <a:lnTo>
                  <a:pt x="694" y="420"/>
                </a:lnTo>
                <a:close/>
                <a:moveTo>
                  <a:pt x="661" y="445"/>
                </a:moveTo>
                <a:lnTo>
                  <a:pt x="661" y="458"/>
                </a:lnTo>
                <a:lnTo>
                  <a:pt x="661" y="458"/>
                </a:lnTo>
                <a:lnTo>
                  <a:pt x="661" y="462"/>
                </a:lnTo>
                <a:lnTo>
                  <a:pt x="664" y="467"/>
                </a:lnTo>
                <a:lnTo>
                  <a:pt x="664" y="467"/>
                </a:lnTo>
                <a:lnTo>
                  <a:pt x="666" y="469"/>
                </a:lnTo>
                <a:lnTo>
                  <a:pt x="670" y="469"/>
                </a:lnTo>
                <a:lnTo>
                  <a:pt x="670" y="469"/>
                </a:lnTo>
                <a:lnTo>
                  <a:pt x="672" y="469"/>
                </a:lnTo>
                <a:lnTo>
                  <a:pt x="674" y="467"/>
                </a:lnTo>
                <a:lnTo>
                  <a:pt x="674" y="467"/>
                </a:lnTo>
                <a:lnTo>
                  <a:pt x="676" y="462"/>
                </a:lnTo>
                <a:lnTo>
                  <a:pt x="676" y="458"/>
                </a:lnTo>
                <a:lnTo>
                  <a:pt x="676" y="445"/>
                </a:lnTo>
                <a:lnTo>
                  <a:pt x="661" y="445"/>
                </a:lnTo>
                <a:lnTo>
                  <a:pt x="661" y="445"/>
                </a:lnTo>
                <a:close/>
                <a:moveTo>
                  <a:pt x="627" y="445"/>
                </a:moveTo>
                <a:lnTo>
                  <a:pt x="627" y="460"/>
                </a:lnTo>
                <a:lnTo>
                  <a:pt x="627" y="460"/>
                </a:lnTo>
                <a:lnTo>
                  <a:pt x="627" y="465"/>
                </a:lnTo>
                <a:lnTo>
                  <a:pt x="629" y="469"/>
                </a:lnTo>
                <a:lnTo>
                  <a:pt x="629" y="469"/>
                </a:lnTo>
                <a:lnTo>
                  <a:pt x="631" y="471"/>
                </a:lnTo>
                <a:lnTo>
                  <a:pt x="636" y="473"/>
                </a:lnTo>
                <a:lnTo>
                  <a:pt x="636" y="473"/>
                </a:lnTo>
                <a:lnTo>
                  <a:pt x="640" y="471"/>
                </a:lnTo>
                <a:lnTo>
                  <a:pt x="642" y="469"/>
                </a:lnTo>
                <a:lnTo>
                  <a:pt x="642" y="469"/>
                </a:lnTo>
                <a:lnTo>
                  <a:pt x="644" y="465"/>
                </a:lnTo>
                <a:lnTo>
                  <a:pt x="644" y="460"/>
                </a:lnTo>
                <a:lnTo>
                  <a:pt x="644" y="445"/>
                </a:lnTo>
                <a:lnTo>
                  <a:pt x="627" y="445"/>
                </a:lnTo>
                <a:lnTo>
                  <a:pt x="627" y="445"/>
                </a:lnTo>
                <a:close/>
                <a:moveTo>
                  <a:pt x="636" y="328"/>
                </a:moveTo>
                <a:lnTo>
                  <a:pt x="636" y="328"/>
                </a:lnTo>
                <a:lnTo>
                  <a:pt x="625" y="330"/>
                </a:lnTo>
                <a:lnTo>
                  <a:pt x="614" y="336"/>
                </a:lnTo>
                <a:lnTo>
                  <a:pt x="614" y="336"/>
                </a:lnTo>
                <a:lnTo>
                  <a:pt x="610" y="340"/>
                </a:lnTo>
                <a:lnTo>
                  <a:pt x="608" y="349"/>
                </a:lnTo>
                <a:lnTo>
                  <a:pt x="606" y="366"/>
                </a:lnTo>
                <a:lnTo>
                  <a:pt x="606" y="366"/>
                </a:lnTo>
                <a:lnTo>
                  <a:pt x="608" y="379"/>
                </a:lnTo>
                <a:lnTo>
                  <a:pt x="610" y="387"/>
                </a:lnTo>
                <a:lnTo>
                  <a:pt x="610" y="387"/>
                </a:lnTo>
                <a:lnTo>
                  <a:pt x="614" y="396"/>
                </a:lnTo>
                <a:lnTo>
                  <a:pt x="621" y="400"/>
                </a:lnTo>
                <a:lnTo>
                  <a:pt x="621" y="400"/>
                </a:lnTo>
                <a:lnTo>
                  <a:pt x="627" y="405"/>
                </a:lnTo>
                <a:lnTo>
                  <a:pt x="636" y="405"/>
                </a:lnTo>
                <a:lnTo>
                  <a:pt x="636" y="405"/>
                </a:lnTo>
                <a:lnTo>
                  <a:pt x="642" y="405"/>
                </a:lnTo>
                <a:lnTo>
                  <a:pt x="649" y="402"/>
                </a:lnTo>
                <a:lnTo>
                  <a:pt x="649" y="402"/>
                </a:lnTo>
                <a:lnTo>
                  <a:pt x="653" y="398"/>
                </a:lnTo>
                <a:lnTo>
                  <a:pt x="659" y="392"/>
                </a:lnTo>
                <a:lnTo>
                  <a:pt x="659" y="392"/>
                </a:lnTo>
                <a:lnTo>
                  <a:pt x="661" y="381"/>
                </a:lnTo>
                <a:lnTo>
                  <a:pt x="666" y="366"/>
                </a:lnTo>
                <a:lnTo>
                  <a:pt x="666" y="366"/>
                </a:lnTo>
                <a:lnTo>
                  <a:pt x="670" y="358"/>
                </a:lnTo>
                <a:lnTo>
                  <a:pt x="670" y="358"/>
                </a:lnTo>
                <a:lnTo>
                  <a:pt x="672" y="355"/>
                </a:lnTo>
                <a:lnTo>
                  <a:pt x="672" y="355"/>
                </a:lnTo>
                <a:lnTo>
                  <a:pt x="676" y="355"/>
                </a:lnTo>
                <a:lnTo>
                  <a:pt x="679" y="358"/>
                </a:lnTo>
                <a:lnTo>
                  <a:pt x="679" y="358"/>
                </a:lnTo>
                <a:lnTo>
                  <a:pt x="679" y="360"/>
                </a:lnTo>
                <a:lnTo>
                  <a:pt x="679" y="364"/>
                </a:lnTo>
                <a:lnTo>
                  <a:pt x="679" y="364"/>
                </a:lnTo>
                <a:lnTo>
                  <a:pt x="679" y="368"/>
                </a:lnTo>
                <a:lnTo>
                  <a:pt x="676" y="372"/>
                </a:lnTo>
                <a:lnTo>
                  <a:pt x="676" y="372"/>
                </a:lnTo>
                <a:lnTo>
                  <a:pt x="674" y="375"/>
                </a:lnTo>
                <a:lnTo>
                  <a:pt x="668" y="377"/>
                </a:lnTo>
                <a:lnTo>
                  <a:pt x="670" y="402"/>
                </a:lnTo>
                <a:lnTo>
                  <a:pt x="670" y="402"/>
                </a:lnTo>
                <a:lnTo>
                  <a:pt x="681" y="398"/>
                </a:lnTo>
                <a:lnTo>
                  <a:pt x="689" y="392"/>
                </a:lnTo>
                <a:lnTo>
                  <a:pt x="689" y="392"/>
                </a:lnTo>
                <a:lnTo>
                  <a:pt x="694" y="381"/>
                </a:lnTo>
                <a:lnTo>
                  <a:pt x="696" y="366"/>
                </a:lnTo>
                <a:lnTo>
                  <a:pt x="696" y="366"/>
                </a:lnTo>
                <a:lnTo>
                  <a:pt x="696" y="355"/>
                </a:lnTo>
                <a:lnTo>
                  <a:pt x="691" y="345"/>
                </a:lnTo>
                <a:lnTo>
                  <a:pt x="691" y="345"/>
                </a:lnTo>
                <a:lnTo>
                  <a:pt x="689" y="338"/>
                </a:lnTo>
                <a:lnTo>
                  <a:pt x="683" y="334"/>
                </a:lnTo>
                <a:lnTo>
                  <a:pt x="683" y="334"/>
                </a:lnTo>
                <a:lnTo>
                  <a:pt x="676" y="330"/>
                </a:lnTo>
                <a:lnTo>
                  <a:pt x="670" y="330"/>
                </a:lnTo>
                <a:lnTo>
                  <a:pt x="670" y="330"/>
                </a:lnTo>
                <a:lnTo>
                  <a:pt x="661" y="332"/>
                </a:lnTo>
                <a:lnTo>
                  <a:pt x="653" y="338"/>
                </a:lnTo>
                <a:lnTo>
                  <a:pt x="653" y="338"/>
                </a:lnTo>
                <a:lnTo>
                  <a:pt x="649" y="347"/>
                </a:lnTo>
                <a:lnTo>
                  <a:pt x="642" y="362"/>
                </a:lnTo>
                <a:lnTo>
                  <a:pt x="642" y="362"/>
                </a:lnTo>
                <a:lnTo>
                  <a:pt x="640" y="370"/>
                </a:lnTo>
                <a:lnTo>
                  <a:pt x="638" y="377"/>
                </a:lnTo>
                <a:lnTo>
                  <a:pt x="638" y="377"/>
                </a:lnTo>
                <a:lnTo>
                  <a:pt x="636" y="379"/>
                </a:lnTo>
                <a:lnTo>
                  <a:pt x="631" y="379"/>
                </a:lnTo>
                <a:lnTo>
                  <a:pt x="631" y="379"/>
                </a:lnTo>
                <a:lnTo>
                  <a:pt x="629" y="379"/>
                </a:lnTo>
                <a:lnTo>
                  <a:pt x="625" y="377"/>
                </a:lnTo>
                <a:lnTo>
                  <a:pt x="625" y="377"/>
                </a:lnTo>
                <a:lnTo>
                  <a:pt x="623" y="372"/>
                </a:lnTo>
                <a:lnTo>
                  <a:pt x="623" y="368"/>
                </a:lnTo>
                <a:lnTo>
                  <a:pt x="623" y="368"/>
                </a:lnTo>
                <a:lnTo>
                  <a:pt x="625" y="360"/>
                </a:lnTo>
                <a:lnTo>
                  <a:pt x="629" y="355"/>
                </a:lnTo>
                <a:lnTo>
                  <a:pt x="629" y="355"/>
                </a:lnTo>
                <a:lnTo>
                  <a:pt x="638" y="351"/>
                </a:lnTo>
                <a:lnTo>
                  <a:pt x="636" y="328"/>
                </a:lnTo>
                <a:lnTo>
                  <a:pt x="636" y="328"/>
                </a:lnTo>
                <a:close/>
                <a:moveTo>
                  <a:pt x="694" y="287"/>
                </a:moveTo>
                <a:lnTo>
                  <a:pt x="640" y="287"/>
                </a:lnTo>
                <a:lnTo>
                  <a:pt x="640" y="287"/>
                </a:lnTo>
                <a:lnTo>
                  <a:pt x="634" y="285"/>
                </a:lnTo>
                <a:lnTo>
                  <a:pt x="629" y="283"/>
                </a:lnTo>
                <a:lnTo>
                  <a:pt x="629" y="283"/>
                </a:lnTo>
                <a:lnTo>
                  <a:pt x="627" y="278"/>
                </a:lnTo>
                <a:lnTo>
                  <a:pt x="625" y="272"/>
                </a:lnTo>
                <a:lnTo>
                  <a:pt x="625" y="272"/>
                </a:lnTo>
                <a:lnTo>
                  <a:pt x="627" y="265"/>
                </a:lnTo>
                <a:lnTo>
                  <a:pt x="629" y="261"/>
                </a:lnTo>
                <a:lnTo>
                  <a:pt x="629" y="261"/>
                </a:lnTo>
                <a:lnTo>
                  <a:pt x="634" y="257"/>
                </a:lnTo>
                <a:lnTo>
                  <a:pt x="640" y="257"/>
                </a:lnTo>
                <a:lnTo>
                  <a:pt x="694" y="257"/>
                </a:lnTo>
                <a:lnTo>
                  <a:pt x="694" y="229"/>
                </a:lnTo>
                <a:lnTo>
                  <a:pt x="642" y="231"/>
                </a:lnTo>
                <a:lnTo>
                  <a:pt x="642" y="231"/>
                </a:lnTo>
                <a:lnTo>
                  <a:pt x="627" y="233"/>
                </a:lnTo>
                <a:lnTo>
                  <a:pt x="627" y="233"/>
                </a:lnTo>
                <a:lnTo>
                  <a:pt x="616" y="238"/>
                </a:lnTo>
                <a:lnTo>
                  <a:pt x="616" y="238"/>
                </a:lnTo>
                <a:lnTo>
                  <a:pt x="610" y="248"/>
                </a:lnTo>
                <a:lnTo>
                  <a:pt x="610" y="248"/>
                </a:lnTo>
                <a:lnTo>
                  <a:pt x="606" y="261"/>
                </a:lnTo>
                <a:lnTo>
                  <a:pt x="606" y="261"/>
                </a:lnTo>
                <a:lnTo>
                  <a:pt x="606" y="274"/>
                </a:lnTo>
                <a:lnTo>
                  <a:pt x="606" y="274"/>
                </a:lnTo>
                <a:lnTo>
                  <a:pt x="606" y="285"/>
                </a:lnTo>
                <a:lnTo>
                  <a:pt x="608" y="293"/>
                </a:lnTo>
                <a:lnTo>
                  <a:pt x="608" y="293"/>
                </a:lnTo>
                <a:lnTo>
                  <a:pt x="612" y="298"/>
                </a:lnTo>
                <a:lnTo>
                  <a:pt x="616" y="304"/>
                </a:lnTo>
                <a:lnTo>
                  <a:pt x="616" y="304"/>
                </a:lnTo>
                <a:lnTo>
                  <a:pt x="621" y="308"/>
                </a:lnTo>
                <a:lnTo>
                  <a:pt x="627" y="310"/>
                </a:lnTo>
                <a:lnTo>
                  <a:pt x="627" y="310"/>
                </a:lnTo>
                <a:lnTo>
                  <a:pt x="642" y="313"/>
                </a:lnTo>
                <a:lnTo>
                  <a:pt x="694" y="313"/>
                </a:lnTo>
                <a:lnTo>
                  <a:pt x="694" y="287"/>
                </a:lnTo>
                <a:lnTo>
                  <a:pt x="694" y="287"/>
                </a:lnTo>
                <a:close/>
                <a:moveTo>
                  <a:pt x="608" y="28"/>
                </a:moveTo>
                <a:lnTo>
                  <a:pt x="608" y="58"/>
                </a:lnTo>
                <a:lnTo>
                  <a:pt x="627" y="58"/>
                </a:lnTo>
                <a:lnTo>
                  <a:pt x="627" y="28"/>
                </a:lnTo>
                <a:lnTo>
                  <a:pt x="608" y="28"/>
                </a:lnTo>
                <a:lnTo>
                  <a:pt x="608" y="28"/>
                </a:lnTo>
                <a:close/>
                <a:moveTo>
                  <a:pt x="659" y="28"/>
                </a:moveTo>
                <a:lnTo>
                  <a:pt x="659" y="60"/>
                </a:lnTo>
                <a:lnTo>
                  <a:pt x="679" y="60"/>
                </a:lnTo>
                <a:lnTo>
                  <a:pt x="679" y="28"/>
                </a:lnTo>
                <a:lnTo>
                  <a:pt x="659" y="28"/>
                </a:lnTo>
                <a:lnTo>
                  <a:pt x="659" y="28"/>
                </a:lnTo>
                <a:close/>
                <a:moveTo>
                  <a:pt x="604" y="184"/>
                </a:moveTo>
                <a:lnTo>
                  <a:pt x="604" y="184"/>
                </a:lnTo>
                <a:lnTo>
                  <a:pt x="593" y="184"/>
                </a:lnTo>
                <a:lnTo>
                  <a:pt x="584" y="188"/>
                </a:lnTo>
                <a:lnTo>
                  <a:pt x="576" y="193"/>
                </a:lnTo>
                <a:lnTo>
                  <a:pt x="567" y="199"/>
                </a:lnTo>
                <a:lnTo>
                  <a:pt x="561" y="206"/>
                </a:lnTo>
                <a:lnTo>
                  <a:pt x="557" y="214"/>
                </a:lnTo>
                <a:lnTo>
                  <a:pt x="554" y="225"/>
                </a:lnTo>
                <a:lnTo>
                  <a:pt x="552" y="233"/>
                </a:lnTo>
                <a:lnTo>
                  <a:pt x="554" y="490"/>
                </a:lnTo>
                <a:lnTo>
                  <a:pt x="554" y="490"/>
                </a:lnTo>
                <a:lnTo>
                  <a:pt x="554" y="501"/>
                </a:lnTo>
                <a:lnTo>
                  <a:pt x="559" y="509"/>
                </a:lnTo>
                <a:lnTo>
                  <a:pt x="563" y="518"/>
                </a:lnTo>
                <a:lnTo>
                  <a:pt x="569" y="527"/>
                </a:lnTo>
                <a:lnTo>
                  <a:pt x="576" y="533"/>
                </a:lnTo>
                <a:lnTo>
                  <a:pt x="584" y="537"/>
                </a:lnTo>
                <a:lnTo>
                  <a:pt x="595" y="539"/>
                </a:lnTo>
                <a:lnTo>
                  <a:pt x="606" y="542"/>
                </a:lnTo>
                <a:lnTo>
                  <a:pt x="696" y="542"/>
                </a:lnTo>
                <a:lnTo>
                  <a:pt x="696" y="542"/>
                </a:lnTo>
                <a:lnTo>
                  <a:pt x="704" y="539"/>
                </a:lnTo>
                <a:lnTo>
                  <a:pt x="715" y="537"/>
                </a:lnTo>
                <a:lnTo>
                  <a:pt x="723" y="533"/>
                </a:lnTo>
                <a:lnTo>
                  <a:pt x="730" y="527"/>
                </a:lnTo>
                <a:lnTo>
                  <a:pt x="736" y="518"/>
                </a:lnTo>
                <a:lnTo>
                  <a:pt x="741" y="509"/>
                </a:lnTo>
                <a:lnTo>
                  <a:pt x="745" y="501"/>
                </a:lnTo>
                <a:lnTo>
                  <a:pt x="745" y="490"/>
                </a:lnTo>
                <a:lnTo>
                  <a:pt x="745" y="233"/>
                </a:lnTo>
                <a:lnTo>
                  <a:pt x="745" y="233"/>
                </a:lnTo>
                <a:lnTo>
                  <a:pt x="743" y="223"/>
                </a:lnTo>
                <a:lnTo>
                  <a:pt x="741" y="214"/>
                </a:lnTo>
                <a:lnTo>
                  <a:pt x="736" y="206"/>
                </a:lnTo>
                <a:lnTo>
                  <a:pt x="730" y="197"/>
                </a:lnTo>
                <a:lnTo>
                  <a:pt x="721" y="193"/>
                </a:lnTo>
                <a:lnTo>
                  <a:pt x="713" y="186"/>
                </a:lnTo>
                <a:lnTo>
                  <a:pt x="704" y="184"/>
                </a:lnTo>
                <a:lnTo>
                  <a:pt x="694" y="184"/>
                </a:lnTo>
                <a:lnTo>
                  <a:pt x="6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0" name="Freeform 14"/>
          <p:cNvSpPr>
            <a:spLocks noEditPoints="1" noChangeArrowheads="1"/>
          </p:cNvSpPr>
          <p:nvPr/>
        </p:nvSpPr>
        <p:spPr bwMode="auto">
          <a:xfrm>
            <a:off x="8943975" y="4889500"/>
            <a:ext cx="306388" cy="293688"/>
          </a:xfrm>
          <a:custGeom>
            <a:avLst/>
            <a:gdLst>
              <a:gd name="T0" fmla="*/ 268 w 662"/>
              <a:gd name="T1" fmla="*/ 386 h 754"/>
              <a:gd name="T2" fmla="*/ 221 w 662"/>
              <a:gd name="T3" fmla="*/ 486 h 754"/>
              <a:gd name="T4" fmla="*/ 127 w 662"/>
              <a:gd name="T5" fmla="*/ 621 h 754"/>
              <a:gd name="T6" fmla="*/ 0 w 662"/>
              <a:gd name="T7" fmla="*/ 730 h 754"/>
              <a:gd name="T8" fmla="*/ 13 w 662"/>
              <a:gd name="T9" fmla="*/ 619 h 754"/>
              <a:gd name="T10" fmla="*/ 62 w 662"/>
              <a:gd name="T11" fmla="*/ 465 h 754"/>
              <a:gd name="T12" fmla="*/ 152 w 662"/>
              <a:gd name="T13" fmla="*/ 319 h 754"/>
              <a:gd name="T14" fmla="*/ 313 w 662"/>
              <a:gd name="T15" fmla="*/ 754 h 754"/>
              <a:gd name="T16" fmla="*/ 610 w 662"/>
              <a:gd name="T17" fmla="*/ 236 h 754"/>
              <a:gd name="T18" fmla="*/ 621 w 662"/>
              <a:gd name="T19" fmla="*/ 30 h 754"/>
              <a:gd name="T20" fmla="*/ 619 w 662"/>
              <a:gd name="T21" fmla="*/ 26 h 754"/>
              <a:gd name="T22" fmla="*/ 651 w 662"/>
              <a:gd name="T23" fmla="*/ 3 h 754"/>
              <a:gd name="T24" fmla="*/ 662 w 662"/>
              <a:gd name="T25" fmla="*/ 18 h 754"/>
              <a:gd name="T26" fmla="*/ 657 w 662"/>
              <a:gd name="T27" fmla="*/ 52 h 754"/>
              <a:gd name="T28" fmla="*/ 499 w 662"/>
              <a:gd name="T29" fmla="*/ 150 h 754"/>
              <a:gd name="T30" fmla="*/ 510 w 662"/>
              <a:gd name="T31" fmla="*/ 165 h 754"/>
              <a:gd name="T32" fmla="*/ 535 w 662"/>
              <a:gd name="T33" fmla="*/ 172 h 754"/>
              <a:gd name="T34" fmla="*/ 550 w 662"/>
              <a:gd name="T35" fmla="*/ 191 h 754"/>
              <a:gd name="T36" fmla="*/ 576 w 662"/>
              <a:gd name="T37" fmla="*/ 193 h 754"/>
              <a:gd name="T38" fmla="*/ 591 w 662"/>
              <a:gd name="T39" fmla="*/ 215 h 754"/>
              <a:gd name="T40" fmla="*/ 617 w 662"/>
              <a:gd name="T41" fmla="*/ 217 h 754"/>
              <a:gd name="T42" fmla="*/ 612 w 662"/>
              <a:gd name="T43" fmla="*/ 35 h 754"/>
              <a:gd name="T44" fmla="*/ 523 w 662"/>
              <a:gd name="T45" fmla="*/ 187 h 754"/>
              <a:gd name="T46" fmla="*/ 225 w 662"/>
              <a:gd name="T47" fmla="*/ 702 h 754"/>
              <a:gd name="T48" fmla="*/ 565 w 662"/>
              <a:gd name="T49" fmla="*/ 210 h 754"/>
              <a:gd name="T50" fmla="*/ 268 w 662"/>
              <a:gd name="T51" fmla="*/ 728 h 754"/>
              <a:gd name="T52" fmla="*/ 270 w 662"/>
              <a:gd name="T53" fmla="*/ 180 h 754"/>
              <a:gd name="T54" fmla="*/ 283 w 662"/>
              <a:gd name="T55" fmla="*/ 127 h 754"/>
              <a:gd name="T56" fmla="*/ 317 w 662"/>
              <a:gd name="T57" fmla="*/ 63 h 754"/>
              <a:gd name="T58" fmla="*/ 358 w 662"/>
              <a:gd name="T59" fmla="*/ 22 h 754"/>
              <a:gd name="T60" fmla="*/ 394 w 662"/>
              <a:gd name="T61" fmla="*/ 3 h 754"/>
              <a:gd name="T62" fmla="*/ 413 w 662"/>
              <a:gd name="T63" fmla="*/ 3 h 754"/>
              <a:gd name="T64" fmla="*/ 411 w 662"/>
              <a:gd name="T65" fmla="*/ 13 h 754"/>
              <a:gd name="T66" fmla="*/ 398 w 662"/>
              <a:gd name="T67" fmla="*/ 52 h 754"/>
              <a:gd name="T68" fmla="*/ 403 w 662"/>
              <a:gd name="T69" fmla="*/ 101 h 754"/>
              <a:gd name="T70" fmla="*/ 394 w 662"/>
              <a:gd name="T71" fmla="*/ 135 h 754"/>
              <a:gd name="T72" fmla="*/ 360 w 662"/>
              <a:gd name="T73" fmla="*/ 185 h 754"/>
              <a:gd name="T74" fmla="*/ 328 w 662"/>
              <a:gd name="T75" fmla="*/ 215 h 754"/>
              <a:gd name="T76" fmla="*/ 356 w 662"/>
              <a:gd name="T77" fmla="*/ 39 h 754"/>
              <a:gd name="T78" fmla="*/ 362 w 662"/>
              <a:gd name="T79" fmla="*/ 37 h 754"/>
              <a:gd name="T80" fmla="*/ 368 w 662"/>
              <a:gd name="T81" fmla="*/ 39 h 754"/>
              <a:gd name="T82" fmla="*/ 371 w 662"/>
              <a:gd name="T83" fmla="*/ 50 h 754"/>
              <a:gd name="T84" fmla="*/ 347 w 662"/>
              <a:gd name="T85" fmla="*/ 75 h 754"/>
              <a:gd name="T86" fmla="*/ 315 w 662"/>
              <a:gd name="T87" fmla="*/ 131 h 754"/>
              <a:gd name="T88" fmla="*/ 302 w 662"/>
              <a:gd name="T89" fmla="*/ 170 h 754"/>
              <a:gd name="T90" fmla="*/ 291 w 662"/>
              <a:gd name="T91" fmla="*/ 172 h 754"/>
              <a:gd name="T92" fmla="*/ 287 w 662"/>
              <a:gd name="T93" fmla="*/ 167 h 754"/>
              <a:gd name="T94" fmla="*/ 285 w 662"/>
              <a:gd name="T95" fmla="*/ 161 h 754"/>
              <a:gd name="T96" fmla="*/ 315 w 662"/>
              <a:gd name="T97" fmla="*/ 93 h 754"/>
              <a:gd name="T98" fmla="*/ 356 w 662"/>
              <a:gd name="T99" fmla="*/ 39 h 754"/>
              <a:gd name="T100" fmla="*/ 323 w 662"/>
              <a:gd name="T101" fmla="*/ 223 h 754"/>
              <a:gd name="T102" fmla="*/ 161 w 662"/>
              <a:gd name="T103" fmla="*/ 313 h 754"/>
              <a:gd name="T104" fmla="*/ 289 w 662"/>
              <a:gd name="T105" fmla="*/ 212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2"/>
              <a:gd name="T160" fmla="*/ 0 h 754"/>
              <a:gd name="T161" fmla="*/ 662 w 662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2" h="754">
                <a:moveTo>
                  <a:pt x="152" y="319"/>
                </a:moveTo>
                <a:lnTo>
                  <a:pt x="152" y="319"/>
                </a:lnTo>
                <a:lnTo>
                  <a:pt x="268" y="386"/>
                </a:lnTo>
                <a:lnTo>
                  <a:pt x="268" y="386"/>
                </a:lnTo>
                <a:lnTo>
                  <a:pt x="246" y="437"/>
                </a:lnTo>
                <a:lnTo>
                  <a:pt x="221" y="486"/>
                </a:lnTo>
                <a:lnTo>
                  <a:pt x="193" y="533"/>
                </a:lnTo>
                <a:lnTo>
                  <a:pt x="161" y="578"/>
                </a:lnTo>
                <a:lnTo>
                  <a:pt x="127" y="621"/>
                </a:lnTo>
                <a:lnTo>
                  <a:pt x="88" y="660"/>
                </a:lnTo>
                <a:lnTo>
                  <a:pt x="45" y="696"/>
                </a:lnTo>
                <a:lnTo>
                  <a:pt x="0" y="730"/>
                </a:lnTo>
                <a:lnTo>
                  <a:pt x="0" y="730"/>
                </a:lnTo>
                <a:lnTo>
                  <a:pt x="4" y="675"/>
                </a:lnTo>
                <a:lnTo>
                  <a:pt x="13" y="619"/>
                </a:lnTo>
                <a:lnTo>
                  <a:pt x="26" y="568"/>
                </a:lnTo>
                <a:lnTo>
                  <a:pt x="43" y="514"/>
                </a:lnTo>
                <a:lnTo>
                  <a:pt x="62" y="465"/>
                </a:lnTo>
                <a:lnTo>
                  <a:pt x="88" y="414"/>
                </a:lnTo>
                <a:lnTo>
                  <a:pt x="118" y="366"/>
                </a:lnTo>
                <a:lnTo>
                  <a:pt x="152" y="319"/>
                </a:lnTo>
                <a:lnTo>
                  <a:pt x="152" y="319"/>
                </a:lnTo>
                <a:close/>
                <a:moveTo>
                  <a:pt x="610" y="236"/>
                </a:moveTo>
                <a:lnTo>
                  <a:pt x="313" y="754"/>
                </a:lnTo>
                <a:lnTo>
                  <a:pt x="276" y="732"/>
                </a:lnTo>
                <a:lnTo>
                  <a:pt x="576" y="217"/>
                </a:lnTo>
                <a:lnTo>
                  <a:pt x="610" y="236"/>
                </a:lnTo>
                <a:lnTo>
                  <a:pt x="610" y="236"/>
                </a:lnTo>
                <a:close/>
                <a:moveTo>
                  <a:pt x="653" y="50"/>
                </a:moveTo>
                <a:lnTo>
                  <a:pt x="621" y="30"/>
                </a:lnTo>
                <a:lnTo>
                  <a:pt x="617" y="28"/>
                </a:lnTo>
                <a:lnTo>
                  <a:pt x="619" y="26"/>
                </a:lnTo>
                <a:lnTo>
                  <a:pt x="619" y="26"/>
                </a:lnTo>
                <a:lnTo>
                  <a:pt x="632" y="13"/>
                </a:lnTo>
                <a:lnTo>
                  <a:pt x="642" y="7"/>
                </a:lnTo>
                <a:lnTo>
                  <a:pt x="651" y="3"/>
                </a:lnTo>
                <a:lnTo>
                  <a:pt x="657" y="5"/>
                </a:lnTo>
                <a:lnTo>
                  <a:pt x="662" y="9"/>
                </a:lnTo>
                <a:lnTo>
                  <a:pt x="662" y="18"/>
                </a:lnTo>
                <a:lnTo>
                  <a:pt x="662" y="30"/>
                </a:lnTo>
                <a:lnTo>
                  <a:pt x="657" y="48"/>
                </a:lnTo>
                <a:lnTo>
                  <a:pt x="657" y="52"/>
                </a:lnTo>
                <a:lnTo>
                  <a:pt x="653" y="50"/>
                </a:lnTo>
                <a:lnTo>
                  <a:pt x="653" y="50"/>
                </a:lnTo>
                <a:close/>
                <a:moveTo>
                  <a:pt x="499" y="150"/>
                </a:moveTo>
                <a:lnTo>
                  <a:pt x="499" y="150"/>
                </a:lnTo>
                <a:lnTo>
                  <a:pt x="501" y="159"/>
                </a:lnTo>
                <a:lnTo>
                  <a:pt x="510" y="165"/>
                </a:lnTo>
                <a:lnTo>
                  <a:pt x="520" y="170"/>
                </a:lnTo>
                <a:lnTo>
                  <a:pt x="535" y="172"/>
                </a:lnTo>
                <a:lnTo>
                  <a:pt x="535" y="172"/>
                </a:lnTo>
                <a:lnTo>
                  <a:pt x="542" y="182"/>
                </a:lnTo>
                <a:lnTo>
                  <a:pt x="546" y="187"/>
                </a:lnTo>
                <a:lnTo>
                  <a:pt x="550" y="191"/>
                </a:lnTo>
                <a:lnTo>
                  <a:pt x="555" y="193"/>
                </a:lnTo>
                <a:lnTo>
                  <a:pt x="561" y="195"/>
                </a:lnTo>
                <a:lnTo>
                  <a:pt x="576" y="193"/>
                </a:lnTo>
                <a:lnTo>
                  <a:pt x="576" y="193"/>
                </a:lnTo>
                <a:lnTo>
                  <a:pt x="583" y="206"/>
                </a:lnTo>
                <a:lnTo>
                  <a:pt x="591" y="215"/>
                </a:lnTo>
                <a:lnTo>
                  <a:pt x="597" y="217"/>
                </a:lnTo>
                <a:lnTo>
                  <a:pt x="604" y="219"/>
                </a:lnTo>
                <a:lnTo>
                  <a:pt x="617" y="217"/>
                </a:lnTo>
                <a:lnTo>
                  <a:pt x="617" y="217"/>
                </a:lnTo>
                <a:lnTo>
                  <a:pt x="653" y="60"/>
                </a:lnTo>
                <a:lnTo>
                  <a:pt x="612" y="35"/>
                </a:lnTo>
                <a:lnTo>
                  <a:pt x="499" y="150"/>
                </a:lnTo>
                <a:lnTo>
                  <a:pt x="499" y="150"/>
                </a:lnTo>
                <a:close/>
                <a:moveTo>
                  <a:pt x="523" y="187"/>
                </a:moveTo>
                <a:lnTo>
                  <a:pt x="488" y="165"/>
                </a:lnTo>
                <a:lnTo>
                  <a:pt x="189" y="683"/>
                </a:lnTo>
                <a:lnTo>
                  <a:pt x="225" y="702"/>
                </a:lnTo>
                <a:lnTo>
                  <a:pt x="523" y="187"/>
                </a:lnTo>
                <a:lnTo>
                  <a:pt x="523" y="187"/>
                </a:lnTo>
                <a:close/>
                <a:moveTo>
                  <a:pt x="565" y="210"/>
                </a:moveTo>
                <a:lnTo>
                  <a:pt x="531" y="191"/>
                </a:lnTo>
                <a:lnTo>
                  <a:pt x="231" y="709"/>
                </a:lnTo>
                <a:lnTo>
                  <a:pt x="268" y="728"/>
                </a:lnTo>
                <a:lnTo>
                  <a:pt x="565" y="210"/>
                </a:lnTo>
                <a:lnTo>
                  <a:pt x="565" y="210"/>
                </a:lnTo>
                <a:close/>
                <a:moveTo>
                  <a:pt x="270" y="180"/>
                </a:moveTo>
                <a:lnTo>
                  <a:pt x="270" y="180"/>
                </a:lnTo>
                <a:lnTo>
                  <a:pt x="276" y="152"/>
                </a:lnTo>
                <a:lnTo>
                  <a:pt x="283" y="127"/>
                </a:lnTo>
                <a:lnTo>
                  <a:pt x="293" y="103"/>
                </a:lnTo>
                <a:lnTo>
                  <a:pt x="304" y="82"/>
                </a:lnTo>
                <a:lnTo>
                  <a:pt x="317" y="63"/>
                </a:lnTo>
                <a:lnTo>
                  <a:pt x="330" y="48"/>
                </a:lnTo>
                <a:lnTo>
                  <a:pt x="343" y="35"/>
                </a:lnTo>
                <a:lnTo>
                  <a:pt x="358" y="22"/>
                </a:lnTo>
                <a:lnTo>
                  <a:pt x="371" y="13"/>
                </a:lnTo>
                <a:lnTo>
                  <a:pt x="383" y="7"/>
                </a:lnTo>
                <a:lnTo>
                  <a:pt x="394" y="3"/>
                </a:lnTo>
                <a:lnTo>
                  <a:pt x="403" y="0"/>
                </a:lnTo>
                <a:lnTo>
                  <a:pt x="409" y="0"/>
                </a:lnTo>
                <a:lnTo>
                  <a:pt x="413" y="3"/>
                </a:lnTo>
                <a:lnTo>
                  <a:pt x="413" y="7"/>
                </a:lnTo>
                <a:lnTo>
                  <a:pt x="411" y="13"/>
                </a:lnTo>
                <a:lnTo>
                  <a:pt x="411" y="13"/>
                </a:lnTo>
                <a:lnTo>
                  <a:pt x="405" y="26"/>
                </a:lnTo>
                <a:lnTo>
                  <a:pt x="401" y="39"/>
                </a:lnTo>
                <a:lnTo>
                  <a:pt x="398" y="52"/>
                </a:lnTo>
                <a:lnTo>
                  <a:pt x="401" y="65"/>
                </a:lnTo>
                <a:lnTo>
                  <a:pt x="403" y="88"/>
                </a:lnTo>
                <a:lnTo>
                  <a:pt x="403" y="101"/>
                </a:lnTo>
                <a:lnTo>
                  <a:pt x="401" y="116"/>
                </a:lnTo>
                <a:lnTo>
                  <a:pt x="401" y="116"/>
                </a:lnTo>
                <a:lnTo>
                  <a:pt x="394" y="135"/>
                </a:lnTo>
                <a:lnTo>
                  <a:pt x="386" y="152"/>
                </a:lnTo>
                <a:lnTo>
                  <a:pt x="373" y="170"/>
                </a:lnTo>
                <a:lnTo>
                  <a:pt x="360" y="185"/>
                </a:lnTo>
                <a:lnTo>
                  <a:pt x="338" y="206"/>
                </a:lnTo>
                <a:lnTo>
                  <a:pt x="330" y="212"/>
                </a:lnTo>
                <a:lnTo>
                  <a:pt x="328" y="215"/>
                </a:lnTo>
                <a:lnTo>
                  <a:pt x="270" y="180"/>
                </a:lnTo>
                <a:lnTo>
                  <a:pt x="270" y="180"/>
                </a:lnTo>
                <a:close/>
                <a:moveTo>
                  <a:pt x="356" y="39"/>
                </a:moveTo>
                <a:lnTo>
                  <a:pt x="356" y="39"/>
                </a:lnTo>
                <a:lnTo>
                  <a:pt x="360" y="37"/>
                </a:lnTo>
                <a:lnTo>
                  <a:pt x="362" y="37"/>
                </a:lnTo>
                <a:lnTo>
                  <a:pt x="366" y="37"/>
                </a:lnTo>
                <a:lnTo>
                  <a:pt x="368" y="39"/>
                </a:lnTo>
                <a:lnTo>
                  <a:pt x="368" y="39"/>
                </a:lnTo>
                <a:lnTo>
                  <a:pt x="371" y="41"/>
                </a:lnTo>
                <a:lnTo>
                  <a:pt x="371" y="45"/>
                </a:lnTo>
                <a:lnTo>
                  <a:pt x="371" y="50"/>
                </a:lnTo>
                <a:lnTo>
                  <a:pt x="368" y="52"/>
                </a:lnTo>
                <a:lnTo>
                  <a:pt x="368" y="52"/>
                </a:lnTo>
                <a:lnTo>
                  <a:pt x="347" y="75"/>
                </a:lnTo>
                <a:lnTo>
                  <a:pt x="330" y="101"/>
                </a:lnTo>
                <a:lnTo>
                  <a:pt x="330" y="101"/>
                </a:lnTo>
                <a:lnTo>
                  <a:pt x="315" y="131"/>
                </a:lnTo>
                <a:lnTo>
                  <a:pt x="304" y="165"/>
                </a:lnTo>
                <a:lnTo>
                  <a:pt x="304" y="165"/>
                </a:lnTo>
                <a:lnTo>
                  <a:pt x="302" y="170"/>
                </a:lnTo>
                <a:lnTo>
                  <a:pt x="300" y="172"/>
                </a:lnTo>
                <a:lnTo>
                  <a:pt x="296" y="172"/>
                </a:lnTo>
                <a:lnTo>
                  <a:pt x="291" y="172"/>
                </a:lnTo>
                <a:lnTo>
                  <a:pt x="291" y="172"/>
                </a:lnTo>
                <a:lnTo>
                  <a:pt x="289" y="170"/>
                </a:lnTo>
                <a:lnTo>
                  <a:pt x="287" y="167"/>
                </a:lnTo>
                <a:lnTo>
                  <a:pt x="285" y="163"/>
                </a:lnTo>
                <a:lnTo>
                  <a:pt x="285" y="161"/>
                </a:lnTo>
                <a:lnTo>
                  <a:pt x="285" y="161"/>
                </a:lnTo>
                <a:lnTo>
                  <a:pt x="298" y="125"/>
                </a:lnTo>
                <a:lnTo>
                  <a:pt x="315" y="93"/>
                </a:lnTo>
                <a:lnTo>
                  <a:pt x="315" y="93"/>
                </a:lnTo>
                <a:lnTo>
                  <a:pt x="334" y="65"/>
                </a:lnTo>
                <a:lnTo>
                  <a:pt x="356" y="39"/>
                </a:lnTo>
                <a:lnTo>
                  <a:pt x="356" y="39"/>
                </a:lnTo>
                <a:close/>
                <a:moveTo>
                  <a:pt x="161" y="313"/>
                </a:moveTo>
                <a:lnTo>
                  <a:pt x="272" y="377"/>
                </a:lnTo>
                <a:lnTo>
                  <a:pt x="323" y="223"/>
                </a:lnTo>
                <a:lnTo>
                  <a:pt x="266" y="189"/>
                </a:lnTo>
                <a:lnTo>
                  <a:pt x="161" y="313"/>
                </a:lnTo>
                <a:lnTo>
                  <a:pt x="161" y="313"/>
                </a:lnTo>
                <a:close/>
                <a:moveTo>
                  <a:pt x="184" y="313"/>
                </a:moveTo>
                <a:lnTo>
                  <a:pt x="219" y="332"/>
                </a:lnTo>
                <a:lnTo>
                  <a:pt x="289" y="212"/>
                </a:lnTo>
                <a:lnTo>
                  <a:pt x="270" y="202"/>
                </a:lnTo>
                <a:lnTo>
                  <a:pt x="184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1" name="Freeform 15"/>
          <p:cNvSpPr>
            <a:spLocks noEditPoints="1" noChangeArrowheads="1"/>
          </p:cNvSpPr>
          <p:nvPr/>
        </p:nvSpPr>
        <p:spPr bwMode="auto">
          <a:xfrm>
            <a:off x="3584575" y="4887913"/>
            <a:ext cx="396875" cy="322262"/>
          </a:xfrm>
          <a:custGeom>
            <a:avLst/>
            <a:gdLst>
              <a:gd name="T0" fmla="*/ 2 w 856"/>
              <a:gd name="T1" fmla="*/ 524 h 824"/>
              <a:gd name="T2" fmla="*/ 98 w 856"/>
              <a:gd name="T3" fmla="*/ 749 h 824"/>
              <a:gd name="T4" fmla="*/ 265 w 856"/>
              <a:gd name="T5" fmla="*/ 822 h 824"/>
              <a:gd name="T6" fmla="*/ 498 w 856"/>
              <a:gd name="T7" fmla="*/ 747 h 824"/>
              <a:gd name="T8" fmla="*/ 629 w 856"/>
              <a:gd name="T9" fmla="*/ 529 h 824"/>
              <a:gd name="T10" fmla="*/ 642 w 856"/>
              <a:gd name="T11" fmla="*/ 349 h 824"/>
              <a:gd name="T12" fmla="*/ 586 w 856"/>
              <a:gd name="T13" fmla="*/ 201 h 824"/>
              <a:gd name="T14" fmla="*/ 488 w 856"/>
              <a:gd name="T15" fmla="*/ 116 h 824"/>
              <a:gd name="T16" fmla="*/ 391 w 856"/>
              <a:gd name="T17" fmla="*/ 103 h 824"/>
              <a:gd name="T18" fmla="*/ 340 w 856"/>
              <a:gd name="T19" fmla="*/ 152 h 824"/>
              <a:gd name="T20" fmla="*/ 261 w 856"/>
              <a:gd name="T21" fmla="*/ 298 h 824"/>
              <a:gd name="T22" fmla="*/ 199 w 856"/>
              <a:gd name="T23" fmla="*/ 285 h 824"/>
              <a:gd name="T24" fmla="*/ 100 w 856"/>
              <a:gd name="T25" fmla="*/ 212 h 824"/>
              <a:gd name="T26" fmla="*/ 25 w 856"/>
              <a:gd name="T27" fmla="*/ 328 h 824"/>
              <a:gd name="T28" fmla="*/ 693 w 856"/>
              <a:gd name="T29" fmla="*/ 180 h 824"/>
              <a:gd name="T30" fmla="*/ 723 w 856"/>
              <a:gd name="T31" fmla="*/ 64 h 824"/>
              <a:gd name="T32" fmla="*/ 800 w 856"/>
              <a:gd name="T33" fmla="*/ 54 h 824"/>
              <a:gd name="T34" fmla="*/ 847 w 856"/>
              <a:gd name="T35" fmla="*/ 180 h 824"/>
              <a:gd name="T36" fmla="*/ 742 w 856"/>
              <a:gd name="T37" fmla="*/ 86 h 824"/>
              <a:gd name="T38" fmla="*/ 749 w 856"/>
              <a:gd name="T39" fmla="*/ 261 h 824"/>
              <a:gd name="T40" fmla="*/ 708 w 856"/>
              <a:gd name="T41" fmla="*/ 441 h 824"/>
              <a:gd name="T42" fmla="*/ 766 w 856"/>
              <a:gd name="T43" fmla="*/ 441 h 824"/>
              <a:gd name="T44" fmla="*/ 856 w 856"/>
              <a:gd name="T45" fmla="*/ 563 h 824"/>
              <a:gd name="T46" fmla="*/ 809 w 856"/>
              <a:gd name="T47" fmla="*/ 824 h 824"/>
              <a:gd name="T48" fmla="*/ 693 w 856"/>
              <a:gd name="T49" fmla="*/ 612 h 824"/>
              <a:gd name="T50" fmla="*/ 509 w 856"/>
              <a:gd name="T51" fmla="*/ 328 h 824"/>
              <a:gd name="T52" fmla="*/ 584 w 856"/>
              <a:gd name="T53" fmla="*/ 379 h 824"/>
              <a:gd name="T54" fmla="*/ 567 w 856"/>
              <a:gd name="T55" fmla="*/ 467 h 824"/>
              <a:gd name="T56" fmla="*/ 477 w 856"/>
              <a:gd name="T57" fmla="*/ 484 h 824"/>
              <a:gd name="T58" fmla="*/ 428 w 856"/>
              <a:gd name="T59" fmla="*/ 409 h 824"/>
              <a:gd name="T60" fmla="*/ 492 w 856"/>
              <a:gd name="T61" fmla="*/ 330 h 824"/>
              <a:gd name="T62" fmla="*/ 280 w 856"/>
              <a:gd name="T63" fmla="*/ 666 h 824"/>
              <a:gd name="T64" fmla="*/ 299 w 856"/>
              <a:gd name="T65" fmla="*/ 711 h 824"/>
              <a:gd name="T66" fmla="*/ 254 w 856"/>
              <a:gd name="T67" fmla="*/ 747 h 824"/>
              <a:gd name="T68" fmla="*/ 214 w 856"/>
              <a:gd name="T69" fmla="*/ 719 h 824"/>
              <a:gd name="T70" fmla="*/ 224 w 856"/>
              <a:gd name="T71" fmla="*/ 672 h 824"/>
              <a:gd name="T72" fmla="*/ 227 w 856"/>
              <a:gd name="T73" fmla="*/ 724 h 824"/>
              <a:gd name="T74" fmla="*/ 289 w 856"/>
              <a:gd name="T75" fmla="*/ 698 h 824"/>
              <a:gd name="T76" fmla="*/ 235 w 856"/>
              <a:gd name="T77" fmla="*/ 732 h 824"/>
              <a:gd name="T78" fmla="*/ 464 w 856"/>
              <a:gd name="T79" fmla="*/ 552 h 824"/>
              <a:gd name="T80" fmla="*/ 492 w 856"/>
              <a:gd name="T81" fmla="*/ 619 h 824"/>
              <a:gd name="T82" fmla="*/ 430 w 856"/>
              <a:gd name="T83" fmla="*/ 668 h 824"/>
              <a:gd name="T84" fmla="*/ 372 w 856"/>
              <a:gd name="T85" fmla="*/ 629 h 824"/>
              <a:gd name="T86" fmla="*/ 385 w 856"/>
              <a:gd name="T87" fmla="*/ 561 h 824"/>
              <a:gd name="T88" fmla="*/ 389 w 856"/>
              <a:gd name="T89" fmla="*/ 636 h 824"/>
              <a:gd name="T90" fmla="*/ 477 w 856"/>
              <a:gd name="T91" fmla="*/ 584 h 824"/>
              <a:gd name="T92" fmla="*/ 462 w 856"/>
              <a:gd name="T93" fmla="*/ 642 h 824"/>
              <a:gd name="T94" fmla="*/ 408 w 856"/>
              <a:gd name="T95" fmla="*/ 651 h 824"/>
              <a:gd name="T96" fmla="*/ 473 w 856"/>
              <a:gd name="T97" fmla="*/ 445 h 824"/>
              <a:gd name="T98" fmla="*/ 569 w 856"/>
              <a:gd name="T99" fmla="*/ 383 h 824"/>
              <a:gd name="T100" fmla="*/ 552 w 856"/>
              <a:gd name="T101" fmla="*/ 458 h 824"/>
              <a:gd name="T102" fmla="*/ 481 w 856"/>
              <a:gd name="T103" fmla="*/ 469 h 824"/>
              <a:gd name="T104" fmla="*/ 143 w 856"/>
              <a:gd name="T105" fmla="*/ 334 h 824"/>
              <a:gd name="T106" fmla="*/ 182 w 856"/>
              <a:gd name="T107" fmla="*/ 407 h 824"/>
              <a:gd name="T108" fmla="*/ 152 w 856"/>
              <a:gd name="T109" fmla="*/ 475 h 824"/>
              <a:gd name="T110" fmla="*/ 100 w 856"/>
              <a:gd name="T111" fmla="*/ 458 h 824"/>
              <a:gd name="T112" fmla="*/ 92 w 856"/>
              <a:gd name="T113" fmla="*/ 377 h 824"/>
              <a:gd name="T114" fmla="*/ 134 w 856"/>
              <a:gd name="T115" fmla="*/ 332 h 8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6"/>
              <a:gd name="T175" fmla="*/ 0 h 824"/>
              <a:gd name="T176" fmla="*/ 856 w 856"/>
              <a:gd name="T177" fmla="*/ 824 h 82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6" h="824">
                <a:moveTo>
                  <a:pt x="25" y="328"/>
                </a:moveTo>
                <a:lnTo>
                  <a:pt x="25" y="328"/>
                </a:lnTo>
                <a:lnTo>
                  <a:pt x="15" y="366"/>
                </a:lnTo>
                <a:lnTo>
                  <a:pt x="6" y="407"/>
                </a:lnTo>
                <a:lnTo>
                  <a:pt x="2" y="445"/>
                </a:lnTo>
                <a:lnTo>
                  <a:pt x="0" y="484"/>
                </a:lnTo>
                <a:lnTo>
                  <a:pt x="2" y="524"/>
                </a:lnTo>
                <a:lnTo>
                  <a:pt x="6" y="561"/>
                </a:lnTo>
                <a:lnTo>
                  <a:pt x="12" y="597"/>
                </a:lnTo>
                <a:lnTo>
                  <a:pt x="23" y="634"/>
                </a:lnTo>
                <a:lnTo>
                  <a:pt x="38" y="666"/>
                </a:lnTo>
                <a:lnTo>
                  <a:pt x="55" y="696"/>
                </a:lnTo>
                <a:lnTo>
                  <a:pt x="75" y="726"/>
                </a:lnTo>
                <a:lnTo>
                  <a:pt x="98" y="749"/>
                </a:lnTo>
                <a:lnTo>
                  <a:pt x="124" y="773"/>
                </a:lnTo>
                <a:lnTo>
                  <a:pt x="154" y="790"/>
                </a:lnTo>
                <a:lnTo>
                  <a:pt x="188" y="805"/>
                </a:lnTo>
                <a:lnTo>
                  <a:pt x="205" y="811"/>
                </a:lnTo>
                <a:lnTo>
                  <a:pt x="224" y="816"/>
                </a:lnTo>
                <a:lnTo>
                  <a:pt x="224" y="816"/>
                </a:lnTo>
                <a:lnTo>
                  <a:pt x="265" y="822"/>
                </a:lnTo>
                <a:lnTo>
                  <a:pt x="304" y="824"/>
                </a:lnTo>
                <a:lnTo>
                  <a:pt x="340" y="822"/>
                </a:lnTo>
                <a:lnTo>
                  <a:pt x="376" y="813"/>
                </a:lnTo>
                <a:lnTo>
                  <a:pt x="408" y="803"/>
                </a:lnTo>
                <a:lnTo>
                  <a:pt x="441" y="788"/>
                </a:lnTo>
                <a:lnTo>
                  <a:pt x="471" y="771"/>
                </a:lnTo>
                <a:lnTo>
                  <a:pt x="498" y="747"/>
                </a:lnTo>
                <a:lnTo>
                  <a:pt x="524" y="724"/>
                </a:lnTo>
                <a:lnTo>
                  <a:pt x="548" y="696"/>
                </a:lnTo>
                <a:lnTo>
                  <a:pt x="567" y="666"/>
                </a:lnTo>
                <a:lnTo>
                  <a:pt x="586" y="634"/>
                </a:lnTo>
                <a:lnTo>
                  <a:pt x="603" y="599"/>
                </a:lnTo>
                <a:lnTo>
                  <a:pt x="616" y="565"/>
                </a:lnTo>
                <a:lnTo>
                  <a:pt x="629" y="529"/>
                </a:lnTo>
                <a:lnTo>
                  <a:pt x="638" y="490"/>
                </a:lnTo>
                <a:lnTo>
                  <a:pt x="638" y="490"/>
                </a:lnTo>
                <a:lnTo>
                  <a:pt x="642" y="460"/>
                </a:lnTo>
                <a:lnTo>
                  <a:pt x="646" y="430"/>
                </a:lnTo>
                <a:lnTo>
                  <a:pt x="646" y="402"/>
                </a:lnTo>
                <a:lnTo>
                  <a:pt x="646" y="377"/>
                </a:lnTo>
                <a:lnTo>
                  <a:pt x="642" y="349"/>
                </a:lnTo>
                <a:lnTo>
                  <a:pt x="638" y="325"/>
                </a:lnTo>
                <a:lnTo>
                  <a:pt x="633" y="302"/>
                </a:lnTo>
                <a:lnTo>
                  <a:pt x="625" y="278"/>
                </a:lnTo>
                <a:lnTo>
                  <a:pt x="616" y="257"/>
                </a:lnTo>
                <a:lnTo>
                  <a:pt x="608" y="238"/>
                </a:lnTo>
                <a:lnTo>
                  <a:pt x="597" y="218"/>
                </a:lnTo>
                <a:lnTo>
                  <a:pt x="586" y="201"/>
                </a:lnTo>
                <a:lnTo>
                  <a:pt x="573" y="184"/>
                </a:lnTo>
                <a:lnTo>
                  <a:pt x="560" y="169"/>
                </a:lnTo>
                <a:lnTo>
                  <a:pt x="545" y="156"/>
                </a:lnTo>
                <a:lnTo>
                  <a:pt x="533" y="143"/>
                </a:lnTo>
                <a:lnTo>
                  <a:pt x="518" y="133"/>
                </a:lnTo>
                <a:lnTo>
                  <a:pt x="503" y="124"/>
                </a:lnTo>
                <a:lnTo>
                  <a:pt x="488" y="116"/>
                </a:lnTo>
                <a:lnTo>
                  <a:pt x="473" y="109"/>
                </a:lnTo>
                <a:lnTo>
                  <a:pt x="460" y="105"/>
                </a:lnTo>
                <a:lnTo>
                  <a:pt x="445" y="101"/>
                </a:lnTo>
                <a:lnTo>
                  <a:pt x="430" y="99"/>
                </a:lnTo>
                <a:lnTo>
                  <a:pt x="417" y="99"/>
                </a:lnTo>
                <a:lnTo>
                  <a:pt x="404" y="99"/>
                </a:lnTo>
                <a:lnTo>
                  <a:pt x="391" y="103"/>
                </a:lnTo>
                <a:lnTo>
                  <a:pt x="381" y="107"/>
                </a:lnTo>
                <a:lnTo>
                  <a:pt x="370" y="111"/>
                </a:lnTo>
                <a:lnTo>
                  <a:pt x="361" y="120"/>
                </a:lnTo>
                <a:lnTo>
                  <a:pt x="353" y="129"/>
                </a:lnTo>
                <a:lnTo>
                  <a:pt x="346" y="141"/>
                </a:lnTo>
                <a:lnTo>
                  <a:pt x="340" y="152"/>
                </a:lnTo>
                <a:lnTo>
                  <a:pt x="340" y="152"/>
                </a:lnTo>
                <a:lnTo>
                  <a:pt x="327" y="193"/>
                </a:lnTo>
                <a:lnTo>
                  <a:pt x="314" y="227"/>
                </a:lnTo>
                <a:lnTo>
                  <a:pt x="299" y="255"/>
                </a:lnTo>
                <a:lnTo>
                  <a:pt x="284" y="276"/>
                </a:lnTo>
                <a:lnTo>
                  <a:pt x="278" y="287"/>
                </a:lnTo>
                <a:lnTo>
                  <a:pt x="269" y="293"/>
                </a:lnTo>
                <a:lnTo>
                  <a:pt x="261" y="298"/>
                </a:lnTo>
                <a:lnTo>
                  <a:pt x="252" y="302"/>
                </a:lnTo>
                <a:lnTo>
                  <a:pt x="241" y="302"/>
                </a:lnTo>
                <a:lnTo>
                  <a:pt x="233" y="302"/>
                </a:lnTo>
                <a:lnTo>
                  <a:pt x="222" y="298"/>
                </a:lnTo>
                <a:lnTo>
                  <a:pt x="209" y="293"/>
                </a:lnTo>
                <a:lnTo>
                  <a:pt x="209" y="293"/>
                </a:lnTo>
                <a:lnTo>
                  <a:pt x="199" y="285"/>
                </a:lnTo>
                <a:lnTo>
                  <a:pt x="190" y="276"/>
                </a:lnTo>
                <a:lnTo>
                  <a:pt x="169" y="255"/>
                </a:lnTo>
                <a:lnTo>
                  <a:pt x="145" y="233"/>
                </a:lnTo>
                <a:lnTo>
                  <a:pt x="134" y="223"/>
                </a:lnTo>
                <a:lnTo>
                  <a:pt x="124" y="216"/>
                </a:lnTo>
                <a:lnTo>
                  <a:pt x="111" y="212"/>
                </a:lnTo>
                <a:lnTo>
                  <a:pt x="100" y="212"/>
                </a:lnTo>
                <a:lnTo>
                  <a:pt x="87" y="216"/>
                </a:lnTo>
                <a:lnTo>
                  <a:pt x="75" y="225"/>
                </a:lnTo>
                <a:lnTo>
                  <a:pt x="64" y="240"/>
                </a:lnTo>
                <a:lnTo>
                  <a:pt x="51" y="261"/>
                </a:lnTo>
                <a:lnTo>
                  <a:pt x="38" y="289"/>
                </a:lnTo>
                <a:lnTo>
                  <a:pt x="25" y="328"/>
                </a:lnTo>
                <a:lnTo>
                  <a:pt x="25" y="328"/>
                </a:lnTo>
                <a:close/>
                <a:moveTo>
                  <a:pt x="730" y="261"/>
                </a:moveTo>
                <a:lnTo>
                  <a:pt x="730" y="261"/>
                </a:lnTo>
                <a:lnTo>
                  <a:pt x="719" y="246"/>
                </a:lnTo>
                <a:lnTo>
                  <a:pt x="710" y="229"/>
                </a:lnTo>
                <a:lnTo>
                  <a:pt x="702" y="212"/>
                </a:lnTo>
                <a:lnTo>
                  <a:pt x="697" y="195"/>
                </a:lnTo>
                <a:lnTo>
                  <a:pt x="693" y="180"/>
                </a:lnTo>
                <a:lnTo>
                  <a:pt x="693" y="163"/>
                </a:lnTo>
                <a:lnTo>
                  <a:pt x="693" y="146"/>
                </a:lnTo>
                <a:lnTo>
                  <a:pt x="697" y="129"/>
                </a:lnTo>
                <a:lnTo>
                  <a:pt x="702" y="114"/>
                </a:lnTo>
                <a:lnTo>
                  <a:pt x="706" y="96"/>
                </a:lnTo>
                <a:lnTo>
                  <a:pt x="715" y="79"/>
                </a:lnTo>
                <a:lnTo>
                  <a:pt x="723" y="64"/>
                </a:lnTo>
                <a:lnTo>
                  <a:pt x="747" y="32"/>
                </a:lnTo>
                <a:lnTo>
                  <a:pt x="775" y="0"/>
                </a:lnTo>
                <a:lnTo>
                  <a:pt x="775" y="0"/>
                </a:lnTo>
                <a:lnTo>
                  <a:pt x="779" y="15"/>
                </a:lnTo>
                <a:lnTo>
                  <a:pt x="785" y="28"/>
                </a:lnTo>
                <a:lnTo>
                  <a:pt x="792" y="41"/>
                </a:lnTo>
                <a:lnTo>
                  <a:pt x="800" y="54"/>
                </a:lnTo>
                <a:lnTo>
                  <a:pt x="820" y="75"/>
                </a:lnTo>
                <a:lnTo>
                  <a:pt x="834" y="99"/>
                </a:lnTo>
                <a:lnTo>
                  <a:pt x="841" y="111"/>
                </a:lnTo>
                <a:lnTo>
                  <a:pt x="847" y="124"/>
                </a:lnTo>
                <a:lnTo>
                  <a:pt x="849" y="141"/>
                </a:lnTo>
                <a:lnTo>
                  <a:pt x="849" y="158"/>
                </a:lnTo>
                <a:lnTo>
                  <a:pt x="847" y="180"/>
                </a:lnTo>
                <a:lnTo>
                  <a:pt x="841" y="203"/>
                </a:lnTo>
                <a:lnTo>
                  <a:pt x="830" y="231"/>
                </a:lnTo>
                <a:lnTo>
                  <a:pt x="817" y="261"/>
                </a:lnTo>
                <a:lnTo>
                  <a:pt x="768" y="261"/>
                </a:lnTo>
                <a:lnTo>
                  <a:pt x="757" y="66"/>
                </a:lnTo>
                <a:lnTo>
                  <a:pt x="757" y="66"/>
                </a:lnTo>
                <a:lnTo>
                  <a:pt x="742" y="86"/>
                </a:lnTo>
                <a:lnTo>
                  <a:pt x="732" y="107"/>
                </a:lnTo>
                <a:lnTo>
                  <a:pt x="725" y="129"/>
                </a:lnTo>
                <a:lnTo>
                  <a:pt x="723" y="150"/>
                </a:lnTo>
                <a:lnTo>
                  <a:pt x="725" y="176"/>
                </a:lnTo>
                <a:lnTo>
                  <a:pt x="730" y="201"/>
                </a:lnTo>
                <a:lnTo>
                  <a:pt x="738" y="231"/>
                </a:lnTo>
                <a:lnTo>
                  <a:pt x="749" y="261"/>
                </a:lnTo>
                <a:lnTo>
                  <a:pt x="730" y="261"/>
                </a:lnTo>
                <a:lnTo>
                  <a:pt x="730" y="261"/>
                </a:lnTo>
                <a:close/>
                <a:moveTo>
                  <a:pt x="708" y="441"/>
                </a:moveTo>
                <a:lnTo>
                  <a:pt x="727" y="441"/>
                </a:lnTo>
                <a:lnTo>
                  <a:pt x="742" y="287"/>
                </a:lnTo>
                <a:lnTo>
                  <a:pt x="723" y="287"/>
                </a:lnTo>
                <a:lnTo>
                  <a:pt x="708" y="441"/>
                </a:lnTo>
                <a:lnTo>
                  <a:pt x="708" y="441"/>
                </a:lnTo>
                <a:close/>
                <a:moveTo>
                  <a:pt x="766" y="441"/>
                </a:moveTo>
                <a:lnTo>
                  <a:pt x="843" y="441"/>
                </a:lnTo>
                <a:lnTo>
                  <a:pt x="824" y="287"/>
                </a:lnTo>
                <a:lnTo>
                  <a:pt x="766" y="287"/>
                </a:lnTo>
                <a:lnTo>
                  <a:pt x="766" y="441"/>
                </a:lnTo>
                <a:lnTo>
                  <a:pt x="766" y="441"/>
                </a:lnTo>
                <a:close/>
                <a:moveTo>
                  <a:pt x="708" y="473"/>
                </a:moveTo>
                <a:lnTo>
                  <a:pt x="708" y="473"/>
                </a:lnTo>
                <a:lnTo>
                  <a:pt x="841" y="473"/>
                </a:lnTo>
                <a:lnTo>
                  <a:pt x="841" y="473"/>
                </a:lnTo>
                <a:lnTo>
                  <a:pt x="847" y="494"/>
                </a:lnTo>
                <a:lnTo>
                  <a:pt x="852" y="518"/>
                </a:lnTo>
                <a:lnTo>
                  <a:pt x="856" y="563"/>
                </a:lnTo>
                <a:lnTo>
                  <a:pt x="856" y="610"/>
                </a:lnTo>
                <a:lnTo>
                  <a:pt x="852" y="655"/>
                </a:lnTo>
                <a:lnTo>
                  <a:pt x="845" y="700"/>
                </a:lnTo>
                <a:lnTo>
                  <a:pt x="834" y="745"/>
                </a:lnTo>
                <a:lnTo>
                  <a:pt x="822" y="786"/>
                </a:lnTo>
                <a:lnTo>
                  <a:pt x="809" y="824"/>
                </a:lnTo>
                <a:lnTo>
                  <a:pt x="809" y="824"/>
                </a:lnTo>
                <a:lnTo>
                  <a:pt x="745" y="824"/>
                </a:lnTo>
                <a:lnTo>
                  <a:pt x="745" y="824"/>
                </a:lnTo>
                <a:lnTo>
                  <a:pt x="730" y="788"/>
                </a:lnTo>
                <a:lnTo>
                  <a:pt x="717" y="747"/>
                </a:lnTo>
                <a:lnTo>
                  <a:pt x="706" y="704"/>
                </a:lnTo>
                <a:lnTo>
                  <a:pt x="697" y="659"/>
                </a:lnTo>
                <a:lnTo>
                  <a:pt x="693" y="612"/>
                </a:lnTo>
                <a:lnTo>
                  <a:pt x="693" y="565"/>
                </a:lnTo>
                <a:lnTo>
                  <a:pt x="695" y="542"/>
                </a:lnTo>
                <a:lnTo>
                  <a:pt x="697" y="518"/>
                </a:lnTo>
                <a:lnTo>
                  <a:pt x="702" y="494"/>
                </a:lnTo>
                <a:lnTo>
                  <a:pt x="708" y="473"/>
                </a:lnTo>
                <a:lnTo>
                  <a:pt x="708" y="473"/>
                </a:lnTo>
                <a:close/>
                <a:moveTo>
                  <a:pt x="509" y="328"/>
                </a:moveTo>
                <a:lnTo>
                  <a:pt x="509" y="328"/>
                </a:lnTo>
                <a:lnTo>
                  <a:pt x="524" y="330"/>
                </a:lnTo>
                <a:lnTo>
                  <a:pt x="541" y="334"/>
                </a:lnTo>
                <a:lnTo>
                  <a:pt x="554" y="343"/>
                </a:lnTo>
                <a:lnTo>
                  <a:pt x="567" y="353"/>
                </a:lnTo>
                <a:lnTo>
                  <a:pt x="575" y="364"/>
                </a:lnTo>
                <a:lnTo>
                  <a:pt x="584" y="379"/>
                </a:lnTo>
                <a:lnTo>
                  <a:pt x="588" y="394"/>
                </a:lnTo>
                <a:lnTo>
                  <a:pt x="590" y="409"/>
                </a:lnTo>
                <a:lnTo>
                  <a:pt x="590" y="409"/>
                </a:lnTo>
                <a:lnTo>
                  <a:pt x="588" y="426"/>
                </a:lnTo>
                <a:lnTo>
                  <a:pt x="584" y="441"/>
                </a:lnTo>
                <a:lnTo>
                  <a:pt x="575" y="456"/>
                </a:lnTo>
                <a:lnTo>
                  <a:pt x="567" y="467"/>
                </a:lnTo>
                <a:lnTo>
                  <a:pt x="554" y="477"/>
                </a:lnTo>
                <a:lnTo>
                  <a:pt x="541" y="484"/>
                </a:lnTo>
                <a:lnTo>
                  <a:pt x="524" y="490"/>
                </a:lnTo>
                <a:lnTo>
                  <a:pt x="509" y="490"/>
                </a:lnTo>
                <a:lnTo>
                  <a:pt x="509" y="490"/>
                </a:lnTo>
                <a:lnTo>
                  <a:pt x="492" y="490"/>
                </a:lnTo>
                <a:lnTo>
                  <a:pt x="477" y="484"/>
                </a:lnTo>
                <a:lnTo>
                  <a:pt x="464" y="477"/>
                </a:lnTo>
                <a:lnTo>
                  <a:pt x="451" y="467"/>
                </a:lnTo>
                <a:lnTo>
                  <a:pt x="441" y="456"/>
                </a:lnTo>
                <a:lnTo>
                  <a:pt x="434" y="441"/>
                </a:lnTo>
                <a:lnTo>
                  <a:pt x="430" y="426"/>
                </a:lnTo>
                <a:lnTo>
                  <a:pt x="428" y="409"/>
                </a:lnTo>
                <a:lnTo>
                  <a:pt x="428" y="409"/>
                </a:lnTo>
                <a:lnTo>
                  <a:pt x="430" y="394"/>
                </a:lnTo>
                <a:lnTo>
                  <a:pt x="434" y="379"/>
                </a:lnTo>
                <a:lnTo>
                  <a:pt x="441" y="364"/>
                </a:lnTo>
                <a:lnTo>
                  <a:pt x="451" y="353"/>
                </a:lnTo>
                <a:lnTo>
                  <a:pt x="464" y="343"/>
                </a:lnTo>
                <a:lnTo>
                  <a:pt x="477" y="334"/>
                </a:lnTo>
                <a:lnTo>
                  <a:pt x="492" y="330"/>
                </a:lnTo>
                <a:lnTo>
                  <a:pt x="509" y="328"/>
                </a:lnTo>
                <a:lnTo>
                  <a:pt x="509" y="328"/>
                </a:lnTo>
                <a:close/>
                <a:moveTo>
                  <a:pt x="254" y="659"/>
                </a:moveTo>
                <a:lnTo>
                  <a:pt x="254" y="659"/>
                </a:lnTo>
                <a:lnTo>
                  <a:pt x="265" y="659"/>
                </a:lnTo>
                <a:lnTo>
                  <a:pt x="274" y="661"/>
                </a:lnTo>
                <a:lnTo>
                  <a:pt x="280" y="666"/>
                </a:lnTo>
                <a:lnTo>
                  <a:pt x="286" y="672"/>
                </a:lnTo>
                <a:lnTo>
                  <a:pt x="293" y="679"/>
                </a:lnTo>
                <a:lnTo>
                  <a:pt x="297" y="685"/>
                </a:lnTo>
                <a:lnTo>
                  <a:pt x="299" y="694"/>
                </a:lnTo>
                <a:lnTo>
                  <a:pt x="299" y="702"/>
                </a:lnTo>
                <a:lnTo>
                  <a:pt x="299" y="702"/>
                </a:lnTo>
                <a:lnTo>
                  <a:pt x="299" y="711"/>
                </a:lnTo>
                <a:lnTo>
                  <a:pt x="297" y="719"/>
                </a:lnTo>
                <a:lnTo>
                  <a:pt x="293" y="728"/>
                </a:lnTo>
                <a:lnTo>
                  <a:pt x="286" y="734"/>
                </a:lnTo>
                <a:lnTo>
                  <a:pt x="280" y="741"/>
                </a:lnTo>
                <a:lnTo>
                  <a:pt x="274" y="743"/>
                </a:lnTo>
                <a:lnTo>
                  <a:pt x="265" y="747"/>
                </a:lnTo>
                <a:lnTo>
                  <a:pt x="254" y="747"/>
                </a:lnTo>
                <a:lnTo>
                  <a:pt x="254" y="747"/>
                </a:lnTo>
                <a:lnTo>
                  <a:pt x="246" y="747"/>
                </a:lnTo>
                <a:lnTo>
                  <a:pt x="237" y="743"/>
                </a:lnTo>
                <a:lnTo>
                  <a:pt x="231" y="741"/>
                </a:lnTo>
                <a:lnTo>
                  <a:pt x="224" y="734"/>
                </a:lnTo>
                <a:lnTo>
                  <a:pt x="218" y="728"/>
                </a:lnTo>
                <a:lnTo>
                  <a:pt x="214" y="719"/>
                </a:lnTo>
                <a:lnTo>
                  <a:pt x="212" y="711"/>
                </a:lnTo>
                <a:lnTo>
                  <a:pt x="212" y="702"/>
                </a:lnTo>
                <a:lnTo>
                  <a:pt x="212" y="702"/>
                </a:lnTo>
                <a:lnTo>
                  <a:pt x="212" y="694"/>
                </a:lnTo>
                <a:lnTo>
                  <a:pt x="214" y="685"/>
                </a:lnTo>
                <a:lnTo>
                  <a:pt x="218" y="679"/>
                </a:lnTo>
                <a:lnTo>
                  <a:pt x="224" y="672"/>
                </a:lnTo>
                <a:lnTo>
                  <a:pt x="231" y="666"/>
                </a:lnTo>
                <a:lnTo>
                  <a:pt x="237" y="661"/>
                </a:lnTo>
                <a:lnTo>
                  <a:pt x="246" y="659"/>
                </a:lnTo>
                <a:lnTo>
                  <a:pt x="254" y="659"/>
                </a:lnTo>
                <a:lnTo>
                  <a:pt x="254" y="659"/>
                </a:lnTo>
                <a:close/>
                <a:moveTo>
                  <a:pt x="227" y="724"/>
                </a:moveTo>
                <a:lnTo>
                  <a:pt x="227" y="724"/>
                </a:lnTo>
                <a:lnTo>
                  <a:pt x="246" y="721"/>
                </a:lnTo>
                <a:lnTo>
                  <a:pt x="261" y="713"/>
                </a:lnTo>
                <a:lnTo>
                  <a:pt x="276" y="704"/>
                </a:lnTo>
                <a:lnTo>
                  <a:pt x="282" y="696"/>
                </a:lnTo>
                <a:lnTo>
                  <a:pt x="289" y="689"/>
                </a:lnTo>
                <a:lnTo>
                  <a:pt x="289" y="689"/>
                </a:lnTo>
                <a:lnTo>
                  <a:pt x="289" y="698"/>
                </a:lnTo>
                <a:lnTo>
                  <a:pt x="289" y="706"/>
                </a:lnTo>
                <a:lnTo>
                  <a:pt x="286" y="719"/>
                </a:lnTo>
                <a:lnTo>
                  <a:pt x="278" y="730"/>
                </a:lnTo>
                <a:lnTo>
                  <a:pt x="269" y="734"/>
                </a:lnTo>
                <a:lnTo>
                  <a:pt x="256" y="738"/>
                </a:lnTo>
                <a:lnTo>
                  <a:pt x="246" y="736"/>
                </a:lnTo>
                <a:lnTo>
                  <a:pt x="235" y="732"/>
                </a:lnTo>
                <a:lnTo>
                  <a:pt x="227" y="724"/>
                </a:lnTo>
                <a:lnTo>
                  <a:pt x="227" y="724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43" y="544"/>
                </a:lnTo>
                <a:lnTo>
                  <a:pt x="453" y="548"/>
                </a:lnTo>
                <a:lnTo>
                  <a:pt x="464" y="552"/>
                </a:lnTo>
                <a:lnTo>
                  <a:pt x="475" y="561"/>
                </a:lnTo>
                <a:lnTo>
                  <a:pt x="481" y="569"/>
                </a:lnTo>
                <a:lnTo>
                  <a:pt x="488" y="580"/>
                </a:lnTo>
                <a:lnTo>
                  <a:pt x="492" y="593"/>
                </a:lnTo>
                <a:lnTo>
                  <a:pt x="492" y="606"/>
                </a:lnTo>
                <a:lnTo>
                  <a:pt x="492" y="606"/>
                </a:lnTo>
                <a:lnTo>
                  <a:pt x="492" y="619"/>
                </a:lnTo>
                <a:lnTo>
                  <a:pt x="488" y="629"/>
                </a:lnTo>
                <a:lnTo>
                  <a:pt x="481" y="640"/>
                </a:lnTo>
                <a:lnTo>
                  <a:pt x="475" y="651"/>
                </a:lnTo>
                <a:lnTo>
                  <a:pt x="464" y="657"/>
                </a:lnTo>
                <a:lnTo>
                  <a:pt x="453" y="664"/>
                </a:lnTo>
                <a:lnTo>
                  <a:pt x="443" y="668"/>
                </a:lnTo>
                <a:lnTo>
                  <a:pt x="430" y="668"/>
                </a:lnTo>
                <a:lnTo>
                  <a:pt x="430" y="668"/>
                </a:lnTo>
                <a:lnTo>
                  <a:pt x="417" y="668"/>
                </a:lnTo>
                <a:lnTo>
                  <a:pt x="406" y="664"/>
                </a:lnTo>
                <a:lnTo>
                  <a:pt x="396" y="657"/>
                </a:lnTo>
                <a:lnTo>
                  <a:pt x="385" y="651"/>
                </a:lnTo>
                <a:lnTo>
                  <a:pt x="379" y="640"/>
                </a:lnTo>
                <a:lnTo>
                  <a:pt x="372" y="629"/>
                </a:lnTo>
                <a:lnTo>
                  <a:pt x="368" y="619"/>
                </a:lnTo>
                <a:lnTo>
                  <a:pt x="368" y="606"/>
                </a:lnTo>
                <a:lnTo>
                  <a:pt x="368" y="606"/>
                </a:lnTo>
                <a:lnTo>
                  <a:pt x="368" y="593"/>
                </a:lnTo>
                <a:lnTo>
                  <a:pt x="372" y="580"/>
                </a:lnTo>
                <a:lnTo>
                  <a:pt x="379" y="569"/>
                </a:lnTo>
                <a:lnTo>
                  <a:pt x="385" y="561"/>
                </a:lnTo>
                <a:lnTo>
                  <a:pt x="396" y="552"/>
                </a:lnTo>
                <a:lnTo>
                  <a:pt x="406" y="548"/>
                </a:lnTo>
                <a:lnTo>
                  <a:pt x="417" y="544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389" y="636"/>
                </a:moveTo>
                <a:lnTo>
                  <a:pt x="389" y="636"/>
                </a:lnTo>
                <a:lnTo>
                  <a:pt x="415" y="629"/>
                </a:lnTo>
                <a:lnTo>
                  <a:pt x="428" y="627"/>
                </a:lnTo>
                <a:lnTo>
                  <a:pt x="438" y="621"/>
                </a:lnTo>
                <a:lnTo>
                  <a:pt x="449" y="614"/>
                </a:lnTo>
                <a:lnTo>
                  <a:pt x="460" y="606"/>
                </a:lnTo>
                <a:lnTo>
                  <a:pt x="468" y="597"/>
                </a:lnTo>
                <a:lnTo>
                  <a:pt x="477" y="584"/>
                </a:lnTo>
                <a:lnTo>
                  <a:pt x="477" y="584"/>
                </a:lnTo>
                <a:lnTo>
                  <a:pt x="479" y="597"/>
                </a:lnTo>
                <a:lnTo>
                  <a:pt x="479" y="610"/>
                </a:lnTo>
                <a:lnTo>
                  <a:pt x="477" y="619"/>
                </a:lnTo>
                <a:lnTo>
                  <a:pt x="473" y="629"/>
                </a:lnTo>
                <a:lnTo>
                  <a:pt x="468" y="636"/>
                </a:lnTo>
                <a:lnTo>
                  <a:pt x="462" y="642"/>
                </a:lnTo>
                <a:lnTo>
                  <a:pt x="456" y="646"/>
                </a:lnTo>
                <a:lnTo>
                  <a:pt x="449" y="651"/>
                </a:lnTo>
                <a:lnTo>
                  <a:pt x="441" y="653"/>
                </a:lnTo>
                <a:lnTo>
                  <a:pt x="434" y="655"/>
                </a:lnTo>
                <a:lnTo>
                  <a:pt x="426" y="655"/>
                </a:lnTo>
                <a:lnTo>
                  <a:pt x="417" y="653"/>
                </a:lnTo>
                <a:lnTo>
                  <a:pt x="408" y="651"/>
                </a:lnTo>
                <a:lnTo>
                  <a:pt x="402" y="646"/>
                </a:lnTo>
                <a:lnTo>
                  <a:pt x="396" y="642"/>
                </a:lnTo>
                <a:lnTo>
                  <a:pt x="389" y="636"/>
                </a:lnTo>
                <a:lnTo>
                  <a:pt x="389" y="636"/>
                </a:lnTo>
                <a:close/>
                <a:moveTo>
                  <a:pt x="456" y="450"/>
                </a:moveTo>
                <a:lnTo>
                  <a:pt x="456" y="450"/>
                </a:lnTo>
                <a:lnTo>
                  <a:pt x="473" y="445"/>
                </a:lnTo>
                <a:lnTo>
                  <a:pt x="490" y="443"/>
                </a:lnTo>
                <a:lnTo>
                  <a:pt x="505" y="437"/>
                </a:lnTo>
                <a:lnTo>
                  <a:pt x="520" y="430"/>
                </a:lnTo>
                <a:lnTo>
                  <a:pt x="535" y="422"/>
                </a:lnTo>
                <a:lnTo>
                  <a:pt x="548" y="411"/>
                </a:lnTo>
                <a:lnTo>
                  <a:pt x="558" y="398"/>
                </a:lnTo>
                <a:lnTo>
                  <a:pt x="569" y="383"/>
                </a:lnTo>
                <a:lnTo>
                  <a:pt x="569" y="383"/>
                </a:lnTo>
                <a:lnTo>
                  <a:pt x="571" y="400"/>
                </a:lnTo>
                <a:lnTo>
                  <a:pt x="571" y="415"/>
                </a:lnTo>
                <a:lnTo>
                  <a:pt x="569" y="428"/>
                </a:lnTo>
                <a:lnTo>
                  <a:pt x="565" y="439"/>
                </a:lnTo>
                <a:lnTo>
                  <a:pt x="558" y="450"/>
                </a:lnTo>
                <a:lnTo>
                  <a:pt x="552" y="458"/>
                </a:lnTo>
                <a:lnTo>
                  <a:pt x="543" y="465"/>
                </a:lnTo>
                <a:lnTo>
                  <a:pt x="533" y="469"/>
                </a:lnTo>
                <a:lnTo>
                  <a:pt x="524" y="473"/>
                </a:lnTo>
                <a:lnTo>
                  <a:pt x="513" y="473"/>
                </a:lnTo>
                <a:lnTo>
                  <a:pt x="503" y="473"/>
                </a:lnTo>
                <a:lnTo>
                  <a:pt x="492" y="473"/>
                </a:lnTo>
                <a:lnTo>
                  <a:pt x="481" y="469"/>
                </a:lnTo>
                <a:lnTo>
                  <a:pt x="473" y="465"/>
                </a:lnTo>
                <a:lnTo>
                  <a:pt x="464" y="458"/>
                </a:lnTo>
                <a:lnTo>
                  <a:pt x="456" y="450"/>
                </a:lnTo>
                <a:lnTo>
                  <a:pt x="456" y="450"/>
                </a:lnTo>
                <a:close/>
                <a:moveTo>
                  <a:pt x="134" y="332"/>
                </a:moveTo>
                <a:lnTo>
                  <a:pt x="134" y="332"/>
                </a:lnTo>
                <a:lnTo>
                  <a:pt x="143" y="334"/>
                </a:lnTo>
                <a:lnTo>
                  <a:pt x="152" y="338"/>
                </a:lnTo>
                <a:lnTo>
                  <a:pt x="160" y="345"/>
                </a:lnTo>
                <a:lnTo>
                  <a:pt x="167" y="355"/>
                </a:lnTo>
                <a:lnTo>
                  <a:pt x="173" y="366"/>
                </a:lnTo>
                <a:lnTo>
                  <a:pt x="177" y="377"/>
                </a:lnTo>
                <a:lnTo>
                  <a:pt x="179" y="392"/>
                </a:lnTo>
                <a:lnTo>
                  <a:pt x="182" y="407"/>
                </a:lnTo>
                <a:lnTo>
                  <a:pt x="182" y="407"/>
                </a:lnTo>
                <a:lnTo>
                  <a:pt x="179" y="422"/>
                </a:lnTo>
                <a:lnTo>
                  <a:pt x="177" y="435"/>
                </a:lnTo>
                <a:lnTo>
                  <a:pt x="173" y="447"/>
                </a:lnTo>
                <a:lnTo>
                  <a:pt x="167" y="458"/>
                </a:lnTo>
                <a:lnTo>
                  <a:pt x="160" y="467"/>
                </a:lnTo>
                <a:lnTo>
                  <a:pt x="152" y="475"/>
                </a:lnTo>
                <a:lnTo>
                  <a:pt x="143" y="480"/>
                </a:lnTo>
                <a:lnTo>
                  <a:pt x="134" y="480"/>
                </a:lnTo>
                <a:lnTo>
                  <a:pt x="134" y="480"/>
                </a:lnTo>
                <a:lnTo>
                  <a:pt x="124" y="480"/>
                </a:lnTo>
                <a:lnTo>
                  <a:pt x="115" y="475"/>
                </a:lnTo>
                <a:lnTo>
                  <a:pt x="109" y="467"/>
                </a:lnTo>
                <a:lnTo>
                  <a:pt x="100" y="458"/>
                </a:lnTo>
                <a:lnTo>
                  <a:pt x="96" y="447"/>
                </a:lnTo>
                <a:lnTo>
                  <a:pt x="92" y="435"/>
                </a:lnTo>
                <a:lnTo>
                  <a:pt x="87" y="422"/>
                </a:lnTo>
                <a:lnTo>
                  <a:pt x="87" y="407"/>
                </a:lnTo>
                <a:lnTo>
                  <a:pt x="87" y="407"/>
                </a:lnTo>
                <a:lnTo>
                  <a:pt x="87" y="392"/>
                </a:lnTo>
                <a:lnTo>
                  <a:pt x="92" y="377"/>
                </a:lnTo>
                <a:lnTo>
                  <a:pt x="96" y="366"/>
                </a:lnTo>
                <a:lnTo>
                  <a:pt x="100" y="355"/>
                </a:lnTo>
                <a:lnTo>
                  <a:pt x="109" y="345"/>
                </a:lnTo>
                <a:lnTo>
                  <a:pt x="115" y="338"/>
                </a:lnTo>
                <a:lnTo>
                  <a:pt x="124" y="334"/>
                </a:lnTo>
                <a:lnTo>
                  <a:pt x="134" y="332"/>
                </a:lnTo>
                <a:lnTo>
                  <a:pt x="134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82" name="组合 12"/>
          <p:cNvGrpSpPr>
            <a:grpSpLocks/>
          </p:cNvGrpSpPr>
          <p:nvPr/>
        </p:nvGrpSpPr>
        <p:grpSpPr bwMode="auto">
          <a:xfrm>
            <a:off x="6045200" y="4887913"/>
            <a:ext cx="373063" cy="292100"/>
            <a:chOff x="0" y="0"/>
            <a:chExt cx="1274763" cy="1189038"/>
          </a:xfrm>
        </p:grpSpPr>
        <p:sp>
          <p:nvSpPr>
            <p:cNvPr id="40083" name="Freeform 16"/>
            <p:cNvSpPr>
              <a:spLocks noChangeArrowheads="1"/>
            </p:cNvSpPr>
            <p:nvPr/>
          </p:nvSpPr>
          <p:spPr bwMode="auto">
            <a:xfrm>
              <a:off x="119063" y="420687"/>
              <a:ext cx="44450" cy="217488"/>
            </a:xfrm>
            <a:custGeom>
              <a:avLst/>
              <a:gdLst>
                <a:gd name="T0" fmla="*/ 28 w 28"/>
                <a:gd name="T1" fmla="*/ 124 h 137"/>
                <a:gd name="T2" fmla="*/ 28 w 28"/>
                <a:gd name="T3" fmla="*/ 124 h 137"/>
                <a:gd name="T4" fmla="*/ 26 w 28"/>
                <a:gd name="T5" fmla="*/ 129 h 137"/>
                <a:gd name="T6" fmla="*/ 24 w 28"/>
                <a:gd name="T7" fmla="*/ 133 h 137"/>
                <a:gd name="T8" fmla="*/ 20 w 28"/>
                <a:gd name="T9" fmla="*/ 137 h 137"/>
                <a:gd name="T10" fmla="*/ 13 w 28"/>
                <a:gd name="T11" fmla="*/ 137 h 137"/>
                <a:gd name="T12" fmla="*/ 13 w 28"/>
                <a:gd name="T13" fmla="*/ 137 h 137"/>
                <a:gd name="T14" fmla="*/ 9 w 28"/>
                <a:gd name="T15" fmla="*/ 137 h 137"/>
                <a:gd name="T16" fmla="*/ 5 w 28"/>
                <a:gd name="T17" fmla="*/ 133 h 137"/>
                <a:gd name="T18" fmla="*/ 0 w 28"/>
                <a:gd name="T19" fmla="*/ 129 h 137"/>
                <a:gd name="T20" fmla="*/ 0 w 28"/>
                <a:gd name="T21" fmla="*/ 124 h 137"/>
                <a:gd name="T22" fmla="*/ 0 w 28"/>
                <a:gd name="T23" fmla="*/ 13 h 137"/>
                <a:gd name="T24" fmla="*/ 0 w 28"/>
                <a:gd name="T25" fmla="*/ 13 h 137"/>
                <a:gd name="T26" fmla="*/ 0 w 28"/>
                <a:gd name="T27" fmla="*/ 9 h 137"/>
                <a:gd name="T28" fmla="*/ 5 w 28"/>
                <a:gd name="T29" fmla="*/ 4 h 137"/>
                <a:gd name="T30" fmla="*/ 9 w 28"/>
                <a:gd name="T31" fmla="*/ 0 h 137"/>
                <a:gd name="T32" fmla="*/ 13 w 28"/>
                <a:gd name="T33" fmla="*/ 0 h 137"/>
                <a:gd name="T34" fmla="*/ 13 w 28"/>
                <a:gd name="T35" fmla="*/ 0 h 137"/>
                <a:gd name="T36" fmla="*/ 20 w 28"/>
                <a:gd name="T37" fmla="*/ 0 h 137"/>
                <a:gd name="T38" fmla="*/ 24 w 28"/>
                <a:gd name="T39" fmla="*/ 4 h 137"/>
                <a:gd name="T40" fmla="*/ 26 w 28"/>
                <a:gd name="T41" fmla="*/ 9 h 137"/>
                <a:gd name="T42" fmla="*/ 28 w 28"/>
                <a:gd name="T43" fmla="*/ 13 h 137"/>
                <a:gd name="T44" fmla="*/ 28 w 28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37"/>
                <a:gd name="T71" fmla="*/ 28 w 28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37">
                  <a:moveTo>
                    <a:pt x="28" y="124"/>
                  </a:moveTo>
                  <a:lnTo>
                    <a:pt x="28" y="124"/>
                  </a:lnTo>
                  <a:lnTo>
                    <a:pt x="26" y="129"/>
                  </a:lnTo>
                  <a:lnTo>
                    <a:pt x="24" y="133"/>
                  </a:lnTo>
                  <a:lnTo>
                    <a:pt x="20" y="137"/>
                  </a:lnTo>
                  <a:lnTo>
                    <a:pt x="13" y="137"/>
                  </a:lnTo>
                  <a:lnTo>
                    <a:pt x="13" y="137"/>
                  </a:lnTo>
                  <a:lnTo>
                    <a:pt x="9" y="137"/>
                  </a:lnTo>
                  <a:lnTo>
                    <a:pt x="5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5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8" y="13"/>
                  </a:lnTo>
                  <a:lnTo>
                    <a:pt x="28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4" name="Freeform 17"/>
            <p:cNvSpPr>
              <a:spLocks noEditPoints="1" noChangeArrowheads="1"/>
            </p:cNvSpPr>
            <p:nvPr/>
          </p:nvSpPr>
          <p:spPr bwMode="auto">
            <a:xfrm>
              <a:off x="61913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8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2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8 w 103"/>
                <a:gd name="T31" fmla="*/ 45 h 208"/>
                <a:gd name="T32" fmla="*/ 21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3 w 103"/>
                <a:gd name="T39" fmla="*/ 15 h 208"/>
                <a:gd name="T40" fmla="*/ 36 w 103"/>
                <a:gd name="T41" fmla="*/ 22 h 208"/>
                <a:gd name="T42" fmla="*/ 23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1 w 103"/>
                <a:gd name="T51" fmla="*/ 161 h 208"/>
                <a:gd name="T52" fmla="*/ 30 w 103"/>
                <a:gd name="T53" fmla="*/ 174 h 208"/>
                <a:gd name="T54" fmla="*/ 23 w 103"/>
                <a:gd name="T55" fmla="*/ 142 h 208"/>
                <a:gd name="T56" fmla="*/ 23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0 w 103"/>
                <a:gd name="T63" fmla="*/ 15 h 208"/>
                <a:gd name="T64" fmla="*/ 53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2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8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8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2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1" y="189"/>
                  </a:lnTo>
                  <a:lnTo>
                    <a:pt x="15" y="178"/>
                  </a:lnTo>
                  <a:lnTo>
                    <a:pt x="8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1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3" y="15"/>
                  </a:moveTo>
                  <a:lnTo>
                    <a:pt x="53" y="15"/>
                  </a:lnTo>
                  <a:lnTo>
                    <a:pt x="45" y="15"/>
                  </a:lnTo>
                  <a:lnTo>
                    <a:pt x="36" y="22"/>
                  </a:lnTo>
                  <a:lnTo>
                    <a:pt x="30" y="30"/>
                  </a:lnTo>
                  <a:lnTo>
                    <a:pt x="23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1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3" y="142"/>
                  </a:lnTo>
                  <a:lnTo>
                    <a:pt x="23" y="122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30" y="73"/>
                  </a:lnTo>
                  <a:lnTo>
                    <a:pt x="38" y="50"/>
                  </a:lnTo>
                  <a:lnTo>
                    <a:pt x="49" y="28"/>
                  </a:lnTo>
                  <a:lnTo>
                    <a:pt x="53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3" y="15"/>
                  </a:lnTo>
                  <a:lnTo>
                    <a:pt x="53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5" name="Freeform 18"/>
            <p:cNvSpPr>
              <a:spLocks noChangeArrowheads="1"/>
            </p:cNvSpPr>
            <p:nvPr/>
          </p:nvSpPr>
          <p:spPr bwMode="auto">
            <a:xfrm>
              <a:off x="320675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7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5 w 27"/>
                <a:gd name="T11" fmla="*/ 137 h 137"/>
                <a:gd name="T12" fmla="*/ 15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2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2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5 w 27"/>
                <a:gd name="T33" fmla="*/ 0 h 137"/>
                <a:gd name="T34" fmla="*/ 15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7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7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2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6" name="Freeform 19"/>
            <p:cNvSpPr>
              <a:spLocks noEditPoints="1" noChangeArrowheads="1"/>
            </p:cNvSpPr>
            <p:nvPr/>
          </p:nvSpPr>
          <p:spPr bwMode="auto">
            <a:xfrm>
              <a:off x="261938" y="185737"/>
              <a:ext cx="163513" cy="330200"/>
            </a:xfrm>
            <a:custGeom>
              <a:avLst/>
              <a:gdLst>
                <a:gd name="T0" fmla="*/ 52 w 103"/>
                <a:gd name="T1" fmla="*/ 0 h 208"/>
                <a:gd name="T2" fmla="*/ 73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3 w 103"/>
                <a:gd name="T11" fmla="*/ 125 h 208"/>
                <a:gd name="T12" fmla="*/ 94 w 103"/>
                <a:gd name="T13" fmla="*/ 161 h 208"/>
                <a:gd name="T14" fmla="*/ 82 w 103"/>
                <a:gd name="T15" fmla="*/ 189 h 208"/>
                <a:gd name="T16" fmla="*/ 62 w 103"/>
                <a:gd name="T17" fmla="*/ 206 h 208"/>
                <a:gd name="T18" fmla="*/ 52 w 103"/>
                <a:gd name="T19" fmla="*/ 208 h 208"/>
                <a:gd name="T20" fmla="*/ 32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2 w 103"/>
                <a:gd name="T29" fmla="*/ 84 h 208"/>
                <a:gd name="T30" fmla="*/ 9 w 103"/>
                <a:gd name="T31" fmla="*/ 45 h 208"/>
                <a:gd name="T32" fmla="*/ 24 w 103"/>
                <a:gd name="T33" fmla="*/ 18 h 208"/>
                <a:gd name="T34" fmla="*/ 41 w 103"/>
                <a:gd name="T35" fmla="*/ 3 h 208"/>
                <a:gd name="T36" fmla="*/ 52 w 103"/>
                <a:gd name="T37" fmla="*/ 0 h 208"/>
                <a:gd name="T38" fmla="*/ 56 w 103"/>
                <a:gd name="T39" fmla="*/ 15 h 208"/>
                <a:gd name="T40" fmla="*/ 39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4 w 103"/>
                <a:gd name="T51" fmla="*/ 161 h 208"/>
                <a:gd name="T52" fmla="*/ 32 w 103"/>
                <a:gd name="T53" fmla="*/ 174 h 208"/>
                <a:gd name="T54" fmla="*/ 24 w 103"/>
                <a:gd name="T55" fmla="*/ 142 h 208"/>
                <a:gd name="T56" fmla="*/ 26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2 w 103"/>
                <a:gd name="T63" fmla="*/ 15 h 208"/>
                <a:gd name="T64" fmla="*/ 56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2" y="0"/>
                  </a:moveTo>
                  <a:lnTo>
                    <a:pt x="52" y="0"/>
                  </a:lnTo>
                  <a:lnTo>
                    <a:pt x="62" y="3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3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3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82" y="189"/>
                  </a:lnTo>
                  <a:lnTo>
                    <a:pt x="73" y="200"/>
                  </a:lnTo>
                  <a:lnTo>
                    <a:pt x="62" y="206"/>
                  </a:lnTo>
                  <a:lnTo>
                    <a:pt x="52" y="208"/>
                  </a:lnTo>
                  <a:lnTo>
                    <a:pt x="52" y="208"/>
                  </a:lnTo>
                  <a:lnTo>
                    <a:pt x="41" y="206"/>
                  </a:lnTo>
                  <a:lnTo>
                    <a:pt x="32" y="200"/>
                  </a:lnTo>
                  <a:lnTo>
                    <a:pt x="24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2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2" y="9"/>
                  </a:lnTo>
                  <a:lnTo>
                    <a:pt x="41" y="3"/>
                  </a:lnTo>
                  <a:lnTo>
                    <a:pt x="52" y="0"/>
                  </a:lnTo>
                  <a:lnTo>
                    <a:pt x="52" y="0"/>
                  </a:lnTo>
                  <a:close/>
                  <a:moveTo>
                    <a:pt x="56" y="15"/>
                  </a:moveTo>
                  <a:lnTo>
                    <a:pt x="56" y="15"/>
                  </a:lnTo>
                  <a:lnTo>
                    <a:pt x="45" y="15"/>
                  </a:lnTo>
                  <a:lnTo>
                    <a:pt x="39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3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4" y="161"/>
                  </a:lnTo>
                  <a:lnTo>
                    <a:pt x="32" y="174"/>
                  </a:lnTo>
                  <a:lnTo>
                    <a:pt x="32" y="174"/>
                  </a:lnTo>
                  <a:lnTo>
                    <a:pt x="28" y="159"/>
                  </a:lnTo>
                  <a:lnTo>
                    <a:pt x="24" y="142"/>
                  </a:lnTo>
                  <a:lnTo>
                    <a:pt x="24" y="12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30" y="73"/>
                  </a:lnTo>
                  <a:lnTo>
                    <a:pt x="39" y="50"/>
                  </a:lnTo>
                  <a:lnTo>
                    <a:pt x="49" y="28"/>
                  </a:lnTo>
                  <a:lnTo>
                    <a:pt x="56" y="22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56" y="15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7" name="Freeform 20"/>
            <p:cNvSpPr>
              <a:spLocks noChangeArrowheads="1"/>
            </p:cNvSpPr>
            <p:nvPr/>
          </p:nvSpPr>
          <p:spPr bwMode="auto">
            <a:xfrm>
              <a:off x="350838" y="638175"/>
              <a:ext cx="322263" cy="550863"/>
            </a:xfrm>
            <a:custGeom>
              <a:avLst/>
              <a:gdLst>
                <a:gd name="T0" fmla="*/ 184 w 203"/>
                <a:gd name="T1" fmla="*/ 0 h 347"/>
                <a:gd name="T2" fmla="*/ 184 w 203"/>
                <a:gd name="T3" fmla="*/ 0 h 347"/>
                <a:gd name="T4" fmla="*/ 150 w 203"/>
                <a:gd name="T5" fmla="*/ 30 h 347"/>
                <a:gd name="T6" fmla="*/ 120 w 203"/>
                <a:gd name="T7" fmla="*/ 64 h 347"/>
                <a:gd name="T8" fmla="*/ 92 w 203"/>
                <a:gd name="T9" fmla="*/ 103 h 347"/>
                <a:gd name="T10" fmla="*/ 66 w 203"/>
                <a:gd name="T11" fmla="*/ 146 h 347"/>
                <a:gd name="T12" fmla="*/ 43 w 203"/>
                <a:gd name="T13" fmla="*/ 191 h 347"/>
                <a:gd name="T14" fmla="*/ 26 w 203"/>
                <a:gd name="T15" fmla="*/ 240 h 347"/>
                <a:gd name="T16" fmla="*/ 11 w 203"/>
                <a:gd name="T17" fmla="*/ 291 h 347"/>
                <a:gd name="T18" fmla="*/ 0 w 203"/>
                <a:gd name="T19" fmla="*/ 347 h 347"/>
                <a:gd name="T20" fmla="*/ 0 w 203"/>
                <a:gd name="T21" fmla="*/ 347 h 347"/>
                <a:gd name="T22" fmla="*/ 150 w 203"/>
                <a:gd name="T23" fmla="*/ 347 h 347"/>
                <a:gd name="T24" fmla="*/ 150 w 203"/>
                <a:gd name="T25" fmla="*/ 347 h 347"/>
                <a:gd name="T26" fmla="*/ 141 w 203"/>
                <a:gd name="T27" fmla="*/ 323 h 347"/>
                <a:gd name="T28" fmla="*/ 135 w 203"/>
                <a:gd name="T29" fmla="*/ 298 h 347"/>
                <a:gd name="T30" fmla="*/ 130 w 203"/>
                <a:gd name="T31" fmla="*/ 274 h 347"/>
                <a:gd name="T32" fmla="*/ 128 w 203"/>
                <a:gd name="T33" fmla="*/ 251 h 347"/>
                <a:gd name="T34" fmla="*/ 126 w 203"/>
                <a:gd name="T35" fmla="*/ 229 h 347"/>
                <a:gd name="T36" fmla="*/ 126 w 203"/>
                <a:gd name="T37" fmla="*/ 206 h 347"/>
                <a:gd name="T38" fmla="*/ 128 w 203"/>
                <a:gd name="T39" fmla="*/ 184 h 347"/>
                <a:gd name="T40" fmla="*/ 130 w 203"/>
                <a:gd name="T41" fmla="*/ 161 h 347"/>
                <a:gd name="T42" fmla="*/ 135 w 203"/>
                <a:gd name="T43" fmla="*/ 139 h 347"/>
                <a:gd name="T44" fmla="*/ 141 w 203"/>
                <a:gd name="T45" fmla="*/ 120 h 347"/>
                <a:gd name="T46" fmla="*/ 150 w 203"/>
                <a:gd name="T47" fmla="*/ 99 h 347"/>
                <a:gd name="T48" fmla="*/ 158 w 203"/>
                <a:gd name="T49" fmla="*/ 79 h 347"/>
                <a:gd name="T50" fmla="*/ 178 w 203"/>
                <a:gd name="T51" fmla="*/ 39 h 347"/>
                <a:gd name="T52" fmla="*/ 203 w 203"/>
                <a:gd name="T53" fmla="*/ 2 h 347"/>
                <a:gd name="T54" fmla="*/ 203 w 203"/>
                <a:gd name="T55" fmla="*/ 2 h 347"/>
                <a:gd name="T56" fmla="*/ 184 w 203"/>
                <a:gd name="T57" fmla="*/ 0 h 347"/>
                <a:gd name="T58" fmla="*/ 184 w 203"/>
                <a:gd name="T59" fmla="*/ 0 h 3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3"/>
                <a:gd name="T91" fmla="*/ 0 h 347"/>
                <a:gd name="T92" fmla="*/ 203 w 203"/>
                <a:gd name="T93" fmla="*/ 347 h 3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3" h="347">
                  <a:moveTo>
                    <a:pt x="184" y="0"/>
                  </a:moveTo>
                  <a:lnTo>
                    <a:pt x="184" y="0"/>
                  </a:lnTo>
                  <a:lnTo>
                    <a:pt x="150" y="30"/>
                  </a:lnTo>
                  <a:lnTo>
                    <a:pt x="120" y="64"/>
                  </a:lnTo>
                  <a:lnTo>
                    <a:pt x="92" y="103"/>
                  </a:lnTo>
                  <a:lnTo>
                    <a:pt x="66" y="146"/>
                  </a:lnTo>
                  <a:lnTo>
                    <a:pt x="43" y="191"/>
                  </a:lnTo>
                  <a:lnTo>
                    <a:pt x="26" y="240"/>
                  </a:lnTo>
                  <a:lnTo>
                    <a:pt x="11" y="291"/>
                  </a:lnTo>
                  <a:lnTo>
                    <a:pt x="0" y="347"/>
                  </a:lnTo>
                  <a:lnTo>
                    <a:pt x="0" y="347"/>
                  </a:lnTo>
                  <a:lnTo>
                    <a:pt x="150" y="347"/>
                  </a:lnTo>
                  <a:lnTo>
                    <a:pt x="150" y="347"/>
                  </a:lnTo>
                  <a:lnTo>
                    <a:pt x="141" y="323"/>
                  </a:lnTo>
                  <a:lnTo>
                    <a:pt x="135" y="298"/>
                  </a:lnTo>
                  <a:lnTo>
                    <a:pt x="130" y="274"/>
                  </a:lnTo>
                  <a:lnTo>
                    <a:pt x="128" y="251"/>
                  </a:lnTo>
                  <a:lnTo>
                    <a:pt x="126" y="229"/>
                  </a:lnTo>
                  <a:lnTo>
                    <a:pt x="126" y="206"/>
                  </a:lnTo>
                  <a:lnTo>
                    <a:pt x="128" y="184"/>
                  </a:lnTo>
                  <a:lnTo>
                    <a:pt x="130" y="161"/>
                  </a:lnTo>
                  <a:lnTo>
                    <a:pt x="135" y="139"/>
                  </a:lnTo>
                  <a:lnTo>
                    <a:pt x="141" y="120"/>
                  </a:lnTo>
                  <a:lnTo>
                    <a:pt x="150" y="99"/>
                  </a:lnTo>
                  <a:lnTo>
                    <a:pt x="158" y="79"/>
                  </a:lnTo>
                  <a:lnTo>
                    <a:pt x="178" y="39"/>
                  </a:lnTo>
                  <a:lnTo>
                    <a:pt x="203" y="2"/>
                  </a:lnTo>
                  <a:lnTo>
                    <a:pt x="203" y="2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8" name="Freeform 21"/>
            <p:cNvSpPr>
              <a:spLocks noChangeArrowheads="1"/>
            </p:cNvSpPr>
            <p:nvPr/>
          </p:nvSpPr>
          <p:spPr bwMode="auto">
            <a:xfrm>
              <a:off x="622300" y="638175"/>
              <a:ext cx="276225" cy="550863"/>
            </a:xfrm>
            <a:custGeom>
              <a:avLst/>
              <a:gdLst>
                <a:gd name="T0" fmla="*/ 62 w 174"/>
                <a:gd name="T1" fmla="*/ 0 h 347"/>
                <a:gd name="T2" fmla="*/ 62 w 174"/>
                <a:gd name="T3" fmla="*/ 0 h 347"/>
                <a:gd name="T4" fmla="*/ 43 w 174"/>
                <a:gd name="T5" fmla="*/ 26 h 347"/>
                <a:gd name="T6" fmla="*/ 30 w 174"/>
                <a:gd name="T7" fmla="*/ 49 h 347"/>
                <a:gd name="T8" fmla="*/ 19 w 174"/>
                <a:gd name="T9" fmla="*/ 75 h 347"/>
                <a:gd name="T10" fmla="*/ 11 w 174"/>
                <a:gd name="T11" fmla="*/ 99 h 347"/>
                <a:gd name="T12" fmla="*/ 4 w 174"/>
                <a:gd name="T13" fmla="*/ 124 h 347"/>
                <a:gd name="T14" fmla="*/ 2 w 174"/>
                <a:gd name="T15" fmla="*/ 150 h 347"/>
                <a:gd name="T16" fmla="*/ 0 w 174"/>
                <a:gd name="T17" fmla="*/ 173 h 347"/>
                <a:gd name="T18" fmla="*/ 2 w 174"/>
                <a:gd name="T19" fmla="*/ 199 h 347"/>
                <a:gd name="T20" fmla="*/ 7 w 174"/>
                <a:gd name="T21" fmla="*/ 244 h 347"/>
                <a:gd name="T22" fmla="*/ 13 w 174"/>
                <a:gd name="T23" fmla="*/ 285 h 347"/>
                <a:gd name="T24" fmla="*/ 19 w 174"/>
                <a:gd name="T25" fmla="*/ 319 h 347"/>
                <a:gd name="T26" fmla="*/ 22 w 174"/>
                <a:gd name="T27" fmla="*/ 347 h 347"/>
                <a:gd name="T28" fmla="*/ 22 w 174"/>
                <a:gd name="T29" fmla="*/ 347 h 347"/>
                <a:gd name="T30" fmla="*/ 174 w 174"/>
                <a:gd name="T31" fmla="*/ 347 h 347"/>
                <a:gd name="T32" fmla="*/ 174 w 174"/>
                <a:gd name="T33" fmla="*/ 347 h 347"/>
                <a:gd name="T34" fmla="*/ 167 w 174"/>
                <a:gd name="T35" fmla="*/ 328 h 347"/>
                <a:gd name="T36" fmla="*/ 159 w 174"/>
                <a:gd name="T37" fmla="*/ 308 h 347"/>
                <a:gd name="T38" fmla="*/ 139 w 174"/>
                <a:gd name="T39" fmla="*/ 270 h 347"/>
                <a:gd name="T40" fmla="*/ 118 w 174"/>
                <a:gd name="T41" fmla="*/ 227 h 347"/>
                <a:gd name="T42" fmla="*/ 96 w 174"/>
                <a:gd name="T43" fmla="*/ 182 h 347"/>
                <a:gd name="T44" fmla="*/ 88 w 174"/>
                <a:gd name="T45" fmla="*/ 161 h 347"/>
                <a:gd name="T46" fmla="*/ 79 w 174"/>
                <a:gd name="T47" fmla="*/ 137 h 347"/>
                <a:gd name="T48" fmla="*/ 73 w 174"/>
                <a:gd name="T49" fmla="*/ 116 h 347"/>
                <a:gd name="T50" fmla="*/ 69 w 174"/>
                <a:gd name="T51" fmla="*/ 92 h 347"/>
                <a:gd name="T52" fmla="*/ 69 w 174"/>
                <a:gd name="T53" fmla="*/ 69 h 347"/>
                <a:gd name="T54" fmla="*/ 69 w 174"/>
                <a:gd name="T55" fmla="*/ 47 h 347"/>
                <a:gd name="T56" fmla="*/ 73 w 174"/>
                <a:gd name="T57" fmla="*/ 24 h 347"/>
                <a:gd name="T58" fmla="*/ 81 w 174"/>
                <a:gd name="T59" fmla="*/ 2 h 347"/>
                <a:gd name="T60" fmla="*/ 81 w 174"/>
                <a:gd name="T61" fmla="*/ 2 h 347"/>
                <a:gd name="T62" fmla="*/ 62 w 174"/>
                <a:gd name="T63" fmla="*/ 0 h 347"/>
                <a:gd name="T64" fmla="*/ 62 w 174"/>
                <a:gd name="T65" fmla="*/ 0 h 3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347"/>
                <a:gd name="T101" fmla="*/ 174 w 174"/>
                <a:gd name="T102" fmla="*/ 347 h 3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347">
                  <a:moveTo>
                    <a:pt x="62" y="0"/>
                  </a:moveTo>
                  <a:lnTo>
                    <a:pt x="62" y="0"/>
                  </a:lnTo>
                  <a:lnTo>
                    <a:pt x="43" y="26"/>
                  </a:lnTo>
                  <a:lnTo>
                    <a:pt x="30" y="49"/>
                  </a:lnTo>
                  <a:lnTo>
                    <a:pt x="19" y="75"/>
                  </a:lnTo>
                  <a:lnTo>
                    <a:pt x="11" y="99"/>
                  </a:lnTo>
                  <a:lnTo>
                    <a:pt x="4" y="124"/>
                  </a:lnTo>
                  <a:lnTo>
                    <a:pt x="2" y="150"/>
                  </a:lnTo>
                  <a:lnTo>
                    <a:pt x="0" y="173"/>
                  </a:lnTo>
                  <a:lnTo>
                    <a:pt x="2" y="199"/>
                  </a:lnTo>
                  <a:lnTo>
                    <a:pt x="7" y="244"/>
                  </a:lnTo>
                  <a:lnTo>
                    <a:pt x="13" y="285"/>
                  </a:lnTo>
                  <a:lnTo>
                    <a:pt x="19" y="319"/>
                  </a:lnTo>
                  <a:lnTo>
                    <a:pt x="22" y="347"/>
                  </a:lnTo>
                  <a:lnTo>
                    <a:pt x="22" y="347"/>
                  </a:lnTo>
                  <a:lnTo>
                    <a:pt x="174" y="347"/>
                  </a:lnTo>
                  <a:lnTo>
                    <a:pt x="174" y="347"/>
                  </a:lnTo>
                  <a:lnTo>
                    <a:pt x="167" y="328"/>
                  </a:lnTo>
                  <a:lnTo>
                    <a:pt x="159" y="308"/>
                  </a:lnTo>
                  <a:lnTo>
                    <a:pt x="139" y="270"/>
                  </a:lnTo>
                  <a:lnTo>
                    <a:pt x="118" y="227"/>
                  </a:lnTo>
                  <a:lnTo>
                    <a:pt x="96" y="182"/>
                  </a:lnTo>
                  <a:lnTo>
                    <a:pt x="88" y="161"/>
                  </a:lnTo>
                  <a:lnTo>
                    <a:pt x="79" y="137"/>
                  </a:lnTo>
                  <a:lnTo>
                    <a:pt x="73" y="116"/>
                  </a:lnTo>
                  <a:lnTo>
                    <a:pt x="69" y="92"/>
                  </a:lnTo>
                  <a:lnTo>
                    <a:pt x="69" y="69"/>
                  </a:lnTo>
                  <a:lnTo>
                    <a:pt x="69" y="47"/>
                  </a:lnTo>
                  <a:lnTo>
                    <a:pt x="73" y="24"/>
                  </a:lnTo>
                  <a:lnTo>
                    <a:pt x="81" y="2"/>
                  </a:lnTo>
                  <a:lnTo>
                    <a:pt x="81" y="2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9" name="Freeform 22"/>
            <p:cNvSpPr>
              <a:spLocks noChangeArrowheads="1"/>
            </p:cNvSpPr>
            <p:nvPr/>
          </p:nvSpPr>
          <p:spPr bwMode="auto">
            <a:xfrm>
              <a:off x="788988" y="638175"/>
              <a:ext cx="455613" cy="550863"/>
            </a:xfrm>
            <a:custGeom>
              <a:avLst/>
              <a:gdLst>
                <a:gd name="T0" fmla="*/ 17 w 287"/>
                <a:gd name="T1" fmla="*/ 0 h 347"/>
                <a:gd name="T2" fmla="*/ 17 w 287"/>
                <a:gd name="T3" fmla="*/ 0 h 347"/>
                <a:gd name="T4" fmla="*/ 6 w 287"/>
                <a:gd name="T5" fmla="*/ 24 h 347"/>
                <a:gd name="T6" fmla="*/ 0 w 287"/>
                <a:gd name="T7" fmla="*/ 45 h 347"/>
                <a:gd name="T8" fmla="*/ 0 w 287"/>
                <a:gd name="T9" fmla="*/ 66 h 347"/>
                <a:gd name="T10" fmla="*/ 2 w 287"/>
                <a:gd name="T11" fmla="*/ 88 h 347"/>
                <a:gd name="T12" fmla="*/ 6 w 287"/>
                <a:gd name="T13" fmla="*/ 109 h 347"/>
                <a:gd name="T14" fmla="*/ 15 w 287"/>
                <a:gd name="T15" fmla="*/ 129 h 347"/>
                <a:gd name="T16" fmla="*/ 26 w 287"/>
                <a:gd name="T17" fmla="*/ 148 h 347"/>
                <a:gd name="T18" fmla="*/ 39 w 287"/>
                <a:gd name="T19" fmla="*/ 169 h 347"/>
                <a:gd name="T20" fmla="*/ 66 w 287"/>
                <a:gd name="T21" fmla="*/ 210 h 347"/>
                <a:gd name="T22" fmla="*/ 94 w 287"/>
                <a:gd name="T23" fmla="*/ 253 h 347"/>
                <a:gd name="T24" fmla="*/ 109 w 287"/>
                <a:gd name="T25" fmla="*/ 274 h 347"/>
                <a:gd name="T26" fmla="*/ 120 w 287"/>
                <a:gd name="T27" fmla="*/ 298 h 347"/>
                <a:gd name="T28" fmla="*/ 131 w 287"/>
                <a:gd name="T29" fmla="*/ 323 h 347"/>
                <a:gd name="T30" fmla="*/ 137 w 287"/>
                <a:gd name="T31" fmla="*/ 347 h 347"/>
                <a:gd name="T32" fmla="*/ 137 w 287"/>
                <a:gd name="T33" fmla="*/ 347 h 347"/>
                <a:gd name="T34" fmla="*/ 287 w 287"/>
                <a:gd name="T35" fmla="*/ 347 h 347"/>
                <a:gd name="T36" fmla="*/ 287 w 287"/>
                <a:gd name="T37" fmla="*/ 347 h 347"/>
                <a:gd name="T38" fmla="*/ 287 w 287"/>
                <a:gd name="T39" fmla="*/ 338 h 347"/>
                <a:gd name="T40" fmla="*/ 285 w 287"/>
                <a:gd name="T41" fmla="*/ 328 h 347"/>
                <a:gd name="T42" fmla="*/ 278 w 287"/>
                <a:gd name="T43" fmla="*/ 308 h 347"/>
                <a:gd name="T44" fmla="*/ 265 w 287"/>
                <a:gd name="T45" fmla="*/ 289 h 347"/>
                <a:gd name="T46" fmla="*/ 248 w 287"/>
                <a:gd name="T47" fmla="*/ 268 h 347"/>
                <a:gd name="T48" fmla="*/ 227 w 287"/>
                <a:gd name="T49" fmla="*/ 246 h 347"/>
                <a:gd name="T50" fmla="*/ 206 w 287"/>
                <a:gd name="T51" fmla="*/ 225 h 347"/>
                <a:gd name="T52" fmla="*/ 156 w 287"/>
                <a:gd name="T53" fmla="*/ 180 h 347"/>
                <a:gd name="T54" fmla="*/ 107 w 287"/>
                <a:gd name="T55" fmla="*/ 137 h 347"/>
                <a:gd name="T56" fmla="*/ 86 w 287"/>
                <a:gd name="T57" fmla="*/ 114 h 347"/>
                <a:gd name="T58" fmla="*/ 66 w 287"/>
                <a:gd name="T59" fmla="*/ 92 h 347"/>
                <a:gd name="T60" fmla="*/ 51 w 287"/>
                <a:gd name="T61" fmla="*/ 69 h 347"/>
                <a:gd name="T62" fmla="*/ 41 w 287"/>
                <a:gd name="T63" fmla="*/ 45 h 347"/>
                <a:gd name="T64" fmla="*/ 39 w 287"/>
                <a:gd name="T65" fmla="*/ 34 h 347"/>
                <a:gd name="T66" fmla="*/ 36 w 287"/>
                <a:gd name="T67" fmla="*/ 24 h 347"/>
                <a:gd name="T68" fmla="*/ 36 w 287"/>
                <a:gd name="T69" fmla="*/ 13 h 347"/>
                <a:gd name="T70" fmla="*/ 36 w 287"/>
                <a:gd name="T71" fmla="*/ 2 h 347"/>
                <a:gd name="T72" fmla="*/ 36 w 287"/>
                <a:gd name="T73" fmla="*/ 2 h 347"/>
                <a:gd name="T74" fmla="*/ 17 w 287"/>
                <a:gd name="T75" fmla="*/ 0 h 347"/>
                <a:gd name="T76" fmla="*/ 17 w 287"/>
                <a:gd name="T77" fmla="*/ 0 h 34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347"/>
                <a:gd name="T119" fmla="*/ 287 w 287"/>
                <a:gd name="T120" fmla="*/ 347 h 34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347">
                  <a:moveTo>
                    <a:pt x="17" y="0"/>
                  </a:moveTo>
                  <a:lnTo>
                    <a:pt x="17" y="0"/>
                  </a:lnTo>
                  <a:lnTo>
                    <a:pt x="6" y="24"/>
                  </a:lnTo>
                  <a:lnTo>
                    <a:pt x="0" y="45"/>
                  </a:lnTo>
                  <a:lnTo>
                    <a:pt x="0" y="66"/>
                  </a:lnTo>
                  <a:lnTo>
                    <a:pt x="2" y="88"/>
                  </a:lnTo>
                  <a:lnTo>
                    <a:pt x="6" y="109"/>
                  </a:lnTo>
                  <a:lnTo>
                    <a:pt x="15" y="129"/>
                  </a:lnTo>
                  <a:lnTo>
                    <a:pt x="26" y="148"/>
                  </a:lnTo>
                  <a:lnTo>
                    <a:pt x="39" y="169"/>
                  </a:lnTo>
                  <a:lnTo>
                    <a:pt x="66" y="210"/>
                  </a:lnTo>
                  <a:lnTo>
                    <a:pt x="94" y="253"/>
                  </a:lnTo>
                  <a:lnTo>
                    <a:pt x="109" y="274"/>
                  </a:lnTo>
                  <a:lnTo>
                    <a:pt x="120" y="298"/>
                  </a:lnTo>
                  <a:lnTo>
                    <a:pt x="131" y="323"/>
                  </a:lnTo>
                  <a:lnTo>
                    <a:pt x="137" y="347"/>
                  </a:lnTo>
                  <a:lnTo>
                    <a:pt x="137" y="347"/>
                  </a:lnTo>
                  <a:lnTo>
                    <a:pt x="287" y="347"/>
                  </a:lnTo>
                  <a:lnTo>
                    <a:pt x="287" y="347"/>
                  </a:lnTo>
                  <a:lnTo>
                    <a:pt x="287" y="338"/>
                  </a:lnTo>
                  <a:lnTo>
                    <a:pt x="285" y="328"/>
                  </a:lnTo>
                  <a:lnTo>
                    <a:pt x="278" y="308"/>
                  </a:lnTo>
                  <a:lnTo>
                    <a:pt x="265" y="289"/>
                  </a:lnTo>
                  <a:lnTo>
                    <a:pt x="248" y="268"/>
                  </a:lnTo>
                  <a:lnTo>
                    <a:pt x="227" y="246"/>
                  </a:lnTo>
                  <a:lnTo>
                    <a:pt x="206" y="225"/>
                  </a:lnTo>
                  <a:lnTo>
                    <a:pt x="156" y="180"/>
                  </a:lnTo>
                  <a:lnTo>
                    <a:pt x="107" y="137"/>
                  </a:lnTo>
                  <a:lnTo>
                    <a:pt x="86" y="114"/>
                  </a:lnTo>
                  <a:lnTo>
                    <a:pt x="66" y="92"/>
                  </a:lnTo>
                  <a:lnTo>
                    <a:pt x="51" y="69"/>
                  </a:lnTo>
                  <a:lnTo>
                    <a:pt x="41" y="45"/>
                  </a:lnTo>
                  <a:lnTo>
                    <a:pt x="39" y="34"/>
                  </a:lnTo>
                  <a:lnTo>
                    <a:pt x="36" y="24"/>
                  </a:lnTo>
                  <a:lnTo>
                    <a:pt x="36" y="13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0" name="Freeform 23"/>
            <p:cNvSpPr>
              <a:spLocks noChangeArrowheads="1"/>
            </p:cNvSpPr>
            <p:nvPr/>
          </p:nvSpPr>
          <p:spPr bwMode="auto">
            <a:xfrm>
              <a:off x="20638" y="644525"/>
              <a:ext cx="544513" cy="544513"/>
            </a:xfrm>
            <a:custGeom>
              <a:avLst/>
              <a:gdLst>
                <a:gd name="T0" fmla="*/ 306 w 343"/>
                <a:gd name="T1" fmla="*/ 0 h 343"/>
                <a:gd name="T2" fmla="*/ 306 w 343"/>
                <a:gd name="T3" fmla="*/ 0 h 343"/>
                <a:gd name="T4" fmla="*/ 223 w 343"/>
                <a:gd name="T5" fmla="*/ 65 h 343"/>
                <a:gd name="T6" fmla="*/ 174 w 343"/>
                <a:gd name="T7" fmla="*/ 101 h 343"/>
                <a:gd name="T8" fmla="*/ 127 w 343"/>
                <a:gd name="T9" fmla="*/ 142 h 343"/>
                <a:gd name="T10" fmla="*/ 105 w 343"/>
                <a:gd name="T11" fmla="*/ 165 h 343"/>
                <a:gd name="T12" fmla="*/ 84 w 343"/>
                <a:gd name="T13" fmla="*/ 187 h 343"/>
                <a:gd name="T14" fmla="*/ 62 w 343"/>
                <a:gd name="T15" fmla="*/ 210 h 343"/>
                <a:gd name="T16" fmla="*/ 45 w 343"/>
                <a:gd name="T17" fmla="*/ 236 h 343"/>
                <a:gd name="T18" fmla="*/ 30 w 343"/>
                <a:gd name="T19" fmla="*/ 262 h 343"/>
                <a:gd name="T20" fmla="*/ 17 w 343"/>
                <a:gd name="T21" fmla="*/ 287 h 343"/>
                <a:gd name="T22" fmla="*/ 7 w 343"/>
                <a:gd name="T23" fmla="*/ 315 h 343"/>
                <a:gd name="T24" fmla="*/ 0 w 343"/>
                <a:gd name="T25" fmla="*/ 343 h 343"/>
                <a:gd name="T26" fmla="*/ 0 w 343"/>
                <a:gd name="T27" fmla="*/ 343 h 343"/>
                <a:gd name="T28" fmla="*/ 163 w 343"/>
                <a:gd name="T29" fmla="*/ 343 h 343"/>
                <a:gd name="T30" fmla="*/ 163 w 343"/>
                <a:gd name="T31" fmla="*/ 343 h 343"/>
                <a:gd name="T32" fmla="*/ 161 w 343"/>
                <a:gd name="T33" fmla="*/ 315 h 343"/>
                <a:gd name="T34" fmla="*/ 163 w 343"/>
                <a:gd name="T35" fmla="*/ 287 h 343"/>
                <a:gd name="T36" fmla="*/ 167 w 343"/>
                <a:gd name="T37" fmla="*/ 259 h 343"/>
                <a:gd name="T38" fmla="*/ 176 w 343"/>
                <a:gd name="T39" fmla="*/ 232 h 343"/>
                <a:gd name="T40" fmla="*/ 186 w 343"/>
                <a:gd name="T41" fmla="*/ 206 h 343"/>
                <a:gd name="T42" fmla="*/ 199 w 343"/>
                <a:gd name="T43" fmla="*/ 180 h 343"/>
                <a:gd name="T44" fmla="*/ 212 w 343"/>
                <a:gd name="T45" fmla="*/ 155 h 343"/>
                <a:gd name="T46" fmla="*/ 227 w 343"/>
                <a:gd name="T47" fmla="*/ 131 h 343"/>
                <a:gd name="T48" fmla="*/ 259 w 343"/>
                <a:gd name="T49" fmla="*/ 88 h 343"/>
                <a:gd name="T50" fmla="*/ 291 w 343"/>
                <a:gd name="T51" fmla="*/ 52 h 343"/>
                <a:gd name="T52" fmla="*/ 319 w 343"/>
                <a:gd name="T53" fmla="*/ 22 h 343"/>
                <a:gd name="T54" fmla="*/ 343 w 343"/>
                <a:gd name="T55" fmla="*/ 0 h 343"/>
                <a:gd name="T56" fmla="*/ 343 w 343"/>
                <a:gd name="T57" fmla="*/ 0 h 343"/>
                <a:gd name="T58" fmla="*/ 306 w 343"/>
                <a:gd name="T59" fmla="*/ 0 h 343"/>
                <a:gd name="T60" fmla="*/ 306 w 343"/>
                <a:gd name="T61" fmla="*/ 0 h 3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43"/>
                <a:gd name="T94" fmla="*/ 0 h 343"/>
                <a:gd name="T95" fmla="*/ 343 w 343"/>
                <a:gd name="T96" fmla="*/ 343 h 3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43" h="343">
                  <a:moveTo>
                    <a:pt x="306" y="0"/>
                  </a:moveTo>
                  <a:lnTo>
                    <a:pt x="306" y="0"/>
                  </a:lnTo>
                  <a:lnTo>
                    <a:pt x="223" y="65"/>
                  </a:lnTo>
                  <a:lnTo>
                    <a:pt x="174" y="101"/>
                  </a:lnTo>
                  <a:lnTo>
                    <a:pt x="127" y="142"/>
                  </a:lnTo>
                  <a:lnTo>
                    <a:pt x="105" y="165"/>
                  </a:lnTo>
                  <a:lnTo>
                    <a:pt x="84" y="187"/>
                  </a:lnTo>
                  <a:lnTo>
                    <a:pt x="62" y="210"/>
                  </a:lnTo>
                  <a:lnTo>
                    <a:pt x="45" y="236"/>
                  </a:lnTo>
                  <a:lnTo>
                    <a:pt x="30" y="262"/>
                  </a:lnTo>
                  <a:lnTo>
                    <a:pt x="17" y="287"/>
                  </a:lnTo>
                  <a:lnTo>
                    <a:pt x="7" y="315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163" y="343"/>
                  </a:lnTo>
                  <a:lnTo>
                    <a:pt x="163" y="343"/>
                  </a:lnTo>
                  <a:lnTo>
                    <a:pt x="161" y="315"/>
                  </a:lnTo>
                  <a:lnTo>
                    <a:pt x="163" y="287"/>
                  </a:lnTo>
                  <a:lnTo>
                    <a:pt x="167" y="259"/>
                  </a:lnTo>
                  <a:lnTo>
                    <a:pt x="176" y="232"/>
                  </a:lnTo>
                  <a:lnTo>
                    <a:pt x="186" y="206"/>
                  </a:lnTo>
                  <a:lnTo>
                    <a:pt x="199" y="180"/>
                  </a:lnTo>
                  <a:lnTo>
                    <a:pt x="212" y="155"/>
                  </a:lnTo>
                  <a:lnTo>
                    <a:pt x="227" y="131"/>
                  </a:lnTo>
                  <a:lnTo>
                    <a:pt x="259" y="88"/>
                  </a:lnTo>
                  <a:lnTo>
                    <a:pt x="291" y="52"/>
                  </a:lnTo>
                  <a:lnTo>
                    <a:pt x="319" y="22"/>
                  </a:lnTo>
                  <a:lnTo>
                    <a:pt x="343" y="0"/>
                  </a:lnTo>
                  <a:lnTo>
                    <a:pt x="343" y="0"/>
                  </a:lnTo>
                  <a:lnTo>
                    <a:pt x="306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1" name="Freeform 24"/>
            <p:cNvSpPr>
              <a:spLocks noChangeArrowheads="1"/>
            </p:cNvSpPr>
            <p:nvPr/>
          </p:nvSpPr>
          <p:spPr bwMode="auto">
            <a:xfrm>
              <a:off x="0" y="652462"/>
              <a:ext cx="442913" cy="342900"/>
            </a:xfrm>
            <a:custGeom>
              <a:avLst/>
              <a:gdLst>
                <a:gd name="T0" fmla="*/ 3 w 279"/>
                <a:gd name="T1" fmla="*/ 216 h 216"/>
                <a:gd name="T2" fmla="*/ 3 w 279"/>
                <a:gd name="T3" fmla="*/ 216 h 216"/>
                <a:gd name="T4" fmla="*/ 13 w 279"/>
                <a:gd name="T5" fmla="*/ 199 h 216"/>
                <a:gd name="T6" fmla="*/ 24 w 279"/>
                <a:gd name="T7" fmla="*/ 184 h 216"/>
                <a:gd name="T8" fmla="*/ 37 w 279"/>
                <a:gd name="T9" fmla="*/ 167 h 216"/>
                <a:gd name="T10" fmla="*/ 52 w 279"/>
                <a:gd name="T11" fmla="*/ 152 h 216"/>
                <a:gd name="T12" fmla="*/ 84 w 279"/>
                <a:gd name="T13" fmla="*/ 124 h 216"/>
                <a:gd name="T14" fmla="*/ 118 w 279"/>
                <a:gd name="T15" fmla="*/ 96 h 216"/>
                <a:gd name="T16" fmla="*/ 157 w 279"/>
                <a:gd name="T17" fmla="*/ 70 h 216"/>
                <a:gd name="T18" fmla="*/ 197 w 279"/>
                <a:gd name="T19" fmla="*/ 45 h 216"/>
                <a:gd name="T20" fmla="*/ 279 w 279"/>
                <a:gd name="T21" fmla="*/ 0 h 216"/>
                <a:gd name="T22" fmla="*/ 279 w 279"/>
                <a:gd name="T23" fmla="*/ 0 h 216"/>
                <a:gd name="T24" fmla="*/ 212 w 279"/>
                <a:gd name="T25" fmla="*/ 0 h 216"/>
                <a:gd name="T26" fmla="*/ 212 w 279"/>
                <a:gd name="T27" fmla="*/ 0 h 216"/>
                <a:gd name="T28" fmla="*/ 155 w 279"/>
                <a:gd name="T29" fmla="*/ 8 h 216"/>
                <a:gd name="T30" fmla="*/ 101 w 279"/>
                <a:gd name="T31" fmla="*/ 21 h 216"/>
                <a:gd name="T32" fmla="*/ 50 w 279"/>
                <a:gd name="T33" fmla="*/ 38 h 216"/>
                <a:gd name="T34" fmla="*/ 24 w 279"/>
                <a:gd name="T35" fmla="*/ 47 h 216"/>
                <a:gd name="T36" fmla="*/ 0 w 279"/>
                <a:gd name="T37" fmla="*/ 57 h 216"/>
                <a:gd name="T38" fmla="*/ 0 w 279"/>
                <a:gd name="T39" fmla="*/ 57 h 216"/>
                <a:gd name="T40" fmla="*/ 3 w 279"/>
                <a:gd name="T41" fmla="*/ 216 h 216"/>
                <a:gd name="T42" fmla="*/ 3 w 279"/>
                <a:gd name="T43" fmla="*/ 216 h 2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9"/>
                <a:gd name="T67" fmla="*/ 0 h 216"/>
                <a:gd name="T68" fmla="*/ 279 w 279"/>
                <a:gd name="T69" fmla="*/ 216 h 2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9" h="216">
                  <a:moveTo>
                    <a:pt x="3" y="216"/>
                  </a:moveTo>
                  <a:lnTo>
                    <a:pt x="3" y="216"/>
                  </a:lnTo>
                  <a:lnTo>
                    <a:pt x="13" y="199"/>
                  </a:lnTo>
                  <a:lnTo>
                    <a:pt x="24" y="184"/>
                  </a:lnTo>
                  <a:lnTo>
                    <a:pt x="37" y="167"/>
                  </a:lnTo>
                  <a:lnTo>
                    <a:pt x="52" y="152"/>
                  </a:lnTo>
                  <a:lnTo>
                    <a:pt x="84" y="124"/>
                  </a:lnTo>
                  <a:lnTo>
                    <a:pt x="118" y="96"/>
                  </a:lnTo>
                  <a:lnTo>
                    <a:pt x="157" y="70"/>
                  </a:lnTo>
                  <a:lnTo>
                    <a:pt x="197" y="45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55" y="8"/>
                  </a:lnTo>
                  <a:lnTo>
                    <a:pt x="101" y="21"/>
                  </a:lnTo>
                  <a:lnTo>
                    <a:pt x="50" y="38"/>
                  </a:lnTo>
                  <a:lnTo>
                    <a:pt x="24" y="4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216"/>
                  </a:lnTo>
                  <a:lnTo>
                    <a:pt x="3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2" name="Freeform 25"/>
            <p:cNvSpPr>
              <a:spLocks noChangeArrowheads="1"/>
            </p:cNvSpPr>
            <p:nvPr/>
          </p:nvSpPr>
          <p:spPr bwMode="auto">
            <a:xfrm>
              <a:off x="893763" y="641350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0 w 225"/>
                <a:gd name="T3" fmla="*/ 0 h 257"/>
                <a:gd name="T4" fmla="*/ 9 w 225"/>
                <a:gd name="T5" fmla="*/ 15 h 257"/>
                <a:gd name="T6" fmla="*/ 18 w 225"/>
                <a:gd name="T7" fmla="*/ 30 h 257"/>
                <a:gd name="T8" fmla="*/ 30 w 225"/>
                <a:gd name="T9" fmla="*/ 45 h 257"/>
                <a:gd name="T10" fmla="*/ 43 w 225"/>
                <a:gd name="T11" fmla="*/ 60 h 257"/>
                <a:gd name="T12" fmla="*/ 73 w 225"/>
                <a:gd name="T13" fmla="*/ 90 h 257"/>
                <a:gd name="T14" fmla="*/ 107 w 225"/>
                <a:gd name="T15" fmla="*/ 120 h 257"/>
                <a:gd name="T16" fmla="*/ 142 w 225"/>
                <a:gd name="T17" fmla="*/ 150 h 257"/>
                <a:gd name="T18" fmla="*/ 176 w 225"/>
                <a:gd name="T19" fmla="*/ 184 h 257"/>
                <a:gd name="T20" fmla="*/ 191 w 225"/>
                <a:gd name="T21" fmla="*/ 201 h 257"/>
                <a:gd name="T22" fmla="*/ 204 w 225"/>
                <a:gd name="T23" fmla="*/ 219 h 257"/>
                <a:gd name="T24" fmla="*/ 217 w 225"/>
                <a:gd name="T25" fmla="*/ 238 h 257"/>
                <a:gd name="T26" fmla="*/ 225 w 225"/>
                <a:gd name="T27" fmla="*/ 257 h 257"/>
                <a:gd name="T28" fmla="*/ 225 w 225"/>
                <a:gd name="T29" fmla="*/ 257 h 257"/>
                <a:gd name="T30" fmla="*/ 225 w 225"/>
                <a:gd name="T31" fmla="*/ 64 h 257"/>
                <a:gd name="T32" fmla="*/ 225 w 225"/>
                <a:gd name="T33" fmla="*/ 64 h 257"/>
                <a:gd name="T34" fmla="*/ 204 w 225"/>
                <a:gd name="T35" fmla="*/ 54 h 257"/>
                <a:gd name="T36" fmla="*/ 180 w 225"/>
                <a:gd name="T37" fmla="*/ 43 h 257"/>
                <a:gd name="T38" fmla="*/ 157 w 225"/>
                <a:gd name="T39" fmla="*/ 32 h 257"/>
                <a:gd name="T40" fmla="*/ 131 w 225"/>
                <a:gd name="T41" fmla="*/ 24 h 257"/>
                <a:gd name="T42" fmla="*/ 77 w 225"/>
                <a:gd name="T43" fmla="*/ 11 h 257"/>
                <a:gd name="T44" fmla="*/ 22 w 225"/>
                <a:gd name="T45" fmla="*/ 0 h 257"/>
                <a:gd name="T46" fmla="*/ 22 w 225"/>
                <a:gd name="T47" fmla="*/ 0 h 257"/>
                <a:gd name="T48" fmla="*/ 0 w 225"/>
                <a:gd name="T49" fmla="*/ 0 h 257"/>
                <a:gd name="T50" fmla="*/ 0 w 225"/>
                <a:gd name="T51" fmla="*/ 0 h 2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5"/>
                <a:gd name="T79" fmla="*/ 0 h 257"/>
                <a:gd name="T80" fmla="*/ 225 w 225"/>
                <a:gd name="T81" fmla="*/ 257 h 2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5" h="257">
                  <a:moveTo>
                    <a:pt x="0" y="0"/>
                  </a:moveTo>
                  <a:lnTo>
                    <a:pt x="0" y="0"/>
                  </a:lnTo>
                  <a:lnTo>
                    <a:pt x="9" y="15"/>
                  </a:lnTo>
                  <a:lnTo>
                    <a:pt x="18" y="30"/>
                  </a:lnTo>
                  <a:lnTo>
                    <a:pt x="30" y="45"/>
                  </a:lnTo>
                  <a:lnTo>
                    <a:pt x="43" y="60"/>
                  </a:lnTo>
                  <a:lnTo>
                    <a:pt x="73" y="90"/>
                  </a:lnTo>
                  <a:lnTo>
                    <a:pt x="107" y="120"/>
                  </a:lnTo>
                  <a:lnTo>
                    <a:pt x="142" y="150"/>
                  </a:lnTo>
                  <a:lnTo>
                    <a:pt x="176" y="184"/>
                  </a:lnTo>
                  <a:lnTo>
                    <a:pt x="191" y="201"/>
                  </a:lnTo>
                  <a:lnTo>
                    <a:pt x="204" y="219"/>
                  </a:lnTo>
                  <a:lnTo>
                    <a:pt x="217" y="238"/>
                  </a:lnTo>
                  <a:lnTo>
                    <a:pt x="225" y="257"/>
                  </a:lnTo>
                  <a:lnTo>
                    <a:pt x="225" y="257"/>
                  </a:lnTo>
                  <a:lnTo>
                    <a:pt x="225" y="64"/>
                  </a:lnTo>
                  <a:lnTo>
                    <a:pt x="225" y="64"/>
                  </a:lnTo>
                  <a:lnTo>
                    <a:pt x="204" y="54"/>
                  </a:lnTo>
                  <a:lnTo>
                    <a:pt x="180" y="43"/>
                  </a:lnTo>
                  <a:lnTo>
                    <a:pt x="157" y="32"/>
                  </a:lnTo>
                  <a:lnTo>
                    <a:pt x="131" y="24"/>
                  </a:lnTo>
                  <a:lnTo>
                    <a:pt x="77" y="1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3" name="Freeform 26"/>
            <p:cNvSpPr>
              <a:spLocks noChangeArrowheads="1"/>
            </p:cNvSpPr>
            <p:nvPr/>
          </p:nvSpPr>
          <p:spPr bwMode="auto">
            <a:xfrm>
              <a:off x="487363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5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2 w 27"/>
                <a:gd name="T11" fmla="*/ 137 h 137"/>
                <a:gd name="T12" fmla="*/ 12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0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0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2 w 27"/>
                <a:gd name="T33" fmla="*/ 0 h 137"/>
                <a:gd name="T34" fmla="*/ 12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5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5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2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5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4" name="Freeform 27"/>
            <p:cNvSpPr>
              <a:spLocks noEditPoints="1" noChangeArrowheads="1"/>
            </p:cNvSpPr>
            <p:nvPr/>
          </p:nvSpPr>
          <p:spPr bwMode="auto">
            <a:xfrm>
              <a:off x="428625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0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9 w 103"/>
                <a:gd name="T31" fmla="*/ 45 h 208"/>
                <a:gd name="T32" fmla="*/ 22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4 w 103"/>
                <a:gd name="T39" fmla="*/ 15 h 208"/>
                <a:gd name="T40" fmla="*/ 37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2 w 103"/>
                <a:gd name="T51" fmla="*/ 161 h 208"/>
                <a:gd name="T52" fmla="*/ 30 w 103"/>
                <a:gd name="T53" fmla="*/ 174 h 208"/>
                <a:gd name="T54" fmla="*/ 24 w 103"/>
                <a:gd name="T55" fmla="*/ 142 h 208"/>
                <a:gd name="T56" fmla="*/ 24 w 103"/>
                <a:gd name="T57" fmla="*/ 103 h 208"/>
                <a:gd name="T58" fmla="*/ 30 w 103"/>
                <a:gd name="T59" fmla="*/ 73 h 208"/>
                <a:gd name="T60" fmla="*/ 47 w 103"/>
                <a:gd name="T61" fmla="*/ 28 h 208"/>
                <a:gd name="T62" fmla="*/ 60 w 103"/>
                <a:gd name="T63" fmla="*/ 15 h 208"/>
                <a:gd name="T64" fmla="*/ 54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0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0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2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2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4" y="15"/>
                  </a:moveTo>
                  <a:lnTo>
                    <a:pt x="54" y="15"/>
                  </a:lnTo>
                  <a:lnTo>
                    <a:pt x="45" y="15"/>
                  </a:lnTo>
                  <a:lnTo>
                    <a:pt x="37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7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5" y="144"/>
                  </a:lnTo>
                  <a:lnTo>
                    <a:pt x="22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4" y="142"/>
                  </a:lnTo>
                  <a:lnTo>
                    <a:pt x="22" y="122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30" y="73"/>
                  </a:lnTo>
                  <a:lnTo>
                    <a:pt x="37" y="50"/>
                  </a:lnTo>
                  <a:lnTo>
                    <a:pt x="47" y="28"/>
                  </a:lnTo>
                  <a:lnTo>
                    <a:pt x="54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4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5" name="Freeform 28"/>
            <p:cNvSpPr>
              <a:spLocks noEditPoints="1" noChangeArrowheads="1"/>
            </p:cNvSpPr>
            <p:nvPr/>
          </p:nvSpPr>
          <p:spPr bwMode="auto">
            <a:xfrm>
              <a:off x="642938" y="0"/>
              <a:ext cx="631825" cy="512763"/>
            </a:xfrm>
            <a:custGeom>
              <a:avLst/>
              <a:gdLst>
                <a:gd name="T0" fmla="*/ 375 w 398"/>
                <a:gd name="T1" fmla="*/ 201 h 323"/>
                <a:gd name="T2" fmla="*/ 330 w 398"/>
                <a:gd name="T3" fmla="*/ 220 h 323"/>
                <a:gd name="T4" fmla="*/ 274 w 398"/>
                <a:gd name="T5" fmla="*/ 227 h 323"/>
                <a:gd name="T6" fmla="*/ 223 w 398"/>
                <a:gd name="T7" fmla="*/ 218 h 323"/>
                <a:gd name="T8" fmla="*/ 176 w 398"/>
                <a:gd name="T9" fmla="*/ 195 h 323"/>
                <a:gd name="T10" fmla="*/ 135 w 398"/>
                <a:gd name="T11" fmla="*/ 158 h 323"/>
                <a:gd name="T12" fmla="*/ 107 w 398"/>
                <a:gd name="T13" fmla="*/ 109 h 323"/>
                <a:gd name="T14" fmla="*/ 94 w 398"/>
                <a:gd name="T15" fmla="*/ 53 h 323"/>
                <a:gd name="T16" fmla="*/ 137 w 398"/>
                <a:gd name="T17" fmla="*/ 0 h 323"/>
                <a:gd name="T18" fmla="*/ 137 w 398"/>
                <a:gd name="T19" fmla="*/ 28 h 323"/>
                <a:gd name="T20" fmla="*/ 146 w 398"/>
                <a:gd name="T21" fmla="*/ 58 h 323"/>
                <a:gd name="T22" fmla="*/ 398 w 398"/>
                <a:gd name="T23" fmla="*/ 0 h 323"/>
                <a:gd name="T24" fmla="*/ 0 w 398"/>
                <a:gd name="T25" fmla="*/ 154 h 323"/>
                <a:gd name="T26" fmla="*/ 24 w 398"/>
                <a:gd name="T27" fmla="*/ 150 h 323"/>
                <a:gd name="T28" fmla="*/ 60 w 398"/>
                <a:gd name="T29" fmla="*/ 156 h 323"/>
                <a:gd name="T30" fmla="*/ 98 w 398"/>
                <a:gd name="T31" fmla="*/ 154 h 323"/>
                <a:gd name="T32" fmla="*/ 83 w 398"/>
                <a:gd name="T33" fmla="*/ 120 h 323"/>
                <a:gd name="T34" fmla="*/ 71 w 398"/>
                <a:gd name="T35" fmla="*/ 83 h 323"/>
                <a:gd name="T36" fmla="*/ 49 w 398"/>
                <a:gd name="T37" fmla="*/ 90 h 323"/>
                <a:gd name="T38" fmla="*/ 17 w 398"/>
                <a:gd name="T39" fmla="*/ 113 h 323"/>
                <a:gd name="T40" fmla="*/ 0 w 398"/>
                <a:gd name="T41" fmla="*/ 154 h 323"/>
                <a:gd name="T42" fmla="*/ 161 w 398"/>
                <a:gd name="T43" fmla="*/ 319 h 323"/>
                <a:gd name="T44" fmla="*/ 184 w 398"/>
                <a:gd name="T45" fmla="*/ 291 h 323"/>
                <a:gd name="T46" fmla="*/ 216 w 398"/>
                <a:gd name="T47" fmla="*/ 269 h 323"/>
                <a:gd name="T48" fmla="*/ 231 w 398"/>
                <a:gd name="T49" fmla="*/ 248 h 323"/>
                <a:gd name="T50" fmla="*/ 195 w 398"/>
                <a:gd name="T51" fmla="*/ 235 h 323"/>
                <a:gd name="T52" fmla="*/ 161 w 398"/>
                <a:gd name="T53" fmla="*/ 218 h 323"/>
                <a:gd name="T54" fmla="*/ 146 w 398"/>
                <a:gd name="T55" fmla="*/ 252 h 323"/>
                <a:gd name="T56" fmla="*/ 148 w 398"/>
                <a:gd name="T57" fmla="*/ 291 h 323"/>
                <a:gd name="T58" fmla="*/ 161 w 398"/>
                <a:gd name="T59" fmla="*/ 319 h 323"/>
                <a:gd name="T60" fmla="*/ 387 w 398"/>
                <a:gd name="T61" fmla="*/ 310 h 323"/>
                <a:gd name="T62" fmla="*/ 392 w 398"/>
                <a:gd name="T63" fmla="*/ 274 h 323"/>
                <a:gd name="T64" fmla="*/ 394 w 398"/>
                <a:gd name="T65" fmla="*/ 235 h 323"/>
                <a:gd name="T66" fmla="*/ 375 w 398"/>
                <a:gd name="T67" fmla="*/ 231 h 323"/>
                <a:gd name="T68" fmla="*/ 338 w 398"/>
                <a:gd name="T69" fmla="*/ 246 h 323"/>
                <a:gd name="T70" fmla="*/ 323 w 398"/>
                <a:gd name="T71" fmla="*/ 261 h 323"/>
                <a:gd name="T72" fmla="*/ 340 w 398"/>
                <a:gd name="T73" fmla="*/ 295 h 323"/>
                <a:gd name="T74" fmla="*/ 375 w 398"/>
                <a:gd name="T75" fmla="*/ 319 h 323"/>
                <a:gd name="T76" fmla="*/ 15 w 398"/>
                <a:gd name="T77" fmla="*/ 40 h 323"/>
                <a:gd name="T78" fmla="*/ 66 w 398"/>
                <a:gd name="T79" fmla="*/ 38 h 323"/>
                <a:gd name="T80" fmla="*/ 15 w 398"/>
                <a:gd name="T81" fmla="*/ 40 h 323"/>
                <a:gd name="T82" fmla="*/ 143 w 398"/>
                <a:gd name="T83" fmla="*/ 205 h 323"/>
                <a:gd name="T84" fmla="*/ 128 w 398"/>
                <a:gd name="T85" fmla="*/ 190 h 323"/>
                <a:gd name="T86" fmla="*/ 90 w 398"/>
                <a:gd name="T87" fmla="*/ 227 h 323"/>
                <a:gd name="T88" fmla="*/ 255 w 398"/>
                <a:gd name="T89" fmla="*/ 252 h 323"/>
                <a:gd name="T90" fmla="*/ 300 w 398"/>
                <a:gd name="T91" fmla="*/ 252 h 323"/>
                <a:gd name="T92" fmla="*/ 308 w 398"/>
                <a:gd name="T93" fmla="*/ 188 h 323"/>
                <a:gd name="T94" fmla="*/ 259 w 398"/>
                <a:gd name="T95" fmla="*/ 186 h 323"/>
                <a:gd name="T96" fmla="*/ 203 w 398"/>
                <a:gd name="T97" fmla="*/ 171 h 323"/>
                <a:gd name="T98" fmla="*/ 158 w 398"/>
                <a:gd name="T99" fmla="*/ 152 h 323"/>
                <a:gd name="T100" fmla="*/ 178 w 398"/>
                <a:gd name="T101" fmla="*/ 173 h 323"/>
                <a:gd name="T102" fmla="*/ 242 w 398"/>
                <a:gd name="T103" fmla="*/ 201 h 323"/>
                <a:gd name="T104" fmla="*/ 278 w 398"/>
                <a:gd name="T105" fmla="*/ 201 h 323"/>
                <a:gd name="T106" fmla="*/ 308 w 398"/>
                <a:gd name="T107" fmla="*/ 188 h 323"/>
                <a:gd name="T108" fmla="*/ 191 w 398"/>
                <a:gd name="T109" fmla="*/ 158 h 323"/>
                <a:gd name="T110" fmla="*/ 150 w 398"/>
                <a:gd name="T111" fmla="*/ 102 h 323"/>
                <a:gd name="T112" fmla="*/ 128 w 398"/>
                <a:gd name="T113" fmla="*/ 53 h 323"/>
                <a:gd name="T114" fmla="*/ 118 w 398"/>
                <a:gd name="T115" fmla="*/ 28 h 323"/>
                <a:gd name="T116" fmla="*/ 120 w 398"/>
                <a:gd name="T117" fmla="*/ 73 h 323"/>
                <a:gd name="T118" fmla="*/ 143 w 398"/>
                <a:gd name="T119" fmla="*/ 128 h 323"/>
                <a:gd name="T120" fmla="*/ 169 w 398"/>
                <a:gd name="T121" fmla="*/ 152 h 323"/>
                <a:gd name="T122" fmla="*/ 191 w 398"/>
                <a:gd name="T123" fmla="*/ 158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8"/>
                <a:gd name="T187" fmla="*/ 0 h 323"/>
                <a:gd name="T188" fmla="*/ 398 w 39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8" h="323">
                  <a:moveTo>
                    <a:pt x="398" y="184"/>
                  </a:moveTo>
                  <a:lnTo>
                    <a:pt x="398" y="184"/>
                  </a:lnTo>
                  <a:lnTo>
                    <a:pt x="375" y="201"/>
                  </a:lnTo>
                  <a:lnTo>
                    <a:pt x="347" y="214"/>
                  </a:lnTo>
                  <a:lnTo>
                    <a:pt x="347" y="214"/>
                  </a:lnTo>
                  <a:lnTo>
                    <a:pt x="330" y="220"/>
                  </a:lnTo>
                  <a:lnTo>
                    <a:pt x="310" y="224"/>
                  </a:lnTo>
                  <a:lnTo>
                    <a:pt x="293" y="227"/>
                  </a:lnTo>
                  <a:lnTo>
                    <a:pt x="274" y="227"/>
                  </a:lnTo>
                  <a:lnTo>
                    <a:pt x="257" y="224"/>
                  </a:lnTo>
                  <a:lnTo>
                    <a:pt x="240" y="222"/>
                  </a:lnTo>
                  <a:lnTo>
                    <a:pt x="223" y="218"/>
                  </a:lnTo>
                  <a:lnTo>
                    <a:pt x="205" y="212"/>
                  </a:lnTo>
                  <a:lnTo>
                    <a:pt x="191" y="203"/>
                  </a:lnTo>
                  <a:lnTo>
                    <a:pt x="176" y="195"/>
                  </a:lnTo>
                  <a:lnTo>
                    <a:pt x="161" y="184"/>
                  </a:lnTo>
                  <a:lnTo>
                    <a:pt x="148" y="171"/>
                  </a:lnTo>
                  <a:lnTo>
                    <a:pt x="135" y="158"/>
                  </a:lnTo>
                  <a:lnTo>
                    <a:pt x="124" y="143"/>
                  </a:lnTo>
                  <a:lnTo>
                    <a:pt x="116" y="126"/>
                  </a:lnTo>
                  <a:lnTo>
                    <a:pt x="107" y="109"/>
                  </a:lnTo>
                  <a:lnTo>
                    <a:pt x="107" y="109"/>
                  </a:lnTo>
                  <a:lnTo>
                    <a:pt x="98" y="81"/>
                  </a:lnTo>
                  <a:lnTo>
                    <a:pt x="94" y="53"/>
                  </a:lnTo>
                  <a:lnTo>
                    <a:pt x="96" y="28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37" y="28"/>
                  </a:lnTo>
                  <a:lnTo>
                    <a:pt x="141" y="43"/>
                  </a:lnTo>
                  <a:lnTo>
                    <a:pt x="146" y="58"/>
                  </a:lnTo>
                  <a:lnTo>
                    <a:pt x="146" y="58"/>
                  </a:lnTo>
                  <a:lnTo>
                    <a:pt x="152" y="28"/>
                  </a:lnTo>
                  <a:lnTo>
                    <a:pt x="163" y="0"/>
                  </a:lnTo>
                  <a:lnTo>
                    <a:pt x="398" y="0"/>
                  </a:lnTo>
                  <a:lnTo>
                    <a:pt x="398" y="184"/>
                  </a:lnTo>
                  <a:lnTo>
                    <a:pt x="398" y="184"/>
                  </a:lnTo>
                  <a:close/>
                  <a:moveTo>
                    <a:pt x="0" y="154"/>
                  </a:moveTo>
                  <a:lnTo>
                    <a:pt x="0" y="154"/>
                  </a:lnTo>
                  <a:lnTo>
                    <a:pt x="11" y="150"/>
                  </a:lnTo>
                  <a:lnTo>
                    <a:pt x="24" y="150"/>
                  </a:lnTo>
                  <a:lnTo>
                    <a:pt x="36" y="152"/>
                  </a:lnTo>
                  <a:lnTo>
                    <a:pt x="47" y="154"/>
                  </a:lnTo>
                  <a:lnTo>
                    <a:pt x="60" y="156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0" y="137"/>
                  </a:lnTo>
                  <a:lnTo>
                    <a:pt x="83" y="120"/>
                  </a:lnTo>
                  <a:lnTo>
                    <a:pt x="83" y="120"/>
                  </a:lnTo>
                  <a:lnTo>
                    <a:pt x="77" y="100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60" y="85"/>
                  </a:lnTo>
                  <a:lnTo>
                    <a:pt x="49" y="90"/>
                  </a:lnTo>
                  <a:lnTo>
                    <a:pt x="36" y="96"/>
                  </a:lnTo>
                  <a:lnTo>
                    <a:pt x="26" y="105"/>
                  </a:lnTo>
                  <a:lnTo>
                    <a:pt x="17" y="113"/>
                  </a:lnTo>
                  <a:lnTo>
                    <a:pt x="9" y="124"/>
                  </a:lnTo>
                  <a:lnTo>
                    <a:pt x="2" y="139"/>
                  </a:lnTo>
                  <a:lnTo>
                    <a:pt x="0" y="154"/>
                  </a:lnTo>
                  <a:lnTo>
                    <a:pt x="0" y="154"/>
                  </a:lnTo>
                  <a:close/>
                  <a:moveTo>
                    <a:pt x="161" y="319"/>
                  </a:moveTo>
                  <a:lnTo>
                    <a:pt x="161" y="319"/>
                  </a:lnTo>
                  <a:lnTo>
                    <a:pt x="167" y="308"/>
                  </a:lnTo>
                  <a:lnTo>
                    <a:pt x="176" y="299"/>
                  </a:lnTo>
                  <a:lnTo>
                    <a:pt x="184" y="291"/>
                  </a:lnTo>
                  <a:lnTo>
                    <a:pt x="195" y="284"/>
                  </a:lnTo>
                  <a:lnTo>
                    <a:pt x="205" y="278"/>
                  </a:lnTo>
                  <a:lnTo>
                    <a:pt x="216" y="269"/>
                  </a:lnTo>
                  <a:lnTo>
                    <a:pt x="225" y="261"/>
                  </a:lnTo>
                  <a:lnTo>
                    <a:pt x="231" y="248"/>
                  </a:lnTo>
                  <a:lnTo>
                    <a:pt x="231" y="248"/>
                  </a:lnTo>
                  <a:lnTo>
                    <a:pt x="212" y="244"/>
                  </a:lnTo>
                  <a:lnTo>
                    <a:pt x="195" y="235"/>
                  </a:lnTo>
                  <a:lnTo>
                    <a:pt x="195" y="235"/>
                  </a:lnTo>
                  <a:lnTo>
                    <a:pt x="178" y="227"/>
                  </a:lnTo>
                  <a:lnTo>
                    <a:pt x="161" y="218"/>
                  </a:lnTo>
                  <a:lnTo>
                    <a:pt x="161" y="218"/>
                  </a:lnTo>
                  <a:lnTo>
                    <a:pt x="154" y="229"/>
                  </a:lnTo>
                  <a:lnTo>
                    <a:pt x="150" y="239"/>
                  </a:lnTo>
                  <a:lnTo>
                    <a:pt x="146" y="252"/>
                  </a:lnTo>
                  <a:lnTo>
                    <a:pt x="143" y="265"/>
                  </a:lnTo>
                  <a:lnTo>
                    <a:pt x="143" y="278"/>
                  </a:lnTo>
                  <a:lnTo>
                    <a:pt x="148" y="291"/>
                  </a:lnTo>
                  <a:lnTo>
                    <a:pt x="152" y="306"/>
                  </a:lnTo>
                  <a:lnTo>
                    <a:pt x="161" y="319"/>
                  </a:lnTo>
                  <a:lnTo>
                    <a:pt x="161" y="319"/>
                  </a:lnTo>
                  <a:close/>
                  <a:moveTo>
                    <a:pt x="392" y="323"/>
                  </a:moveTo>
                  <a:lnTo>
                    <a:pt x="392" y="323"/>
                  </a:lnTo>
                  <a:lnTo>
                    <a:pt x="387" y="310"/>
                  </a:lnTo>
                  <a:lnTo>
                    <a:pt x="387" y="297"/>
                  </a:lnTo>
                  <a:lnTo>
                    <a:pt x="390" y="287"/>
                  </a:lnTo>
                  <a:lnTo>
                    <a:pt x="392" y="274"/>
                  </a:lnTo>
                  <a:lnTo>
                    <a:pt x="394" y="261"/>
                  </a:lnTo>
                  <a:lnTo>
                    <a:pt x="396" y="248"/>
                  </a:lnTo>
                  <a:lnTo>
                    <a:pt x="394" y="235"/>
                  </a:lnTo>
                  <a:lnTo>
                    <a:pt x="392" y="222"/>
                  </a:lnTo>
                  <a:lnTo>
                    <a:pt x="392" y="222"/>
                  </a:lnTo>
                  <a:lnTo>
                    <a:pt x="375" y="231"/>
                  </a:lnTo>
                  <a:lnTo>
                    <a:pt x="357" y="239"/>
                  </a:lnTo>
                  <a:lnTo>
                    <a:pt x="357" y="239"/>
                  </a:lnTo>
                  <a:lnTo>
                    <a:pt x="338" y="246"/>
                  </a:lnTo>
                  <a:lnTo>
                    <a:pt x="321" y="250"/>
                  </a:lnTo>
                  <a:lnTo>
                    <a:pt x="321" y="250"/>
                  </a:lnTo>
                  <a:lnTo>
                    <a:pt x="323" y="261"/>
                  </a:lnTo>
                  <a:lnTo>
                    <a:pt x="328" y="274"/>
                  </a:lnTo>
                  <a:lnTo>
                    <a:pt x="334" y="284"/>
                  </a:lnTo>
                  <a:lnTo>
                    <a:pt x="340" y="295"/>
                  </a:lnTo>
                  <a:lnTo>
                    <a:pt x="351" y="304"/>
                  </a:lnTo>
                  <a:lnTo>
                    <a:pt x="362" y="312"/>
                  </a:lnTo>
                  <a:lnTo>
                    <a:pt x="375" y="319"/>
                  </a:lnTo>
                  <a:lnTo>
                    <a:pt x="392" y="323"/>
                  </a:lnTo>
                  <a:lnTo>
                    <a:pt x="392" y="323"/>
                  </a:lnTo>
                  <a:close/>
                  <a:moveTo>
                    <a:pt x="15" y="40"/>
                  </a:moveTo>
                  <a:lnTo>
                    <a:pt x="68" y="17"/>
                  </a:lnTo>
                  <a:lnTo>
                    <a:pt x="68" y="17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8" y="62"/>
                  </a:lnTo>
                  <a:lnTo>
                    <a:pt x="15" y="40"/>
                  </a:lnTo>
                  <a:lnTo>
                    <a:pt x="15" y="40"/>
                  </a:lnTo>
                  <a:close/>
                  <a:moveTo>
                    <a:pt x="90" y="227"/>
                  </a:moveTo>
                  <a:lnTo>
                    <a:pt x="143" y="205"/>
                  </a:lnTo>
                  <a:lnTo>
                    <a:pt x="143" y="205"/>
                  </a:lnTo>
                  <a:lnTo>
                    <a:pt x="128" y="190"/>
                  </a:lnTo>
                  <a:lnTo>
                    <a:pt x="128" y="190"/>
                  </a:lnTo>
                  <a:lnTo>
                    <a:pt x="113" y="173"/>
                  </a:lnTo>
                  <a:lnTo>
                    <a:pt x="90" y="227"/>
                  </a:lnTo>
                  <a:lnTo>
                    <a:pt x="90" y="227"/>
                  </a:lnTo>
                  <a:close/>
                  <a:moveTo>
                    <a:pt x="276" y="306"/>
                  </a:moveTo>
                  <a:lnTo>
                    <a:pt x="255" y="252"/>
                  </a:lnTo>
                  <a:lnTo>
                    <a:pt x="255" y="252"/>
                  </a:lnTo>
                  <a:lnTo>
                    <a:pt x="276" y="254"/>
                  </a:lnTo>
                  <a:lnTo>
                    <a:pt x="276" y="254"/>
                  </a:lnTo>
                  <a:lnTo>
                    <a:pt x="300" y="252"/>
                  </a:lnTo>
                  <a:lnTo>
                    <a:pt x="276" y="306"/>
                  </a:lnTo>
                  <a:lnTo>
                    <a:pt x="276" y="306"/>
                  </a:lnTo>
                  <a:close/>
                  <a:moveTo>
                    <a:pt x="308" y="188"/>
                  </a:moveTo>
                  <a:lnTo>
                    <a:pt x="308" y="188"/>
                  </a:lnTo>
                  <a:lnTo>
                    <a:pt x="283" y="186"/>
                  </a:lnTo>
                  <a:lnTo>
                    <a:pt x="259" y="186"/>
                  </a:lnTo>
                  <a:lnTo>
                    <a:pt x="238" y="182"/>
                  </a:lnTo>
                  <a:lnTo>
                    <a:pt x="220" y="177"/>
                  </a:lnTo>
                  <a:lnTo>
                    <a:pt x="203" y="171"/>
                  </a:lnTo>
                  <a:lnTo>
                    <a:pt x="186" y="167"/>
                  </a:lnTo>
                  <a:lnTo>
                    <a:pt x="158" y="152"/>
                  </a:lnTo>
                  <a:lnTo>
                    <a:pt x="158" y="152"/>
                  </a:lnTo>
                  <a:lnTo>
                    <a:pt x="161" y="158"/>
                  </a:lnTo>
                  <a:lnTo>
                    <a:pt x="165" y="162"/>
                  </a:lnTo>
                  <a:lnTo>
                    <a:pt x="178" y="173"/>
                  </a:lnTo>
                  <a:lnTo>
                    <a:pt x="197" y="186"/>
                  </a:lnTo>
                  <a:lnTo>
                    <a:pt x="218" y="195"/>
                  </a:lnTo>
                  <a:lnTo>
                    <a:pt x="242" y="201"/>
                  </a:lnTo>
                  <a:lnTo>
                    <a:pt x="255" y="203"/>
                  </a:lnTo>
                  <a:lnTo>
                    <a:pt x="268" y="203"/>
                  </a:lnTo>
                  <a:lnTo>
                    <a:pt x="278" y="201"/>
                  </a:lnTo>
                  <a:lnTo>
                    <a:pt x="289" y="199"/>
                  </a:lnTo>
                  <a:lnTo>
                    <a:pt x="300" y="195"/>
                  </a:lnTo>
                  <a:lnTo>
                    <a:pt x="308" y="188"/>
                  </a:lnTo>
                  <a:lnTo>
                    <a:pt x="308" y="188"/>
                  </a:lnTo>
                  <a:close/>
                  <a:moveTo>
                    <a:pt x="191" y="158"/>
                  </a:moveTo>
                  <a:lnTo>
                    <a:pt x="191" y="158"/>
                  </a:lnTo>
                  <a:lnTo>
                    <a:pt x="173" y="139"/>
                  </a:lnTo>
                  <a:lnTo>
                    <a:pt x="161" y="120"/>
                  </a:lnTo>
                  <a:lnTo>
                    <a:pt x="150" y="102"/>
                  </a:lnTo>
                  <a:lnTo>
                    <a:pt x="141" y="85"/>
                  </a:lnTo>
                  <a:lnTo>
                    <a:pt x="133" y="68"/>
                  </a:lnTo>
                  <a:lnTo>
                    <a:pt x="128" y="53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8"/>
                  </a:lnTo>
                  <a:lnTo>
                    <a:pt x="116" y="34"/>
                  </a:lnTo>
                  <a:lnTo>
                    <a:pt x="116" y="51"/>
                  </a:lnTo>
                  <a:lnTo>
                    <a:pt x="120" y="73"/>
                  </a:lnTo>
                  <a:lnTo>
                    <a:pt x="126" y="94"/>
                  </a:lnTo>
                  <a:lnTo>
                    <a:pt x="137" y="117"/>
                  </a:lnTo>
                  <a:lnTo>
                    <a:pt x="143" y="128"/>
                  </a:lnTo>
                  <a:lnTo>
                    <a:pt x="152" y="137"/>
                  </a:lnTo>
                  <a:lnTo>
                    <a:pt x="161" y="145"/>
                  </a:lnTo>
                  <a:lnTo>
                    <a:pt x="169" y="152"/>
                  </a:lnTo>
                  <a:lnTo>
                    <a:pt x="180" y="156"/>
                  </a:lnTo>
                  <a:lnTo>
                    <a:pt x="191" y="158"/>
                  </a:lnTo>
                  <a:lnTo>
                    <a:pt x="191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96" name="Freeform 29"/>
          <p:cNvSpPr>
            <a:spLocks noEditPoints="1" noChangeArrowheads="1"/>
          </p:cNvSpPr>
          <p:nvPr/>
        </p:nvSpPr>
        <p:spPr bwMode="auto">
          <a:xfrm>
            <a:off x="5441950" y="4887913"/>
            <a:ext cx="376238" cy="287337"/>
          </a:xfrm>
          <a:custGeom>
            <a:avLst/>
            <a:gdLst>
              <a:gd name="T0" fmla="*/ 627 w 811"/>
              <a:gd name="T1" fmla="*/ 0 h 736"/>
              <a:gd name="T2" fmla="*/ 659 w 811"/>
              <a:gd name="T3" fmla="*/ 32 h 736"/>
              <a:gd name="T4" fmla="*/ 595 w 811"/>
              <a:gd name="T5" fmla="*/ 212 h 736"/>
              <a:gd name="T6" fmla="*/ 143 w 811"/>
              <a:gd name="T7" fmla="*/ 62 h 736"/>
              <a:gd name="T8" fmla="*/ 173 w 811"/>
              <a:gd name="T9" fmla="*/ 92 h 736"/>
              <a:gd name="T10" fmla="*/ 227 w 811"/>
              <a:gd name="T11" fmla="*/ 137 h 736"/>
              <a:gd name="T12" fmla="*/ 143 w 811"/>
              <a:gd name="T13" fmla="*/ 175 h 736"/>
              <a:gd name="T14" fmla="*/ 173 w 811"/>
              <a:gd name="T15" fmla="*/ 195 h 736"/>
              <a:gd name="T16" fmla="*/ 227 w 811"/>
              <a:gd name="T17" fmla="*/ 239 h 736"/>
              <a:gd name="T18" fmla="*/ 143 w 811"/>
              <a:gd name="T19" fmla="*/ 278 h 736"/>
              <a:gd name="T20" fmla="*/ 173 w 811"/>
              <a:gd name="T21" fmla="*/ 302 h 736"/>
              <a:gd name="T22" fmla="*/ 227 w 811"/>
              <a:gd name="T23" fmla="*/ 346 h 736"/>
              <a:gd name="T24" fmla="*/ 143 w 811"/>
              <a:gd name="T25" fmla="*/ 385 h 736"/>
              <a:gd name="T26" fmla="*/ 173 w 811"/>
              <a:gd name="T27" fmla="*/ 404 h 736"/>
              <a:gd name="T28" fmla="*/ 227 w 811"/>
              <a:gd name="T29" fmla="*/ 449 h 736"/>
              <a:gd name="T30" fmla="*/ 143 w 811"/>
              <a:gd name="T31" fmla="*/ 488 h 736"/>
              <a:gd name="T32" fmla="*/ 173 w 811"/>
              <a:gd name="T33" fmla="*/ 516 h 736"/>
              <a:gd name="T34" fmla="*/ 227 w 811"/>
              <a:gd name="T35" fmla="*/ 561 h 736"/>
              <a:gd name="T36" fmla="*/ 143 w 811"/>
              <a:gd name="T37" fmla="*/ 599 h 736"/>
              <a:gd name="T38" fmla="*/ 143 w 811"/>
              <a:gd name="T39" fmla="*/ 672 h 736"/>
              <a:gd name="T40" fmla="*/ 595 w 811"/>
              <a:gd name="T41" fmla="*/ 531 h 736"/>
              <a:gd name="T42" fmla="*/ 659 w 811"/>
              <a:gd name="T43" fmla="*/ 704 h 736"/>
              <a:gd name="T44" fmla="*/ 627 w 811"/>
              <a:gd name="T45" fmla="*/ 736 h 736"/>
              <a:gd name="T46" fmla="*/ 79 w 811"/>
              <a:gd name="T47" fmla="*/ 736 h 736"/>
              <a:gd name="T48" fmla="*/ 79 w 811"/>
              <a:gd name="T49" fmla="*/ 653 h 736"/>
              <a:gd name="T50" fmla="*/ 0 w 811"/>
              <a:gd name="T51" fmla="*/ 593 h 736"/>
              <a:gd name="T52" fmla="*/ 79 w 811"/>
              <a:gd name="T53" fmla="*/ 541 h 736"/>
              <a:gd name="T54" fmla="*/ 0 w 811"/>
              <a:gd name="T55" fmla="*/ 481 h 736"/>
              <a:gd name="T56" fmla="*/ 79 w 811"/>
              <a:gd name="T57" fmla="*/ 439 h 736"/>
              <a:gd name="T58" fmla="*/ 0 w 811"/>
              <a:gd name="T59" fmla="*/ 376 h 736"/>
              <a:gd name="T60" fmla="*/ 79 w 811"/>
              <a:gd name="T61" fmla="*/ 332 h 736"/>
              <a:gd name="T62" fmla="*/ 0 w 811"/>
              <a:gd name="T63" fmla="*/ 269 h 736"/>
              <a:gd name="T64" fmla="*/ 79 w 811"/>
              <a:gd name="T65" fmla="*/ 229 h 736"/>
              <a:gd name="T66" fmla="*/ 0 w 811"/>
              <a:gd name="T67" fmla="*/ 167 h 736"/>
              <a:gd name="T68" fmla="*/ 79 w 811"/>
              <a:gd name="T69" fmla="*/ 32 h 736"/>
              <a:gd name="T70" fmla="*/ 111 w 811"/>
              <a:gd name="T71" fmla="*/ 0 h 736"/>
              <a:gd name="T72" fmla="*/ 373 w 811"/>
              <a:gd name="T73" fmla="*/ 584 h 736"/>
              <a:gd name="T74" fmla="*/ 475 w 811"/>
              <a:gd name="T75" fmla="*/ 580 h 736"/>
              <a:gd name="T76" fmla="*/ 383 w 811"/>
              <a:gd name="T77" fmla="*/ 483 h 736"/>
              <a:gd name="T78" fmla="*/ 373 w 811"/>
              <a:gd name="T79" fmla="*/ 584 h 736"/>
              <a:gd name="T80" fmla="*/ 719 w 811"/>
              <a:gd name="T81" fmla="*/ 160 h 736"/>
              <a:gd name="T82" fmla="*/ 514 w 811"/>
              <a:gd name="T83" fmla="*/ 541 h 736"/>
              <a:gd name="T84" fmla="*/ 719 w 811"/>
              <a:gd name="T85" fmla="*/ 160 h 7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1"/>
              <a:gd name="T130" fmla="*/ 0 h 736"/>
              <a:gd name="T131" fmla="*/ 811 w 811"/>
              <a:gd name="T132" fmla="*/ 736 h 7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1" h="736">
                <a:moveTo>
                  <a:pt x="111" y="0"/>
                </a:moveTo>
                <a:lnTo>
                  <a:pt x="627" y="0"/>
                </a:lnTo>
                <a:lnTo>
                  <a:pt x="659" y="0"/>
                </a:lnTo>
                <a:lnTo>
                  <a:pt x="659" y="32"/>
                </a:lnTo>
                <a:lnTo>
                  <a:pt x="659" y="150"/>
                </a:lnTo>
                <a:lnTo>
                  <a:pt x="595" y="212"/>
                </a:lnTo>
                <a:lnTo>
                  <a:pt x="595" y="62"/>
                </a:lnTo>
                <a:lnTo>
                  <a:pt x="143" y="62"/>
                </a:lnTo>
                <a:lnTo>
                  <a:pt x="143" y="105"/>
                </a:lnTo>
                <a:lnTo>
                  <a:pt x="173" y="92"/>
                </a:lnTo>
                <a:lnTo>
                  <a:pt x="203" y="79"/>
                </a:lnTo>
                <a:lnTo>
                  <a:pt x="227" y="137"/>
                </a:lnTo>
                <a:lnTo>
                  <a:pt x="199" y="150"/>
                </a:lnTo>
                <a:lnTo>
                  <a:pt x="143" y="175"/>
                </a:lnTo>
                <a:lnTo>
                  <a:pt x="143" y="207"/>
                </a:lnTo>
                <a:lnTo>
                  <a:pt x="173" y="195"/>
                </a:lnTo>
                <a:lnTo>
                  <a:pt x="203" y="182"/>
                </a:lnTo>
                <a:lnTo>
                  <a:pt x="227" y="239"/>
                </a:lnTo>
                <a:lnTo>
                  <a:pt x="199" y="252"/>
                </a:lnTo>
                <a:lnTo>
                  <a:pt x="143" y="278"/>
                </a:lnTo>
                <a:lnTo>
                  <a:pt x="143" y="314"/>
                </a:lnTo>
                <a:lnTo>
                  <a:pt x="173" y="302"/>
                </a:lnTo>
                <a:lnTo>
                  <a:pt x="203" y="289"/>
                </a:lnTo>
                <a:lnTo>
                  <a:pt x="227" y="346"/>
                </a:lnTo>
                <a:lnTo>
                  <a:pt x="199" y="359"/>
                </a:lnTo>
                <a:lnTo>
                  <a:pt x="143" y="385"/>
                </a:lnTo>
                <a:lnTo>
                  <a:pt x="143" y="417"/>
                </a:lnTo>
                <a:lnTo>
                  <a:pt x="173" y="404"/>
                </a:lnTo>
                <a:lnTo>
                  <a:pt x="203" y="391"/>
                </a:lnTo>
                <a:lnTo>
                  <a:pt x="227" y="449"/>
                </a:lnTo>
                <a:lnTo>
                  <a:pt x="199" y="462"/>
                </a:lnTo>
                <a:lnTo>
                  <a:pt x="143" y="488"/>
                </a:lnTo>
                <a:lnTo>
                  <a:pt x="143" y="528"/>
                </a:lnTo>
                <a:lnTo>
                  <a:pt x="173" y="516"/>
                </a:lnTo>
                <a:lnTo>
                  <a:pt x="203" y="503"/>
                </a:lnTo>
                <a:lnTo>
                  <a:pt x="227" y="561"/>
                </a:lnTo>
                <a:lnTo>
                  <a:pt x="199" y="573"/>
                </a:lnTo>
                <a:lnTo>
                  <a:pt x="143" y="599"/>
                </a:lnTo>
                <a:lnTo>
                  <a:pt x="143" y="653"/>
                </a:lnTo>
                <a:lnTo>
                  <a:pt x="143" y="672"/>
                </a:lnTo>
                <a:lnTo>
                  <a:pt x="595" y="672"/>
                </a:lnTo>
                <a:lnTo>
                  <a:pt x="595" y="531"/>
                </a:lnTo>
                <a:lnTo>
                  <a:pt x="659" y="471"/>
                </a:lnTo>
                <a:lnTo>
                  <a:pt x="659" y="704"/>
                </a:lnTo>
                <a:lnTo>
                  <a:pt x="659" y="736"/>
                </a:lnTo>
                <a:lnTo>
                  <a:pt x="627" y="736"/>
                </a:lnTo>
                <a:lnTo>
                  <a:pt x="111" y="736"/>
                </a:lnTo>
                <a:lnTo>
                  <a:pt x="79" y="736"/>
                </a:lnTo>
                <a:lnTo>
                  <a:pt x="79" y="704"/>
                </a:lnTo>
                <a:lnTo>
                  <a:pt x="79" y="653"/>
                </a:lnTo>
                <a:lnTo>
                  <a:pt x="13" y="653"/>
                </a:lnTo>
                <a:lnTo>
                  <a:pt x="0" y="593"/>
                </a:lnTo>
                <a:lnTo>
                  <a:pt x="79" y="556"/>
                </a:lnTo>
                <a:lnTo>
                  <a:pt x="79" y="541"/>
                </a:lnTo>
                <a:lnTo>
                  <a:pt x="13" y="541"/>
                </a:lnTo>
                <a:lnTo>
                  <a:pt x="0" y="481"/>
                </a:lnTo>
                <a:lnTo>
                  <a:pt x="79" y="445"/>
                </a:lnTo>
                <a:lnTo>
                  <a:pt x="79" y="439"/>
                </a:lnTo>
                <a:lnTo>
                  <a:pt x="13" y="439"/>
                </a:lnTo>
                <a:lnTo>
                  <a:pt x="0" y="376"/>
                </a:lnTo>
                <a:lnTo>
                  <a:pt x="79" y="342"/>
                </a:lnTo>
                <a:lnTo>
                  <a:pt x="79" y="332"/>
                </a:lnTo>
                <a:lnTo>
                  <a:pt x="13" y="332"/>
                </a:lnTo>
                <a:lnTo>
                  <a:pt x="0" y="269"/>
                </a:lnTo>
                <a:lnTo>
                  <a:pt x="79" y="235"/>
                </a:lnTo>
                <a:lnTo>
                  <a:pt x="79" y="229"/>
                </a:lnTo>
                <a:lnTo>
                  <a:pt x="13" y="229"/>
                </a:lnTo>
                <a:lnTo>
                  <a:pt x="0" y="167"/>
                </a:lnTo>
                <a:lnTo>
                  <a:pt x="79" y="132"/>
                </a:lnTo>
                <a:lnTo>
                  <a:pt x="79" y="32"/>
                </a:lnTo>
                <a:lnTo>
                  <a:pt x="79" y="0"/>
                </a:lnTo>
                <a:lnTo>
                  <a:pt x="111" y="0"/>
                </a:lnTo>
                <a:lnTo>
                  <a:pt x="111" y="0"/>
                </a:lnTo>
                <a:close/>
                <a:moveTo>
                  <a:pt x="373" y="584"/>
                </a:moveTo>
                <a:lnTo>
                  <a:pt x="424" y="582"/>
                </a:lnTo>
                <a:lnTo>
                  <a:pt x="475" y="580"/>
                </a:lnTo>
                <a:lnTo>
                  <a:pt x="428" y="531"/>
                </a:lnTo>
                <a:lnTo>
                  <a:pt x="383" y="483"/>
                </a:lnTo>
                <a:lnTo>
                  <a:pt x="379" y="535"/>
                </a:lnTo>
                <a:lnTo>
                  <a:pt x="373" y="584"/>
                </a:lnTo>
                <a:lnTo>
                  <a:pt x="373" y="584"/>
                </a:lnTo>
                <a:close/>
                <a:moveTo>
                  <a:pt x="719" y="160"/>
                </a:moveTo>
                <a:lnTo>
                  <a:pt x="422" y="445"/>
                </a:lnTo>
                <a:lnTo>
                  <a:pt x="514" y="541"/>
                </a:lnTo>
                <a:lnTo>
                  <a:pt x="811" y="257"/>
                </a:lnTo>
                <a:lnTo>
                  <a:pt x="71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7" name="Freeform 30"/>
          <p:cNvSpPr>
            <a:spLocks noEditPoints="1" noChangeArrowheads="1"/>
          </p:cNvSpPr>
          <p:nvPr/>
        </p:nvSpPr>
        <p:spPr bwMode="auto">
          <a:xfrm>
            <a:off x="10458450" y="4887913"/>
            <a:ext cx="217488" cy="327025"/>
          </a:xfrm>
          <a:custGeom>
            <a:avLst/>
            <a:gdLst>
              <a:gd name="T0" fmla="*/ 37 w 469"/>
              <a:gd name="T1" fmla="*/ 430 h 835"/>
              <a:gd name="T2" fmla="*/ 3 w 469"/>
              <a:gd name="T3" fmla="*/ 274 h 835"/>
              <a:gd name="T4" fmla="*/ 37 w 469"/>
              <a:gd name="T5" fmla="*/ 265 h 835"/>
              <a:gd name="T6" fmla="*/ 56 w 469"/>
              <a:gd name="T7" fmla="*/ 218 h 835"/>
              <a:gd name="T8" fmla="*/ 135 w 469"/>
              <a:gd name="T9" fmla="*/ 169 h 835"/>
              <a:gd name="T10" fmla="*/ 170 w 469"/>
              <a:gd name="T11" fmla="*/ 195 h 835"/>
              <a:gd name="T12" fmla="*/ 189 w 469"/>
              <a:gd name="T13" fmla="*/ 233 h 835"/>
              <a:gd name="T14" fmla="*/ 204 w 469"/>
              <a:gd name="T15" fmla="*/ 184 h 835"/>
              <a:gd name="T16" fmla="*/ 191 w 469"/>
              <a:gd name="T17" fmla="*/ 173 h 835"/>
              <a:gd name="T18" fmla="*/ 174 w 469"/>
              <a:gd name="T19" fmla="*/ 150 h 835"/>
              <a:gd name="T20" fmla="*/ 165 w 469"/>
              <a:gd name="T21" fmla="*/ 126 h 835"/>
              <a:gd name="T22" fmla="*/ 167 w 469"/>
              <a:gd name="T23" fmla="*/ 105 h 835"/>
              <a:gd name="T24" fmla="*/ 174 w 469"/>
              <a:gd name="T25" fmla="*/ 81 h 835"/>
              <a:gd name="T26" fmla="*/ 197 w 469"/>
              <a:gd name="T27" fmla="*/ 47 h 835"/>
              <a:gd name="T28" fmla="*/ 240 w 469"/>
              <a:gd name="T29" fmla="*/ 0 h 835"/>
              <a:gd name="T30" fmla="*/ 244 w 469"/>
              <a:gd name="T31" fmla="*/ 13 h 835"/>
              <a:gd name="T32" fmla="*/ 257 w 469"/>
              <a:gd name="T33" fmla="*/ 39 h 835"/>
              <a:gd name="T34" fmla="*/ 283 w 469"/>
              <a:gd name="T35" fmla="*/ 66 h 835"/>
              <a:gd name="T36" fmla="*/ 307 w 469"/>
              <a:gd name="T37" fmla="*/ 92 h 835"/>
              <a:gd name="T38" fmla="*/ 315 w 469"/>
              <a:gd name="T39" fmla="*/ 111 h 835"/>
              <a:gd name="T40" fmla="*/ 313 w 469"/>
              <a:gd name="T41" fmla="*/ 137 h 835"/>
              <a:gd name="T42" fmla="*/ 298 w 469"/>
              <a:gd name="T43" fmla="*/ 167 h 835"/>
              <a:gd name="T44" fmla="*/ 294 w 469"/>
              <a:gd name="T45" fmla="*/ 214 h 835"/>
              <a:gd name="T46" fmla="*/ 454 w 469"/>
              <a:gd name="T47" fmla="*/ 225 h 835"/>
              <a:gd name="T48" fmla="*/ 469 w 469"/>
              <a:gd name="T49" fmla="*/ 280 h 835"/>
              <a:gd name="T50" fmla="*/ 418 w 469"/>
              <a:gd name="T51" fmla="*/ 430 h 835"/>
              <a:gd name="T52" fmla="*/ 392 w 469"/>
              <a:gd name="T53" fmla="*/ 835 h 835"/>
              <a:gd name="T54" fmla="*/ 0 w 469"/>
              <a:gd name="T55" fmla="*/ 430 h 835"/>
              <a:gd name="T56" fmla="*/ 223 w 469"/>
              <a:gd name="T57" fmla="*/ 173 h 835"/>
              <a:gd name="T58" fmla="*/ 251 w 469"/>
              <a:gd name="T59" fmla="*/ 173 h 835"/>
              <a:gd name="T60" fmla="*/ 234 w 469"/>
              <a:gd name="T61" fmla="*/ 137 h 835"/>
              <a:gd name="T62" fmla="*/ 227 w 469"/>
              <a:gd name="T63" fmla="*/ 107 h 835"/>
              <a:gd name="T64" fmla="*/ 227 w 469"/>
              <a:gd name="T65" fmla="*/ 71 h 835"/>
              <a:gd name="T66" fmla="*/ 229 w 469"/>
              <a:gd name="T67" fmla="*/ 54 h 835"/>
              <a:gd name="T68" fmla="*/ 206 w 469"/>
              <a:gd name="T69" fmla="*/ 83 h 835"/>
              <a:gd name="T70" fmla="*/ 202 w 469"/>
              <a:gd name="T71" fmla="*/ 116 h 835"/>
              <a:gd name="T72" fmla="*/ 208 w 469"/>
              <a:gd name="T73" fmla="*/ 148 h 835"/>
              <a:gd name="T74" fmla="*/ 223 w 469"/>
              <a:gd name="T75" fmla="*/ 173 h 835"/>
              <a:gd name="T76" fmla="*/ 356 w 469"/>
              <a:gd name="T77" fmla="*/ 167 h 835"/>
              <a:gd name="T78" fmla="*/ 422 w 469"/>
              <a:gd name="T79" fmla="*/ 122 h 835"/>
              <a:gd name="T80" fmla="*/ 356 w 469"/>
              <a:gd name="T81" fmla="*/ 167 h 835"/>
              <a:gd name="T82" fmla="*/ 204 w 469"/>
              <a:gd name="T83" fmla="*/ 430 h 835"/>
              <a:gd name="T84" fmla="*/ 67 w 469"/>
              <a:gd name="T85" fmla="*/ 312 h 835"/>
              <a:gd name="T86" fmla="*/ 92 w 469"/>
              <a:gd name="T87" fmla="*/ 430 h 835"/>
              <a:gd name="T88" fmla="*/ 362 w 469"/>
              <a:gd name="T89" fmla="*/ 430 h 835"/>
              <a:gd name="T90" fmla="*/ 332 w 469"/>
              <a:gd name="T91" fmla="*/ 250 h 835"/>
              <a:gd name="T92" fmla="*/ 270 w 469"/>
              <a:gd name="T93" fmla="*/ 430 h 835"/>
              <a:gd name="T94" fmla="*/ 146 w 469"/>
              <a:gd name="T95" fmla="*/ 758 h 835"/>
              <a:gd name="T96" fmla="*/ 148 w 469"/>
              <a:gd name="T97" fmla="*/ 490 h 8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9"/>
              <a:gd name="T148" fmla="*/ 0 h 835"/>
              <a:gd name="T149" fmla="*/ 469 w 469"/>
              <a:gd name="T150" fmla="*/ 835 h 8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9" h="835">
                <a:moveTo>
                  <a:pt x="0" y="430"/>
                </a:moveTo>
                <a:lnTo>
                  <a:pt x="37" y="430"/>
                </a:lnTo>
                <a:lnTo>
                  <a:pt x="9" y="300"/>
                </a:lnTo>
                <a:lnTo>
                  <a:pt x="3" y="274"/>
                </a:lnTo>
                <a:lnTo>
                  <a:pt x="28" y="268"/>
                </a:lnTo>
                <a:lnTo>
                  <a:pt x="37" y="265"/>
                </a:lnTo>
                <a:lnTo>
                  <a:pt x="28" y="225"/>
                </a:lnTo>
                <a:lnTo>
                  <a:pt x="56" y="218"/>
                </a:lnTo>
                <a:lnTo>
                  <a:pt x="43" y="156"/>
                </a:lnTo>
                <a:lnTo>
                  <a:pt x="135" y="169"/>
                </a:lnTo>
                <a:lnTo>
                  <a:pt x="142" y="199"/>
                </a:lnTo>
                <a:lnTo>
                  <a:pt x="170" y="195"/>
                </a:lnTo>
                <a:lnTo>
                  <a:pt x="178" y="235"/>
                </a:lnTo>
                <a:lnTo>
                  <a:pt x="189" y="233"/>
                </a:lnTo>
                <a:lnTo>
                  <a:pt x="200" y="229"/>
                </a:lnTo>
                <a:lnTo>
                  <a:pt x="204" y="184"/>
                </a:lnTo>
                <a:lnTo>
                  <a:pt x="204" y="184"/>
                </a:lnTo>
                <a:lnTo>
                  <a:pt x="191" y="173"/>
                </a:lnTo>
                <a:lnTo>
                  <a:pt x="180" y="161"/>
                </a:lnTo>
                <a:lnTo>
                  <a:pt x="174" y="150"/>
                </a:lnTo>
                <a:lnTo>
                  <a:pt x="167" y="139"/>
                </a:lnTo>
                <a:lnTo>
                  <a:pt x="165" y="126"/>
                </a:lnTo>
                <a:lnTo>
                  <a:pt x="165" y="116"/>
                </a:lnTo>
                <a:lnTo>
                  <a:pt x="167" y="105"/>
                </a:lnTo>
                <a:lnTo>
                  <a:pt x="170" y="92"/>
                </a:lnTo>
                <a:lnTo>
                  <a:pt x="174" y="81"/>
                </a:lnTo>
                <a:lnTo>
                  <a:pt x="180" y="71"/>
                </a:lnTo>
                <a:lnTo>
                  <a:pt x="197" y="47"/>
                </a:lnTo>
                <a:lnTo>
                  <a:pt x="217" y="24"/>
                </a:lnTo>
                <a:lnTo>
                  <a:pt x="240" y="0"/>
                </a:lnTo>
                <a:lnTo>
                  <a:pt x="240" y="0"/>
                </a:lnTo>
                <a:lnTo>
                  <a:pt x="244" y="13"/>
                </a:lnTo>
                <a:lnTo>
                  <a:pt x="249" y="26"/>
                </a:lnTo>
                <a:lnTo>
                  <a:pt x="257" y="39"/>
                </a:lnTo>
                <a:lnTo>
                  <a:pt x="264" y="47"/>
                </a:lnTo>
                <a:lnTo>
                  <a:pt x="283" y="66"/>
                </a:lnTo>
                <a:lnTo>
                  <a:pt x="300" y="83"/>
                </a:lnTo>
                <a:lnTo>
                  <a:pt x="307" y="92"/>
                </a:lnTo>
                <a:lnTo>
                  <a:pt x="311" y="103"/>
                </a:lnTo>
                <a:lnTo>
                  <a:pt x="315" y="111"/>
                </a:lnTo>
                <a:lnTo>
                  <a:pt x="315" y="124"/>
                </a:lnTo>
                <a:lnTo>
                  <a:pt x="313" y="137"/>
                </a:lnTo>
                <a:lnTo>
                  <a:pt x="309" y="150"/>
                </a:lnTo>
                <a:lnTo>
                  <a:pt x="298" y="167"/>
                </a:lnTo>
                <a:lnTo>
                  <a:pt x="285" y="186"/>
                </a:lnTo>
                <a:lnTo>
                  <a:pt x="294" y="214"/>
                </a:lnTo>
                <a:lnTo>
                  <a:pt x="334" y="184"/>
                </a:lnTo>
                <a:lnTo>
                  <a:pt x="454" y="225"/>
                </a:lnTo>
                <a:lnTo>
                  <a:pt x="467" y="272"/>
                </a:lnTo>
                <a:lnTo>
                  <a:pt x="469" y="280"/>
                </a:lnTo>
                <a:lnTo>
                  <a:pt x="467" y="289"/>
                </a:lnTo>
                <a:lnTo>
                  <a:pt x="418" y="430"/>
                </a:lnTo>
                <a:lnTo>
                  <a:pt x="465" y="430"/>
                </a:lnTo>
                <a:lnTo>
                  <a:pt x="392" y="835"/>
                </a:lnTo>
                <a:lnTo>
                  <a:pt x="90" y="835"/>
                </a:lnTo>
                <a:lnTo>
                  <a:pt x="0" y="430"/>
                </a:lnTo>
                <a:lnTo>
                  <a:pt x="0" y="430"/>
                </a:lnTo>
                <a:close/>
                <a:moveTo>
                  <a:pt x="223" y="173"/>
                </a:moveTo>
                <a:lnTo>
                  <a:pt x="251" y="173"/>
                </a:lnTo>
                <a:lnTo>
                  <a:pt x="251" y="173"/>
                </a:lnTo>
                <a:lnTo>
                  <a:pt x="238" y="150"/>
                </a:lnTo>
                <a:lnTo>
                  <a:pt x="234" y="137"/>
                </a:lnTo>
                <a:lnTo>
                  <a:pt x="229" y="122"/>
                </a:lnTo>
                <a:lnTo>
                  <a:pt x="227" y="107"/>
                </a:lnTo>
                <a:lnTo>
                  <a:pt x="225" y="90"/>
                </a:lnTo>
                <a:lnTo>
                  <a:pt x="227" y="71"/>
                </a:lnTo>
                <a:lnTo>
                  <a:pt x="229" y="54"/>
                </a:lnTo>
                <a:lnTo>
                  <a:pt x="229" y="54"/>
                </a:lnTo>
                <a:lnTo>
                  <a:pt x="217" y="68"/>
                </a:lnTo>
                <a:lnTo>
                  <a:pt x="206" y="83"/>
                </a:lnTo>
                <a:lnTo>
                  <a:pt x="202" y="101"/>
                </a:lnTo>
                <a:lnTo>
                  <a:pt x="202" y="116"/>
                </a:lnTo>
                <a:lnTo>
                  <a:pt x="204" y="133"/>
                </a:lnTo>
                <a:lnTo>
                  <a:pt x="208" y="148"/>
                </a:lnTo>
                <a:lnTo>
                  <a:pt x="215" y="161"/>
                </a:lnTo>
                <a:lnTo>
                  <a:pt x="223" y="173"/>
                </a:lnTo>
                <a:lnTo>
                  <a:pt x="223" y="173"/>
                </a:lnTo>
                <a:close/>
                <a:moveTo>
                  <a:pt x="356" y="167"/>
                </a:moveTo>
                <a:lnTo>
                  <a:pt x="444" y="195"/>
                </a:lnTo>
                <a:lnTo>
                  <a:pt x="422" y="122"/>
                </a:lnTo>
                <a:lnTo>
                  <a:pt x="356" y="167"/>
                </a:lnTo>
                <a:lnTo>
                  <a:pt x="356" y="167"/>
                </a:lnTo>
                <a:close/>
                <a:moveTo>
                  <a:pt x="92" y="430"/>
                </a:moveTo>
                <a:lnTo>
                  <a:pt x="204" y="430"/>
                </a:lnTo>
                <a:lnTo>
                  <a:pt x="174" y="289"/>
                </a:lnTo>
                <a:lnTo>
                  <a:pt x="67" y="312"/>
                </a:lnTo>
                <a:lnTo>
                  <a:pt x="92" y="430"/>
                </a:lnTo>
                <a:lnTo>
                  <a:pt x="92" y="430"/>
                </a:lnTo>
                <a:close/>
                <a:moveTo>
                  <a:pt x="270" y="430"/>
                </a:moveTo>
                <a:lnTo>
                  <a:pt x="362" y="430"/>
                </a:lnTo>
                <a:lnTo>
                  <a:pt x="414" y="280"/>
                </a:lnTo>
                <a:lnTo>
                  <a:pt x="332" y="250"/>
                </a:lnTo>
                <a:lnTo>
                  <a:pt x="270" y="430"/>
                </a:lnTo>
                <a:lnTo>
                  <a:pt x="270" y="430"/>
                </a:lnTo>
                <a:close/>
                <a:moveTo>
                  <a:pt x="90" y="490"/>
                </a:moveTo>
                <a:lnTo>
                  <a:pt x="146" y="758"/>
                </a:lnTo>
                <a:lnTo>
                  <a:pt x="204" y="758"/>
                </a:lnTo>
                <a:lnTo>
                  <a:pt x="148" y="490"/>
                </a:lnTo>
                <a:lnTo>
                  <a:pt x="90" y="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8" name="Freeform 31"/>
          <p:cNvSpPr>
            <a:spLocks noEditPoints="1" noChangeArrowheads="1"/>
          </p:cNvSpPr>
          <p:nvPr/>
        </p:nvSpPr>
        <p:spPr bwMode="auto">
          <a:xfrm>
            <a:off x="7829550" y="4889500"/>
            <a:ext cx="352425" cy="322263"/>
          </a:xfrm>
          <a:custGeom>
            <a:avLst/>
            <a:gdLst>
              <a:gd name="T0" fmla="*/ 526 w 755"/>
              <a:gd name="T1" fmla="*/ 265 h 828"/>
              <a:gd name="T2" fmla="*/ 349 w 755"/>
              <a:gd name="T3" fmla="*/ 563 h 828"/>
              <a:gd name="T4" fmla="*/ 331 w 755"/>
              <a:gd name="T5" fmla="*/ 565 h 828"/>
              <a:gd name="T6" fmla="*/ 304 w 755"/>
              <a:gd name="T7" fmla="*/ 561 h 828"/>
              <a:gd name="T8" fmla="*/ 291 w 755"/>
              <a:gd name="T9" fmla="*/ 543 h 828"/>
              <a:gd name="T10" fmla="*/ 287 w 755"/>
              <a:gd name="T11" fmla="*/ 518 h 828"/>
              <a:gd name="T12" fmla="*/ 289 w 755"/>
              <a:gd name="T13" fmla="*/ 501 h 828"/>
              <a:gd name="T14" fmla="*/ 248 w 755"/>
              <a:gd name="T15" fmla="*/ 492 h 828"/>
              <a:gd name="T16" fmla="*/ 216 w 755"/>
              <a:gd name="T17" fmla="*/ 473 h 828"/>
              <a:gd name="T18" fmla="*/ 192 w 755"/>
              <a:gd name="T19" fmla="*/ 445 h 828"/>
              <a:gd name="T20" fmla="*/ 179 w 755"/>
              <a:gd name="T21" fmla="*/ 404 h 828"/>
              <a:gd name="T22" fmla="*/ 325 w 755"/>
              <a:gd name="T23" fmla="*/ 233 h 828"/>
              <a:gd name="T24" fmla="*/ 160 w 755"/>
              <a:gd name="T25" fmla="*/ 394 h 828"/>
              <a:gd name="T26" fmla="*/ 135 w 755"/>
              <a:gd name="T27" fmla="*/ 389 h 828"/>
              <a:gd name="T28" fmla="*/ 122 w 755"/>
              <a:gd name="T29" fmla="*/ 377 h 828"/>
              <a:gd name="T30" fmla="*/ 115 w 755"/>
              <a:gd name="T31" fmla="*/ 357 h 828"/>
              <a:gd name="T32" fmla="*/ 117 w 755"/>
              <a:gd name="T33" fmla="*/ 329 h 828"/>
              <a:gd name="T34" fmla="*/ 353 w 755"/>
              <a:gd name="T35" fmla="*/ 94 h 828"/>
              <a:gd name="T36" fmla="*/ 415 w 755"/>
              <a:gd name="T37" fmla="*/ 154 h 828"/>
              <a:gd name="T38" fmla="*/ 100 w 755"/>
              <a:gd name="T39" fmla="*/ 708 h 828"/>
              <a:gd name="T40" fmla="*/ 261 w 755"/>
              <a:gd name="T41" fmla="*/ 685 h 828"/>
              <a:gd name="T42" fmla="*/ 554 w 755"/>
              <a:gd name="T43" fmla="*/ 644 h 828"/>
              <a:gd name="T44" fmla="*/ 698 w 755"/>
              <a:gd name="T45" fmla="*/ 633 h 828"/>
              <a:gd name="T46" fmla="*/ 730 w 755"/>
              <a:gd name="T47" fmla="*/ 638 h 828"/>
              <a:gd name="T48" fmla="*/ 740 w 755"/>
              <a:gd name="T49" fmla="*/ 644 h 828"/>
              <a:gd name="T50" fmla="*/ 753 w 755"/>
              <a:gd name="T51" fmla="*/ 657 h 828"/>
              <a:gd name="T52" fmla="*/ 753 w 755"/>
              <a:gd name="T53" fmla="*/ 670 h 828"/>
              <a:gd name="T54" fmla="*/ 743 w 755"/>
              <a:gd name="T55" fmla="*/ 685 h 828"/>
              <a:gd name="T56" fmla="*/ 713 w 755"/>
              <a:gd name="T57" fmla="*/ 708 h 828"/>
              <a:gd name="T58" fmla="*/ 648 w 755"/>
              <a:gd name="T59" fmla="*/ 740 h 828"/>
              <a:gd name="T60" fmla="*/ 535 w 755"/>
              <a:gd name="T61" fmla="*/ 783 h 828"/>
              <a:gd name="T62" fmla="*/ 394 w 755"/>
              <a:gd name="T63" fmla="*/ 828 h 828"/>
              <a:gd name="T64" fmla="*/ 368 w 755"/>
              <a:gd name="T65" fmla="*/ 753 h 828"/>
              <a:gd name="T66" fmla="*/ 451 w 755"/>
              <a:gd name="T67" fmla="*/ 734 h 828"/>
              <a:gd name="T68" fmla="*/ 496 w 755"/>
              <a:gd name="T69" fmla="*/ 717 h 828"/>
              <a:gd name="T70" fmla="*/ 503 w 755"/>
              <a:gd name="T71" fmla="*/ 706 h 828"/>
              <a:gd name="T72" fmla="*/ 494 w 755"/>
              <a:gd name="T73" fmla="*/ 698 h 828"/>
              <a:gd name="T74" fmla="*/ 254 w 755"/>
              <a:gd name="T75" fmla="*/ 753 h 828"/>
              <a:gd name="T76" fmla="*/ 17 w 755"/>
              <a:gd name="T77" fmla="*/ 800 h 828"/>
              <a:gd name="T78" fmla="*/ 100 w 755"/>
              <a:gd name="T79" fmla="*/ 685 h 828"/>
              <a:gd name="T80" fmla="*/ 77 w 755"/>
              <a:gd name="T81" fmla="*/ 473 h 828"/>
              <a:gd name="T82" fmla="*/ 94 w 755"/>
              <a:gd name="T83" fmla="*/ 644 h 828"/>
              <a:gd name="T84" fmla="*/ 77 w 755"/>
              <a:gd name="T85" fmla="*/ 473 h 828"/>
              <a:gd name="T86" fmla="*/ 612 w 755"/>
              <a:gd name="T87" fmla="*/ 299 h 828"/>
              <a:gd name="T88" fmla="*/ 659 w 755"/>
              <a:gd name="T89" fmla="*/ 252 h 828"/>
              <a:gd name="T90" fmla="*/ 674 w 755"/>
              <a:gd name="T91" fmla="*/ 229 h 828"/>
              <a:gd name="T92" fmla="*/ 680 w 755"/>
              <a:gd name="T93" fmla="*/ 203 h 828"/>
              <a:gd name="T94" fmla="*/ 674 w 755"/>
              <a:gd name="T95" fmla="*/ 180 h 828"/>
              <a:gd name="T96" fmla="*/ 659 w 755"/>
              <a:gd name="T97" fmla="*/ 156 h 828"/>
              <a:gd name="T98" fmla="*/ 522 w 755"/>
              <a:gd name="T99" fmla="*/ 19 h 828"/>
              <a:gd name="T100" fmla="*/ 501 w 755"/>
              <a:gd name="T101" fmla="*/ 4 h 828"/>
              <a:gd name="T102" fmla="*/ 475 w 755"/>
              <a:gd name="T103" fmla="*/ 0 h 828"/>
              <a:gd name="T104" fmla="*/ 449 w 755"/>
              <a:gd name="T105" fmla="*/ 4 h 828"/>
              <a:gd name="T106" fmla="*/ 428 w 755"/>
              <a:gd name="T107" fmla="*/ 19 h 828"/>
              <a:gd name="T108" fmla="*/ 612 w 755"/>
              <a:gd name="T109" fmla="*/ 299 h 8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5"/>
              <a:gd name="T166" fmla="*/ 0 h 828"/>
              <a:gd name="T167" fmla="*/ 755 w 755"/>
              <a:gd name="T168" fmla="*/ 828 h 8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9" name="Freeform 32"/>
          <p:cNvSpPr>
            <a:spLocks noEditPoints="1" noChangeArrowheads="1"/>
          </p:cNvSpPr>
          <p:nvPr/>
        </p:nvSpPr>
        <p:spPr bwMode="auto">
          <a:xfrm>
            <a:off x="10901363" y="4887913"/>
            <a:ext cx="350837" cy="301625"/>
          </a:xfrm>
          <a:custGeom>
            <a:avLst/>
            <a:gdLst>
              <a:gd name="T0" fmla="*/ 143 w 753"/>
              <a:gd name="T1" fmla="*/ 2 h 772"/>
              <a:gd name="T2" fmla="*/ 77 w 753"/>
              <a:gd name="T3" fmla="*/ 23 h 772"/>
              <a:gd name="T4" fmla="*/ 34 w 753"/>
              <a:gd name="T5" fmla="*/ 62 h 772"/>
              <a:gd name="T6" fmla="*/ 10 w 753"/>
              <a:gd name="T7" fmla="*/ 117 h 772"/>
              <a:gd name="T8" fmla="*/ 0 w 753"/>
              <a:gd name="T9" fmla="*/ 205 h 772"/>
              <a:gd name="T10" fmla="*/ 4 w 753"/>
              <a:gd name="T11" fmla="*/ 299 h 772"/>
              <a:gd name="T12" fmla="*/ 34 w 753"/>
              <a:gd name="T13" fmla="*/ 438 h 772"/>
              <a:gd name="T14" fmla="*/ 89 w 753"/>
              <a:gd name="T15" fmla="*/ 571 h 772"/>
              <a:gd name="T16" fmla="*/ 173 w 753"/>
              <a:gd name="T17" fmla="*/ 682 h 772"/>
              <a:gd name="T18" fmla="*/ 227 w 753"/>
              <a:gd name="T19" fmla="*/ 725 h 772"/>
              <a:gd name="T20" fmla="*/ 284 w 753"/>
              <a:gd name="T21" fmla="*/ 755 h 772"/>
              <a:gd name="T22" fmla="*/ 351 w 753"/>
              <a:gd name="T23" fmla="*/ 770 h 772"/>
              <a:gd name="T24" fmla="*/ 423 w 753"/>
              <a:gd name="T25" fmla="*/ 770 h 772"/>
              <a:gd name="T26" fmla="*/ 490 w 753"/>
              <a:gd name="T27" fmla="*/ 757 h 772"/>
              <a:gd name="T28" fmla="*/ 575 w 753"/>
              <a:gd name="T29" fmla="*/ 719 h 772"/>
              <a:gd name="T30" fmla="*/ 640 w 753"/>
              <a:gd name="T31" fmla="*/ 661 h 772"/>
              <a:gd name="T32" fmla="*/ 689 w 753"/>
              <a:gd name="T33" fmla="*/ 590 h 772"/>
              <a:gd name="T34" fmla="*/ 723 w 753"/>
              <a:gd name="T35" fmla="*/ 511 h 772"/>
              <a:gd name="T36" fmla="*/ 745 w 753"/>
              <a:gd name="T37" fmla="*/ 430 h 772"/>
              <a:gd name="T38" fmla="*/ 753 w 753"/>
              <a:gd name="T39" fmla="*/ 299 h 772"/>
              <a:gd name="T40" fmla="*/ 734 w 753"/>
              <a:gd name="T41" fmla="*/ 199 h 772"/>
              <a:gd name="T42" fmla="*/ 712 w 753"/>
              <a:gd name="T43" fmla="*/ 160 h 772"/>
              <a:gd name="T44" fmla="*/ 695 w 753"/>
              <a:gd name="T45" fmla="*/ 147 h 772"/>
              <a:gd name="T46" fmla="*/ 655 w 753"/>
              <a:gd name="T47" fmla="*/ 139 h 772"/>
              <a:gd name="T48" fmla="*/ 603 w 753"/>
              <a:gd name="T49" fmla="*/ 149 h 772"/>
              <a:gd name="T50" fmla="*/ 543 w 753"/>
              <a:gd name="T51" fmla="*/ 182 h 772"/>
              <a:gd name="T52" fmla="*/ 503 w 753"/>
              <a:gd name="T53" fmla="*/ 199 h 772"/>
              <a:gd name="T54" fmla="*/ 462 w 753"/>
              <a:gd name="T55" fmla="*/ 205 h 772"/>
              <a:gd name="T56" fmla="*/ 430 w 753"/>
              <a:gd name="T57" fmla="*/ 197 h 772"/>
              <a:gd name="T58" fmla="*/ 389 w 753"/>
              <a:gd name="T59" fmla="*/ 160 h 772"/>
              <a:gd name="T60" fmla="*/ 351 w 753"/>
              <a:gd name="T61" fmla="*/ 96 h 772"/>
              <a:gd name="T62" fmla="*/ 297 w 753"/>
              <a:gd name="T63" fmla="*/ 36 h 772"/>
              <a:gd name="T64" fmla="*/ 261 w 753"/>
              <a:gd name="T65" fmla="*/ 12 h 772"/>
              <a:gd name="T66" fmla="*/ 209 w 753"/>
              <a:gd name="T67" fmla="*/ 2 h 772"/>
              <a:gd name="T68" fmla="*/ 169 w 753"/>
              <a:gd name="T69" fmla="*/ 0 h 772"/>
              <a:gd name="T70" fmla="*/ 597 w 753"/>
              <a:gd name="T71" fmla="*/ 295 h 772"/>
              <a:gd name="T72" fmla="*/ 623 w 753"/>
              <a:gd name="T73" fmla="*/ 323 h 772"/>
              <a:gd name="T74" fmla="*/ 631 w 753"/>
              <a:gd name="T75" fmla="*/ 372 h 772"/>
              <a:gd name="T76" fmla="*/ 627 w 753"/>
              <a:gd name="T77" fmla="*/ 408 h 772"/>
              <a:gd name="T78" fmla="*/ 605 w 753"/>
              <a:gd name="T79" fmla="*/ 453 h 772"/>
              <a:gd name="T80" fmla="*/ 573 w 753"/>
              <a:gd name="T81" fmla="*/ 475 h 772"/>
              <a:gd name="T82" fmla="*/ 552 w 753"/>
              <a:gd name="T83" fmla="*/ 470 h 772"/>
              <a:gd name="T84" fmla="*/ 526 w 753"/>
              <a:gd name="T85" fmla="*/ 443 h 772"/>
              <a:gd name="T86" fmla="*/ 518 w 753"/>
              <a:gd name="T87" fmla="*/ 393 h 772"/>
              <a:gd name="T88" fmla="*/ 522 w 753"/>
              <a:gd name="T89" fmla="*/ 357 h 772"/>
              <a:gd name="T90" fmla="*/ 543 w 753"/>
              <a:gd name="T91" fmla="*/ 312 h 772"/>
              <a:gd name="T92" fmla="*/ 575 w 753"/>
              <a:gd name="T93" fmla="*/ 291 h 7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3"/>
              <a:gd name="T142" fmla="*/ 0 h 772"/>
              <a:gd name="T143" fmla="*/ 753 w 753"/>
              <a:gd name="T144" fmla="*/ 772 h 7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3" h="772">
                <a:moveTo>
                  <a:pt x="169" y="0"/>
                </a:moveTo>
                <a:lnTo>
                  <a:pt x="169" y="0"/>
                </a:lnTo>
                <a:lnTo>
                  <a:pt x="143" y="2"/>
                </a:lnTo>
                <a:lnTo>
                  <a:pt x="117" y="8"/>
                </a:lnTo>
                <a:lnTo>
                  <a:pt x="96" y="15"/>
                </a:lnTo>
                <a:lnTo>
                  <a:pt x="77" y="23"/>
                </a:lnTo>
                <a:lnTo>
                  <a:pt x="60" y="34"/>
                </a:lnTo>
                <a:lnTo>
                  <a:pt x="47" y="47"/>
                </a:lnTo>
                <a:lnTo>
                  <a:pt x="34" y="62"/>
                </a:lnTo>
                <a:lnTo>
                  <a:pt x="25" y="79"/>
                </a:lnTo>
                <a:lnTo>
                  <a:pt x="17" y="96"/>
                </a:lnTo>
                <a:lnTo>
                  <a:pt x="10" y="117"/>
                </a:lnTo>
                <a:lnTo>
                  <a:pt x="6" y="137"/>
                </a:lnTo>
                <a:lnTo>
                  <a:pt x="2" y="158"/>
                </a:lnTo>
                <a:lnTo>
                  <a:pt x="0" y="205"/>
                </a:lnTo>
                <a:lnTo>
                  <a:pt x="2" y="256"/>
                </a:lnTo>
                <a:lnTo>
                  <a:pt x="2" y="256"/>
                </a:lnTo>
                <a:lnTo>
                  <a:pt x="4" y="299"/>
                </a:lnTo>
                <a:lnTo>
                  <a:pt x="12" y="346"/>
                </a:lnTo>
                <a:lnTo>
                  <a:pt x="21" y="391"/>
                </a:lnTo>
                <a:lnTo>
                  <a:pt x="34" y="438"/>
                </a:lnTo>
                <a:lnTo>
                  <a:pt x="49" y="485"/>
                </a:lnTo>
                <a:lnTo>
                  <a:pt x="68" y="528"/>
                </a:lnTo>
                <a:lnTo>
                  <a:pt x="89" y="571"/>
                </a:lnTo>
                <a:lnTo>
                  <a:pt x="115" y="612"/>
                </a:lnTo>
                <a:lnTo>
                  <a:pt x="143" y="650"/>
                </a:lnTo>
                <a:lnTo>
                  <a:pt x="173" y="682"/>
                </a:lnTo>
                <a:lnTo>
                  <a:pt x="190" y="697"/>
                </a:lnTo>
                <a:lnTo>
                  <a:pt x="207" y="712"/>
                </a:lnTo>
                <a:lnTo>
                  <a:pt x="227" y="725"/>
                </a:lnTo>
                <a:lnTo>
                  <a:pt x="246" y="736"/>
                </a:lnTo>
                <a:lnTo>
                  <a:pt x="265" y="747"/>
                </a:lnTo>
                <a:lnTo>
                  <a:pt x="284" y="755"/>
                </a:lnTo>
                <a:lnTo>
                  <a:pt x="306" y="762"/>
                </a:lnTo>
                <a:lnTo>
                  <a:pt x="329" y="768"/>
                </a:lnTo>
                <a:lnTo>
                  <a:pt x="351" y="770"/>
                </a:lnTo>
                <a:lnTo>
                  <a:pt x="374" y="772"/>
                </a:lnTo>
                <a:lnTo>
                  <a:pt x="400" y="772"/>
                </a:lnTo>
                <a:lnTo>
                  <a:pt x="423" y="770"/>
                </a:lnTo>
                <a:lnTo>
                  <a:pt x="423" y="770"/>
                </a:lnTo>
                <a:lnTo>
                  <a:pt x="458" y="766"/>
                </a:lnTo>
                <a:lnTo>
                  <a:pt x="490" y="757"/>
                </a:lnTo>
                <a:lnTo>
                  <a:pt x="520" y="747"/>
                </a:lnTo>
                <a:lnTo>
                  <a:pt x="548" y="734"/>
                </a:lnTo>
                <a:lnTo>
                  <a:pt x="575" y="719"/>
                </a:lnTo>
                <a:lnTo>
                  <a:pt x="599" y="699"/>
                </a:lnTo>
                <a:lnTo>
                  <a:pt x="620" y="680"/>
                </a:lnTo>
                <a:lnTo>
                  <a:pt x="640" y="661"/>
                </a:lnTo>
                <a:lnTo>
                  <a:pt x="659" y="637"/>
                </a:lnTo>
                <a:lnTo>
                  <a:pt x="674" y="614"/>
                </a:lnTo>
                <a:lnTo>
                  <a:pt x="689" y="590"/>
                </a:lnTo>
                <a:lnTo>
                  <a:pt x="702" y="565"/>
                </a:lnTo>
                <a:lnTo>
                  <a:pt x="715" y="539"/>
                </a:lnTo>
                <a:lnTo>
                  <a:pt x="723" y="511"/>
                </a:lnTo>
                <a:lnTo>
                  <a:pt x="732" y="483"/>
                </a:lnTo>
                <a:lnTo>
                  <a:pt x="738" y="458"/>
                </a:lnTo>
                <a:lnTo>
                  <a:pt x="745" y="430"/>
                </a:lnTo>
                <a:lnTo>
                  <a:pt x="749" y="402"/>
                </a:lnTo>
                <a:lnTo>
                  <a:pt x="753" y="351"/>
                </a:lnTo>
                <a:lnTo>
                  <a:pt x="753" y="299"/>
                </a:lnTo>
                <a:lnTo>
                  <a:pt x="747" y="254"/>
                </a:lnTo>
                <a:lnTo>
                  <a:pt x="738" y="216"/>
                </a:lnTo>
                <a:lnTo>
                  <a:pt x="734" y="199"/>
                </a:lnTo>
                <a:lnTo>
                  <a:pt x="727" y="184"/>
                </a:lnTo>
                <a:lnTo>
                  <a:pt x="721" y="171"/>
                </a:lnTo>
                <a:lnTo>
                  <a:pt x="712" y="160"/>
                </a:lnTo>
                <a:lnTo>
                  <a:pt x="704" y="154"/>
                </a:lnTo>
                <a:lnTo>
                  <a:pt x="695" y="147"/>
                </a:lnTo>
                <a:lnTo>
                  <a:pt x="695" y="147"/>
                </a:lnTo>
                <a:lnTo>
                  <a:pt x="680" y="143"/>
                </a:lnTo>
                <a:lnTo>
                  <a:pt x="667" y="141"/>
                </a:lnTo>
                <a:lnTo>
                  <a:pt x="655" y="139"/>
                </a:lnTo>
                <a:lnTo>
                  <a:pt x="644" y="139"/>
                </a:lnTo>
                <a:lnTo>
                  <a:pt x="623" y="141"/>
                </a:lnTo>
                <a:lnTo>
                  <a:pt x="603" y="149"/>
                </a:lnTo>
                <a:lnTo>
                  <a:pt x="584" y="158"/>
                </a:lnTo>
                <a:lnTo>
                  <a:pt x="565" y="171"/>
                </a:lnTo>
                <a:lnTo>
                  <a:pt x="543" y="182"/>
                </a:lnTo>
                <a:lnTo>
                  <a:pt x="520" y="192"/>
                </a:lnTo>
                <a:lnTo>
                  <a:pt x="520" y="192"/>
                </a:lnTo>
                <a:lnTo>
                  <a:pt x="503" y="199"/>
                </a:lnTo>
                <a:lnTo>
                  <a:pt x="488" y="203"/>
                </a:lnTo>
                <a:lnTo>
                  <a:pt x="473" y="205"/>
                </a:lnTo>
                <a:lnTo>
                  <a:pt x="462" y="205"/>
                </a:lnTo>
                <a:lnTo>
                  <a:pt x="449" y="203"/>
                </a:lnTo>
                <a:lnTo>
                  <a:pt x="438" y="201"/>
                </a:lnTo>
                <a:lnTo>
                  <a:pt x="430" y="197"/>
                </a:lnTo>
                <a:lnTo>
                  <a:pt x="421" y="190"/>
                </a:lnTo>
                <a:lnTo>
                  <a:pt x="404" y="177"/>
                </a:lnTo>
                <a:lnTo>
                  <a:pt x="389" y="160"/>
                </a:lnTo>
                <a:lnTo>
                  <a:pt x="376" y="141"/>
                </a:lnTo>
                <a:lnTo>
                  <a:pt x="364" y="119"/>
                </a:lnTo>
                <a:lnTo>
                  <a:pt x="351" y="96"/>
                </a:lnTo>
                <a:lnTo>
                  <a:pt x="336" y="75"/>
                </a:lnTo>
                <a:lnTo>
                  <a:pt x="319" y="55"/>
                </a:lnTo>
                <a:lnTo>
                  <a:pt x="297" y="36"/>
                </a:lnTo>
                <a:lnTo>
                  <a:pt x="286" y="27"/>
                </a:lnTo>
                <a:lnTo>
                  <a:pt x="274" y="21"/>
                </a:lnTo>
                <a:lnTo>
                  <a:pt x="261" y="12"/>
                </a:lnTo>
                <a:lnTo>
                  <a:pt x="246" y="8"/>
                </a:lnTo>
                <a:lnTo>
                  <a:pt x="229" y="4"/>
                </a:lnTo>
                <a:lnTo>
                  <a:pt x="209" y="2"/>
                </a:lnTo>
                <a:lnTo>
                  <a:pt x="190" y="0"/>
                </a:lnTo>
                <a:lnTo>
                  <a:pt x="169" y="0"/>
                </a:lnTo>
                <a:lnTo>
                  <a:pt x="169" y="0"/>
                </a:lnTo>
                <a:close/>
                <a:moveTo>
                  <a:pt x="586" y="291"/>
                </a:moveTo>
                <a:lnTo>
                  <a:pt x="586" y="291"/>
                </a:lnTo>
                <a:lnTo>
                  <a:pt x="597" y="295"/>
                </a:lnTo>
                <a:lnTo>
                  <a:pt x="608" y="301"/>
                </a:lnTo>
                <a:lnTo>
                  <a:pt x="614" y="310"/>
                </a:lnTo>
                <a:lnTo>
                  <a:pt x="623" y="323"/>
                </a:lnTo>
                <a:lnTo>
                  <a:pt x="627" y="338"/>
                </a:lnTo>
                <a:lnTo>
                  <a:pt x="629" y="353"/>
                </a:lnTo>
                <a:lnTo>
                  <a:pt x="631" y="372"/>
                </a:lnTo>
                <a:lnTo>
                  <a:pt x="629" y="389"/>
                </a:lnTo>
                <a:lnTo>
                  <a:pt x="629" y="389"/>
                </a:lnTo>
                <a:lnTo>
                  <a:pt x="627" y="408"/>
                </a:lnTo>
                <a:lnTo>
                  <a:pt x="620" y="426"/>
                </a:lnTo>
                <a:lnTo>
                  <a:pt x="614" y="441"/>
                </a:lnTo>
                <a:lnTo>
                  <a:pt x="605" y="453"/>
                </a:lnTo>
                <a:lnTo>
                  <a:pt x="595" y="462"/>
                </a:lnTo>
                <a:lnTo>
                  <a:pt x="584" y="470"/>
                </a:lnTo>
                <a:lnTo>
                  <a:pt x="573" y="475"/>
                </a:lnTo>
                <a:lnTo>
                  <a:pt x="563" y="475"/>
                </a:lnTo>
                <a:lnTo>
                  <a:pt x="563" y="475"/>
                </a:lnTo>
                <a:lnTo>
                  <a:pt x="552" y="470"/>
                </a:lnTo>
                <a:lnTo>
                  <a:pt x="541" y="464"/>
                </a:lnTo>
                <a:lnTo>
                  <a:pt x="533" y="455"/>
                </a:lnTo>
                <a:lnTo>
                  <a:pt x="526" y="443"/>
                </a:lnTo>
                <a:lnTo>
                  <a:pt x="522" y="428"/>
                </a:lnTo>
                <a:lnTo>
                  <a:pt x="518" y="411"/>
                </a:lnTo>
                <a:lnTo>
                  <a:pt x="518" y="393"/>
                </a:lnTo>
                <a:lnTo>
                  <a:pt x="518" y="376"/>
                </a:lnTo>
                <a:lnTo>
                  <a:pt x="518" y="376"/>
                </a:lnTo>
                <a:lnTo>
                  <a:pt x="522" y="357"/>
                </a:lnTo>
                <a:lnTo>
                  <a:pt x="528" y="340"/>
                </a:lnTo>
                <a:lnTo>
                  <a:pt x="535" y="325"/>
                </a:lnTo>
                <a:lnTo>
                  <a:pt x="543" y="312"/>
                </a:lnTo>
                <a:lnTo>
                  <a:pt x="552" y="304"/>
                </a:lnTo>
                <a:lnTo>
                  <a:pt x="563" y="295"/>
                </a:lnTo>
                <a:lnTo>
                  <a:pt x="575" y="291"/>
                </a:lnTo>
                <a:lnTo>
                  <a:pt x="586" y="291"/>
                </a:lnTo>
                <a:lnTo>
                  <a:pt x="586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0" name="Freeform 33"/>
          <p:cNvSpPr>
            <a:spLocks noEditPoints="1" noChangeArrowheads="1"/>
          </p:cNvSpPr>
          <p:nvPr/>
        </p:nvSpPr>
        <p:spPr bwMode="auto">
          <a:xfrm>
            <a:off x="9999663" y="4887913"/>
            <a:ext cx="231775" cy="355600"/>
          </a:xfrm>
          <a:custGeom>
            <a:avLst/>
            <a:gdLst>
              <a:gd name="T0" fmla="*/ 398 w 499"/>
              <a:gd name="T1" fmla="*/ 522 h 912"/>
              <a:gd name="T2" fmla="*/ 398 w 499"/>
              <a:gd name="T3" fmla="*/ 822 h 912"/>
              <a:gd name="T4" fmla="*/ 445 w 499"/>
              <a:gd name="T5" fmla="*/ 844 h 912"/>
              <a:gd name="T6" fmla="*/ 0 w 499"/>
              <a:gd name="T7" fmla="*/ 912 h 912"/>
              <a:gd name="T8" fmla="*/ 41 w 499"/>
              <a:gd name="T9" fmla="*/ 844 h 912"/>
              <a:gd name="T10" fmla="*/ 0 w 499"/>
              <a:gd name="T11" fmla="*/ 463 h 912"/>
              <a:gd name="T12" fmla="*/ 445 w 499"/>
              <a:gd name="T13" fmla="*/ 394 h 912"/>
              <a:gd name="T14" fmla="*/ 398 w 499"/>
              <a:gd name="T15" fmla="*/ 463 h 912"/>
              <a:gd name="T16" fmla="*/ 336 w 499"/>
              <a:gd name="T17" fmla="*/ 522 h 912"/>
              <a:gd name="T18" fmla="*/ 263 w 499"/>
              <a:gd name="T19" fmla="*/ 794 h 912"/>
              <a:gd name="T20" fmla="*/ 336 w 499"/>
              <a:gd name="T21" fmla="*/ 522 h 912"/>
              <a:gd name="T22" fmla="*/ 494 w 499"/>
              <a:gd name="T23" fmla="*/ 152 h 912"/>
              <a:gd name="T24" fmla="*/ 499 w 499"/>
              <a:gd name="T25" fmla="*/ 116 h 912"/>
              <a:gd name="T26" fmla="*/ 370 w 499"/>
              <a:gd name="T27" fmla="*/ 56 h 912"/>
              <a:gd name="T28" fmla="*/ 488 w 499"/>
              <a:gd name="T29" fmla="*/ 0 h 912"/>
              <a:gd name="T30" fmla="*/ 357 w 499"/>
              <a:gd name="T31" fmla="*/ 56 h 912"/>
              <a:gd name="T32" fmla="*/ 357 w 499"/>
              <a:gd name="T33" fmla="*/ 116 h 912"/>
              <a:gd name="T34" fmla="*/ 488 w 499"/>
              <a:gd name="T35" fmla="*/ 174 h 912"/>
              <a:gd name="T36" fmla="*/ 494 w 499"/>
              <a:gd name="T37" fmla="*/ 152 h 912"/>
              <a:gd name="T38" fmla="*/ 246 w 499"/>
              <a:gd name="T39" fmla="*/ 197 h 912"/>
              <a:gd name="T40" fmla="*/ 276 w 499"/>
              <a:gd name="T41" fmla="*/ 204 h 912"/>
              <a:gd name="T42" fmla="*/ 325 w 499"/>
              <a:gd name="T43" fmla="*/ 229 h 912"/>
              <a:gd name="T44" fmla="*/ 364 w 499"/>
              <a:gd name="T45" fmla="*/ 268 h 912"/>
              <a:gd name="T46" fmla="*/ 389 w 499"/>
              <a:gd name="T47" fmla="*/ 317 h 912"/>
              <a:gd name="T48" fmla="*/ 41 w 499"/>
              <a:gd name="T49" fmla="*/ 345 h 912"/>
              <a:gd name="T50" fmla="*/ 47 w 499"/>
              <a:gd name="T51" fmla="*/ 317 h 912"/>
              <a:gd name="T52" fmla="*/ 75 w 499"/>
              <a:gd name="T53" fmla="*/ 268 h 912"/>
              <a:gd name="T54" fmla="*/ 113 w 499"/>
              <a:gd name="T55" fmla="*/ 227 h 912"/>
              <a:gd name="T56" fmla="*/ 165 w 499"/>
              <a:gd name="T57" fmla="*/ 201 h 912"/>
              <a:gd name="T58" fmla="*/ 193 w 499"/>
              <a:gd name="T59" fmla="*/ 163 h 912"/>
              <a:gd name="T60" fmla="*/ 156 w 499"/>
              <a:gd name="T61" fmla="*/ 7 h 912"/>
              <a:gd name="T62" fmla="*/ 287 w 499"/>
              <a:gd name="T63" fmla="*/ 39 h 912"/>
              <a:gd name="T64" fmla="*/ 278 w 499"/>
              <a:gd name="T65" fmla="*/ 41 h 912"/>
              <a:gd name="T66" fmla="*/ 265 w 499"/>
              <a:gd name="T67" fmla="*/ 49 h 912"/>
              <a:gd name="T68" fmla="*/ 255 w 499"/>
              <a:gd name="T69" fmla="*/ 60 h 912"/>
              <a:gd name="T70" fmla="*/ 248 w 499"/>
              <a:gd name="T71" fmla="*/ 75 h 912"/>
              <a:gd name="T72" fmla="*/ 248 w 499"/>
              <a:gd name="T73" fmla="*/ 84 h 912"/>
              <a:gd name="T74" fmla="*/ 250 w 499"/>
              <a:gd name="T75" fmla="*/ 99 h 912"/>
              <a:gd name="T76" fmla="*/ 259 w 499"/>
              <a:gd name="T77" fmla="*/ 114 h 912"/>
              <a:gd name="T78" fmla="*/ 272 w 499"/>
              <a:gd name="T79" fmla="*/ 122 h 912"/>
              <a:gd name="T80" fmla="*/ 287 w 499"/>
              <a:gd name="T81" fmla="*/ 127 h 912"/>
              <a:gd name="T82" fmla="*/ 246 w 499"/>
              <a:gd name="T83" fmla="*/ 163 h 9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9"/>
              <a:gd name="T127" fmla="*/ 0 h 912"/>
              <a:gd name="T128" fmla="*/ 499 w 499"/>
              <a:gd name="T129" fmla="*/ 912 h 9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9" h="912">
                <a:moveTo>
                  <a:pt x="398" y="463"/>
                </a:moveTo>
                <a:lnTo>
                  <a:pt x="398" y="522"/>
                </a:lnTo>
                <a:lnTo>
                  <a:pt x="398" y="794"/>
                </a:lnTo>
                <a:lnTo>
                  <a:pt x="398" y="822"/>
                </a:lnTo>
                <a:lnTo>
                  <a:pt x="398" y="844"/>
                </a:lnTo>
                <a:lnTo>
                  <a:pt x="445" y="844"/>
                </a:lnTo>
                <a:lnTo>
                  <a:pt x="445" y="912"/>
                </a:lnTo>
                <a:lnTo>
                  <a:pt x="0" y="912"/>
                </a:lnTo>
                <a:lnTo>
                  <a:pt x="0" y="844"/>
                </a:lnTo>
                <a:lnTo>
                  <a:pt x="41" y="844"/>
                </a:lnTo>
                <a:lnTo>
                  <a:pt x="41" y="463"/>
                </a:lnTo>
                <a:lnTo>
                  <a:pt x="0" y="463"/>
                </a:lnTo>
                <a:lnTo>
                  <a:pt x="0" y="394"/>
                </a:lnTo>
                <a:lnTo>
                  <a:pt x="445" y="394"/>
                </a:lnTo>
                <a:lnTo>
                  <a:pt x="445" y="463"/>
                </a:lnTo>
                <a:lnTo>
                  <a:pt x="398" y="463"/>
                </a:lnTo>
                <a:lnTo>
                  <a:pt x="398" y="463"/>
                </a:lnTo>
                <a:close/>
                <a:moveTo>
                  <a:pt x="336" y="522"/>
                </a:moveTo>
                <a:lnTo>
                  <a:pt x="263" y="522"/>
                </a:lnTo>
                <a:lnTo>
                  <a:pt x="263" y="794"/>
                </a:lnTo>
                <a:lnTo>
                  <a:pt x="336" y="794"/>
                </a:lnTo>
                <a:lnTo>
                  <a:pt x="336" y="522"/>
                </a:lnTo>
                <a:lnTo>
                  <a:pt x="336" y="522"/>
                </a:lnTo>
                <a:close/>
                <a:moveTo>
                  <a:pt x="494" y="152"/>
                </a:moveTo>
                <a:lnTo>
                  <a:pt x="370" y="116"/>
                </a:lnTo>
                <a:lnTo>
                  <a:pt x="499" y="116"/>
                </a:lnTo>
                <a:lnTo>
                  <a:pt x="499" y="56"/>
                </a:lnTo>
                <a:lnTo>
                  <a:pt x="370" y="56"/>
                </a:lnTo>
                <a:lnTo>
                  <a:pt x="494" y="22"/>
                </a:lnTo>
                <a:lnTo>
                  <a:pt x="488" y="0"/>
                </a:lnTo>
                <a:lnTo>
                  <a:pt x="353" y="37"/>
                </a:lnTo>
                <a:lnTo>
                  <a:pt x="357" y="56"/>
                </a:lnTo>
                <a:lnTo>
                  <a:pt x="357" y="116"/>
                </a:lnTo>
                <a:lnTo>
                  <a:pt x="357" y="116"/>
                </a:lnTo>
                <a:lnTo>
                  <a:pt x="353" y="135"/>
                </a:lnTo>
                <a:lnTo>
                  <a:pt x="488" y="174"/>
                </a:lnTo>
                <a:lnTo>
                  <a:pt x="494" y="152"/>
                </a:lnTo>
                <a:lnTo>
                  <a:pt x="494" y="152"/>
                </a:lnTo>
                <a:close/>
                <a:moveTo>
                  <a:pt x="246" y="163"/>
                </a:moveTo>
                <a:lnTo>
                  <a:pt x="246" y="197"/>
                </a:lnTo>
                <a:lnTo>
                  <a:pt x="246" y="197"/>
                </a:lnTo>
                <a:lnTo>
                  <a:pt x="276" y="204"/>
                </a:lnTo>
                <a:lnTo>
                  <a:pt x="302" y="214"/>
                </a:lnTo>
                <a:lnTo>
                  <a:pt x="325" y="229"/>
                </a:lnTo>
                <a:lnTo>
                  <a:pt x="347" y="246"/>
                </a:lnTo>
                <a:lnTo>
                  <a:pt x="364" y="268"/>
                </a:lnTo>
                <a:lnTo>
                  <a:pt x="379" y="291"/>
                </a:lnTo>
                <a:lnTo>
                  <a:pt x="389" y="317"/>
                </a:lnTo>
                <a:lnTo>
                  <a:pt x="396" y="345"/>
                </a:lnTo>
                <a:lnTo>
                  <a:pt x="41" y="345"/>
                </a:lnTo>
                <a:lnTo>
                  <a:pt x="41" y="345"/>
                </a:lnTo>
                <a:lnTo>
                  <a:pt x="47" y="317"/>
                </a:lnTo>
                <a:lnTo>
                  <a:pt x="60" y="291"/>
                </a:lnTo>
                <a:lnTo>
                  <a:pt x="75" y="268"/>
                </a:lnTo>
                <a:lnTo>
                  <a:pt x="92" y="246"/>
                </a:lnTo>
                <a:lnTo>
                  <a:pt x="113" y="227"/>
                </a:lnTo>
                <a:lnTo>
                  <a:pt x="137" y="212"/>
                </a:lnTo>
                <a:lnTo>
                  <a:pt x="165" y="201"/>
                </a:lnTo>
                <a:lnTo>
                  <a:pt x="193" y="195"/>
                </a:lnTo>
                <a:lnTo>
                  <a:pt x="193" y="163"/>
                </a:lnTo>
                <a:lnTo>
                  <a:pt x="156" y="163"/>
                </a:lnTo>
                <a:lnTo>
                  <a:pt x="156" y="7"/>
                </a:lnTo>
                <a:lnTo>
                  <a:pt x="287" y="7"/>
                </a:lnTo>
                <a:lnTo>
                  <a:pt x="287" y="39"/>
                </a:lnTo>
                <a:lnTo>
                  <a:pt x="287" y="39"/>
                </a:lnTo>
                <a:lnTo>
                  <a:pt x="278" y="41"/>
                </a:lnTo>
                <a:lnTo>
                  <a:pt x="272" y="45"/>
                </a:lnTo>
                <a:lnTo>
                  <a:pt x="265" y="49"/>
                </a:lnTo>
                <a:lnTo>
                  <a:pt x="259" y="54"/>
                </a:lnTo>
                <a:lnTo>
                  <a:pt x="255" y="60"/>
                </a:lnTo>
                <a:lnTo>
                  <a:pt x="250" y="67"/>
                </a:lnTo>
                <a:lnTo>
                  <a:pt x="248" y="75"/>
                </a:lnTo>
                <a:lnTo>
                  <a:pt x="248" y="84"/>
                </a:lnTo>
                <a:lnTo>
                  <a:pt x="248" y="84"/>
                </a:lnTo>
                <a:lnTo>
                  <a:pt x="248" y="92"/>
                </a:lnTo>
                <a:lnTo>
                  <a:pt x="250" y="99"/>
                </a:lnTo>
                <a:lnTo>
                  <a:pt x="255" y="107"/>
                </a:lnTo>
                <a:lnTo>
                  <a:pt x="259" y="114"/>
                </a:lnTo>
                <a:lnTo>
                  <a:pt x="265" y="118"/>
                </a:lnTo>
                <a:lnTo>
                  <a:pt x="272" y="122"/>
                </a:lnTo>
                <a:lnTo>
                  <a:pt x="278" y="127"/>
                </a:lnTo>
                <a:lnTo>
                  <a:pt x="287" y="127"/>
                </a:lnTo>
                <a:lnTo>
                  <a:pt x="287" y="163"/>
                </a:lnTo>
                <a:lnTo>
                  <a:pt x="24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1" name="Freeform 34"/>
          <p:cNvSpPr>
            <a:spLocks noEditPoints="1" noChangeArrowheads="1"/>
          </p:cNvSpPr>
          <p:nvPr/>
        </p:nvSpPr>
        <p:spPr bwMode="auto">
          <a:xfrm>
            <a:off x="9475788" y="4887913"/>
            <a:ext cx="298450" cy="327025"/>
          </a:xfrm>
          <a:custGeom>
            <a:avLst/>
            <a:gdLst>
              <a:gd name="T0" fmla="*/ 434 w 640"/>
              <a:gd name="T1" fmla="*/ 5 h 837"/>
              <a:gd name="T2" fmla="*/ 552 w 640"/>
              <a:gd name="T3" fmla="*/ 24 h 837"/>
              <a:gd name="T4" fmla="*/ 623 w 640"/>
              <a:gd name="T5" fmla="*/ 60 h 837"/>
              <a:gd name="T6" fmla="*/ 640 w 640"/>
              <a:gd name="T7" fmla="*/ 99 h 837"/>
              <a:gd name="T8" fmla="*/ 610 w 640"/>
              <a:gd name="T9" fmla="*/ 146 h 837"/>
              <a:gd name="T10" fmla="*/ 526 w 640"/>
              <a:gd name="T11" fmla="*/ 178 h 837"/>
              <a:gd name="T12" fmla="*/ 379 w 640"/>
              <a:gd name="T13" fmla="*/ 195 h 837"/>
              <a:gd name="T14" fmla="*/ 208 w 640"/>
              <a:gd name="T15" fmla="*/ 191 h 837"/>
              <a:gd name="T16" fmla="*/ 115 w 640"/>
              <a:gd name="T17" fmla="*/ 208 h 837"/>
              <a:gd name="T18" fmla="*/ 135 w 640"/>
              <a:gd name="T19" fmla="*/ 268 h 837"/>
              <a:gd name="T20" fmla="*/ 180 w 640"/>
              <a:gd name="T21" fmla="*/ 298 h 837"/>
              <a:gd name="T22" fmla="*/ 235 w 640"/>
              <a:gd name="T23" fmla="*/ 298 h 837"/>
              <a:gd name="T24" fmla="*/ 255 w 640"/>
              <a:gd name="T25" fmla="*/ 311 h 837"/>
              <a:gd name="T26" fmla="*/ 270 w 640"/>
              <a:gd name="T27" fmla="*/ 390 h 837"/>
              <a:gd name="T28" fmla="*/ 300 w 640"/>
              <a:gd name="T29" fmla="*/ 482 h 837"/>
              <a:gd name="T30" fmla="*/ 332 w 640"/>
              <a:gd name="T31" fmla="*/ 497 h 837"/>
              <a:gd name="T32" fmla="*/ 355 w 640"/>
              <a:gd name="T33" fmla="*/ 465 h 837"/>
              <a:gd name="T34" fmla="*/ 387 w 640"/>
              <a:gd name="T35" fmla="*/ 332 h 837"/>
              <a:gd name="T36" fmla="*/ 404 w 640"/>
              <a:gd name="T37" fmla="*/ 279 h 837"/>
              <a:gd name="T38" fmla="*/ 426 w 640"/>
              <a:gd name="T39" fmla="*/ 307 h 837"/>
              <a:gd name="T40" fmla="*/ 460 w 640"/>
              <a:gd name="T41" fmla="*/ 356 h 837"/>
              <a:gd name="T42" fmla="*/ 488 w 640"/>
              <a:gd name="T43" fmla="*/ 356 h 837"/>
              <a:gd name="T44" fmla="*/ 524 w 640"/>
              <a:gd name="T45" fmla="*/ 319 h 837"/>
              <a:gd name="T46" fmla="*/ 561 w 640"/>
              <a:gd name="T47" fmla="*/ 270 h 837"/>
              <a:gd name="T48" fmla="*/ 578 w 640"/>
              <a:gd name="T49" fmla="*/ 274 h 837"/>
              <a:gd name="T50" fmla="*/ 604 w 640"/>
              <a:gd name="T51" fmla="*/ 638 h 837"/>
              <a:gd name="T52" fmla="*/ 627 w 640"/>
              <a:gd name="T53" fmla="*/ 677 h 837"/>
              <a:gd name="T54" fmla="*/ 619 w 640"/>
              <a:gd name="T55" fmla="*/ 702 h 837"/>
              <a:gd name="T56" fmla="*/ 571 w 640"/>
              <a:gd name="T57" fmla="*/ 737 h 837"/>
              <a:gd name="T58" fmla="*/ 599 w 640"/>
              <a:gd name="T59" fmla="*/ 752 h 837"/>
              <a:gd name="T60" fmla="*/ 597 w 640"/>
              <a:gd name="T61" fmla="*/ 769 h 837"/>
              <a:gd name="T62" fmla="*/ 539 w 640"/>
              <a:gd name="T63" fmla="*/ 786 h 837"/>
              <a:gd name="T64" fmla="*/ 488 w 640"/>
              <a:gd name="T65" fmla="*/ 773 h 837"/>
              <a:gd name="T66" fmla="*/ 477 w 640"/>
              <a:gd name="T67" fmla="*/ 758 h 837"/>
              <a:gd name="T68" fmla="*/ 364 w 640"/>
              <a:gd name="T69" fmla="*/ 769 h 837"/>
              <a:gd name="T70" fmla="*/ 208 w 640"/>
              <a:gd name="T71" fmla="*/ 765 h 837"/>
              <a:gd name="T72" fmla="*/ 92 w 640"/>
              <a:gd name="T73" fmla="*/ 743 h 837"/>
              <a:gd name="T74" fmla="*/ 28 w 640"/>
              <a:gd name="T75" fmla="*/ 711 h 837"/>
              <a:gd name="T76" fmla="*/ 13 w 640"/>
              <a:gd name="T77" fmla="*/ 677 h 837"/>
              <a:gd name="T78" fmla="*/ 36 w 640"/>
              <a:gd name="T79" fmla="*/ 638 h 837"/>
              <a:gd name="T80" fmla="*/ 32 w 640"/>
              <a:gd name="T81" fmla="*/ 148 h 837"/>
              <a:gd name="T82" fmla="*/ 4 w 640"/>
              <a:gd name="T83" fmla="*/ 116 h 837"/>
              <a:gd name="T84" fmla="*/ 2 w 640"/>
              <a:gd name="T85" fmla="*/ 84 h 837"/>
              <a:gd name="T86" fmla="*/ 47 w 640"/>
              <a:gd name="T87" fmla="*/ 39 h 837"/>
              <a:gd name="T88" fmla="*/ 113 w 640"/>
              <a:gd name="T89" fmla="*/ 18 h 837"/>
              <a:gd name="T90" fmla="*/ 321 w 640"/>
              <a:gd name="T91" fmla="*/ 0 h 837"/>
              <a:gd name="T92" fmla="*/ 413 w 640"/>
              <a:gd name="T93" fmla="*/ 786 h 837"/>
              <a:gd name="T94" fmla="*/ 377 w 640"/>
              <a:gd name="T95" fmla="*/ 805 h 837"/>
              <a:gd name="T96" fmla="*/ 381 w 640"/>
              <a:gd name="T97" fmla="*/ 820 h 837"/>
              <a:gd name="T98" fmla="*/ 439 w 640"/>
              <a:gd name="T99" fmla="*/ 837 h 837"/>
              <a:gd name="T100" fmla="*/ 490 w 640"/>
              <a:gd name="T101" fmla="*/ 827 h 837"/>
              <a:gd name="T102" fmla="*/ 501 w 640"/>
              <a:gd name="T103" fmla="*/ 812 h 837"/>
              <a:gd name="T104" fmla="*/ 482 w 640"/>
              <a:gd name="T105" fmla="*/ 792 h 837"/>
              <a:gd name="T106" fmla="*/ 512 w 640"/>
              <a:gd name="T107" fmla="*/ 95 h 837"/>
              <a:gd name="T108" fmla="*/ 374 w 640"/>
              <a:gd name="T109" fmla="*/ 78 h 837"/>
              <a:gd name="T110" fmla="*/ 214 w 640"/>
              <a:gd name="T111" fmla="*/ 82 h 837"/>
              <a:gd name="T112" fmla="*/ 128 w 640"/>
              <a:gd name="T113" fmla="*/ 103 h 837"/>
              <a:gd name="T114" fmla="*/ 321 w 640"/>
              <a:gd name="T115" fmla="*/ 118 h 837"/>
              <a:gd name="T116" fmla="*/ 471 w 640"/>
              <a:gd name="T117" fmla="*/ 110 h 8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"/>
              <a:gd name="T178" fmla="*/ 0 h 837"/>
              <a:gd name="T179" fmla="*/ 640 w 640"/>
              <a:gd name="T180" fmla="*/ 837 h 83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" h="837">
                <a:moveTo>
                  <a:pt x="321" y="0"/>
                </a:moveTo>
                <a:lnTo>
                  <a:pt x="321" y="0"/>
                </a:lnTo>
                <a:lnTo>
                  <a:pt x="379" y="0"/>
                </a:lnTo>
                <a:lnTo>
                  <a:pt x="434" y="5"/>
                </a:lnTo>
                <a:lnTo>
                  <a:pt x="484" y="11"/>
                </a:lnTo>
                <a:lnTo>
                  <a:pt x="526" y="18"/>
                </a:lnTo>
                <a:lnTo>
                  <a:pt x="526" y="18"/>
                </a:lnTo>
                <a:lnTo>
                  <a:pt x="552" y="24"/>
                </a:lnTo>
                <a:lnTo>
                  <a:pt x="574" y="33"/>
                </a:lnTo>
                <a:lnTo>
                  <a:pt x="595" y="39"/>
                </a:lnTo>
                <a:lnTo>
                  <a:pt x="610" y="50"/>
                </a:lnTo>
                <a:lnTo>
                  <a:pt x="623" y="60"/>
                </a:lnTo>
                <a:lnTo>
                  <a:pt x="634" y="71"/>
                </a:lnTo>
                <a:lnTo>
                  <a:pt x="638" y="84"/>
                </a:lnTo>
                <a:lnTo>
                  <a:pt x="640" y="99"/>
                </a:lnTo>
                <a:lnTo>
                  <a:pt x="640" y="99"/>
                </a:lnTo>
                <a:lnTo>
                  <a:pt x="638" y="112"/>
                </a:lnTo>
                <a:lnTo>
                  <a:pt x="634" y="125"/>
                </a:lnTo>
                <a:lnTo>
                  <a:pt x="623" y="135"/>
                </a:lnTo>
                <a:lnTo>
                  <a:pt x="610" y="146"/>
                </a:lnTo>
                <a:lnTo>
                  <a:pt x="595" y="157"/>
                </a:lnTo>
                <a:lnTo>
                  <a:pt x="574" y="165"/>
                </a:lnTo>
                <a:lnTo>
                  <a:pt x="552" y="172"/>
                </a:lnTo>
                <a:lnTo>
                  <a:pt x="526" y="178"/>
                </a:lnTo>
                <a:lnTo>
                  <a:pt x="526" y="178"/>
                </a:lnTo>
                <a:lnTo>
                  <a:pt x="484" y="187"/>
                </a:lnTo>
                <a:lnTo>
                  <a:pt x="434" y="191"/>
                </a:lnTo>
                <a:lnTo>
                  <a:pt x="379" y="195"/>
                </a:lnTo>
                <a:lnTo>
                  <a:pt x="321" y="197"/>
                </a:lnTo>
                <a:lnTo>
                  <a:pt x="321" y="197"/>
                </a:lnTo>
                <a:lnTo>
                  <a:pt x="261" y="195"/>
                </a:lnTo>
                <a:lnTo>
                  <a:pt x="208" y="191"/>
                </a:lnTo>
                <a:lnTo>
                  <a:pt x="158" y="187"/>
                </a:lnTo>
                <a:lnTo>
                  <a:pt x="113" y="178"/>
                </a:lnTo>
                <a:lnTo>
                  <a:pt x="113" y="178"/>
                </a:lnTo>
                <a:lnTo>
                  <a:pt x="115" y="208"/>
                </a:lnTo>
                <a:lnTo>
                  <a:pt x="118" y="223"/>
                </a:lnTo>
                <a:lnTo>
                  <a:pt x="122" y="238"/>
                </a:lnTo>
                <a:lnTo>
                  <a:pt x="126" y="253"/>
                </a:lnTo>
                <a:lnTo>
                  <a:pt x="135" y="268"/>
                </a:lnTo>
                <a:lnTo>
                  <a:pt x="145" y="279"/>
                </a:lnTo>
                <a:lnTo>
                  <a:pt x="158" y="289"/>
                </a:lnTo>
                <a:lnTo>
                  <a:pt x="158" y="289"/>
                </a:lnTo>
                <a:lnTo>
                  <a:pt x="180" y="298"/>
                </a:lnTo>
                <a:lnTo>
                  <a:pt x="199" y="302"/>
                </a:lnTo>
                <a:lnTo>
                  <a:pt x="214" y="302"/>
                </a:lnTo>
                <a:lnTo>
                  <a:pt x="227" y="300"/>
                </a:lnTo>
                <a:lnTo>
                  <a:pt x="235" y="298"/>
                </a:lnTo>
                <a:lnTo>
                  <a:pt x="244" y="298"/>
                </a:lnTo>
                <a:lnTo>
                  <a:pt x="248" y="298"/>
                </a:lnTo>
                <a:lnTo>
                  <a:pt x="250" y="300"/>
                </a:lnTo>
                <a:lnTo>
                  <a:pt x="255" y="311"/>
                </a:lnTo>
                <a:lnTo>
                  <a:pt x="255" y="311"/>
                </a:lnTo>
                <a:lnTo>
                  <a:pt x="259" y="328"/>
                </a:lnTo>
                <a:lnTo>
                  <a:pt x="263" y="356"/>
                </a:lnTo>
                <a:lnTo>
                  <a:pt x="270" y="390"/>
                </a:lnTo>
                <a:lnTo>
                  <a:pt x="278" y="426"/>
                </a:lnTo>
                <a:lnTo>
                  <a:pt x="287" y="458"/>
                </a:lnTo>
                <a:lnTo>
                  <a:pt x="293" y="471"/>
                </a:lnTo>
                <a:lnTo>
                  <a:pt x="300" y="482"/>
                </a:lnTo>
                <a:lnTo>
                  <a:pt x="306" y="493"/>
                </a:lnTo>
                <a:lnTo>
                  <a:pt x="312" y="497"/>
                </a:lnTo>
                <a:lnTo>
                  <a:pt x="321" y="499"/>
                </a:lnTo>
                <a:lnTo>
                  <a:pt x="332" y="497"/>
                </a:lnTo>
                <a:lnTo>
                  <a:pt x="332" y="497"/>
                </a:lnTo>
                <a:lnTo>
                  <a:pt x="340" y="488"/>
                </a:lnTo>
                <a:lnTo>
                  <a:pt x="349" y="478"/>
                </a:lnTo>
                <a:lnTo>
                  <a:pt x="355" y="465"/>
                </a:lnTo>
                <a:lnTo>
                  <a:pt x="362" y="448"/>
                </a:lnTo>
                <a:lnTo>
                  <a:pt x="372" y="411"/>
                </a:lnTo>
                <a:lnTo>
                  <a:pt x="381" y="371"/>
                </a:lnTo>
                <a:lnTo>
                  <a:pt x="387" y="332"/>
                </a:lnTo>
                <a:lnTo>
                  <a:pt x="394" y="300"/>
                </a:lnTo>
                <a:lnTo>
                  <a:pt x="398" y="289"/>
                </a:lnTo>
                <a:lnTo>
                  <a:pt x="400" y="283"/>
                </a:lnTo>
                <a:lnTo>
                  <a:pt x="404" y="279"/>
                </a:lnTo>
                <a:lnTo>
                  <a:pt x="409" y="281"/>
                </a:lnTo>
                <a:lnTo>
                  <a:pt x="409" y="281"/>
                </a:lnTo>
                <a:lnTo>
                  <a:pt x="417" y="294"/>
                </a:lnTo>
                <a:lnTo>
                  <a:pt x="426" y="307"/>
                </a:lnTo>
                <a:lnTo>
                  <a:pt x="434" y="324"/>
                </a:lnTo>
                <a:lnTo>
                  <a:pt x="443" y="339"/>
                </a:lnTo>
                <a:lnTo>
                  <a:pt x="454" y="351"/>
                </a:lnTo>
                <a:lnTo>
                  <a:pt x="460" y="356"/>
                </a:lnTo>
                <a:lnTo>
                  <a:pt x="467" y="358"/>
                </a:lnTo>
                <a:lnTo>
                  <a:pt x="473" y="360"/>
                </a:lnTo>
                <a:lnTo>
                  <a:pt x="479" y="360"/>
                </a:lnTo>
                <a:lnTo>
                  <a:pt x="488" y="356"/>
                </a:lnTo>
                <a:lnTo>
                  <a:pt x="497" y="349"/>
                </a:lnTo>
                <a:lnTo>
                  <a:pt x="497" y="349"/>
                </a:lnTo>
                <a:lnTo>
                  <a:pt x="512" y="334"/>
                </a:lnTo>
                <a:lnTo>
                  <a:pt x="524" y="319"/>
                </a:lnTo>
                <a:lnTo>
                  <a:pt x="541" y="292"/>
                </a:lnTo>
                <a:lnTo>
                  <a:pt x="550" y="281"/>
                </a:lnTo>
                <a:lnTo>
                  <a:pt x="556" y="272"/>
                </a:lnTo>
                <a:lnTo>
                  <a:pt x="561" y="270"/>
                </a:lnTo>
                <a:lnTo>
                  <a:pt x="567" y="270"/>
                </a:lnTo>
                <a:lnTo>
                  <a:pt x="571" y="272"/>
                </a:lnTo>
                <a:lnTo>
                  <a:pt x="578" y="274"/>
                </a:lnTo>
                <a:lnTo>
                  <a:pt x="578" y="274"/>
                </a:lnTo>
                <a:lnTo>
                  <a:pt x="586" y="277"/>
                </a:lnTo>
                <a:lnTo>
                  <a:pt x="586" y="628"/>
                </a:lnTo>
                <a:lnTo>
                  <a:pt x="586" y="628"/>
                </a:lnTo>
                <a:lnTo>
                  <a:pt x="604" y="638"/>
                </a:lnTo>
                <a:lnTo>
                  <a:pt x="616" y="649"/>
                </a:lnTo>
                <a:lnTo>
                  <a:pt x="625" y="664"/>
                </a:lnTo>
                <a:lnTo>
                  <a:pt x="627" y="670"/>
                </a:lnTo>
                <a:lnTo>
                  <a:pt x="627" y="677"/>
                </a:lnTo>
                <a:lnTo>
                  <a:pt x="627" y="677"/>
                </a:lnTo>
                <a:lnTo>
                  <a:pt x="627" y="685"/>
                </a:lnTo>
                <a:lnTo>
                  <a:pt x="623" y="694"/>
                </a:lnTo>
                <a:lnTo>
                  <a:pt x="619" y="702"/>
                </a:lnTo>
                <a:lnTo>
                  <a:pt x="612" y="711"/>
                </a:lnTo>
                <a:lnTo>
                  <a:pt x="604" y="717"/>
                </a:lnTo>
                <a:lnTo>
                  <a:pt x="595" y="724"/>
                </a:lnTo>
                <a:lnTo>
                  <a:pt x="571" y="737"/>
                </a:lnTo>
                <a:lnTo>
                  <a:pt x="571" y="737"/>
                </a:lnTo>
                <a:lnTo>
                  <a:pt x="584" y="741"/>
                </a:lnTo>
                <a:lnTo>
                  <a:pt x="593" y="745"/>
                </a:lnTo>
                <a:lnTo>
                  <a:pt x="599" y="752"/>
                </a:lnTo>
                <a:lnTo>
                  <a:pt x="601" y="758"/>
                </a:lnTo>
                <a:lnTo>
                  <a:pt x="601" y="758"/>
                </a:lnTo>
                <a:lnTo>
                  <a:pt x="601" y="765"/>
                </a:lnTo>
                <a:lnTo>
                  <a:pt x="597" y="769"/>
                </a:lnTo>
                <a:lnTo>
                  <a:pt x="591" y="773"/>
                </a:lnTo>
                <a:lnTo>
                  <a:pt x="584" y="777"/>
                </a:lnTo>
                <a:lnTo>
                  <a:pt x="565" y="784"/>
                </a:lnTo>
                <a:lnTo>
                  <a:pt x="539" y="786"/>
                </a:lnTo>
                <a:lnTo>
                  <a:pt x="539" y="786"/>
                </a:lnTo>
                <a:lnTo>
                  <a:pt x="516" y="784"/>
                </a:lnTo>
                <a:lnTo>
                  <a:pt x="497" y="777"/>
                </a:lnTo>
                <a:lnTo>
                  <a:pt x="488" y="773"/>
                </a:lnTo>
                <a:lnTo>
                  <a:pt x="484" y="769"/>
                </a:lnTo>
                <a:lnTo>
                  <a:pt x="479" y="765"/>
                </a:lnTo>
                <a:lnTo>
                  <a:pt x="477" y="758"/>
                </a:lnTo>
                <a:lnTo>
                  <a:pt x="477" y="758"/>
                </a:lnTo>
                <a:lnTo>
                  <a:pt x="477" y="758"/>
                </a:lnTo>
                <a:lnTo>
                  <a:pt x="443" y="765"/>
                </a:lnTo>
                <a:lnTo>
                  <a:pt x="404" y="767"/>
                </a:lnTo>
                <a:lnTo>
                  <a:pt x="364" y="769"/>
                </a:lnTo>
                <a:lnTo>
                  <a:pt x="321" y="771"/>
                </a:lnTo>
                <a:lnTo>
                  <a:pt x="321" y="771"/>
                </a:lnTo>
                <a:lnTo>
                  <a:pt x="261" y="769"/>
                </a:lnTo>
                <a:lnTo>
                  <a:pt x="208" y="765"/>
                </a:lnTo>
                <a:lnTo>
                  <a:pt x="158" y="758"/>
                </a:lnTo>
                <a:lnTo>
                  <a:pt x="115" y="750"/>
                </a:lnTo>
                <a:lnTo>
                  <a:pt x="115" y="750"/>
                </a:lnTo>
                <a:lnTo>
                  <a:pt x="92" y="743"/>
                </a:lnTo>
                <a:lnTo>
                  <a:pt x="73" y="737"/>
                </a:lnTo>
                <a:lnTo>
                  <a:pt x="56" y="728"/>
                </a:lnTo>
                <a:lnTo>
                  <a:pt x="41" y="720"/>
                </a:lnTo>
                <a:lnTo>
                  <a:pt x="28" y="711"/>
                </a:lnTo>
                <a:lnTo>
                  <a:pt x="19" y="700"/>
                </a:lnTo>
                <a:lnTo>
                  <a:pt x="15" y="690"/>
                </a:lnTo>
                <a:lnTo>
                  <a:pt x="13" y="677"/>
                </a:lnTo>
                <a:lnTo>
                  <a:pt x="13" y="677"/>
                </a:lnTo>
                <a:lnTo>
                  <a:pt x="13" y="670"/>
                </a:lnTo>
                <a:lnTo>
                  <a:pt x="15" y="664"/>
                </a:lnTo>
                <a:lnTo>
                  <a:pt x="23" y="649"/>
                </a:lnTo>
                <a:lnTo>
                  <a:pt x="36" y="638"/>
                </a:lnTo>
                <a:lnTo>
                  <a:pt x="56" y="628"/>
                </a:lnTo>
                <a:lnTo>
                  <a:pt x="56" y="161"/>
                </a:lnTo>
                <a:lnTo>
                  <a:pt x="56" y="161"/>
                </a:lnTo>
                <a:lnTo>
                  <a:pt x="32" y="148"/>
                </a:lnTo>
                <a:lnTo>
                  <a:pt x="21" y="140"/>
                </a:lnTo>
                <a:lnTo>
                  <a:pt x="15" y="133"/>
                </a:lnTo>
                <a:lnTo>
                  <a:pt x="8" y="125"/>
                </a:lnTo>
                <a:lnTo>
                  <a:pt x="4" y="116"/>
                </a:lnTo>
                <a:lnTo>
                  <a:pt x="0" y="107"/>
                </a:lnTo>
                <a:lnTo>
                  <a:pt x="0" y="99"/>
                </a:lnTo>
                <a:lnTo>
                  <a:pt x="0" y="99"/>
                </a:lnTo>
                <a:lnTo>
                  <a:pt x="2" y="84"/>
                </a:lnTo>
                <a:lnTo>
                  <a:pt x="8" y="71"/>
                </a:lnTo>
                <a:lnTo>
                  <a:pt x="17" y="60"/>
                </a:lnTo>
                <a:lnTo>
                  <a:pt x="30" y="50"/>
                </a:lnTo>
                <a:lnTo>
                  <a:pt x="47" y="39"/>
                </a:lnTo>
                <a:lnTo>
                  <a:pt x="66" y="33"/>
                </a:lnTo>
                <a:lnTo>
                  <a:pt x="88" y="24"/>
                </a:lnTo>
                <a:lnTo>
                  <a:pt x="113" y="18"/>
                </a:lnTo>
                <a:lnTo>
                  <a:pt x="113" y="18"/>
                </a:lnTo>
                <a:lnTo>
                  <a:pt x="156" y="11"/>
                </a:lnTo>
                <a:lnTo>
                  <a:pt x="208" y="5"/>
                </a:lnTo>
                <a:lnTo>
                  <a:pt x="261" y="0"/>
                </a:lnTo>
                <a:lnTo>
                  <a:pt x="321" y="0"/>
                </a:lnTo>
                <a:lnTo>
                  <a:pt x="321" y="0"/>
                </a:lnTo>
                <a:close/>
                <a:moveTo>
                  <a:pt x="439" y="784"/>
                </a:moveTo>
                <a:lnTo>
                  <a:pt x="439" y="784"/>
                </a:lnTo>
                <a:lnTo>
                  <a:pt x="413" y="786"/>
                </a:lnTo>
                <a:lnTo>
                  <a:pt x="394" y="792"/>
                </a:lnTo>
                <a:lnTo>
                  <a:pt x="387" y="794"/>
                </a:lnTo>
                <a:lnTo>
                  <a:pt x="381" y="801"/>
                </a:lnTo>
                <a:lnTo>
                  <a:pt x="377" y="805"/>
                </a:lnTo>
                <a:lnTo>
                  <a:pt x="377" y="812"/>
                </a:lnTo>
                <a:lnTo>
                  <a:pt x="377" y="812"/>
                </a:lnTo>
                <a:lnTo>
                  <a:pt x="377" y="816"/>
                </a:lnTo>
                <a:lnTo>
                  <a:pt x="381" y="820"/>
                </a:lnTo>
                <a:lnTo>
                  <a:pt x="387" y="827"/>
                </a:lnTo>
                <a:lnTo>
                  <a:pt x="394" y="829"/>
                </a:lnTo>
                <a:lnTo>
                  <a:pt x="413" y="835"/>
                </a:lnTo>
                <a:lnTo>
                  <a:pt x="439" y="837"/>
                </a:lnTo>
                <a:lnTo>
                  <a:pt x="439" y="837"/>
                </a:lnTo>
                <a:lnTo>
                  <a:pt x="462" y="835"/>
                </a:lnTo>
                <a:lnTo>
                  <a:pt x="482" y="829"/>
                </a:lnTo>
                <a:lnTo>
                  <a:pt x="490" y="827"/>
                </a:lnTo>
                <a:lnTo>
                  <a:pt x="494" y="820"/>
                </a:lnTo>
                <a:lnTo>
                  <a:pt x="499" y="816"/>
                </a:lnTo>
                <a:lnTo>
                  <a:pt x="501" y="812"/>
                </a:lnTo>
                <a:lnTo>
                  <a:pt x="501" y="812"/>
                </a:lnTo>
                <a:lnTo>
                  <a:pt x="499" y="805"/>
                </a:lnTo>
                <a:lnTo>
                  <a:pt x="494" y="801"/>
                </a:lnTo>
                <a:lnTo>
                  <a:pt x="490" y="794"/>
                </a:lnTo>
                <a:lnTo>
                  <a:pt x="482" y="792"/>
                </a:lnTo>
                <a:lnTo>
                  <a:pt x="462" y="786"/>
                </a:lnTo>
                <a:lnTo>
                  <a:pt x="439" y="784"/>
                </a:lnTo>
                <a:lnTo>
                  <a:pt x="439" y="784"/>
                </a:lnTo>
                <a:close/>
                <a:moveTo>
                  <a:pt x="512" y="95"/>
                </a:moveTo>
                <a:lnTo>
                  <a:pt x="512" y="95"/>
                </a:lnTo>
                <a:lnTo>
                  <a:pt x="471" y="86"/>
                </a:lnTo>
                <a:lnTo>
                  <a:pt x="426" y="82"/>
                </a:lnTo>
                <a:lnTo>
                  <a:pt x="374" y="78"/>
                </a:lnTo>
                <a:lnTo>
                  <a:pt x="321" y="78"/>
                </a:lnTo>
                <a:lnTo>
                  <a:pt x="321" y="78"/>
                </a:lnTo>
                <a:lnTo>
                  <a:pt x="265" y="78"/>
                </a:lnTo>
                <a:lnTo>
                  <a:pt x="214" y="82"/>
                </a:lnTo>
                <a:lnTo>
                  <a:pt x="169" y="86"/>
                </a:lnTo>
                <a:lnTo>
                  <a:pt x="128" y="95"/>
                </a:lnTo>
                <a:lnTo>
                  <a:pt x="128" y="103"/>
                </a:lnTo>
                <a:lnTo>
                  <a:pt x="128" y="103"/>
                </a:lnTo>
                <a:lnTo>
                  <a:pt x="169" y="110"/>
                </a:lnTo>
                <a:lnTo>
                  <a:pt x="214" y="114"/>
                </a:lnTo>
                <a:lnTo>
                  <a:pt x="265" y="118"/>
                </a:lnTo>
                <a:lnTo>
                  <a:pt x="321" y="118"/>
                </a:lnTo>
                <a:lnTo>
                  <a:pt x="321" y="118"/>
                </a:lnTo>
                <a:lnTo>
                  <a:pt x="374" y="118"/>
                </a:lnTo>
                <a:lnTo>
                  <a:pt x="426" y="114"/>
                </a:lnTo>
                <a:lnTo>
                  <a:pt x="471" y="110"/>
                </a:lnTo>
                <a:lnTo>
                  <a:pt x="512" y="103"/>
                </a:lnTo>
                <a:lnTo>
                  <a:pt x="51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2" name="Freeform 15"/>
          <p:cNvSpPr>
            <a:spLocks noEditPoints="1" noChangeArrowheads="1"/>
          </p:cNvSpPr>
          <p:nvPr/>
        </p:nvSpPr>
        <p:spPr bwMode="auto">
          <a:xfrm>
            <a:off x="9944100" y="5475288"/>
            <a:ext cx="196850" cy="323850"/>
          </a:xfrm>
          <a:custGeom>
            <a:avLst/>
            <a:gdLst>
              <a:gd name="T0" fmla="*/ 354 w 497"/>
              <a:gd name="T1" fmla="*/ 294 h 821"/>
              <a:gd name="T2" fmla="*/ 12 w 497"/>
              <a:gd name="T3" fmla="*/ 386 h 821"/>
              <a:gd name="T4" fmla="*/ 113 w 497"/>
              <a:gd name="T5" fmla="*/ 42 h 821"/>
              <a:gd name="T6" fmla="*/ 81 w 497"/>
              <a:gd name="T7" fmla="*/ 0 h 821"/>
              <a:gd name="T8" fmla="*/ 417 w 497"/>
              <a:gd name="T9" fmla="*/ 42 h 821"/>
              <a:gd name="T10" fmla="*/ 384 w 497"/>
              <a:gd name="T11" fmla="*/ 42 h 821"/>
              <a:gd name="T12" fmla="*/ 497 w 497"/>
              <a:gd name="T13" fmla="*/ 428 h 821"/>
              <a:gd name="T14" fmla="*/ 483 w 497"/>
              <a:gd name="T15" fmla="*/ 489 h 821"/>
              <a:gd name="T16" fmla="*/ 453 w 497"/>
              <a:gd name="T17" fmla="*/ 460 h 821"/>
              <a:gd name="T18" fmla="*/ 413 w 497"/>
              <a:gd name="T19" fmla="*/ 500 h 821"/>
              <a:gd name="T20" fmla="*/ 336 w 497"/>
              <a:gd name="T21" fmla="*/ 500 h 821"/>
              <a:gd name="T22" fmla="*/ 325 w 497"/>
              <a:gd name="T23" fmla="*/ 489 h 821"/>
              <a:gd name="T24" fmla="*/ 258 w 497"/>
              <a:gd name="T25" fmla="*/ 500 h 821"/>
              <a:gd name="T26" fmla="*/ 218 w 497"/>
              <a:gd name="T27" fmla="*/ 460 h 821"/>
              <a:gd name="T28" fmla="*/ 170 w 497"/>
              <a:gd name="T29" fmla="*/ 489 h 821"/>
              <a:gd name="T30" fmla="*/ 140 w 497"/>
              <a:gd name="T31" fmla="*/ 460 h 821"/>
              <a:gd name="T32" fmla="*/ 100 w 497"/>
              <a:gd name="T33" fmla="*/ 500 h 821"/>
              <a:gd name="T34" fmla="*/ 23 w 497"/>
              <a:gd name="T35" fmla="*/ 500 h 821"/>
              <a:gd name="T36" fmla="*/ 4 w 497"/>
              <a:gd name="T37" fmla="*/ 481 h 821"/>
              <a:gd name="T38" fmla="*/ 497 w 497"/>
              <a:gd name="T39" fmla="*/ 428 h 821"/>
              <a:gd name="T40" fmla="*/ 487 w 497"/>
              <a:gd name="T41" fmla="*/ 550 h 821"/>
              <a:gd name="T42" fmla="*/ 474 w 497"/>
              <a:gd name="T43" fmla="*/ 611 h 821"/>
              <a:gd name="T44" fmla="*/ 443 w 497"/>
              <a:gd name="T45" fmla="*/ 720 h 821"/>
              <a:gd name="T46" fmla="*/ 453 w 497"/>
              <a:gd name="T47" fmla="*/ 770 h 821"/>
              <a:gd name="T48" fmla="*/ 56 w 497"/>
              <a:gd name="T49" fmla="*/ 821 h 821"/>
              <a:gd name="T50" fmla="*/ 73 w 497"/>
              <a:gd name="T51" fmla="*/ 770 h 821"/>
              <a:gd name="T52" fmla="*/ 52 w 497"/>
              <a:gd name="T53" fmla="*/ 720 h 821"/>
              <a:gd name="T54" fmla="*/ 21 w 497"/>
              <a:gd name="T55" fmla="*/ 607 h 821"/>
              <a:gd name="T56" fmla="*/ 23 w 497"/>
              <a:gd name="T57" fmla="*/ 556 h 821"/>
              <a:gd name="T58" fmla="*/ 63 w 497"/>
              <a:gd name="T59" fmla="*/ 516 h 821"/>
              <a:gd name="T60" fmla="*/ 100 w 497"/>
              <a:gd name="T61" fmla="*/ 556 h 821"/>
              <a:gd name="T62" fmla="*/ 140 w 497"/>
              <a:gd name="T63" fmla="*/ 516 h 821"/>
              <a:gd name="T64" fmla="*/ 180 w 497"/>
              <a:gd name="T65" fmla="*/ 556 h 821"/>
              <a:gd name="T66" fmla="*/ 218 w 497"/>
              <a:gd name="T67" fmla="*/ 516 h 821"/>
              <a:gd name="T68" fmla="*/ 258 w 497"/>
              <a:gd name="T69" fmla="*/ 556 h 821"/>
              <a:gd name="T70" fmla="*/ 296 w 497"/>
              <a:gd name="T71" fmla="*/ 516 h 821"/>
              <a:gd name="T72" fmla="*/ 336 w 497"/>
              <a:gd name="T73" fmla="*/ 556 h 821"/>
              <a:gd name="T74" fmla="*/ 375 w 497"/>
              <a:gd name="T75" fmla="*/ 516 h 821"/>
              <a:gd name="T76" fmla="*/ 413 w 497"/>
              <a:gd name="T77" fmla="*/ 556 h 821"/>
              <a:gd name="T78" fmla="*/ 453 w 497"/>
              <a:gd name="T79" fmla="*/ 516 h 821"/>
              <a:gd name="T80" fmla="*/ 487 w 497"/>
              <a:gd name="T81" fmla="*/ 550 h 8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7"/>
              <a:gd name="T124" fmla="*/ 0 h 821"/>
              <a:gd name="T125" fmla="*/ 497 w 497"/>
              <a:gd name="T126" fmla="*/ 821 h 82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7" h="821">
                <a:moveTo>
                  <a:pt x="384" y="42"/>
                </a:moveTo>
                <a:lnTo>
                  <a:pt x="354" y="294"/>
                </a:lnTo>
                <a:lnTo>
                  <a:pt x="485" y="386"/>
                </a:lnTo>
                <a:lnTo>
                  <a:pt x="12" y="386"/>
                </a:lnTo>
                <a:lnTo>
                  <a:pt x="142" y="292"/>
                </a:lnTo>
                <a:lnTo>
                  <a:pt x="113" y="42"/>
                </a:lnTo>
                <a:lnTo>
                  <a:pt x="81" y="42"/>
                </a:lnTo>
                <a:lnTo>
                  <a:pt x="81" y="0"/>
                </a:lnTo>
                <a:lnTo>
                  <a:pt x="417" y="0"/>
                </a:lnTo>
                <a:lnTo>
                  <a:pt x="417" y="42"/>
                </a:lnTo>
                <a:lnTo>
                  <a:pt x="384" y="42"/>
                </a:lnTo>
                <a:lnTo>
                  <a:pt x="384" y="42"/>
                </a:lnTo>
                <a:close/>
                <a:moveTo>
                  <a:pt x="497" y="428"/>
                </a:moveTo>
                <a:lnTo>
                  <a:pt x="497" y="428"/>
                </a:lnTo>
                <a:lnTo>
                  <a:pt x="491" y="500"/>
                </a:lnTo>
                <a:lnTo>
                  <a:pt x="483" y="489"/>
                </a:lnTo>
                <a:lnTo>
                  <a:pt x="483" y="489"/>
                </a:lnTo>
                <a:lnTo>
                  <a:pt x="453" y="460"/>
                </a:lnTo>
                <a:lnTo>
                  <a:pt x="413" y="500"/>
                </a:lnTo>
                <a:lnTo>
                  <a:pt x="413" y="500"/>
                </a:lnTo>
                <a:lnTo>
                  <a:pt x="375" y="460"/>
                </a:lnTo>
                <a:lnTo>
                  <a:pt x="336" y="500"/>
                </a:lnTo>
                <a:lnTo>
                  <a:pt x="325" y="489"/>
                </a:lnTo>
                <a:lnTo>
                  <a:pt x="325" y="489"/>
                </a:lnTo>
                <a:lnTo>
                  <a:pt x="298" y="460"/>
                </a:lnTo>
                <a:lnTo>
                  <a:pt x="258" y="500"/>
                </a:lnTo>
                <a:lnTo>
                  <a:pt x="258" y="500"/>
                </a:lnTo>
                <a:lnTo>
                  <a:pt x="218" y="460"/>
                </a:lnTo>
                <a:lnTo>
                  <a:pt x="180" y="500"/>
                </a:lnTo>
                <a:lnTo>
                  <a:pt x="170" y="489"/>
                </a:lnTo>
                <a:lnTo>
                  <a:pt x="170" y="489"/>
                </a:lnTo>
                <a:lnTo>
                  <a:pt x="140" y="460"/>
                </a:lnTo>
                <a:lnTo>
                  <a:pt x="100" y="500"/>
                </a:lnTo>
                <a:lnTo>
                  <a:pt x="100" y="500"/>
                </a:lnTo>
                <a:lnTo>
                  <a:pt x="63" y="460"/>
                </a:lnTo>
                <a:lnTo>
                  <a:pt x="23" y="500"/>
                </a:lnTo>
                <a:lnTo>
                  <a:pt x="4" y="481"/>
                </a:lnTo>
                <a:lnTo>
                  <a:pt x="4" y="481"/>
                </a:lnTo>
                <a:lnTo>
                  <a:pt x="0" y="428"/>
                </a:lnTo>
                <a:lnTo>
                  <a:pt x="497" y="428"/>
                </a:lnTo>
                <a:lnTo>
                  <a:pt x="497" y="428"/>
                </a:lnTo>
                <a:close/>
                <a:moveTo>
                  <a:pt x="487" y="550"/>
                </a:moveTo>
                <a:lnTo>
                  <a:pt x="487" y="550"/>
                </a:lnTo>
                <a:lnTo>
                  <a:pt x="474" y="611"/>
                </a:lnTo>
                <a:lnTo>
                  <a:pt x="462" y="668"/>
                </a:lnTo>
                <a:lnTo>
                  <a:pt x="443" y="720"/>
                </a:lnTo>
                <a:lnTo>
                  <a:pt x="424" y="770"/>
                </a:lnTo>
                <a:lnTo>
                  <a:pt x="453" y="770"/>
                </a:lnTo>
                <a:lnTo>
                  <a:pt x="453" y="821"/>
                </a:lnTo>
                <a:lnTo>
                  <a:pt x="56" y="821"/>
                </a:lnTo>
                <a:lnTo>
                  <a:pt x="56" y="770"/>
                </a:lnTo>
                <a:lnTo>
                  <a:pt x="73" y="770"/>
                </a:lnTo>
                <a:lnTo>
                  <a:pt x="73" y="770"/>
                </a:lnTo>
                <a:lnTo>
                  <a:pt x="52" y="720"/>
                </a:lnTo>
                <a:lnTo>
                  <a:pt x="35" y="665"/>
                </a:lnTo>
                <a:lnTo>
                  <a:pt x="21" y="607"/>
                </a:lnTo>
                <a:lnTo>
                  <a:pt x="10" y="544"/>
                </a:lnTo>
                <a:lnTo>
                  <a:pt x="23" y="556"/>
                </a:lnTo>
                <a:lnTo>
                  <a:pt x="37" y="542"/>
                </a:lnTo>
                <a:lnTo>
                  <a:pt x="63" y="516"/>
                </a:lnTo>
                <a:lnTo>
                  <a:pt x="86" y="542"/>
                </a:lnTo>
                <a:lnTo>
                  <a:pt x="100" y="556"/>
                </a:lnTo>
                <a:lnTo>
                  <a:pt x="115" y="542"/>
                </a:lnTo>
                <a:lnTo>
                  <a:pt x="140" y="516"/>
                </a:lnTo>
                <a:lnTo>
                  <a:pt x="165" y="542"/>
                </a:lnTo>
                <a:lnTo>
                  <a:pt x="180" y="556"/>
                </a:lnTo>
                <a:lnTo>
                  <a:pt x="193" y="542"/>
                </a:lnTo>
                <a:lnTo>
                  <a:pt x="218" y="516"/>
                </a:lnTo>
                <a:lnTo>
                  <a:pt x="243" y="542"/>
                </a:lnTo>
                <a:lnTo>
                  <a:pt x="258" y="556"/>
                </a:lnTo>
                <a:lnTo>
                  <a:pt x="273" y="542"/>
                </a:lnTo>
                <a:lnTo>
                  <a:pt x="296" y="516"/>
                </a:lnTo>
                <a:lnTo>
                  <a:pt x="321" y="542"/>
                </a:lnTo>
                <a:lnTo>
                  <a:pt x="336" y="556"/>
                </a:lnTo>
                <a:lnTo>
                  <a:pt x="350" y="542"/>
                </a:lnTo>
                <a:lnTo>
                  <a:pt x="375" y="516"/>
                </a:lnTo>
                <a:lnTo>
                  <a:pt x="401" y="542"/>
                </a:lnTo>
                <a:lnTo>
                  <a:pt x="413" y="556"/>
                </a:lnTo>
                <a:lnTo>
                  <a:pt x="428" y="542"/>
                </a:lnTo>
                <a:lnTo>
                  <a:pt x="453" y="516"/>
                </a:lnTo>
                <a:lnTo>
                  <a:pt x="478" y="542"/>
                </a:lnTo>
                <a:lnTo>
                  <a:pt x="487" y="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3" name="Freeform 16"/>
          <p:cNvSpPr>
            <a:spLocks noEditPoints="1" noChangeArrowheads="1"/>
          </p:cNvSpPr>
          <p:nvPr/>
        </p:nvSpPr>
        <p:spPr bwMode="auto">
          <a:xfrm>
            <a:off x="1690688" y="5484813"/>
            <a:ext cx="320675" cy="315912"/>
          </a:xfrm>
          <a:custGeom>
            <a:avLst/>
            <a:gdLst>
              <a:gd name="T0" fmla="*/ 321 w 808"/>
              <a:gd name="T1" fmla="*/ 84 h 796"/>
              <a:gd name="T2" fmla="*/ 422 w 808"/>
              <a:gd name="T3" fmla="*/ 6 h 796"/>
              <a:gd name="T4" fmla="*/ 560 w 808"/>
              <a:gd name="T5" fmla="*/ 30 h 796"/>
              <a:gd name="T6" fmla="*/ 621 w 808"/>
              <a:gd name="T7" fmla="*/ 84 h 796"/>
              <a:gd name="T8" fmla="*/ 640 w 808"/>
              <a:gd name="T9" fmla="*/ 158 h 796"/>
              <a:gd name="T10" fmla="*/ 541 w 808"/>
              <a:gd name="T11" fmla="*/ 227 h 796"/>
              <a:gd name="T12" fmla="*/ 493 w 808"/>
              <a:gd name="T13" fmla="*/ 282 h 796"/>
              <a:gd name="T14" fmla="*/ 510 w 808"/>
              <a:gd name="T15" fmla="*/ 321 h 796"/>
              <a:gd name="T16" fmla="*/ 590 w 808"/>
              <a:gd name="T17" fmla="*/ 307 h 796"/>
              <a:gd name="T18" fmla="*/ 724 w 808"/>
              <a:gd name="T19" fmla="*/ 252 h 796"/>
              <a:gd name="T20" fmla="*/ 793 w 808"/>
              <a:gd name="T21" fmla="*/ 317 h 796"/>
              <a:gd name="T22" fmla="*/ 800 w 808"/>
              <a:gd name="T23" fmla="*/ 422 h 796"/>
              <a:gd name="T24" fmla="*/ 714 w 808"/>
              <a:gd name="T25" fmla="*/ 468 h 796"/>
              <a:gd name="T26" fmla="*/ 552 w 808"/>
              <a:gd name="T27" fmla="*/ 483 h 796"/>
              <a:gd name="T28" fmla="*/ 529 w 808"/>
              <a:gd name="T29" fmla="*/ 525 h 796"/>
              <a:gd name="T30" fmla="*/ 581 w 808"/>
              <a:gd name="T31" fmla="*/ 586 h 796"/>
              <a:gd name="T32" fmla="*/ 592 w 808"/>
              <a:gd name="T33" fmla="*/ 641 h 796"/>
              <a:gd name="T34" fmla="*/ 522 w 808"/>
              <a:gd name="T35" fmla="*/ 712 h 796"/>
              <a:gd name="T36" fmla="*/ 432 w 808"/>
              <a:gd name="T37" fmla="*/ 725 h 796"/>
              <a:gd name="T38" fmla="*/ 367 w 808"/>
              <a:gd name="T39" fmla="*/ 636 h 796"/>
              <a:gd name="T40" fmla="*/ 321 w 808"/>
              <a:gd name="T41" fmla="*/ 586 h 796"/>
              <a:gd name="T42" fmla="*/ 268 w 808"/>
              <a:gd name="T43" fmla="*/ 607 h 796"/>
              <a:gd name="T44" fmla="*/ 214 w 808"/>
              <a:gd name="T45" fmla="*/ 651 h 796"/>
              <a:gd name="T46" fmla="*/ 134 w 808"/>
              <a:gd name="T47" fmla="*/ 639 h 796"/>
              <a:gd name="T48" fmla="*/ 35 w 808"/>
              <a:gd name="T49" fmla="*/ 542 h 796"/>
              <a:gd name="T50" fmla="*/ 46 w 808"/>
              <a:gd name="T51" fmla="*/ 481 h 796"/>
              <a:gd name="T52" fmla="*/ 109 w 808"/>
              <a:gd name="T53" fmla="*/ 439 h 796"/>
              <a:gd name="T54" fmla="*/ 170 w 808"/>
              <a:gd name="T55" fmla="*/ 443 h 796"/>
              <a:gd name="T56" fmla="*/ 203 w 808"/>
              <a:gd name="T57" fmla="*/ 420 h 796"/>
              <a:gd name="T58" fmla="*/ 178 w 808"/>
              <a:gd name="T59" fmla="*/ 393 h 796"/>
              <a:gd name="T60" fmla="*/ 60 w 808"/>
              <a:gd name="T61" fmla="*/ 384 h 796"/>
              <a:gd name="T62" fmla="*/ 0 w 808"/>
              <a:gd name="T63" fmla="*/ 338 h 796"/>
              <a:gd name="T64" fmla="*/ 48 w 808"/>
              <a:gd name="T65" fmla="*/ 263 h 796"/>
              <a:gd name="T66" fmla="*/ 144 w 808"/>
              <a:gd name="T67" fmla="*/ 225 h 796"/>
              <a:gd name="T68" fmla="*/ 289 w 808"/>
              <a:gd name="T69" fmla="*/ 267 h 796"/>
              <a:gd name="T70" fmla="*/ 315 w 808"/>
              <a:gd name="T71" fmla="*/ 225 h 796"/>
              <a:gd name="T72" fmla="*/ 384 w 808"/>
              <a:gd name="T73" fmla="*/ 166 h 796"/>
              <a:gd name="T74" fmla="*/ 522 w 808"/>
              <a:gd name="T75" fmla="*/ 67 h 796"/>
              <a:gd name="T76" fmla="*/ 438 w 808"/>
              <a:gd name="T77" fmla="*/ 61 h 796"/>
              <a:gd name="T78" fmla="*/ 378 w 808"/>
              <a:gd name="T79" fmla="*/ 109 h 796"/>
              <a:gd name="T80" fmla="*/ 367 w 808"/>
              <a:gd name="T81" fmla="*/ 204 h 796"/>
              <a:gd name="T82" fmla="*/ 54 w 808"/>
              <a:gd name="T83" fmla="*/ 307 h 796"/>
              <a:gd name="T84" fmla="*/ 71 w 808"/>
              <a:gd name="T85" fmla="*/ 345 h 796"/>
              <a:gd name="T86" fmla="*/ 155 w 808"/>
              <a:gd name="T87" fmla="*/ 359 h 796"/>
              <a:gd name="T88" fmla="*/ 96 w 808"/>
              <a:gd name="T89" fmla="*/ 288 h 796"/>
              <a:gd name="T90" fmla="*/ 663 w 808"/>
              <a:gd name="T91" fmla="*/ 536 h 796"/>
              <a:gd name="T92" fmla="*/ 646 w 808"/>
              <a:gd name="T93" fmla="*/ 582 h 796"/>
              <a:gd name="T94" fmla="*/ 680 w 808"/>
              <a:gd name="T95" fmla="*/ 603 h 796"/>
              <a:gd name="T96" fmla="*/ 730 w 808"/>
              <a:gd name="T97" fmla="*/ 588 h 796"/>
              <a:gd name="T98" fmla="*/ 747 w 808"/>
              <a:gd name="T99" fmla="*/ 542 h 796"/>
              <a:gd name="T100" fmla="*/ 714 w 808"/>
              <a:gd name="T101" fmla="*/ 519 h 796"/>
              <a:gd name="T102" fmla="*/ 672 w 808"/>
              <a:gd name="T103" fmla="*/ 676 h 796"/>
              <a:gd name="T104" fmla="*/ 613 w 808"/>
              <a:gd name="T105" fmla="*/ 739 h 796"/>
              <a:gd name="T106" fmla="*/ 640 w 808"/>
              <a:gd name="T107" fmla="*/ 790 h 796"/>
              <a:gd name="T108" fmla="*/ 714 w 808"/>
              <a:gd name="T109" fmla="*/ 790 h 796"/>
              <a:gd name="T110" fmla="*/ 772 w 808"/>
              <a:gd name="T111" fmla="*/ 727 h 796"/>
              <a:gd name="T112" fmla="*/ 745 w 808"/>
              <a:gd name="T113" fmla="*/ 676 h 796"/>
              <a:gd name="T114" fmla="*/ 672 w 808"/>
              <a:gd name="T115" fmla="*/ 676 h 7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8"/>
              <a:gd name="T175" fmla="*/ 0 h 796"/>
              <a:gd name="T176" fmla="*/ 808 w 808"/>
              <a:gd name="T177" fmla="*/ 796 h 79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8" h="796">
                <a:moveTo>
                  <a:pt x="304" y="162"/>
                </a:moveTo>
                <a:lnTo>
                  <a:pt x="304" y="162"/>
                </a:lnTo>
                <a:lnTo>
                  <a:pt x="304" y="141"/>
                </a:lnTo>
                <a:lnTo>
                  <a:pt x="306" y="122"/>
                </a:lnTo>
                <a:lnTo>
                  <a:pt x="310" y="103"/>
                </a:lnTo>
                <a:lnTo>
                  <a:pt x="321" y="84"/>
                </a:lnTo>
                <a:lnTo>
                  <a:pt x="331" y="67"/>
                </a:lnTo>
                <a:lnTo>
                  <a:pt x="346" y="51"/>
                </a:lnTo>
                <a:lnTo>
                  <a:pt x="363" y="38"/>
                </a:lnTo>
                <a:lnTo>
                  <a:pt x="380" y="25"/>
                </a:lnTo>
                <a:lnTo>
                  <a:pt x="401" y="15"/>
                </a:lnTo>
                <a:lnTo>
                  <a:pt x="422" y="6"/>
                </a:lnTo>
                <a:lnTo>
                  <a:pt x="445" y="2"/>
                </a:lnTo>
                <a:lnTo>
                  <a:pt x="468" y="0"/>
                </a:lnTo>
                <a:lnTo>
                  <a:pt x="491" y="2"/>
                </a:lnTo>
                <a:lnTo>
                  <a:pt x="514" y="6"/>
                </a:lnTo>
                <a:lnTo>
                  <a:pt x="539" y="17"/>
                </a:lnTo>
                <a:lnTo>
                  <a:pt x="560" y="30"/>
                </a:lnTo>
                <a:lnTo>
                  <a:pt x="560" y="30"/>
                </a:lnTo>
                <a:lnTo>
                  <a:pt x="575" y="38"/>
                </a:lnTo>
                <a:lnTo>
                  <a:pt x="588" y="51"/>
                </a:lnTo>
                <a:lnTo>
                  <a:pt x="588" y="51"/>
                </a:lnTo>
                <a:lnTo>
                  <a:pt x="606" y="67"/>
                </a:lnTo>
                <a:lnTo>
                  <a:pt x="621" y="84"/>
                </a:lnTo>
                <a:lnTo>
                  <a:pt x="632" y="101"/>
                </a:lnTo>
                <a:lnTo>
                  <a:pt x="640" y="114"/>
                </a:lnTo>
                <a:lnTo>
                  <a:pt x="644" y="126"/>
                </a:lnTo>
                <a:lnTo>
                  <a:pt x="646" y="139"/>
                </a:lnTo>
                <a:lnTo>
                  <a:pt x="644" y="147"/>
                </a:lnTo>
                <a:lnTo>
                  <a:pt x="640" y="158"/>
                </a:lnTo>
                <a:lnTo>
                  <a:pt x="634" y="166"/>
                </a:lnTo>
                <a:lnTo>
                  <a:pt x="625" y="174"/>
                </a:lnTo>
                <a:lnTo>
                  <a:pt x="602" y="191"/>
                </a:lnTo>
                <a:lnTo>
                  <a:pt x="573" y="208"/>
                </a:lnTo>
                <a:lnTo>
                  <a:pt x="541" y="227"/>
                </a:lnTo>
                <a:lnTo>
                  <a:pt x="541" y="227"/>
                </a:lnTo>
                <a:lnTo>
                  <a:pt x="531" y="235"/>
                </a:lnTo>
                <a:lnTo>
                  <a:pt x="520" y="244"/>
                </a:lnTo>
                <a:lnTo>
                  <a:pt x="510" y="252"/>
                </a:lnTo>
                <a:lnTo>
                  <a:pt x="504" y="263"/>
                </a:lnTo>
                <a:lnTo>
                  <a:pt x="497" y="271"/>
                </a:lnTo>
                <a:lnTo>
                  <a:pt x="493" y="282"/>
                </a:lnTo>
                <a:lnTo>
                  <a:pt x="491" y="290"/>
                </a:lnTo>
                <a:lnTo>
                  <a:pt x="489" y="298"/>
                </a:lnTo>
                <a:lnTo>
                  <a:pt x="491" y="307"/>
                </a:lnTo>
                <a:lnTo>
                  <a:pt x="495" y="313"/>
                </a:lnTo>
                <a:lnTo>
                  <a:pt x="501" y="317"/>
                </a:lnTo>
                <a:lnTo>
                  <a:pt x="510" y="321"/>
                </a:lnTo>
                <a:lnTo>
                  <a:pt x="520" y="324"/>
                </a:lnTo>
                <a:lnTo>
                  <a:pt x="533" y="321"/>
                </a:lnTo>
                <a:lnTo>
                  <a:pt x="550" y="319"/>
                </a:lnTo>
                <a:lnTo>
                  <a:pt x="569" y="313"/>
                </a:lnTo>
                <a:lnTo>
                  <a:pt x="569" y="313"/>
                </a:lnTo>
                <a:lnTo>
                  <a:pt x="590" y="307"/>
                </a:lnTo>
                <a:lnTo>
                  <a:pt x="609" y="296"/>
                </a:lnTo>
                <a:lnTo>
                  <a:pt x="646" y="279"/>
                </a:lnTo>
                <a:lnTo>
                  <a:pt x="680" y="263"/>
                </a:lnTo>
                <a:lnTo>
                  <a:pt x="695" y="256"/>
                </a:lnTo>
                <a:lnTo>
                  <a:pt x="709" y="252"/>
                </a:lnTo>
                <a:lnTo>
                  <a:pt x="724" y="252"/>
                </a:lnTo>
                <a:lnTo>
                  <a:pt x="737" y="252"/>
                </a:lnTo>
                <a:lnTo>
                  <a:pt x="749" y="256"/>
                </a:lnTo>
                <a:lnTo>
                  <a:pt x="762" y="265"/>
                </a:lnTo>
                <a:lnTo>
                  <a:pt x="772" y="277"/>
                </a:lnTo>
                <a:lnTo>
                  <a:pt x="783" y="296"/>
                </a:lnTo>
                <a:lnTo>
                  <a:pt x="793" y="317"/>
                </a:lnTo>
                <a:lnTo>
                  <a:pt x="802" y="347"/>
                </a:lnTo>
                <a:lnTo>
                  <a:pt x="802" y="347"/>
                </a:lnTo>
                <a:lnTo>
                  <a:pt x="806" y="370"/>
                </a:lnTo>
                <a:lnTo>
                  <a:pt x="808" y="391"/>
                </a:lnTo>
                <a:lnTo>
                  <a:pt x="806" y="408"/>
                </a:lnTo>
                <a:lnTo>
                  <a:pt x="800" y="422"/>
                </a:lnTo>
                <a:lnTo>
                  <a:pt x="791" y="435"/>
                </a:lnTo>
                <a:lnTo>
                  <a:pt x="779" y="445"/>
                </a:lnTo>
                <a:lnTo>
                  <a:pt x="766" y="454"/>
                </a:lnTo>
                <a:lnTo>
                  <a:pt x="749" y="460"/>
                </a:lnTo>
                <a:lnTo>
                  <a:pt x="732" y="464"/>
                </a:lnTo>
                <a:lnTo>
                  <a:pt x="714" y="468"/>
                </a:lnTo>
                <a:lnTo>
                  <a:pt x="674" y="471"/>
                </a:lnTo>
                <a:lnTo>
                  <a:pt x="594" y="475"/>
                </a:lnTo>
                <a:lnTo>
                  <a:pt x="594" y="475"/>
                </a:lnTo>
                <a:lnTo>
                  <a:pt x="577" y="477"/>
                </a:lnTo>
                <a:lnTo>
                  <a:pt x="562" y="479"/>
                </a:lnTo>
                <a:lnTo>
                  <a:pt x="552" y="483"/>
                </a:lnTo>
                <a:lnTo>
                  <a:pt x="543" y="489"/>
                </a:lnTo>
                <a:lnTo>
                  <a:pt x="535" y="494"/>
                </a:lnTo>
                <a:lnTo>
                  <a:pt x="531" y="502"/>
                </a:lnTo>
                <a:lnTo>
                  <a:pt x="529" y="508"/>
                </a:lnTo>
                <a:lnTo>
                  <a:pt x="529" y="517"/>
                </a:lnTo>
                <a:lnTo>
                  <a:pt x="529" y="525"/>
                </a:lnTo>
                <a:lnTo>
                  <a:pt x="531" y="531"/>
                </a:lnTo>
                <a:lnTo>
                  <a:pt x="541" y="548"/>
                </a:lnTo>
                <a:lnTo>
                  <a:pt x="556" y="565"/>
                </a:lnTo>
                <a:lnTo>
                  <a:pt x="573" y="578"/>
                </a:lnTo>
                <a:lnTo>
                  <a:pt x="573" y="578"/>
                </a:lnTo>
                <a:lnTo>
                  <a:pt x="581" y="586"/>
                </a:lnTo>
                <a:lnTo>
                  <a:pt x="588" y="592"/>
                </a:lnTo>
                <a:lnTo>
                  <a:pt x="594" y="603"/>
                </a:lnTo>
                <a:lnTo>
                  <a:pt x="596" y="611"/>
                </a:lnTo>
                <a:lnTo>
                  <a:pt x="596" y="622"/>
                </a:lnTo>
                <a:lnTo>
                  <a:pt x="596" y="630"/>
                </a:lnTo>
                <a:lnTo>
                  <a:pt x="592" y="641"/>
                </a:lnTo>
                <a:lnTo>
                  <a:pt x="588" y="651"/>
                </a:lnTo>
                <a:lnTo>
                  <a:pt x="581" y="662"/>
                </a:lnTo>
                <a:lnTo>
                  <a:pt x="575" y="672"/>
                </a:lnTo>
                <a:lnTo>
                  <a:pt x="556" y="691"/>
                </a:lnTo>
                <a:lnTo>
                  <a:pt x="535" y="706"/>
                </a:lnTo>
                <a:lnTo>
                  <a:pt x="522" y="712"/>
                </a:lnTo>
                <a:lnTo>
                  <a:pt x="510" y="718"/>
                </a:lnTo>
                <a:lnTo>
                  <a:pt x="510" y="718"/>
                </a:lnTo>
                <a:lnTo>
                  <a:pt x="487" y="725"/>
                </a:lnTo>
                <a:lnTo>
                  <a:pt x="466" y="729"/>
                </a:lnTo>
                <a:lnTo>
                  <a:pt x="447" y="729"/>
                </a:lnTo>
                <a:lnTo>
                  <a:pt x="432" y="725"/>
                </a:lnTo>
                <a:lnTo>
                  <a:pt x="420" y="720"/>
                </a:lnTo>
                <a:lnTo>
                  <a:pt x="409" y="712"/>
                </a:lnTo>
                <a:lnTo>
                  <a:pt x="399" y="702"/>
                </a:lnTo>
                <a:lnTo>
                  <a:pt x="390" y="689"/>
                </a:lnTo>
                <a:lnTo>
                  <a:pt x="378" y="664"/>
                </a:lnTo>
                <a:lnTo>
                  <a:pt x="367" y="636"/>
                </a:lnTo>
                <a:lnTo>
                  <a:pt x="354" y="613"/>
                </a:lnTo>
                <a:lnTo>
                  <a:pt x="348" y="605"/>
                </a:lnTo>
                <a:lnTo>
                  <a:pt x="340" y="597"/>
                </a:lnTo>
                <a:lnTo>
                  <a:pt x="340" y="597"/>
                </a:lnTo>
                <a:lnTo>
                  <a:pt x="329" y="592"/>
                </a:lnTo>
                <a:lnTo>
                  <a:pt x="321" y="586"/>
                </a:lnTo>
                <a:lnTo>
                  <a:pt x="310" y="584"/>
                </a:lnTo>
                <a:lnTo>
                  <a:pt x="302" y="584"/>
                </a:lnTo>
                <a:lnTo>
                  <a:pt x="291" y="586"/>
                </a:lnTo>
                <a:lnTo>
                  <a:pt x="283" y="590"/>
                </a:lnTo>
                <a:lnTo>
                  <a:pt x="275" y="597"/>
                </a:lnTo>
                <a:lnTo>
                  <a:pt x="268" y="607"/>
                </a:lnTo>
                <a:lnTo>
                  <a:pt x="268" y="607"/>
                </a:lnTo>
                <a:lnTo>
                  <a:pt x="258" y="624"/>
                </a:lnTo>
                <a:lnTo>
                  <a:pt x="249" y="630"/>
                </a:lnTo>
                <a:lnTo>
                  <a:pt x="239" y="639"/>
                </a:lnTo>
                <a:lnTo>
                  <a:pt x="226" y="647"/>
                </a:lnTo>
                <a:lnTo>
                  <a:pt x="214" y="651"/>
                </a:lnTo>
                <a:lnTo>
                  <a:pt x="199" y="653"/>
                </a:lnTo>
                <a:lnTo>
                  <a:pt x="182" y="653"/>
                </a:lnTo>
                <a:lnTo>
                  <a:pt x="182" y="653"/>
                </a:lnTo>
                <a:lnTo>
                  <a:pt x="172" y="653"/>
                </a:lnTo>
                <a:lnTo>
                  <a:pt x="159" y="649"/>
                </a:lnTo>
                <a:lnTo>
                  <a:pt x="134" y="639"/>
                </a:lnTo>
                <a:lnTo>
                  <a:pt x="109" y="624"/>
                </a:lnTo>
                <a:lnTo>
                  <a:pt x="86" y="607"/>
                </a:lnTo>
                <a:lnTo>
                  <a:pt x="67" y="588"/>
                </a:lnTo>
                <a:lnTo>
                  <a:pt x="50" y="569"/>
                </a:lnTo>
                <a:lnTo>
                  <a:pt x="37" y="550"/>
                </a:lnTo>
                <a:lnTo>
                  <a:pt x="35" y="542"/>
                </a:lnTo>
                <a:lnTo>
                  <a:pt x="33" y="534"/>
                </a:lnTo>
                <a:lnTo>
                  <a:pt x="33" y="534"/>
                </a:lnTo>
                <a:lnTo>
                  <a:pt x="31" y="525"/>
                </a:lnTo>
                <a:lnTo>
                  <a:pt x="33" y="517"/>
                </a:lnTo>
                <a:lnTo>
                  <a:pt x="37" y="498"/>
                </a:lnTo>
                <a:lnTo>
                  <a:pt x="46" y="481"/>
                </a:lnTo>
                <a:lnTo>
                  <a:pt x="60" y="464"/>
                </a:lnTo>
                <a:lnTo>
                  <a:pt x="69" y="456"/>
                </a:lnTo>
                <a:lnTo>
                  <a:pt x="77" y="450"/>
                </a:lnTo>
                <a:lnTo>
                  <a:pt x="88" y="445"/>
                </a:lnTo>
                <a:lnTo>
                  <a:pt x="98" y="441"/>
                </a:lnTo>
                <a:lnTo>
                  <a:pt x="109" y="439"/>
                </a:lnTo>
                <a:lnTo>
                  <a:pt x="121" y="437"/>
                </a:lnTo>
                <a:lnTo>
                  <a:pt x="134" y="439"/>
                </a:lnTo>
                <a:lnTo>
                  <a:pt x="149" y="441"/>
                </a:lnTo>
                <a:lnTo>
                  <a:pt x="149" y="441"/>
                </a:lnTo>
                <a:lnTo>
                  <a:pt x="159" y="443"/>
                </a:lnTo>
                <a:lnTo>
                  <a:pt x="170" y="443"/>
                </a:lnTo>
                <a:lnTo>
                  <a:pt x="178" y="441"/>
                </a:lnTo>
                <a:lnTo>
                  <a:pt x="186" y="439"/>
                </a:lnTo>
                <a:lnTo>
                  <a:pt x="193" y="435"/>
                </a:lnTo>
                <a:lnTo>
                  <a:pt x="197" y="431"/>
                </a:lnTo>
                <a:lnTo>
                  <a:pt x="201" y="426"/>
                </a:lnTo>
                <a:lnTo>
                  <a:pt x="203" y="420"/>
                </a:lnTo>
                <a:lnTo>
                  <a:pt x="203" y="414"/>
                </a:lnTo>
                <a:lnTo>
                  <a:pt x="203" y="410"/>
                </a:lnTo>
                <a:lnTo>
                  <a:pt x="199" y="403"/>
                </a:lnTo>
                <a:lnTo>
                  <a:pt x="195" y="399"/>
                </a:lnTo>
                <a:lnTo>
                  <a:pt x="186" y="395"/>
                </a:lnTo>
                <a:lnTo>
                  <a:pt x="178" y="393"/>
                </a:lnTo>
                <a:lnTo>
                  <a:pt x="165" y="391"/>
                </a:lnTo>
                <a:lnTo>
                  <a:pt x="153" y="393"/>
                </a:lnTo>
                <a:lnTo>
                  <a:pt x="153" y="393"/>
                </a:lnTo>
                <a:lnTo>
                  <a:pt x="100" y="391"/>
                </a:lnTo>
                <a:lnTo>
                  <a:pt x="79" y="389"/>
                </a:lnTo>
                <a:lnTo>
                  <a:pt x="60" y="384"/>
                </a:lnTo>
                <a:lnTo>
                  <a:pt x="60" y="384"/>
                </a:lnTo>
                <a:lnTo>
                  <a:pt x="39" y="378"/>
                </a:lnTo>
                <a:lnTo>
                  <a:pt x="23" y="370"/>
                </a:lnTo>
                <a:lnTo>
                  <a:pt x="10" y="361"/>
                </a:lnTo>
                <a:lnTo>
                  <a:pt x="4" y="349"/>
                </a:lnTo>
                <a:lnTo>
                  <a:pt x="0" y="338"/>
                </a:lnTo>
                <a:lnTo>
                  <a:pt x="2" y="326"/>
                </a:lnTo>
                <a:lnTo>
                  <a:pt x="6" y="311"/>
                </a:lnTo>
                <a:lnTo>
                  <a:pt x="12" y="298"/>
                </a:lnTo>
                <a:lnTo>
                  <a:pt x="23" y="286"/>
                </a:lnTo>
                <a:lnTo>
                  <a:pt x="33" y="273"/>
                </a:lnTo>
                <a:lnTo>
                  <a:pt x="48" y="263"/>
                </a:lnTo>
                <a:lnTo>
                  <a:pt x="65" y="250"/>
                </a:lnTo>
                <a:lnTo>
                  <a:pt x="84" y="242"/>
                </a:lnTo>
                <a:lnTo>
                  <a:pt x="102" y="233"/>
                </a:lnTo>
                <a:lnTo>
                  <a:pt x="123" y="227"/>
                </a:lnTo>
                <a:lnTo>
                  <a:pt x="144" y="225"/>
                </a:lnTo>
                <a:lnTo>
                  <a:pt x="144" y="225"/>
                </a:lnTo>
                <a:lnTo>
                  <a:pt x="168" y="223"/>
                </a:lnTo>
                <a:lnTo>
                  <a:pt x="191" y="225"/>
                </a:lnTo>
                <a:lnTo>
                  <a:pt x="212" y="231"/>
                </a:lnTo>
                <a:lnTo>
                  <a:pt x="231" y="237"/>
                </a:lnTo>
                <a:lnTo>
                  <a:pt x="264" y="254"/>
                </a:lnTo>
                <a:lnTo>
                  <a:pt x="289" y="267"/>
                </a:lnTo>
                <a:lnTo>
                  <a:pt x="298" y="271"/>
                </a:lnTo>
                <a:lnTo>
                  <a:pt x="306" y="271"/>
                </a:lnTo>
                <a:lnTo>
                  <a:pt x="310" y="269"/>
                </a:lnTo>
                <a:lnTo>
                  <a:pt x="315" y="261"/>
                </a:lnTo>
                <a:lnTo>
                  <a:pt x="315" y="246"/>
                </a:lnTo>
                <a:lnTo>
                  <a:pt x="315" y="225"/>
                </a:lnTo>
                <a:lnTo>
                  <a:pt x="304" y="162"/>
                </a:lnTo>
                <a:lnTo>
                  <a:pt x="304" y="162"/>
                </a:lnTo>
                <a:close/>
                <a:moveTo>
                  <a:pt x="367" y="204"/>
                </a:moveTo>
                <a:lnTo>
                  <a:pt x="367" y="204"/>
                </a:lnTo>
                <a:lnTo>
                  <a:pt x="375" y="185"/>
                </a:lnTo>
                <a:lnTo>
                  <a:pt x="384" y="166"/>
                </a:lnTo>
                <a:lnTo>
                  <a:pt x="396" y="147"/>
                </a:lnTo>
                <a:lnTo>
                  <a:pt x="413" y="130"/>
                </a:lnTo>
                <a:lnTo>
                  <a:pt x="432" y="114"/>
                </a:lnTo>
                <a:lnTo>
                  <a:pt x="457" y="97"/>
                </a:lnTo>
                <a:lnTo>
                  <a:pt x="487" y="82"/>
                </a:lnTo>
                <a:lnTo>
                  <a:pt x="522" y="67"/>
                </a:lnTo>
                <a:lnTo>
                  <a:pt x="522" y="67"/>
                </a:lnTo>
                <a:lnTo>
                  <a:pt x="504" y="63"/>
                </a:lnTo>
                <a:lnTo>
                  <a:pt x="487" y="59"/>
                </a:lnTo>
                <a:lnTo>
                  <a:pt x="470" y="59"/>
                </a:lnTo>
                <a:lnTo>
                  <a:pt x="453" y="59"/>
                </a:lnTo>
                <a:lnTo>
                  <a:pt x="438" y="61"/>
                </a:lnTo>
                <a:lnTo>
                  <a:pt x="426" y="65"/>
                </a:lnTo>
                <a:lnTo>
                  <a:pt x="413" y="69"/>
                </a:lnTo>
                <a:lnTo>
                  <a:pt x="403" y="78"/>
                </a:lnTo>
                <a:lnTo>
                  <a:pt x="392" y="86"/>
                </a:lnTo>
                <a:lnTo>
                  <a:pt x="384" y="97"/>
                </a:lnTo>
                <a:lnTo>
                  <a:pt x="378" y="109"/>
                </a:lnTo>
                <a:lnTo>
                  <a:pt x="371" y="126"/>
                </a:lnTo>
                <a:lnTo>
                  <a:pt x="367" y="143"/>
                </a:lnTo>
                <a:lnTo>
                  <a:pt x="365" y="160"/>
                </a:lnTo>
                <a:lnTo>
                  <a:pt x="365" y="181"/>
                </a:lnTo>
                <a:lnTo>
                  <a:pt x="367" y="204"/>
                </a:lnTo>
                <a:lnTo>
                  <a:pt x="367" y="204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77" y="282"/>
                </a:lnTo>
                <a:lnTo>
                  <a:pt x="63" y="294"/>
                </a:lnTo>
                <a:lnTo>
                  <a:pt x="58" y="300"/>
                </a:lnTo>
                <a:lnTo>
                  <a:pt x="54" y="307"/>
                </a:lnTo>
                <a:lnTo>
                  <a:pt x="54" y="315"/>
                </a:lnTo>
                <a:lnTo>
                  <a:pt x="54" y="324"/>
                </a:lnTo>
                <a:lnTo>
                  <a:pt x="54" y="324"/>
                </a:lnTo>
                <a:lnTo>
                  <a:pt x="56" y="330"/>
                </a:lnTo>
                <a:lnTo>
                  <a:pt x="60" y="336"/>
                </a:lnTo>
                <a:lnTo>
                  <a:pt x="71" y="345"/>
                </a:lnTo>
                <a:lnTo>
                  <a:pt x="84" y="351"/>
                </a:lnTo>
                <a:lnTo>
                  <a:pt x="96" y="355"/>
                </a:lnTo>
                <a:lnTo>
                  <a:pt x="113" y="357"/>
                </a:lnTo>
                <a:lnTo>
                  <a:pt x="128" y="359"/>
                </a:lnTo>
                <a:lnTo>
                  <a:pt x="155" y="359"/>
                </a:lnTo>
                <a:lnTo>
                  <a:pt x="155" y="359"/>
                </a:lnTo>
                <a:lnTo>
                  <a:pt x="132" y="345"/>
                </a:lnTo>
                <a:lnTo>
                  <a:pt x="121" y="336"/>
                </a:lnTo>
                <a:lnTo>
                  <a:pt x="113" y="328"/>
                </a:lnTo>
                <a:lnTo>
                  <a:pt x="105" y="317"/>
                </a:lnTo>
                <a:lnTo>
                  <a:pt x="98" y="305"/>
                </a:lnTo>
                <a:lnTo>
                  <a:pt x="96" y="288"/>
                </a:lnTo>
                <a:lnTo>
                  <a:pt x="96" y="271"/>
                </a:lnTo>
                <a:lnTo>
                  <a:pt x="96" y="271"/>
                </a:lnTo>
                <a:close/>
                <a:moveTo>
                  <a:pt x="682" y="525"/>
                </a:moveTo>
                <a:lnTo>
                  <a:pt x="682" y="525"/>
                </a:lnTo>
                <a:lnTo>
                  <a:pt x="672" y="529"/>
                </a:lnTo>
                <a:lnTo>
                  <a:pt x="663" y="536"/>
                </a:lnTo>
                <a:lnTo>
                  <a:pt x="657" y="542"/>
                </a:lnTo>
                <a:lnTo>
                  <a:pt x="651" y="548"/>
                </a:lnTo>
                <a:lnTo>
                  <a:pt x="646" y="557"/>
                </a:lnTo>
                <a:lnTo>
                  <a:pt x="644" y="565"/>
                </a:lnTo>
                <a:lnTo>
                  <a:pt x="644" y="573"/>
                </a:lnTo>
                <a:lnTo>
                  <a:pt x="646" y="582"/>
                </a:lnTo>
                <a:lnTo>
                  <a:pt x="646" y="582"/>
                </a:lnTo>
                <a:lnTo>
                  <a:pt x="651" y="588"/>
                </a:lnTo>
                <a:lnTo>
                  <a:pt x="655" y="594"/>
                </a:lnTo>
                <a:lnTo>
                  <a:pt x="663" y="599"/>
                </a:lnTo>
                <a:lnTo>
                  <a:pt x="672" y="601"/>
                </a:lnTo>
                <a:lnTo>
                  <a:pt x="680" y="603"/>
                </a:lnTo>
                <a:lnTo>
                  <a:pt x="690" y="603"/>
                </a:lnTo>
                <a:lnTo>
                  <a:pt x="701" y="601"/>
                </a:lnTo>
                <a:lnTo>
                  <a:pt x="711" y="599"/>
                </a:lnTo>
                <a:lnTo>
                  <a:pt x="711" y="599"/>
                </a:lnTo>
                <a:lnTo>
                  <a:pt x="720" y="592"/>
                </a:lnTo>
                <a:lnTo>
                  <a:pt x="730" y="588"/>
                </a:lnTo>
                <a:lnTo>
                  <a:pt x="737" y="580"/>
                </a:lnTo>
                <a:lnTo>
                  <a:pt x="743" y="573"/>
                </a:lnTo>
                <a:lnTo>
                  <a:pt x="747" y="565"/>
                </a:lnTo>
                <a:lnTo>
                  <a:pt x="749" y="557"/>
                </a:lnTo>
                <a:lnTo>
                  <a:pt x="749" y="548"/>
                </a:lnTo>
                <a:lnTo>
                  <a:pt x="747" y="542"/>
                </a:lnTo>
                <a:lnTo>
                  <a:pt x="747" y="542"/>
                </a:lnTo>
                <a:lnTo>
                  <a:pt x="743" y="534"/>
                </a:lnTo>
                <a:lnTo>
                  <a:pt x="739" y="529"/>
                </a:lnTo>
                <a:lnTo>
                  <a:pt x="730" y="525"/>
                </a:lnTo>
                <a:lnTo>
                  <a:pt x="722" y="521"/>
                </a:lnTo>
                <a:lnTo>
                  <a:pt x="714" y="519"/>
                </a:lnTo>
                <a:lnTo>
                  <a:pt x="703" y="519"/>
                </a:lnTo>
                <a:lnTo>
                  <a:pt x="693" y="521"/>
                </a:lnTo>
                <a:lnTo>
                  <a:pt x="682" y="525"/>
                </a:lnTo>
                <a:lnTo>
                  <a:pt x="682" y="525"/>
                </a:lnTo>
                <a:close/>
                <a:moveTo>
                  <a:pt x="672" y="676"/>
                </a:moveTo>
                <a:lnTo>
                  <a:pt x="672" y="676"/>
                </a:lnTo>
                <a:lnTo>
                  <a:pt x="657" y="685"/>
                </a:lnTo>
                <a:lnTo>
                  <a:pt x="642" y="693"/>
                </a:lnTo>
                <a:lnTo>
                  <a:pt x="632" y="704"/>
                </a:lnTo>
                <a:lnTo>
                  <a:pt x="623" y="714"/>
                </a:lnTo>
                <a:lnTo>
                  <a:pt x="617" y="727"/>
                </a:lnTo>
                <a:lnTo>
                  <a:pt x="613" y="739"/>
                </a:lnTo>
                <a:lnTo>
                  <a:pt x="613" y="752"/>
                </a:lnTo>
                <a:lnTo>
                  <a:pt x="615" y="762"/>
                </a:lnTo>
                <a:lnTo>
                  <a:pt x="615" y="762"/>
                </a:lnTo>
                <a:lnTo>
                  <a:pt x="621" y="773"/>
                </a:lnTo>
                <a:lnTo>
                  <a:pt x="630" y="781"/>
                </a:lnTo>
                <a:lnTo>
                  <a:pt x="640" y="790"/>
                </a:lnTo>
                <a:lnTo>
                  <a:pt x="653" y="794"/>
                </a:lnTo>
                <a:lnTo>
                  <a:pt x="667" y="796"/>
                </a:lnTo>
                <a:lnTo>
                  <a:pt x="682" y="796"/>
                </a:lnTo>
                <a:lnTo>
                  <a:pt x="699" y="794"/>
                </a:lnTo>
                <a:lnTo>
                  <a:pt x="714" y="790"/>
                </a:lnTo>
                <a:lnTo>
                  <a:pt x="714" y="790"/>
                </a:lnTo>
                <a:lnTo>
                  <a:pt x="730" y="781"/>
                </a:lnTo>
                <a:lnTo>
                  <a:pt x="743" y="773"/>
                </a:lnTo>
                <a:lnTo>
                  <a:pt x="753" y="762"/>
                </a:lnTo>
                <a:lnTo>
                  <a:pt x="762" y="752"/>
                </a:lnTo>
                <a:lnTo>
                  <a:pt x="768" y="739"/>
                </a:lnTo>
                <a:lnTo>
                  <a:pt x="772" y="727"/>
                </a:lnTo>
                <a:lnTo>
                  <a:pt x="772" y="714"/>
                </a:lnTo>
                <a:lnTo>
                  <a:pt x="770" y="704"/>
                </a:lnTo>
                <a:lnTo>
                  <a:pt x="770" y="704"/>
                </a:lnTo>
                <a:lnTo>
                  <a:pt x="764" y="693"/>
                </a:lnTo>
                <a:lnTo>
                  <a:pt x="756" y="685"/>
                </a:lnTo>
                <a:lnTo>
                  <a:pt x="745" y="676"/>
                </a:lnTo>
                <a:lnTo>
                  <a:pt x="732" y="672"/>
                </a:lnTo>
                <a:lnTo>
                  <a:pt x="718" y="670"/>
                </a:lnTo>
                <a:lnTo>
                  <a:pt x="703" y="670"/>
                </a:lnTo>
                <a:lnTo>
                  <a:pt x="686" y="672"/>
                </a:lnTo>
                <a:lnTo>
                  <a:pt x="672" y="676"/>
                </a:lnTo>
                <a:lnTo>
                  <a:pt x="672" y="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4" name="Freeform 17"/>
          <p:cNvSpPr>
            <a:spLocks noEditPoints="1" noChangeArrowheads="1"/>
          </p:cNvSpPr>
          <p:nvPr/>
        </p:nvSpPr>
        <p:spPr bwMode="auto">
          <a:xfrm>
            <a:off x="6005513" y="5486400"/>
            <a:ext cx="290512" cy="342900"/>
          </a:xfrm>
          <a:custGeom>
            <a:avLst/>
            <a:gdLst>
              <a:gd name="T0" fmla="*/ 573 w 735"/>
              <a:gd name="T1" fmla="*/ 504 h 865"/>
              <a:gd name="T2" fmla="*/ 557 w 735"/>
              <a:gd name="T3" fmla="*/ 483 h 865"/>
              <a:gd name="T4" fmla="*/ 576 w 735"/>
              <a:gd name="T5" fmla="*/ 458 h 865"/>
              <a:gd name="T6" fmla="*/ 569 w 735"/>
              <a:gd name="T7" fmla="*/ 445 h 865"/>
              <a:gd name="T8" fmla="*/ 525 w 735"/>
              <a:gd name="T9" fmla="*/ 405 h 865"/>
              <a:gd name="T10" fmla="*/ 544 w 735"/>
              <a:gd name="T11" fmla="*/ 392 h 865"/>
              <a:gd name="T12" fmla="*/ 529 w 735"/>
              <a:gd name="T13" fmla="*/ 401 h 865"/>
              <a:gd name="T14" fmla="*/ 548 w 735"/>
              <a:gd name="T15" fmla="*/ 380 h 865"/>
              <a:gd name="T16" fmla="*/ 519 w 735"/>
              <a:gd name="T17" fmla="*/ 397 h 865"/>
              <a:gd name="T18" fmla="*/ 515 w 735"/>
              <a:gd name="T19" fmla="*/ 382 h 865"/>
              <a:gd name="T20" fmla="*/ 517 w 735"/>
              <a:gd name="T21" fmla="*/ 336 h 865"/>
              <a:gd name="T22" fmla="*/ 523 w 735"/>
              <a:gd name="T23" fmla="*/ 292 h 865"/>
              <a:gd name="T24" fmla="*/ 494 w 735"/>
              <a:gd name="T25" fmla="*/ 250 h 865"/>
              <a:gd name="T26" fmla="*/ 439 w 735"/>
              <a:gd name="T27" fmla="*/ 227 h 865"/>
              <a:gd name="T28" fmla="*/ 355 w 735"/>
              <a:gd name="T29" fmla="*/ 224 h 865"/>
              <a:gd name="T30" fmla="*/ 286 w 735"/>
              <a:gd name="T31" fmla="*/ 248 h 865"/>
              <a:gd name="T32" fmla="*/ 212 w 735"/>
              <a:gd name="T33" fmla="*/ 306 h 865"/>
              <a:gd name="T34" fmla="*/ 164 w 735"/>
              <a:gd name="T35" fmla="*/ 386 h 865"/>
              <a:gd name="T36" fmla="*/ 151 w 735"/>
              <a:gd name="T37" fmla="*/ 483 h 865"/>
              <a:gd name="T38" fmla="*/ 168 w 735"/>
              <a:gd name="T39" fmla="*/ 554 h 865"/>
              <a:gd name="T40" fmla="*/ 219 w 735"/>
              <a:gd name="T41" fmla="*/ 634 h 865"/>
              <a:gd name="T42" fmla="*/ 296 w 735"/>
              <a:gd name="T43" fmla="*/ 689 h 865"/>
              <a:gd name="T44" fmla="*/ 389 w 735"/>
              <a:gd name="T45" fmla="*/ 712 h 865"/>
              <a:gd name="T46" fmla="*/ 458 w 735"/>
              <a:gd name="T47" fmla="*/ 703 h 865"/>
              <a:gd name="T48" fmla="*/ 515 w 735"/>
              <a:gd name="T49" fmla="*/ 680 h 865"/>
              <a:gd name="T50" fmla="*/ 443 w 735"/>
              <a:gd name="T51" fmla="*/ 676 h 865"/>
              <a:gd name="T52" fmla="*/ 397 w 735"/>
              <a:gd name="T53" fmla="*/ 651 h 865"/>
              <a:gd name="T54" fmla="*/ 359 w 735"/>
              <a:gd name="T55" fmla="*/ 581 h 865"/>
              <a:gd name="T56" fmla="*/ 363 w 735"/>
              <a:gd name="T57" fmla="*/ 542 h 865"/>
              <a:gd name="T58" fmla="*/ 368 w 735"/>
              <a:gd name="T59" fmla="*/ 560 h 865"/>
              <a:gd name="T60" fmla="*/ 378 w 735"/>
              <a:gd name="T61" fmla="*/ 592 h 865"/>
              <a:gd name="T62" fmla="*/ 418 w 735"/>
              <a:gd name="T63" fmla="*/ 632 h 865"/>
              <a:gd name="T64" fmla="*/ 439 w 735"/>
              <a:gd name="T65" fmla="*/ 636 h 865"/>
              <a:gd name="T66" fmla="*/ 473 w 735"/>
              <a:gd name="T67" fmla="*/ 609 h 865"/>
              <a:gd name="T68" fmla="*/ 548 w 735"/>
              <a:gd name="T69" fmla="*/ 596 h 865"/>
              <a:gd name="T70" fmla="*/ 573 w 735"/>
              <a:gd name="T71" fmla="*/ 588 h 865"/>
              <a:gd name="T72" fmla="*/ 571 w 735"/>
              <a:gd name="T73" fmla="*/ 552 h 865"/>
              <a:gd name="T74" fmla="*/ 580 w 735"/>
              <a:gd name="T75" fmla="*/ 542 h 865"/>
              <a:gd name="T76" fmla="*/ 580 w 735"/>
              <a:gd name="T77" fmla="*/ 529 h 865"/>
              <a:gd name="T78" fmla="*/ 569 w 735"/>
              <a:gd name="T79" fmla="*/ 521 h 865"/>
              <a:gd name="T80" fmla="*/ 582 w 735"/>
              <a:gd name="T81" fmla="*/ 510 h 865"/>
              <a:gd name="T82" fmla="*/ 326 w 735"/>
              <a:gd name="T83" fmla="*/ 0 h 865"/>
              <a:gd name="T84" fmla="*/ 351 w 735"/>
              <a:gd name="T85" fmla="*/ 6 h 865"/>
              <a:gd name="T86" fmla="*/ 366 w 735"/>
              <a:gd name="T87" fmla="*/ 31 h 865"/>
              <a:gd name="T88" fmla="*/ 618 w 735"/>
              <a:gd name="T89" fmla="*/ 59 h 865"/>
              <a:gd name="T90" fmla="*/ 735 w 735"/>
              <a:gd name="T91" fmla="*/ 794 h 865"/>
              <a:gd name="T92" fmla="*/ 78 w 735"/>
              <a:gd name="T93" fmla="*/ 827 h 865"/>
              <a:gd name="T94" fmla="*/ 172 w 735"/>
              <a:gd name="T95" fmla="*/ 109 h 865"/>
              <a:gd name="T96" fmla="*/ 294 w 735"/>
              <a:gd name="T97" fmla="*/ 38 h 865"/>
              <a:gd name="T98" fmla="*/ 303 w 735"/>
              <a:gd name="T99" fmla="*/ 12 h 865"/>
              <a:gd name="T100" fmla="*/ 326 w 735"/>
              <a:gd name="T101" fmla="*/ 0 h 865"/>
              <a:gd name="T102" fmla="*/ 355 w 735"/>
              <a:gd name="T103" fmla="*/ 59 h 865"/>
              <a:gd name="T104" fmla="*/ 334 w 735"/>
              <a:gd name="T105" fmla="*/ 69 h 865"/>
              <a:gd name="T106" fmla="*/ 300 w 735"/>
              <a:gd name="T107" fmla="*/ 54 h 865"/>
              <a:gd name="T108" fmla="*/ 359 w 735"/>
              <a:gd name="T109" fmla="*/ 52 h 865"/>
              <a:gd name="T110" fmla="*/ 82 w 735"/>
              <a:gd name="T111" fmla="*/ 193 h 865"/>
              <a:gd name="T112" fmla="*/ 485 w 735"/>
              <a:gd name="T113" fmla="*/ 237 h 8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5"/>
              <a:gd name="T172" fmla="*/ 0 h 865"/>
              <a:gd name="T173" fmla="*/ 735 w 735"/>
              <a:gd name="T174" fmla="*/ 865 h 86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5" h="865">
                <a:moveTo>
                  <a:pt x="582" y="506"/>
                </a:moveTo>
                <a:lnTo>
                  <a:pt x="582" y="506"/>
                </a:lnTo>
                <a:lnTo>
                  <a:pt x="580" y="506"/>
                </a:lnTo>
                <a:lnTo>
                  <a:pt x="573" y="504"/>
                </a:lnTo>
                <a:lnTo>
                  <a:pt x="565" y="497"/>
                </a:lnTo>
                <a:lnTo>
                  <a:pt x="557" y="487"/>
                </a:lnTo>
                <a:lnTo>
                  <a:pt x="557" y="487"/>
                </a:lnTo>
                <a:lnTo>
                  <a:pt x="557" y="483"/>
                </a:lnTo>
                <a:lnTo>
                  <a:pt x="561" y="476"/>
                </a:lnTo>
                <a:lnTo>
                  <a:pt x="573" y="464"/>
                </a:lnTo>
                <a:lnTo>
                  <a:pt x="573" y="464"/>
                </a:lnTo>
                <a:lnTo>
                  <a:pt x="576" y="458"/>
                </a:lnTo>
                <a:lnTo>
                  <a:pt x="578" y="453"/>
                </a:lnTo>
                <a:lnTo>
                  <a:pt x="576" y="449"/>
                </a:lnTo>
                <a:lnTo>
                  <a:pt x="569" y="445"/>
                </a:lnTo>
                <a:lnTo>
                  <a:pt x="569" y="445"/>
                </a:lnTo>
                <a:lnTo>
                  <a:pt x="552" y="437"/>
                </a:lnTo>
                <a:lnTo>
                  <a:pt x="540" y="424"/>
                </a:lnTo>
                <a:lnTo>
                  <a:pt x="525" y="405"/>
                </a:lnTo>
                <a:lnTo>
                  <a:pt x="525" y="405"/>
                </a:lnTo>
                <a:lnTo>
                  <a:pt x="531" y="403"/>
                </a:lnTo>
                <a:lnTo>
                  <a:pt x="540" y="399"/>
                </a:lnTo>
                <a:lnTo>
                  <a:pt x="544" y="392"/>
                </a:lnTo>
                <a:lnTo>
                  <a:pt x="544" y="392"/>
                </a:lnTo>
                <a:lnTo>
                  <a:pt x="531" y="399"/>
                </a:lnTo>
                <a:lnTo>
                  <a:pt x="531" y="399"/>
                </a:lnTo>
                <a:lnTo>
                  <a:pt x="529" y="401"/>
                </a:lnTo>
                <a:lnTo>
                  <a:pt x="529" y="401"/>
                </a:lnTo>
                <a:lnTo>
                  <a:pt x="536" y="395"/>
                </a:lnTo>
                <a:lnTo>
                  <a:pt x="542" y="388"/>
                </a:lnTo>
                <a:lnTo>
                  <a:pt x="548" y="380"/>
                </a:lnTo>
                <a:lnTo>
                  <a:pt x="548" y="380"/>
                </a:lnTo>
                <a:lnTo>
                  <a:pt x="531" y="392"/>
                </a:lnTo>
                <a:lnTo>
                  <a:pt x="531" y="392"/>
                </a:lnTo>
                <a:lnTo>
                  <a:pt x="519" y="397"/>
                </a:lnTo>
                <a:lnTo>
                  <a:pt x="519" y="397"/>
                </a:lnTo>
                <a:lnTo>
                  <a:pt x="519" y="395"/>
                </a:lnTo>
                <a:lnTo>
                  <a:pt x="519" y="395"/>
                </a:lnTo>
                <a:lnTo>
                  <a:pt x="515" y="388"/>
                </a:lnTo>
                <a:lnTo>
                  <a:pt x="515" y="382"/>
                </a:lnTo>
                <a:lnTo>
                  <a:pt x="515" y="369"/>
                </a:lnTo>
                <a:lnTo>
                  <a:pt x="519" y="357"/>
                </a:lnTo>
                <a:lnTo>
                  <a:pt x="519" y="348"/>
                </a:lnTo>
                <a:lnTo>
                  <a:pt x="517" y="336"/>
                </a:lnTo>
                <a:lnTo>
                  <a:pt x="517" y="336"/>
                </a:lnTo>
                <a:lnTo>
                  <a:pt x="523" y="321"/>
                </a:lnTo>
                <a:lnTo>
                  <a:pt x="525" y="306"/>
                </a:lnTo>
                <a:lnTo>
                  <a:pt x="523" y="292"/>
                </a:lnTo>
                <a:lnTo>
                  <a:pt x="519" y="281"/>
                </a:lnTo>
                <a:lnTo>
                  <a:pt x="513" y="269"/>
                </a:lnTo>
                <a:lnTo>
                  <a:pt x="504" y="258"/>
                </a:lnTo>
                <a:lnTo>
                  <a:pt x="494" y="250"/>
                </a:lnTo>
                <a:lnTo>
                  <a:pt x="483" y="243"/>
                </a:lnTo>
                <a:lnTo>
                  <a:pt x="468" y="235"/>
                </a:lnTo>
                <a:lnTo>
                  <a:pt x="454" y="231"/>
                </a:lnTo>
                <a:lnTo>
                  <a:pt x="439" y="227"/>
                </a:lnTo>
                <a:lnTo>
                  <a:pt x="422" y="224"/>
                </a:lnTo>
                <a:lnTo>
                  <a:pt x="389" y="222"/>
                </a:lnTo>
                <a:lnTo>
                  <a:pt x="372" y="222"/>
                </a:lnTo>
                <a:lnTo>
                  <a:pt x="355" y="224"/>
                </a:lnTo>
                <a:lnTo>
                  <a:pt x="355" y="224"/>
                </a:lnTo>
                <a:lnTo>
                  <a:pt x="332" y="231"/>
                </a:lnTo>
                <a:lnTo>
                  <a:pt x="307" y="237"/>
                </a:lnTo>
                <a:lnTo>
                  <a:pt x="286" y="248"/>
                </a:lnTo>
                <a:lnTo>
                  <a:pt x="265" y="260"/>
                </a:lnTo>
                <a:lnTo>
                  <a:pt x="246" y="273"/>
                </a:lnTo>
                <a:lnTo>
                  <a:pt x="227" y="290"/>
                </a:lnTo>
                <a:lnTo>
                  <a:pt x="212" y="306"/>
                </a:lnTo>
                <a:lnTo>
                  <a:pt x="198" y="323"/>
                </a:lnTo>
                <a:lnTo>
                  <a:pt x="185" y="344"/>
                </a:lnTo>
                <a:lnTo>
                  <a:pt x="172" y="365"/>
                </a:lnTo>
                <a:lnTo>
                  <a:pt x="164" y="386"/>
                </a:lnTo>
                <a:lnTo>
                  <a:pt x="158" y="409"/>
                </a:lnTo>
                <a:lnTo>
                  <a:pt x="153" y="432"/>
                </a:lnTo>
                <a:lnTo>
                  <a:pt x="151" y="458"/>
                </a:lnTo>
                <a:lnTo>
                  <a:pt x="151" y="483"/>
                </a:lnTo>
                <a:lnTo>
                  <a:pt x="156" y="506"/>
                </a:lnTo>
                <a:lnTo>
                  <a:pt x="156" y="506"/>
                </a:lnTo>
                <a:lnTo>
                  <a:pt x="160" y="531"/>
                </a:lnTo>
                <a:lnTo>
                  <a:pt x="168" y="554"/>
                </a:lnTo>
                <a:lnTo>
                  <a:pt x="179" y="577"/>
                </a:lnTo>
                <a:lnTo>
                  <a:pt x="189" y="598"/>
                </a:lnTo>
                <a:lnTo>
                  <a:pt x="204" y="617"/>
                </a:lnTo>
                <a:lnTo>
                  <a:pt x="219" y="634"/>
                </a:lnTo>
                <a:lnTo>
                  <a:pt x="235" y="651"/>
                </a:lnTo>
                <a:lnTo>
                  <a:pt x="254" y="665"/>
                </a:lnTo>
                <a:lnTo>
                  <a:pt x="275" y="678"/>
                </a:lnTo>
                <a:lnTo>
                  <a:pt x="296" y="689"/>
                </a:lnTo>
                <a:lnTo>
                  <a:pt x="317" y="697"/>
                </a:lnTo>
                <a:lnTo>
                  <a:pt x="340" y="705"/>
                </a:lnTo>
                <a:lnTo>
                  <a:pt x="363" y="710"/>
                </a:lnTo>
                <a:lnTo>
                  <a:pt x="389" y="712"/>
                </a:lnTo>
                <a:lnTo>
                  <a:pt x="412" y="710"/>
                </a:lnTo>
                <a:lnTo>
                  <a:pt x="437" y="707"/>
                </a:lnTo>
                <a:lnTo>
                  <a:pt x="437" y="707"/>
                </a:lnTo>
                <a:lnTo>
                  <a:pt x="458" y="703"/>
                </a:lnTo>
                <a:lnTo>
                  <a:pt x="477" y="697"/>
                </a:lnTo>
                <a:lnTo>
                  <a:pt x="498" y="689"/>
                </a:lnTo>
                <a:lnTo>
                  <a:pt x="515" y="680"/>
                </a:lnTo>
                <a:lnTo>
                  <a:pt x="515" y="680"/>
                </a:lnTo>
                <a:lnTo>
                  <a:pt x="494" y="682"/>
                </a:lnTo>
                <a:lnTo>
                  <a:pt x="477" y="680"/>
                </a:lnTo>
                <a:lnTo>
                  <a:pt x="460" y="678"/>
                </a:lnTo>
                <a:lnTo>
                  <a:pt x="443" y="676"/>
                </a:lnTo>
                <a:lnTo>
                  <a:pt x="431" y="670"/>
                </a:lnTo>
                <a:lnTo>
                  <a:pt x="418" y="663"/>
                </a:lnTo>
                <a:lnTo>
                  <a:pt x="408" y="657"/>
                </a:lnTo>
                <a:lnTo>
                  <a:pt x="397" y="651"/>
                </a:lnTo>
                <a:lnTo>
                  <a:pt x="382" y="634"/>
                </a:lnTo>
                <a:lnTo>
                  <a:pt x="372" y="615"/>
                </a:lnTo>
                <a:lnTo>
                  <a:pt x="363" y="598"/>
                </a:lnTo>
                <a:lnTo>
                  <a:pt x="359" y="581"/>
                </a:lnTo>
                <a:lnTo>
                  <a:pt x="359" y="581"/>
                </a:lnTo>
                <a:lnTo>
                  <a:pt x="359" y="567"/>
                </a:lnTo>
                <a:lnTo>
                  <a:pt x="359" y="554"/>
                </a:lnTo>
                <a:lnTo>
                  <a:pt x="363" y="542"/>
                </a:lnTo>
                <a:lnTo>
                  <a:pt x="368" y="529"/>
                </a:lnTo>
                <a:lnTo>
                  <a:pt x="368" y="529"/>
                </a:lnTo>
                <a:lnTo>
                  <a:pt x="366" y="544"/>
                </a:lnTo>
                <a:lnTo>
                  <a:pt x="368" y="560"/>
                </a:lnTo>
                <a:lnTo>
                  <a:pt x="368" y="560"/>
                </a:lnTo>
                <a:lnTo>
                  <a:pt x="370" y="571"/>
                </a:lnTo>
                <a:lnTo>
                  <a:pt x="374" y="581"/>
                </a:lnTo>
                <a:lnTo>
                  <a:pt x="378" y="592"/>
                </a:lnTo>
                <a:lnTo>
                  <a:pt x="387" y="602"/>
                </a:lnTo>
                <a:lnTo>
                  <a:pt x="395" y="613"/>
                </a:lnTo>
                <a:lnTo>
                  <a:pt x="405" y="621"/>
                </a:lnTo>
                <a:lnTo>
                  <a:pt x="418" y="632"/>
                </a:lnTo>
                <a:lnTo>
                  <a:pt x="433" y="642"/>
                </a:lnTo>
                <a:lnTo>
                  <a:pt x="433" y="642"/>
                </a:lnTo>
                <a:lnTo>
                  <a:pt x="439" y="636"/>
                </a:lnTo>
                <a:lnTo>
                  <a:pt x="439" y="636"/>
                </a:lnTo>
                <a:lnTo>
                  <a:pt x="445" y="628"/>
                </a:lnTo>
                <a:lnTo>
                  <a:pt x="454" y="621"/>
                </a:lnTo>
                <a:lnTo>
                  <a:pt x="462" y="615"/>
                </a:lnTo>
                <a:lnTo>
                  <a:pt x="473" y="609"/>
                </a:lnTo>
                <a:lnTo>
                  <a:pt x="496" y="602"/>
                </a:lnTo>
                <a:lnTo>
                  <a:pt x="525" y="598"/>
                </a:lnTo>
                <a:lnTo>
                  <a:pt x="525" y="598"/>
                </a:lnTo>
                <a:lnTo>
                  <a:pt x="548" y="596"/>
                </a:lnTo>
                <a:lnTo>
                  <a:pt x="563" y="596"/>
                </a:lnTo>
                <a:lnTo>
                  <a:pt x="571" y="592"/>
                </a:lnTo>
                <a:lnTo>
                  <a:pt x="573" y="588"/>
                </a:lnTo>
                <a:lnTo>
                  <a:pt x="573" y="588"/>
                </a:lnTo>
                <a:lnTo>
                  <a:pt x="576" y="577"/>
                </a:lnTo>
                <a:lnTo>
                  <a:pt x="576" y="567"/>
                </a:lnTo>
                <a:lnTo>
                  <a:pt x="571" y="552"/>
                </a:lnTo>
                <a:lnTo>
                  <a:pt x="571" y="552"/>
                </a:lnTo>
                <a:lnTo>
                  <a:pt x="571" y="548"/>
                </a:lnTo>
                <a:lnTo>
                  <a:pt x="573" y="546"/>
                </a:lnTo>
                <a:lnTo>
                  <a:pt x="580" y="542"/>
                </a:lnTo>
                <a:lnTo>
                  <a:pt x="580" y="542"/>
                </a:lnTo>
                <a:lnTo>
                  <a:pt x="584" y="539"/>
                </a:lnTo>
                <a:lnTo>
                  <a:pt x="584" y="535"/>
                </a:lnTo>
                <a:lnTo>
                  <a:pt x="584" y="531"/>
                </a:lnTo>
                <a:lnTo>
                  <a:pt x="580" y="529"/>
                </a:lnTo>
                <a:lnTo>
                  <a:pt x="580" y="529"/>
                </a:lnTo>
                <a:lnTo>
                  <a:pt x="567" y="523"/>
                </a:lnTo>
                <a:lnTo>
                  <a:pt x="567" y="523"/>
                </a:lnTo>
                <a:lnTo>
                  <a:pt x="569" y="521"/>
                </a:lnTo>
                <a:lnTo>
                  <a:pt x="576" y="516"/>
                </a:lnTo>
                <a:lnTo>
                  <a:pt x="576" y="516"/>
                </a:lnTo>
                <a:lnTo>
                  <a:pt x="580" y="514"/>
                </a:lnTo>
                <a:lnTo>
                  <a:pt x="582" y="510"/>
                </a:lnTo>
                <a:lnTo>
                  <a:pt x="582" y="506"/>
                </a:lnTo>
                <a:lnTo>
                  <a:pt x="582" y="506"/>
                </a:lnTo>
                <a:close/>
                <a:moveTo>
                  <a:pt x="326" y="0"/>
                </a:moveTo>
                <a:lnTo>
                  <a:pt x="326" y="0"/>
                </a:lnTo>
                <a:lnTo>
                  <a:pt x="332" y="0"/>
                </a:lnTo>
                <a:lnTo>
                  <a:pt x="340" y="0"/>
                </a:lnTo>
                <a:lnTo>
                  <a:pt x="347" y="2"/>
                </a:lnTo>
                <a:lnTo>
                  <a:pt x="351" y="6"/>
                </a:lnTo>
                <a:lnTo>
                  <a:pt x="357" y="12"/>
                </a:lnTo>
                <a:lnTo>
                  <a:pt x="359" y="17"/>
                </a:lnTo>
                <a:lnTo>
                  <a:pt x="363" y="23"/>
                </a:lnTo>
                <a:lnTo>
                  <a:pt x="366" y="31"/>
                </a:lnTo>
                <a:lnTo>
                  <a:pt x="366" y="31"/>
                </a:lnTo>
                <a:lnTo>
                  <a:pt x="366" y="38"/>
                </a:lnTo>
                <a:lnTo>
                  <a:pt x="473" y="75"/>
                </a:lnTo>
                <a:lnTo>
                  <a:pt x="618" y="59"/>
                </a:lnTo>
                <a:lnTo>
                  <a:pt x="655" y="54"/>
                </a:lnTo>
                <a:lnTo>
                  <a:pt x="660" y="92"/>
                </a:lnTo>
                <a:lnTo>
                  <a:pt x="731" y="756"/>
                </a:lnTo>
                <a:lnTo>
                  <a:pt x="735" y="794"/>
                </a:lnTo>
                <a:lnTo>
                  <a:pt x="699" y="798"/>
                </a:lnTo>
                <a:lnTo>
                  <a:pt x="118" y="861"/>
                </a:lnTo>
                <a:lnTo>
                  <a:pt x="82" y="865"/>
                </a:lnTo>
                <a:lnTo>
                  <a:pt x="78" y="827"/>
                </a:lnTo>
                <a:lnTo>
                  <a:pt x="4" y="164"/>
                </a:lnTo>
                <a:lnTo>
                  <a:pt x="0" y="128"/>
                </a:lnTo>
                <a:lnTo>
                  <a:pt x="38" y="124"/>
                </a:lnTo>
                <a:lnTo>
                  <a:pt x="172" y="109"/>
                </a:lnTo>
                <a:lnTo>
                  <a:pt x="294" y="40"/>
                </a:lnTo>
                <a:lnTo>
                  <a:pt x="294" y="40"/>
                </a:lnTo>
                <a:lnTo>
                  <a:pt x="294" y="38"/>
                </a:lnTo>
                <a:lnTo>
                  <a:pt x="294" y="38"/>
                </a:lnTo>
                <a:lnTo>
                  <a:pt x="294" y="31"/>
                </a:lnTo>
                <a:lnTo>
                  <a:pt x="296" y="25"/>
                </a:lnTo>
                <a:lnTo>
                  <a:pt x="298" y="19"/>
                </a:lnTo>
                <a:lnTo>
                  <a:pt x="303" y="12"/>
                </a:lnTo>
                <a:lnTo>
                  <a:pt x="307" y="8"/>
                </a:lnTo>
                <a:lnTo>
                  <a:pt x="313" y="4"/>
                </a:lnTo>
                <a:lnTo>
                  <a:pt x="319" y="0"/>
                </a:lnTo>
                <a:lnTo>
                  <a:pt x="326" y="0"/>
                </a:lnTo>
                <a:lnTo>
                  <a:pt x="326" y="0"/>
                </a:lnTo>
                <a:close/>
                <a:moveTo>
                  <a:pt x="359" y="52"/>
                </a:moveTo>
                <a:lnTo>
                  <a:pt x="359" y="52"/>
                </a:lnTo>
                <a:lnTo>
                  <a:pt x="355" y="59"/>
                </a:lnTo>
                <a:lnTo>
                  <a:pt x="349" y="63"/>
                </a:lnTo>
                <a:lnTo>
                  <a:pt x="342" y="67"/>
                </a:lnTo>
                <a:lnTo>
                  <a:pt x="334" y="69"/>
                </a:lnTo>
                <a:lnTo>
                  <a:pt x="334" y="69"/>
                </a:lnTo>
                <a:lnTo>
                  <a:pt x="324" y="69"/>
                </a:lnTo>
                <a:lnTo>
                  <a:pt x="313" y="67"/>
                </a:lnTo>
                <a:lnTo>
                  <a:pt x="307" y="61"/>
                </a:lnTo>
                <a:lnTo>
                  <a:pt x="300" y="54"/>
                </a:lnTo>
                <a:lnTo>
                  <a:pt x="208" y="105"/>
                </a:lnTo>
                <a:lnTo>
                  <a:pt x="439" y="80"/>
                </a:lnTo>
                <a:lnTo>
                  <a:pt x="359" y="52"/>
                </a:lnTo>
                <a:lnTo>
                  <a:pt x="359" y="52"/>
                </a:lnTo>
                <a:close/>
                <a:moveTo>
                  <a:pt x="590" y="136"/>
                </a:moveTo>
                <a:lnTo>
                  <a:pt x="653" y="728"/>
                </a:lnTo>
                <a:lnTo>
                  <a:pt x="147" y="783"/>
                </a:lnTo>
                <a:lnTo>
                  <a:pt x="82" y="193"/>
                </a:lnTo>
                <a:lnTo>
                  <a:pt x="590" y="136"/>
                </a:lnTo>
                <a:lnTo>
                  <a:pt x="590" y="136"/>
                </a:lnTo>
                <a:close/>
                <a:moveTo>
                  <a:pt x="485" y="237"/>
                </a:move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5" name="Freeform 5"/>
          <p:cNvSpPr>
            <a:spLocks noChangeArrowheads="1"/>
          </p:cNvSpPr>
          <p:nvPr/>
        </p:nvSpPr>
        <p:spPr bwMode="auto">
          <a:xfrm>
            <a:off x="9407525" y="5484813"/>
            <a:ext cx="227013" cy="315912"/>
          </a:xfrm>
          <a:custGeom>
            <a:avLst/>
            <a:gdLst>
              <a:gd name="T0" fmla="*/ 292 w 573"/>
              <a:gd name="T1" fmla="*/ 773 h 798"/>
              <a:gd name="T2" fmla="*/ 250 w 573"/>
              <a:gd name="T3" fmla="*/ 794 h 798"/>
              <a:gd name="T4" fmla="*/ 210 w 573"/>
              <a:gd name="T5" fmla="*/ 798 h 798"/>
              <a:gd name="T6" fmla="*/ 168 w 573"/>
              <a:gd name="T7" fmla="*/ 781 h 798"/>
              <a:gd name="T8" fmla="*/ 124 w 573"/>
              <a:gd name="T9" fmla="*/ 737 h 798"/>
              <a:gd name="T10" fmla="*/ 92 w 573"/>
              <a:gd name="T11" fmla="*/ 683 h 798"/>
              <a:gd name="T12" fmla="*/ 57 w 573"/>
              <a:gd name="T13" fmla="*/ 586 h 798"/>
              <a:gd name="T14" fmla="*/ 44 w 573"/>
              <a:gd name="T15" fmla="*/ 496 h 798"/>
              <a:gd name="T16" fmla="*/ 55 w 573"/>
              <a:gd name="T17" fmla="*/ 420 h 798"/>
              <a:gd name="T18" fmla="*/ 90 w 573"/>
              <a:gd name="T19" fmla="*/ 361 h 798"/>
              <a:gd name="T20" fmla="*/ 151 w 573"/>
              <a:gd name="T21" fmla="*/ 330 h 798"/>
              <a:gd name="T22" fmla="*/ 191 w 573"/>
              <a:gd name="T23" fmla="*/ 324 h 798"/>
              <a:gd name="T24" fmla="*/ 254 w 573"/>
              <a:gd name="T25" fmla="*/ 326 h 798"/>
              <a:gd name="T26" fmla="*/ 281 w 573"/>
              <a:gd name="T27" fmla="*/ 294 h 798"/>
              <a:gd name="T28" fmla="*/ 298 w 573"/>
              <a:gd name="T29" fmla="*/ 229 h 798"/>
              <a:gd name="T30" fmla="*/ 298 w 573"/>
              <a:gd name="T31" fmla="*/ 187 h 798"/>
              <a:gd name="T32" fmla="*/ 250 w 573"/>
              <a:gd name="T33" fmla="*/ 143 h 798"/>
              <a:gd name="T34" fmla="*/ 145 w 573"/>
              <a:gd name="T35" fmla="*/ 76 h 798"/>
              <a:gd name="T36" fmla="*/ 149 w 573"/>
              <a:gd name="T37" fmla="*/ 84 h 798"/>
              <a:gd name="T38" fmla="*/ 216 w 573"/>
              <a:gd name="T39" fmla="*/ 149 h 798"/>
              <a:gd name="T40" fmla="*/ 267 w 573"/>
              <a:gd name="T41" fmla="*/ 229 h 798"/>
              <a:gd name="T42" fmla="*/ 246 w 573"/>
              <a:gd name="T43" fmla="*/ 259 h 798"/>
              <a:gd name="T44" fmla="*/ 193 w 573"/>
              <a:gd name="T45" fmla="*/ 252 h 798"/>
              <a:gd name="T46" fmla="*/ 120 w 573"/>
              <a:gd name="T47" fmla="*/ 214 h 798"/>
              <a:gd name="T48" fmla="*/ 92 w 573"/>
              <a:gd name="T49" fmla="*/ 191 h 798"/>
              <a:gd name="T50" fmla="*/ 48 w 573"/>
              <a:gd name="T51" fmla="*/ 126 h 798"/>
              <a:gd name="T52" fmla="*/ 8 w 573"/>
              <a:gd name="T53" fmla="*/ 30 h 798"/>
              <a:gd name="T54" fmla="*/ 34 w 573"/>
              <a:gd name="T55" fmla="*/ 2 h 798"/>
              <a:gd name="T56" fmla="*/ 155 w 573"/>
              <a:gd name="T57" fmla="*/ 2 h 798"/>
              <a:gd name="T58" fmla="*/ 221 w 573"/>
              <a:gd name="T59" fmla="*/ 17 h 798"/>
              <a:gd name="T60" fmla="*/ 271 w 573"/>
              <a:gd name="T61" fmla="*/ 49 h 798"/>
              <a:gd name="T62" fmla="*/ 292 w 573"/>
              <a:gd name="T63" fmla="*/ 82 h 798"/>
              <a:gd name="T64" fmla="*/ 311 w 573"/>
              <a:gd name="T65" fmla="*/ 135 h 798"/>
              <a:gd name="T66" fmla="*/ 317 w 573"/>
              <a:gd name="T67" fmla="*/ 187 h 798"/>
              <a:gd name="T68" fmla="*/ 351 w 573"/>
              <a:gd name="T69" fmla="*/ 139 h 798"/>
              <a:gd name="T70" fmla="*/ 380 w 573"/>
              <a:gd name="T71" fmla="*/ 130 h 798"/>
              <a:gd name="T72" fmla="*/ 397 w 573"/>
              <a:gd name="T73" fmla="*/ 143 h 798"/>
              <a:gd name="T74" fmla="*/ 393 w 573"/>
              <a:gd name="T75" fmla="*/ 172 h 798"/>
              <a:gd name="T76" fmla="*/ 361 w 573"/>
              <a:gd name="T77" fmla="*/ 221 h 798"/>
              <a:gd name="T78" fmla="*/ 342 w 573"/>
              <a:gd name="T79" fmla="*/ 273 h 798"/>
              <a:gd name="T80" fmla="*/ 334 w 573"/>
              <a:gd name="T81" fmla="*/ 334 h 798"/>
              <a:gd name="T82" fmla="*/ 405 w 573"/>
              <a:gd name="T83" fmla="*/ 322 h 798"/>
              <a:gd name="T84" fmla="*/ 466 w 573"/>
              <a:gd name="T85" fmla="*/ 330 h 798"/>
              <a:gd name="T86" fmla="*/ 508 w 573"/>
              <a:gd name="T87" fmla="*/ 349 h 798"/>
              <a:gd name="T88" fmla="*/ 552 w 573"/>
              <a:gd name="T89" fmla="*/ 397 h 798"/>
              <a:gd name="T90" fmla="*/ 571 w 573"/>
              <a:gd name="T91" fmla="*/ 469 h 798"/>
              <a:gd name="T92" fmla="*/ 567 w 573"/>
              <a:gd name="T93" fmla="*/ 555 h 798"/>
              <a:gd name="T94" fmla="*/ 538 w 573"/>
              <a:gd name="T95" fmla="*/ 649 h 798"/>
              <a:gd name="T96" fmla="*/ 506 w 573"/>
              <a:gd name="T97" fmla="*/ 714 h 798"/>
              <a:gd name="T98" fmla="*/ 464 w 573"/>
              <a:gd name="T99" fmla="*/ 771 h 798"/>
              <a:gd name="T100" fmla="*/ 420 w 573"/>
              <a:gd name="T101" fmla="*/ 796 h 798"/>
              <a:gd name="T102" fmla="*/ 380 w 573"/>
              <a:gd name="T103" fmla="*/ 798 h 798"/>
              <a:gd name="T104" fmla="*/ 344 w 573"/>
              <a:gd name="T105" fmla="*/ 786 h 798"/>
              <a:gd name="T106" fmla="*/ 309 w 573"/>
              <a:gd name="T107" fmla="*/ 758 h 7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798"/>
              <a:gd name="T164" fmla="*/ 573 w 573"/>
              <a:gd name="T165" fmla="*/ 798 h 7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798">
                <a:moveTo>
                  <a:pt x="309" y="758"/>
                </a:moveTo>
                <a:lnTo>
                  <a:pt x="309" y="758"/>
                </a:lnTo>
                <a:lnTo>
                  <a:pt x="292" y="773"/>
                </a:lnTo>
                <a:lnTo>
                  <a:pt x="273" y="786"/>
                </a:lnTo>
                <a:lnTo>
                  <a:pt x="263" y="790"/>
                </a:lnTo>
                <a:lnTo>
                  <a:pt x="250" y="794"/>
                </a:lnTo>
                <a:lnTo>
                  <a:pt x="237" y="798"/>
                </a:lnTo>
                <a:lnTo>
                  <a:pt x="225" y="798"/>
                </a:lnTo>
                <a:lnTo>
                  <a:pt x="210" y="798"/>
                </a:lnTo>
                <a:lnTo>
                  <a:pt x="197" y="796"/>
                </a:lnTo>
                <a:lnTo>
                  <a:pt x="183" y="790"/>
                </a:lnTo>
                <a:lnTo>
                  <a:pt x="168" y="781"/>
                </a:lnTo>
                <a:lnTo>
                  <a:pt x="153" y="771"/>
                </a:lnTo>
                <a:lnTo>
                  <a:pt x="139" y="756"/>
                </a:lnTo>
                <a:lnTo>
                  <a:pt x="124" y="737"/>
                </a:lnTo>
                <a:lnTo>
                  <a:pt x="111" y="714"/>
                </a:lnTo>
                <a:lnTo>
                  <a:pt x="111" y="714"/>
                </a:lnTo>
                <a:lnTo>
                  <a:pt x="92" y="683"/>
                </a:lnTo>
                <a:lnTo>
                  <a:pt x="78" y="649"/>
                </a:lnTo>
                <a:lnTo>
                  <a:pt x="67" y="618"/>
                </a:lnTo>
                <a:lnTo>
                  <a:pt x="57" y="586"/>
                </a:lnTo>
                <a:lnTo>
                  <a:pt x="50" y="555"/>
                </a:lnTo>
                <a:lnTo>
                  <a:pt x="46" y="525"/>
                </a:lnTo>
                <a:lnTo>
                  <a:pt x="44" y="496"/>
                </a:lnTo>
                <a:lnTo>
                  <a:pt x="46" y="469"/>
                </a:lnTo>
                <a:lnTo>
                  <a:pt x="48" y="443"/>
                </a:lnTo>
                <a:lnTo>
                  <a:pt x="55" y="420"/>
                </a:lnTo>
                <a:lnTo>
                  <a:pt x="65" y="397"/>
                </a:lnTo>
                <a:lnTo>
                  <a:pt x="76" y="378"/>
                </a:lnTo>
                <a:lnTo>
                  <a:pt x="90" y="361"/>
                </a:lnTo>
                <a:lnTo>
                  <a:pt x="109" y="349"/>
                </a:lnTo>
                <a:lnTo>
                  <a:pt x="128" y="338"/>
                </a:lnTo>
                <a:lnTo>
                  <a:pt x="151" y="330"/>
                </a:lnTo>
                <a:lnTo>
                  <a:pt x="151" y="330"/>
                </a:lnTo>
                <a:lnTo>
                  <a:pt x="172" y="326"/>
                </a:lnTo>
                <a:lnTo>
                  <a:pt x="191" y="324"/>
                </a:lnTo>
                <a:lnTo>
                  <a:pt x="210" y="322"/>
                </a:lnTo>
                <a:lnTo>
                  <a:pt x="227" y="324"/>
                </a:lnTo>
                <a:lnTo>
                  <a:pt x="254" y="326"/>
                </a:lnTo>
                <a:lnTo>
                  <a:pt x="279" y="332"/>
                </a:lnTo>
                <a:lnTo>
                  <a:pt x="279" y="332"/>
                </a:lnTo>
                <a:lnTo>
                  <a:pt x="281" y="294"/>
                </a:lnTo>
                <a:lnTo>
                  <a:pt x="290" y="259"/>
                </a:lnTo>
                <a:lnTo>
                  <a:pt x="290" y="259"/>
                </a:lnTo>
                <a:lnTo>
                  <a:pt x="298" y="229"/>
                </a:lnTo>
                <a:lnTo>
                  <a:pt x="311" y="202"/>
                </a:lnTo>
                <a:lnTo>
                  <a:pt x="311" y="202"/>
                </a:lnTo>
                <a:lnTo>
                  <a:pt x="298" y="187"/>
                </a:lnTo>
                <a:lnTo>
                  <a:pt x="298" y="187"/>
                </a:lnTo>
                <a:lnTo>
                  <a:pt x="275" y="166"/>
                </a:lnTo>
                <a:lnTo>
                  <a:pt x="250" y="143"/>
                </a:lnTo>
                <a:lnTo>
                  <a:pt x="221" y="124"/>
                </a:lnTo>
                <a:lnTo>
                  <a:pt x="193" y="105"/>
                </a:lnTo>
                <a:lnTo>
                  <a:pt x="145" y="76"/>
                </a:lnTo>
                <a:lnTo>
                  <a:pt x="126" y="65"/>
                </a:lnTo>
                <a:lnTo>
                  <a:pt x="126" y="65"/>
                </a:lnTo>
                <a:lnTo>
                  <a:pt x="149" y="84"/>
                </a:lnTo>
                <a:lnTo>
                  <a:pt x="172" y="103"/>
                </a:lnTo>
                <a:lnTo>
                  <a:pt x="193" y="126"/>
                </a:lnTo>
                <a:lnTo>
                  <a:pt x="216" y="149"/>
                </a:lnTo>
                <a:lnTo>
                  <a:pt x="235" y="177"/>
                </a:lnTo>
                <a:lnTo>
                  <a:pt x="252" y="202"/>
                </a:lnTo>
                <a:lnTo>
                  <a:pt x="267" y="229"/>
                </a:lnTo>
                <a:lnTo>
                  <a:pt x="275" y="259"/>
                </a:lnTo>
                <a:lnTo>
                  <a:pt x="275" y="259"/>
                </a:lnTo>
                <a:lnTo>
                  <a:pt x="246" y="259"/>
                </a:lnTo>
                <a:lnTo>
                  <a:pt x="231" y="259"/>
                </a:lnTo>
                <a:lnTo>
                  <a:pt x="212" y="256"/>
                </a:lnTo>
                <a:lnTo>
                  <a:pt x="193" y="252"/>
                </a:lnTo>
                <a:lnTo>
                  <a:pt x="172" y="244"/>
                </a:lnTo>
                <a:lnTo>
                  <a:pt x="147" y="233"/>
                </a:lnTo>
                <a:lnTo>
                  <a:pt x="120" y="214"/>
                </a:lnTo>
                <a:lnTo>
                  <a:pt x="120" y="214"/>
                </a:lnTo>
                <a:lnTo>
                  <a:pt x="107" y="204"/>
                </a:lnTo>
                <a:lnTo>
                  <a:pt x="92" y="191"/>
                </a:lnTo>
                <a:lnTo>
                  <a:pt x="82" y="177"/>
                </a:lnTo>
                <a:lnTo>
                  <a:pt x="69" y="160"/>
                </a:lnTo>
                <a:lnTo>
                  <a:pt x="48" y="126"/>
                </a:lnTo>
                <a:lnTo>
                  <a:pt x="32" y="91"/>
                </a:lnTo>
                <a:lnTo>
                  <a:pt x="19" y="57"/>
                </a:lnTo>
                <a:lnTo>
                  <a:pt x="8" y="30"/>
                </a:lnTo>
                <a:lnTo>
                  <a:pt x="0" y="4"/>
                </a:lnTo>
                <a:lnTo>
                  <a:pt x="0" y="4"/>
                </a:lnTo>
                <a:lnTo>
                  <a:pt x="34" y="2"/>
                </a:lnTo>
                <a:lnTo>
                  <a:pt x="69" y="0"/>
                </a:lnTo>
                <a:lnTo>
                  <a:pt x="111" y="0"/>
                </a:lnTo>
                <a:lnTo>
                  <a:pt x="155" y="2"/>
                </a:lnTo>
                <a:lnTo>
                  <a:pt x="179" y="7"/>
                </a:lnTo>
                <a:lnTo>
                  <a:pt x="200" y="11"/>
                </a:lnTo>
                <a:lnTo>
                  <a:pt x="221" y="17"/>
                </a:lnTo>
                <a:lnTo>
                  <a:pt x="239" y="25"/>
                </a:lnTo>
                <a:lnTo>
                  <a:pt x="256" y="36"/>
                </a:lnTo>
                <a:lnTo>
                  <a:pt x="271" y="49"/>
                </a:lnTo>
                <a:lnTo>
                  <a:pt x="271" y="49"/>
                </a:lnTo>
                <a:lnTo>
                  <a:pt x="284" y="65"/>
                </a:lnTo>
                <a:lnTo>
                  <a:pt x="292" y="82"/>
                </a:lnTo>
                <a:lnTo>
                  <a:pt x="300" y="99"/>
                </a:lnTo>
                <a:lnTo>
                  <a:pt x="307" y="118"/>
                </a:lnTo>
                <a:lnTo>
                  <a:pt x="311" y="135"/>
                </a:lnTo>
                <a:lnTo>
                  <a:pt x="315" y="154"/>
                </a:lnTo>
                <a:lnTo>
                  <a:pt x="317" y="187"/>
                </a:lnTo>
                <a:lnTo>
                  <a:pt x="317" y="187"/>
                </a:lnTo>
                <a:lnTo>
                  <a:pt x="332" y="162"/>
                </a:lnTo>
                <a:lnTo>
                  <a:pt x="351" y="139"/>
                </a:lnTo>
                <a:lnTo>
                  <a:pt x="351" y="139"/>
                </a:lnTo>
                <a:lnTo>
                  <a:pt x="359" y="130"/>
                </a:lnTo>
                <a:lnTo>
                  <a:pt x="370" y="128"/>
                </a:lnTo>
                <a:lnTo>
                  <a:pt x="380" y="130"/>
                </a:lnTo>
                <a:lnTo>
                  <a:pt x="389" y="135"/>
                </a:lnTo>
                <a:lnTo>
                  <a:pt x="389" y="135"/>
                </a:lnTo>
                <a:lnTo>
                  <a:pt x="397" y="143"/>
                </a:lnTo>
                <a:lnTo>
                  <a:pt x="399" y="154"/>
                </a:lnTo>
                <a:lnTo>
                  <a:pt x="399" y="164"/>
                </a:lnTo>
                <a:lnTo>
                  <a:pt x="393" y="172"/>
                </a:lnTo>
                <a:lnTo>
                  <a:pt x="393" y="172"/>
                </a:lnTo>
                <a:lnTo>
                  <a:pt x="376" y="196"/>
                </a:lnTo>
                <a:lnTo>
                  <a:pt x="361" y="221"/>
                </a:lnTo>
                <a:lnTo>
                  <a:pt x="351" y="246"/>
                </a:lnTo>
                <a:lnTo>
                  <a:pt x="342" y="273"/>
                </a:lnTo>
                <a:lnTo>
                  <a:pt x="342" y="273"/>
                </a:lnTo>
                <a:lnTo>
                  <a:pt x="336" y="303"/>
                </a:lnTo>
                <a:lnTo>
                  <a:pt x="334" y="334"/>
                </a:lnTo>
                <a:lnTo>
                  <a:pt x="334" y="334"/>
                </a:lnTo>
                <a:lnTo>
                  <a:pt x="357" y="328"/>
                </a:lnTo>
                <a:lnTo>
                  <a:pt x="389" y="324"/>
                </a:lnTo>
                <a:lnTo>
                  <a:pt x="405" y="322"/>
                </a:lnTo>
                <a:lnTo>
                  <a:pt x="424" y="324"/>
                </a:lnTo>
                <a:lnTo>
                  <a:pt x="443" y="326"/>
                </a:lnTo>
                <a:lnTo>
                  <a:pt x="466" y="330"/>
                </a:lnTo>
                <a:lnTo>
                  <a:pt x="466" y="330"/>
                </a:lnTo>
                <a:lnTo>
                  <a:pt x="489" y="338"/>
                </a:lnTo>
                <a:lnTo>
                  <a:pt x="508" y="349"/>
                </a:lnTo>
                <a:lnTo>
                  <a:pt x="525" y="361"/>
                </a:lnTo>
                <a:lnTo>
                  <a:pt x="540" y="378"/>
                </a:lnTo>
                <a:lnTo>
                  <a:pt x="552" y="397"/>
                </a:lnTo>
                <a:lnTo>
                  <a:pt x="561" y="420"/>
                </a:lnTo>
                <a:lnTo>
                  <a:pt x="567" y="443"/>
                </a:lnTo>
                <a:lnTo>
                  <a:pt x="571" y="469"/>
                </a:lnTo>
                <a:lnTo>
                  <a:pt x="573" y="496"/>
                </a:lnTo>
                <a:lnTo>
                  <a:pt x="571" y="525"/>
                </a:lnTo>
                <a:lnTo>
                  <a:pt x="567" y="555"/>
                </a:lnTo>
                <a:lnTo>
                  <a:pt x="561" y="586"/>
                </a:lnTo>
                <a:lnTo>
                  <a:pt x="550" y="618"/>
                </a:lnTo>
                <a:lnTo>
                  <a:pt x="538" y="649"/>
                </a:lnTo>
                <a:lnTo>
                  <a:pt x="523" y="683"/>
                </a:lnTo>
                <a:lnTo>
                  <a:pt x="506" y="714"/>
                </a:lnTo>
                <a:lnTo>
                  <a:pt x="506" y="714"/>
                </a:lnTo>
                <a:lnTo>
                  <a:pt x="491" y="737"/>
                </a:lnTo>
                <a:lnTo>
                  <a:pt x="479" y="756"/>
                </a:lnTo>
                <a:lnTo>
                  <a:pt x="464" y="771"/>
                </a:lnTo>
                <a:lnTo>
                  <a:pt x="449" y="781"/>
                </a:lnTo>
                <a:lnTo>
                  <a:pt x="435" y="790"/>
                </a:lnTo>
                <a:lnTo>
                  <a:pt x="420" y="796"/>
                </a:lnTo>
                <a:lnTo>
                  <a:pt x="407" y="798"/>
                </a:lnTo>
                <a:lnTo>
                  <a:pt x="393" y="798"/>
                </a:lnTo>
                <a:lnTo>
                  <a:pt x="380" y="798"/>
                </a:lnTo>
                <a:lnTo>
                  <a:pt x="368" y="794"/>
                </a:lnTo>
                <a:lnTo>
                  <a:pt x="355" y="790"/>
                </a:lnTo>
                <a:lnTo>
                  <a:pt x="344" y="786"/>
                </a:lnTo>
                <a:lnTo>
                  <a:pt x="323" y="773"/>
                </a:lnTo>
                <a:lnTo>
                  <a:pt x="309" y="758"/>
                </a:lnTo>
                <a:lnTo>
                  <a:pt x="309" y="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6" name="Freeform 6"/>
          <p:cNvSpPr>
            <a:spLocks noChangeArrowheads="1"/>
          </p:cNvSpPr>
          <p:nvPr/>
        </p:nvSpPr>
        <p:spPr bwMode="auto">
          <a:xfrm>
            <a:off x="5400675" y="5484813"/>
            <a:ext cx="295275" cy="322262"/>
          </a:xfrm>
          <a:custGeom>
            <a:avLst/>
            <a:gdLst>
              <a:gd name="T0" fmla="*/ 131 w 746"/>
              <a:gd name="T1" fmla="*/ 695 h 813"/>
              <a:gd name="T2" fmla="*/ 284 w 746"/>
              <a:gd name="T3" fmla="*/ 517 h 813"/>
              <a:gd name="T4" fmla="*/ 290 w 746"/>
              <a:gd name="T5" fmla="*/ 519 h 813"/>
              <a:gd name="T6" fmla="*/ 311 w 746"/>
              <a:gd name="T7" fmla="*/ 523 h 813"/>
              <a:gd name="T8" fmla="*/ 330 w 746"/>
              <a:gd name="T9" fmla="*/ 521 h 813"/>
              <a:gd name="T10" fmla="*/ 349 w 746"/>
              <a:gd name="T11" fmla="*/ 515 h 813"/>
              <a:gd name="T12" fmla="*/ 364 w 746"/>
              <a:gd name="T13" fmla="*/ 500 h 813"/>
              <a:gd name="T14" fmla="*/ 370 w 746"/>
              <a:gd name="T15" fmla="*/ 490 h 813"/>
              <a:gd name="T16" fmla="*/ 378 w 746"/>
              <a:gd name="T17" fmla="*/ 467 h 813"/>
              <a:gd name="T18" fmla="*/ 374 w 746"/>
              <a:gd name="T19" fmla="*/ 441 h 813"/>
              <a:gd name="T20" fmla="*/ 364 w 746"/>
              <a:gd name="T21" fmla="*/ 418 h 813"/>
              <a:gd name="T22" fmla="*/ 353 w 746"/>
              <a:gd name="T23" fmla="*/ 408 h 813"/>
              <a:gd name="T24" fmla="*/ 330 w 746"/>
              <a:gd name="T25" fmla="*/ 395 h 813"/>
              <a:gd name="T26" fmla="*/ 305 w 746"/>
              <a:gd name="T27" fmla="*/ 391 h 813"/>
              <a:gd name="T28" fmla="*/ 280 w 746"/>
              <a:gd name="T29" fmla="*/ 397 h 813"/>
              <a:gd name="T30" fmla="*/ 259 w 746"/>
              <a:gd name="T31" fmla="*/ 412 h 813"/>
              <a:gd name="T32" fmla="*/ 252 w 746"/>
              <a:gd name="T33" fmla="*/ 420 h 813"/>
              <a:gd name="T34" fmla="*/ 246 w 746"/>
              <a:gd name="T35" fmla="*/ 439 h 813"/>
              <a:gd name="T36" fmla="*/ 246 w 746"/>
              <a:gd name="T37" fmla="*/ 460 h 813"/>
              <a:gd name="T38" fmla="*/ 250 w 746"/>
              <a:gd name="T39" fmla="*/ 481 h 813"/>
              <a:gd name="T40" fmla="*/ 257 w 746"/>
              <a:gd name="T41" fmla="*/ 490 h 813"/>
              <a:gd name="T42" fmla="*/ 105 w 746"/>
              <a:gd name="T43" fmla="*/ 674 h 813"/>
              <a:gd name="T44" fmla="*/ 13 w 746"/>
              <a:gd name="T45" fmla="*/ 782 h 813"/>
              <a:gd name="T46" fmla="*/ 7 w 746"/>
              <a:gd name="T47" fmla="*/ 771 h 813"/>
              <a:gd name="T48" fmla="*/ 0 w 746"/>
              <a:gd name="T49" fmla="*/ 748 h 813"/>
              <a:gd name="T50" fmla="*/ 3 w 746"/>
              <a:gd name="T51" fmla="*/ 725 h 813"/>
              <a:gd name="T52" fmla="*/ 11 w 746"/>
              <a:gd name="T53" fmla="*/ 704 h 813"/>
              <a:gd name="T54" fmla="*/ 17 w 746"/>
              <a:gd name="T55" fmla="*/ 693 h 813"/>
              <a:gd name="T56" fmla="*/ 47 w 746"/>
              <a:gd name="T57" fmla="*/ 672 h 813"/>
              <a:gd name="T58" fmla="*/ 80 w 746"/>
              <a:gd name="T59" fmla="*/ 668 h 813"/>
              <a:gd name="T60" fmla="*/ 103 w 746"/>
              <a:gd name="T61" fmla="*/ 630 h 813"/>
              <a:gd name="T62" fmla="*/ 139 w 746"/>
              <a:gd name="T63" fmla="*/ 555 h 813"/>
              <a:gd name="T64" fmla="*/ 162 w 746"/>
              <a:gd name="T65" fmla="*/ 477 h 813"/>
              <a:gd name="T66" fmla="*/ 175 w 746"/>
              <a:gd name="T67" fmla="*/ 401 h 813"/>
              <a:gd name="T68" fmla="*/ 433 w 746"/>
              <a:gd name="T69" fmla="*/ 135 h 813"/>
              <a:gd name="T70" fmla="*/ 423 w 746"/>
              <a:gd name="T71" fmla="*/ 116 h 813"/>
              <a:gd name="T72" fmla="*/ 410 w 746"/>
              <a:gd name="T73" fmla="*/ 78 h 813"/>
              <a:gd name="T74" fmla="*/ 406 w 746"/>
              <a:gd name="T75" fmla="*/ 44 h 813"/>
              <a:gd name="T76" fmla="*/ 414 w 746"/>
              <a:gd name="T77" fmla="*/ 15 h 813"/>
              <a:gd name="T78" fmla="*/ 420 w 746"/>
              <a:gd name="T79" fmla="*/ 2 h 813"/>
              <a:gd name="T80" fmla="*/ 746 w 746"/>
              <a:gd name="T81" fmla="*/ 273 h 813"/>
              <a:gd name="T82" fmla="*/ 744 w 746"/>
              <a:gd name="T83" fmla="*/ 278 h 813"/>
              <a:gd name="T84" fmla="*/ 733 w 746"/>
              <a:gd name="T85" fmla="*/ 286 h 813"/>
              <a:gd name="T86" fmla="*/ 706 w 746"/>
              <a:gd name="T87" fmla="*/ 299 h 813"/>
              <a:gd name="T88" fmla="*/ 670 w 746"/>
              <a:gd name="T89" fmla="*/ 301 h 813"/>
              <a:gd name="T90" fmla="*/ 633 w 746"/>
              <a:gd name="T91" fmla="*/ 294 h 813"/>
              <a:gd name="T92" fmla="*/ 427 w 746"/>
              <a:gd name="T93" fmla="*/ 576 h 813"/>
              <a:gd name="T94" fmla="*/ 389 w 746"/>
              <a:gd name="T95" fmla="*/ 584 h 813"/>
              <a:gd name="T96" fmla="*/ 315 w 746"/>
              <a:gd name="T97" fmla="*/ 607 h 813"/>
              <a:gd name="T98" fmla="*/ 244 w 746"/>
              <a:gd name="T99" fmla="*/ 643 h 813"/>
              <a:gd name="T100" fmla="*/ 175 w 746"/>
              <a:gd name="T101" fmla="*/ 689 h 813"/>
              <a:gd name="T102" fmla="*/ 141 w 746"/>
              <a:gd name="T103" fmla="*/ 719 h 813"/>
              <a:gd name="T104" fmla="*/ 143 w 746"/>
              <a:gd name="T105" fmla="*/ 754 h 813"/>
              <a:gd name="T106" fmla="*/ 129 w 746"/>
              <a:gd name="T107" fmla="*/ 788 h 813"/>
              <a:gd name="T108" fmla="*/ 118 w 746"/>
              <a:gd name="T109" fmla="*/ 796 h 813"/>
              <a:gd name="T110" fmla="*/ 97 w 746"/>
              <a:gd name="T111" fmla="*/ 809 h 813"/>
              <a:gd name="T112" fmla="*/ 74 w 746"/>
              <a:gd name="T113" fmla="*/ 813 h 813"/>
              <a:gd name="T114" fmla="*/ 51 w 746"/>
              <a:gd name="T115" fmla="*/ 809 h 813"/>
              <a:gd name="T116" fmla="*/ 99 w 746"/>
              <a:gd name="T117" fmla="*/ 731 h 8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6"/>
              <a:gd name="T178" fmla="*/ 0 h 813"/>
              <a:gd name="T179" fmla="*/ 746 w 746"/>
              <a:gd name="T180" fmla="*/ 813 h 8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6" h="813">
                <a:moveTo>
                  <a:pt x="99" y="731"/>
                </a:moveTo>
                <a:lnTo>
                  <a:pt x="131" y="695"/>
                </a:lnTo>
                <a:lnTo>
                  <a:pt x="284" y="517"/>
                </a:lnTo>
                <a:lnTo>
                  <a:pt x="284" y="517"/>
                </a:lnTo>
                <a:lnTo>
                  <a:pt x="290" y="519"/>
                </a:lnTo>
                <a:lnTo>
                  <a:pt x="290" y="519"/>
                </a:lnTo>
                <a:lnTo>
                  <a:pt x="301" y="521"/>
                </a:lnTo>
                <a:lnTo>
                  <a:pt x="311" y="523"/>
                </a:lnTo>
                <a:lnTo>
                  <a:pt x="320" y="523"/>
                </a:lnTo>
                <a:lnTo>
                  <a:pt x="330" y="521"/>
                </a:lnTo>
                <a:lnTo>
                  <a:pt x="339" y="519"/>
                </a:lnTo>
                <a:lnTo>
                  <a:pt x="349" y="515"/>
                </a:lnTo>
                <a:lnTo>
                  <a:pt x="357" y="509"/>
                </a:lnTo>
                <a:lnTo>
                  <a:pt x="364" y="500"/>
                </a:lnTo>
                <a:lnTo>
                  <a:pt x="364" y="500"/>
                </a:lnTo>
                <a:lnTo>
                  <a:pt x="370" y="490"/>
                </a:lnTo>
                <a:lnTo>
                  <a:pt x="376" y="479"/>
                </a:lnTo>
                <a:lnTo>
                  <a:pt x="378" y="467"/>
                </a:lnTo>
                <a:lnTo>
                  <a:pt x="378" y="454"/>
                </a:lnTo>
                <a:lnTo>
                  <a:pt x="374" y="441"/>
                </a:lnTo>
                <a:lnTo>
                  <a:pt x="370" y="429"/>
                </a:lnTo>
                <a:lnTo>
                  <a:pt x="364" y="418"/>
                </a:lnTo>
                <a:lnTo>
                  <a:pt x="353" y="408"/>
                </a:lnTo>
                <a:lnTo>
                  <a:pt x="353" y="408"/>
                </a:lnTo>
                <a:lnTo>
                  <a:pt x="343" y="399"/>
                </a:lnTo>
                <a:lnTo>
                  <a:pt x="330" y="395"/>
                </a:lnTo>
                <a:lnTo>
                  <a:pt x="318" y="391"/>
                </a:lnTo>
                <a:lnTo>
                  <a:pt x="305" y="391"/>
                </a:lnTo>
                <a:lnTo>
                  <a:pt x="292" y="393"/>
                </a:lnTo>
                <a:lnTo>
                  <a:pt x="280" y="397"/>
                </a:lnTo>
                <a:lnTo>
                  <a:pt x="269" y="404"/>
                </a:lnTo>
                <a:lnTo>
                  <a:pt x="259" y="412"/>
                </a:lnTo>
                <a:lnTo>
                  <a:pt x="259" y="412"/>
                </a:lnTo>
                <a:lnTo>
                  <a:pt x="252" y="420"/>
                </a:lnTo>
                <a:lnTo>
                  <a:pt x="248" y="431"/>
                </a:lnTo>
                <a:lnTo>
                  <a:pt x="246" y="439"/>
                </a:lnTo>
                <a:lnTo>
                  <a:pt x="244" y="450"/>
                </a:lnTo>
                <a:lnTo>
                  <a:pt x="246" y="460"/>
                </a:lnTo>
                <a:lnTo>
                  <a:pt x="248" y="471"/>
                </a:lnTo>
                <a:lnTo>
                  <a:pt x="250" y="481"/>
                </a:lnTo>
                <a:lnTo>
                  <a:pt x="257" y="490"/>
                </a:lnTo>
                <a:lnTo>
                  <a:pt x="257" y="490"/>
                </a:lnTo>
                <a:lnTo>
                  <a:pt x="259" y="494"/>
                </a:lnTo>
                <a:lnTo>
                  <a:pt x="105" y="674"/>
                </a:lnTo>
                <a:lnTo>
                  <a:pt x="74" y="710"/>
                </a:lnTo>
                <a:lnTo>
                  <a:pt x="13" y="782"/>
                </a:lnTo>
                <a:lnTo>
                  <a:pt x="13" y="782"/>
                </a:lnTo>
                <a:lnTo>
                  <a:pt x="7" y="771"/>
                </a:lnTo>
                <a:lnTo>
                  <a:pt x="3" y="761"/>
                </a:lnTo>
                <a:lnTo>
                  <a:pt x="0" y="748"/>
                </a:lnTo>
                <a:lnTo>
                  <a:pt x="0" y="737"/>
                </a:lnTo>
                <a:lnTo>
                  <a:pt x="3" y="725"/>
                </a:lnTo>
                <a:lnTo>
                  <a:pt x="5" y="714"/>
                </a:lnTo>
                <a:lnTo>
                  <a:pt x="11" y="704"/>
                </a:lnTo>
                <a:lnTo>
                  <a:pt x="17" y="693"/>
                </a:lnTo>
                <a:lnTo>
                  <a:pt x="17" y="693"/>
                </a:lnTo>
                <a:lnTo>
                  <a:pt x="30" y="681"/>
                </a:lnTo>
                <a:lnTo>
                  <a:pt x="47" y="672"/>
                </a:lnTo>
                <a:lnTo>
                  <a:pt x="63" y="668"/>
                </a:lnTo>
                <a:lnTo>
                  <a:pt x="80" y="668"/>
                </a:lnTo>
                <a:lnTo>
                  <a:pt x="80" y="668"/>
                </a:lnTo>
                <a:lnTo>
                  <a:pt x="103" y="630"/>
                </a:lnTo>
                <a:lnTo>
                  <a:pt x="124" y="593"/>
                </a:lnTo>
                <a:lnTo>
                  <a:pt x="139" y="555"/>
                </a:lnTo>
                <a:lnTo>
                  <a:pt x="154" y="515"/>
                </a:lnTo>
                <a:lnTo>
                  <a:pt x="162" y="477"/>
                </a:lnTo>
                <a:lnTo>
                  <a:pt x="171" y="439"/>
                </a:lnTo>
                <a:lnTo>
                  <a:pt x="175" y="401"/>
                </a:lnTo>
                <a:lnTo>
                  <a:pt x="177" y="362"/>
                </a:lnTo>
                <a:lnTo>
                  <a:pt x="433" y="135"/>
                </a:lnTo>
                <a:lnTo>
                  <a:pt x="433" y="135"/>
                </a:lnTo>
                <a:lnTo>
                  <a:pt x="423" y="116"/>
                </a:lnTo>
                <a:lnTo>
                  <a:pt x="414" y="97"/>
                </a:lnTo>
                <a:lnTo>
                  <a:pt x="410" y="78"/>
                </a:lnTo>
                <a:lnTo>
                  <a:pt x="406" y="61"/>
                </a:lnTo>
                <a:lnTo>
                  <a:pt x="406" y="44"/>
                </a:lnTo>
                <a:lnTo>
                  <a:pt x="408" y="28"/>
                </a:lnTo>
                <a:lnTo>
                  <a:pt x="414" y="15"/>
                </a:lnTo>
                <a:lnTo>
                  <a:pt x="420" y="2"/>
                </a:lnTo>
                <a:lnTo>
                  <a:pt x="420" y="2"/>
                </a:lnTo>
                <a:lnTo>
                  <a:pt x="425" y="0"/>
                </a:lnTo>
                <a:lnTo>
                  <a:pt x="746" y="273"/>
                </a:lnTo>
                <a:lnTo>
                  <a:pt x="746" y="273"/>
                </a:lnTo>
                <a:lnTo>
                  <a:pt x="744" y="278"/>
                </a:lnTo>
                <a:lnTo>
                  <a:pt x="744" y="278"/>
                </a:lnTo>
                <a:lnTo>
                  <a:pt x="733" y="286"/>
                </a:lnTo>
                <a:lnTo>
                  <a:pt x="721" y="294"/>
                </a:lnTo>
                <a:lnTo>
                  <a:pt x="706" y="299"/>
                </a:lnTo>
                <a:lnTo>
                  <a:pt x="689" y="301"/>
                </a:lnTo>
                <a:lnTo>
                  <a:pt x="670" y="301"/>
                </a:lnTo>
                <a:lnTo>
                  <a:pt x="651" y="299"/>
                </a:lnTo>
                <a:lnTo>
                  <a:pt x="633" y="294"/>
                </a:lnTo>
                <a:lnTo>
                  <a:pt x="612" y="286"/>
                </a:lnTo>
                <a:lnTo>
                  <a:pt x="427" y="576"/>
                </a:lnTo>
                <a:lnTo>
                  <a:pt x="427" y="576"/>
                </a:lnTo>
                <a:lnTo>
                  <a:pt x="389" y="584"/>
                </a:lnTo>
                <a:lnTo>
                  <a:pt x="353" y="595"/>
                </a:lnTo>
                <a:lnTo>
                  <a:pt x="315" y="607"/>
                </a:lnTo>
                <a:lnTo>
                  <a:pt x="280" y="624"/>
                </a:lnTo>
                <a:lnTo>
                  <a:pt x="244" y="643"/>
                </a:lnTo>
                <a:lnTo>
                  <a:pt x="210" y="664"/>
                </a:lnTo>
                <a:lnTo>
                  <a:pt x="175" y="689"/>
                </a:lnTo>
                <a:lnTo>
                  <a:pt x="141" y="719"/>
                </a:lnTo>
                <a:lnTo>
                  <a:pt x="141" y="719"/>
                </a:lnTo>
                <a:lnTo>
                  <a:pt x="145" y="735"/>
                </a:lnTo>
                <a:lnTo>
                  <a:pt x="143" y="754"/>
                </a:lnTo>
                <a:lnTo>
                  <a:pt x="139" y="771"/>
                </a:lnTo>
                <a:lnTo>
                  <a:pt x="129" y="788"/>
                </a:lnTo>
                <a:lnTo>
                  <a:pt x="129" y="788"/>
                </a:lnTo>
                <a:lnTo>
                  <a:pt x="118" y="796"/>
                </a:lnTo>
                <a:lnTo>
                  <a:pt x="110" y="803"/>
                </a:lnTo>
                <a:lnTo>
                  <a:pt x="97" y="809"/>
                </a:lnTo>
                <a:lnTo>
                  <a:pt x="87" y="811"/>
                </a:lnTo>
                <a:lnTo>
                  <a:pt x="74" y="813"/>
                </a:lnTo>
                <a:lnTo>
                  <a:pt x="61" y="811"/>
                </a:lnTo>
                <a:lnTo>
                  <a:pt x="51" y="809"/>
                </a:lnTo>
                <a:lnTo>
                  <a:pt x="38" y="805"/>
                </a:lnTo>
                <a:lnTo>
                  <a:pt x="99" y="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7" name="Freeform 7"/>
          <p:cNvSpPr>
            <a:spLocks noEditPoints="1" noChangeArrowheads="1"/>
          </p:cNvSpPr>
          <p:nvPr/>
        </p:nvSpPr>
        <p:spPr bwMode="auto">
          <a:xfrm>
            <a:off x="7764463" y="5484813"/>
            <a:ext cx="241300" cy="339725"/>
          </a:xfrm>
          <a:custGeom>
            <a:avLst/>
            <a:gdLst>
              <a:gd name="T0" fmla="*/ 580 w 607"/>
              <a:gd name="T1" fmla="*/ 637 h 857"/>
              <a:gd name="T2" fmla="*/ 588 w 607"/>
              <a:gd name="T3" fmla="*/ 748 h 857"/>
              <a:gd name="T4" fmla="*/ 391 w 607"/>
              <a:gd name="T5" fmla="*/ 855 h 857"/>
              <a:gd name="T6" fmla="*/ 391 w 607"/>
              <a:gd name="T7" fmla="*/ 748 h 857"/>
              <a:gd name="T8" fmla="*/ 399 w 607"/>
              <a:gd name="T9" fmla="*/ 637 h 857"/>
              <a:gd name="T10" fmla="*/ 212 w 607"/>
              <a:gd name="T11" fmla="*/ 855 h 857"/>
              <a:gd name="T12" fmla="*/ 296 w 607"/>
              <a:gd name="T13" fmla="*/ 437 h 857"/>
              <a:gd name="T14" fmla="*/ 91 w 607"/>
              <a:gd name="T15" fmla="*/ 86 h 857"/>
              <a:gd name="T16" fmla="*/ 118 w 607"/>
              <a:gd name="T17" fmla="*/ 21 h 857"/>
              <a:gd name="T18" fmla="*/ 166 w 607"/>
              <a:gd name="T19" fmla="*/ 25 h 857"/>
              <a:gd name="T20" fmla="*/ 179 w 607"/>
              <a:gd name="T21" fmla="*/ 86 h 857"/>
              <a:gd name="T22" fmla="*/ 191 w 607"/>
              <a:gd name="T23" fmla="*/ 122 h 857"/>
              <a:gd name="T24" fmla="*/ 290 w 607"/>
              <a:gd name="T25" fmla="*/ 387 h 857"/>
              <a:gd name="T26" fmla="*/ 252 w 607"/>
              <a:gd name="T27" fmla="*/ 403 h 857"/>
              <a:gd name="T28" fmla="*/ 214 w 607"/>
              <a:gd name="T29" fmla="*/ 399 h 857"/>
              <a:gd name="T30" fmla="*/ 191 w 607"/>
              <a:gd name="T31" fmla="*/ 387 h 857"/>
              <a:gd name="T32" fmla="*/ 151 w 607"/>
              <a:gd name="T33" fmla="*/ 406 h 857"/>
              <a:gd name="T34" fmla="*/ 116 w 607"/>
              <a:gd name="T35" fmla="*/ 401 h 857"/>
              <a:gd name="T36" fmla="*/ 93 w 607"/>
              <a:gd name="T37" fmla="*/ 387 h 857"/>
              <a:gd name="T38" fmla="*/ 53 w 607"/>
              <a:gd name="T39" fmla="*/ 403 h 857"/>
              <a:gd name="T40" fmla="*/ 19 w 607"/>
              <a:gd name="T41" fmla="*/ 399 h 857"/>
              <a:gd name="T42" fmla="*/ 2 w 607"/>
              <a:gd name="T43" fmla="*/ 387 h 857"/>
              <a:gd name="T44" fmla="*/ 0 w 607"/>
              <a:gd name="T45" fmla="*/ 855 h 857"/>
              <a:gd name="T46" fmla="*/ 84 w 607"/>
              <a:gd name="T47" fmla="*/ 437 h 857"/>
              <a:gd name="T48" fmla="*/ 105 w 607"/>
              <a:gd name="T49" fmla="*/ 857 h 857"/>
              <a:gd name="T50" fmla="*/ 189 w 607"/>
              <a:gd name="T51" fmla="*/ 437 h 857"/>
              <a:gd name="T52" fmla="*/ 532 w 607"/>
              <a:gd name="T53" fmla="*/ 332 h 857"/>
              <a:gd name="T54" fmla="*/ 565 w 607"/>
              <a:gd name="T55" fmla="*/ 305 h 857"/>
              <a:gd name="T56" fmla="*/ 595 w 607"/>
              <a:gd name="T57" fmla="*/ 267 h 857"/>
              <a:gd name="T58" fmla="*/ 607 w 607"/>
              <a:gd name="T59" fmla="*/ 231 h 857"/>
              <a:gd name="T60" fmla="*/ 605 w 607"/>
              <a:gd name="T61" fmla="*/ 196 h 857"/>
              <a:gd name="T62" fmla="*/ 578 w 607"/>
              <a:gd name="T63" fmla="*/ 143 h 857"/>
              <a:gd name="T64" fmla="*/ 515 w 607"/>
              <a:gd name="T65" fmla="*/ 65 h 857"/>
              <a:gd name="T66" fmla="*/ 492 w 607"/>
              <a:gd name="T67" fmla="*/ 23 h 857"/>
              <a:gd name="T68" fmla="*/ 492 w 607"/>
              <a:gd name="T69" fmla="*/ 0 h 857"/>
              <a:gd name="T70" fmla="*/ 443 w 607"/>
              <a:gd name="T71" fmla="*/ 36 h 857"/>
              <a:gd name="T72" fmla="*/ 395 w 607"/>
              <a:gd name="T73" fmla="*/ 88 h 857"/>
              <a:gd name="T74" fmla="*/ 364 w 607"/>
              <a:gd name="T75" fmla="*/ 151 h 857"/>
              <a:gd name="T76" fmla="*/ 361 w 607"/>
              <a:gd name="T77" fmla="*/ 212 h 857"/>
              <a:gd name="T78" fmla="*/ 374 w 607"/>
              <a:gd name="T79" fmla="*/ 252 h 857"/>
              <a:gd name="T80" fmla="*/ 403 w 607"/>
              <a:gd name="T81" fmla="*/ 292 h 857"/>
              <a:gd name="T82" fmla="*/ 448 w 607"/>
              <a:gd name="T83" fmla="*/ 332 h 857"/>
              <a:gd name="T84" fmla="*/ 458 w 607"/>
              <a:gd name="T85" fmla="*/ 319 h 857"/>
              <a:gd name="T86" fmla="*/ 406 w 607"/>
              <a:gd name="T87" fmla="*/ 256 h 857"/>
              <a:gd name="T88" fmla="*/ 382 w 607"/>
              <a:gd name="T89" fmla="*/ 198 h 857"/>
              <a:gd name="T90" fmla="*/ 387 w 607"/>
              <a:gd name="T91" fmla="*/ 145 h 857"/>
              <a:gd name="T92" fmla="*/ 414 w 607"/>
              <a:gd name="T93" fmla="*/ 95 h 857"/>
              <a:gd name="T94" fmla="*/ 475 w 607"/>
              <a:gd name="T95" fmla="*/ 34 h 857"/>
              <a:gd name="T96" fmla="*/ 450 w 607"/>
              <a:gd name="T97" fmla="*/ 67 h 857"/>
              <a:gd name="T98" fmla="*/ 427 w 607"/>
              <a:gd name="T99" fmla="*/ 122 h 857"/>
              <a:gd name="T100" fmla="*/ 418 w 607"/>
              <a:gd name="T101" fmla="*/ 175 h 857"/>
              <a:gd name="T102" fmla="*/ 427 w 607"/>
              <a:gd name="T103" fmla="*/ 227 h 857"/>
              <a:gd name="T104" fmla="*/ 452 w 607"/>
              <a:gd name="T105" fmla="*/ 282 h 857"/>
              <a:gd name="T106" fmla="*/ 479 w 607"/>
              <a:gd name="T107" fmla="*/ 319 h 857"/>
              <a:gd name="T108" fmla="*/ 406 w 607"/>
              <a:gd name="T109" fmla="*/ 620 h 857"/>
              <a:gd name="T110" fmla="*/ 445 w 607"/>
              <a:gd name="T111" fmla="*/ 347 h 857"/>
              <a:gd name="T112" fmla="*/ 431 w 607"/>
              <a:gd name="T113" fmla="*/ 601 h 857"/>
              <a:gd name="T114" fmla="*/ 487 w 607"/>
              <a:gd name="T115" fmla="*/ 601 h 8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07"/>
              <a:gd name="T175" fmla="*/ 0 h 857"/>
              <a:gd name="T176" fmla="*/ 607 w 607"/>
              <a:gd name="T177" fmla="*/ 857 h 8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07" h="857">
                <a:moveTo>
                  <a:pt x="399" y="637"/>
                </a:moveTo>
                <a:lnTo>
                  <a:pt x="399" y="637"/>
                </a:lnTo>
                <a:lnTo>
                  <a:pt x="580" y="637"/>
                </a:lnTo>
                <a:lnTo>
                  <a:pt x="580" y="637"/>
                </a:lnTo>
                <a:lnTo>
                  <a:pt x="584" y="693"/>
                </a:lnTo>
                <a:lnTo>
                  <a:pt x="588" y="748"/>
                </a:lnTo>
                <a:lnTo>
                  <a:pt x="590" y="802"/>
                </a:lnTo>
                <a:lnTo>
                  <a:pt x="592" y="855"/>
                </a:lnTo>
                <a:lnTo>
                  <a:pt x="391" y="855"/>
                </a:lnTo>
                <a:lnTo>
                  <a:pt x="391" y="855"/>
                </a:lnTo>
                <a:lnTo>
                  <a:pt x="389" y="802"/>
                </a:lnTo>
                <a:lnTo>
                  <a:pt x="391" y="748"/>
                </a:lnTo>
                <a:lnTo>
                  <a:pt x="395" y="693"/>
                </a:lnTo>
                <a:lnTo>
                  <a:pt x="399" y="637"/>
                </a:lnTo>
                <a:lnTo>
                  <a:pt x="399" y="637"/>
                </a:lnTo>
                <a:close/>
                <a:moveTo>
                  <a:pt x="296" y="437"/>
                </a:moveTo>
                <a:lnTo>
                  <a:pt x="296" y="855"/>
                </a:lnTo>
                <a:lnTo>
                  <a:pt x="212" y="855"/>
                </a:lnTo>
                <a:lnTo>
                  <a:pt x="212" y="437"/>
                </a:lnTo>
                <a:lnTo>
                  <a:pt x="296" y="437"/>
                </a:lnTo>
                <a:lnTo>
                  <a:pt x="296" y="437"/>
                </a:lnTo>
                <a:close/>
                <a:moveTo>
                  <a:pt x="179" y="86"/>
                </a:moveTo>
                <a:lnTo>
                  <a:pt x="101" y="86"/>
                </a:lnTo>
                <a:lnTo>
                  <a:pt x="91" y="86"/>
                </a:lnTo>
                <a:lnTo>
                  <a:pt x="109" y="25"/>
                </a:lnTo>
                <a:lnTo>
                  <a:pt x="112" y="21"/>
                </a:lnTo>
                <a:lnTo>
                  <a:pt x="118" y="21"/>
                </a:lnTo>
                <a:lnTo>
                  <a:pt x="160" y="21"/>
                </a:lnTo>
                <a:lnTo>
                  <a:pt x="166" y="21"/>
                </a:lnTo>
                <a:lnTo>
                  <a:pt x="166" y="25"/>
                </a:lnTo>
                <a:lnTo>
                  <a:pt x="187" y="86"/>
                </a:lnTo>
                <a:lnTo>
                  <a:pt x="179" y="86"/>
                </a:lnTo>
                <a:lnTo>
                  <a:pt x="179" y="86"/>
                </a:lnTo>
                <a:close/>
                <a:moveTo>
                  <a:pt x="2" y="387"/>
                </a:moveTo>
                <a:lnTo>
                  <a:pt x="88" y="122"/>
                </a:lnTo>
                <a:lnTo>
                  <a:pt x="191" y="122"/>
                </a:lnTo>
                <a:lnTo>
                  <a:pt x="191" y="122"/>
                </a:lnTo>
                <a:lnTo>
                  <a:pt x="290" y="387"/>
                </a:lnTo>
                <a:lnTo>
                  <a:pt x="290" y="387"/>
                </a:lnTo>
                <a:lnTo>
                  <a:pt x="277" y="395"/>
                </a:lnTo>
                <a:lnTo>
                  <a:pt x="265" y="399"/>
                </a:lnTo>
                <a:lnTo>
                  <a:pt x="252" y="403"/>
                </a:lnTo>
                <a:lnTo>
                  <a:pt x="240" y="403"/>
                </a:lnTo>
                <a:lnTo>
                  <a:pt x="227" y="401"/>
                </a:lnTo>
                <a:lnTo>
                  <a:pt x="214" y="399"/>
                </a:lnTo>
                <a:lnTo>
                  <a:pt x="202" y="393"/>
                </a:lnTo>
                <a:lnTo>
                  <a:pt x="191" y="387"/>
                </a:lnTo>
                <a:lnTo>
                  <a:pt x="191" y="387"/>
                </a:lnTo>
                <a:lnTo>
                  <a:pt x="177" y="395"/>
                </a:lnTo>
                <a:lnTo>
                  <a:pt x="164" y="401"/>
                </a:lnTo>
                <a:lnTo>
                  <a:pt x="151" y="406"/>
                </a:lnTo>
                <a:lnTo>
                  <a:pt x="139" y="406"/>
                </a:lnTo>
                <a:lnTo>
                  <a:pt x="128" y="403"/>
                </a:lnTo>
                <a:lnTo>
                  <a:pt x="116" y="401"/>
                </a:lnTo>
                <a:lnTo>
                  <a:pt x="105" y="395"/>
                </a:lnTo>
                <a:lnTo>
                  <a:pt x="93" y="387"/>
                </a:lnTo>
                <a:lnTo>
                  <a:pt x="93" y="387"/>
                </a:lnTo>
                <a:lnTo>
                  <a:pt x="78" y="395"/>
                </a:lnTo>
                <a:lnTo>
                  <a:pt x="65" y="399"/>
                </a:lnTo>
                <a:lnTo>
                  <a:pt x="53" y="403"/>
                </a:lnTo>
                <a:lnTo>
                  <a:pt x="40" y="403"/>
                </a:lnTo>
                <a:lnTo>
                  <a:pt x="30" y="401"/>
                </a:lnTo>
                <a:lnTo>
                  <a:pt x="19" y="399"/>
                </a:lnTo>
                <a:lnTo>
                  <a:pt x="11" y="395"/>
                </a:lnTo>
                <a:lnTo>
                  <a:pt x="2" y="387"/>
                </a:lnTo>
                <a:lnTo>
                  <a:pt x="2" y="387"/>
                </a:lnTo>
                <a:close/>
                <a:moveTo>
                  <a:pt x="84" y="437"/>
                </a:moveTo>
                <a:lnTo>
                  <a:pt x="84" y="855"/>
                </a:lnTo>
                <a:lnTo>
                  <a:pt x="0" y="855"/>
                </a:lnTo>
                <a:lnTo>
                  <a:pt x="0" y="437"/>
                </a:lnTo>
                <a:lnTo>
                  <a:pt x="84" y="437"/>
                </a:lnTo>
                <a:lnTo>
                  <a:pt x="84" y="437"/>
                </a:lnTo>
                <a:close/>
                <a:moveTo>
                  <a:pt x="189" y="437"/>
                </a:moveTo>
                <a:lnTo>
                  <a:pt x="189" y="857"/>
                </a:lnTo>
                <a:lnTo>
                  <a:pt x="105" y="857"/>
                </a:lnTo>
                <a:lnTo>
                  <a:pt x="105" y="437"/>
                </a:lnTo>
                <a:lnTo>
                  <a:pt x="189" y="437"/>
                </a:lnTo>
                <a:lnTo>
                  <a:pt x="189" y="437"/>
                </a:lnTo>
                <a:close/>
                <a:moveTo>
                  <a:pt x="448" y="332"/>
                </a:moveTo>
                <a:lnTo>
                  <a:pt x="448" y="332"/>
                </a:lnTo>
                <a:lnTo>
                  <a:pt x="532" y="332"/>
                </a:lnTo>
                <a:lnTo>
                  <a:pt x="532" y="332"/>
                </a:lnTo>
                <a:lnTo>
                  <a:pt x="550" y="319"/>
                </a:lnTo>
                <a:lnTo>
                  <a:pt x="565" y="305"/>
                </a:lnTo>
                <a:lnTo>
                  <a:pt x="578" y="292"/>
                </a:lnTo>
                <a:lnTo>
                  <a:pt x="588" y="280"/>
                </a:lnTo>
                <a:lnTo>
                  <a:pt x="595" y="267"/>
                </a:lnTo>
                <a:lnTo>
                  <a:pt x="601" y="254"/>
                </a:lnTo>
                <a:lnTo>
                  <a:pt x="605" y="244"/>
                </a:lnTo>
                <a:lnTo>
                  <a:pt x="607" y="231"/>
                </a:lnTo>
                <a:lnTo>
                  <a:pt x="607" y="219"/>
                </a:lnTo>
                <a:lnTo>
                  <a:pt x="607" y="208"/>
                </a:lnTo>
                <a:lnTo>
                  <a:pt x="605" y="196"/>
                </a:lnTo>
                <a:lnTo>
                  <a:pt x="601" y="185"/>
                </a:lnTo>
                <a:lnTo>
                  <a:pt x="590" y="164"/>
                </a:lnTo>
                <a:lnTo>
                  <a:pt x="578" y="143"/>
                </a:lnTo>
                <a:lnTo>
                  <a:pt x="563" y="122"/>
                </a:lnTo>
                <a:lnTo>
                  <a:pt x="546" y="103"/>
                </a:lnTo>
                <a:lnTo>
                  <a:pt x="515" y="65"/>
                </a:lnTo>
                <a:lnTo>
                  <a:pt x="502" y="49"/>
                </a:lnTo>
                <a:lnTo>
                  <a:pt x="494" y="32"/>
                </a:lnTo>
                <a:lnTo>
                  <a:pt x="492" y="23"/>
                </a:lnTo>
                <a:lnTo>
                  <a:pt x="490" y="15"/>
                </a:lnTo>
                <a:lnTo>
                  <a:pt x="490" y="9"/>
                </a:lnTo>
                <a:lnTo>
                  <a:pt x="492" y="0"/>
                </a:lnTo>
                <a:lnTo>
                  <a:pt x="492" y="0"/>
                </a:lnTo>
                <a:lnTo>
                  <a:pt x="460" y="23"/>
                </a:lnTo>
                <a:lnTo>
                  <a:pt x="443" y="36"/>
                </a:lnTo>
                <a:lnTo>
                  <a:pt x="427" y="51"/>
                </a:lnTo>
                <a:lnTo>
                  <a:pt x="410" y="70"/>
                </a:lnTo>
                <a:lnTo>
                  <a:pt x="395" y="88"/>
                </a:lnTo>
                <a:lnTo>
                  <a:pt x="380" y="107"/>
                </a:lnTo>
                <a:lnTo>
                  <a:pt x="370" y="130"/>
                </a:lnTo>
                <a:lnTo>
                  <a:pt x="364" y="151"/>
                </a:lnTo>
                <a:lnTo>
                  <a:pt x="359" y="177"/>
                </a:lnTo>
                <a:lnTo>
                  <a:pt x="359" y="200"/>
                </a:lnTo>
                <a:lnTo>
                  <a:pt x="361" y="212"/>
                </a:lnTo>
                <a:lnTo>
                  <a:pt x="364" y="225"/>
                </a:lnTo>
                <a:lnTo>
                  <a:pt x="368" y="240"/>
                </a:lnTo>
                <a:lnTo>
                  <a:pt x="374" y="252"/>
                </a:lnTo>
                <a:lnTo>
                  <a:pt x="382" y="265"/>
                </a:lnTo>
                <a:lnTo>
                  <a:pt x="391" y="277"/>
                </a:lnTo>
                <a:lnTo>
                  <a:pt x="403" y="292"/>
                </a:lnTo>
                <a:lnTo>
                  <a:pt x="416" y="305"/>
                </a:lnTo>
                <a:lnTo>
                  <a:pt x="431" y="317"/>
                </a:lnTo>
                <a:lnTo>
                  <a:pt x="448" y="332"/>
                </a:lnTo>
                <a:lnTo>
                  <a:pt x="448" y="332"/>
                </a:lnTo>
                <a:close/>
                <a:moveTo>
                  <a:pt x="458" y="319"/>
                </a:moveTo>
                <a:lnTo>
                  <a:pt x="458" y="319"/>
                </a:lnTo>
                <a:lnTo>
                  <a:pt x="437" y="298"/>
                </a:lnTo>
                <a:lnTo>
                  <a:pt x="418" y="277"/>
                </a:lnTo>
                <a:lnTo>
                  <a:pt x="406" y="256"/>
                </a:lnTo>
                <a:lnTo>
                  <a:pt x="395" y="238"/>
                </a:lnTo>
                <a:lnTo>
                  <a:pt x="387" y="217"/>
                </a:lnTo>
                <a:lnTo>
                  <a:pt x="382" y="198"/>
                </a:lnTo>
                <a:lnTo>
                  <a:pt x="382" y="181"/>
                </a:lnTo>
                <a:lnTo>
                  <a:pt x="382" y="162"/>
                </a:lnTo>
                <a:lnTo>
                  <a:pt x="387" y="145"/>
                </a:lnTo>
                <a:lnTo>
                  <a:pt x="393" y="128"/>
                </a:lnTo>
                <a:lnTo>
                  <a:pt x="403" y="112"/>
                </a:lnTo>
                <a:lnTo>
                  <a:pt x="414" y="95"/>
                </a:lnTo>
                <a:lnTo>
                  <a:pt x="427" y="80"/>
                </a:lnTo>
                <a:lnTo>
                  <a:pt x="441" y="63"/>
                </a:lnTo>
                <a:lnTo>
                  <a:pt x="475" y="34"/>
                </a:lnTo>
                <a:lnTo>
                  <a:pt x="475" y="34"/>
                </a:lnTo>
                <a:lnTo>
                  <a:pt x="462" y="51"/>
                </a:lnTo>
                <a:lnTo>
                  <a:pt x="450" y="67"/>
                </a:lnTo>
                <a:lnTo>
                  <a:pt x="441" y="86"/>
                </a:lnTo>
                <a:lnTo>
                  <a:pt x="433" y="103"/>
                </a:lnTo>
                <a:lnTo>
                  <a:pt x="427" y="122"/>
                </a:lnTo>
                <a:lnTo>
                  <a:pt x="422" y="139"/>
                </a:lnTo>
                <a:lnTo>
                  <a:pt x="418" y="156"/>
                </a:lnTo>
                <a:lnTo>
                  <a:pt x="418" y="175"/>
                </a:lnTo>
                <a:lnTo>
                  <a:pt x="418" y="191"/>
                </a:lnTo>
                <a:lnTo>
                  <a:pt x="422" y="210"/>
                </a:lnTo>
                <a:lnTo>
                  <a:pt x="427" y="227"/>
                </a:lnTo>
                <a:lnTo>
                  <a:pt x="433" y="246"/>
                </a:lnTo>
                <a:lnTo>
                  <a:pt x="441" y="265"/>
                </a:lnTo>
                <a:lnTo>
                  <a:pt x="452" y="282"/>
                </a:lnTo>
                <a:lnTo>
                  <a:pt x="464" y="301"/>
                </a:lnTo>
                <a:lnTo>
                  <a:pt x="479" y="319"/>
                </a:lnTo>
                <a:lnTo>
                  <a:pt x="479" y="319"/>
                </a:lnTo>
                <a:lnTo>
                  <a:pt x="458" y="319"/>
                </a:lnTo>
                <a:lnTo>
                  <a:pt x="458" y="319"/>
                </a:lnTo>
                <a:close/>
                <a:moveTo>
                  <a:pt x="406" y="620"/>
                </a:moveTo>
                <a:lnTo>
                  <a:pt x="576" y="620"/>
                </a:lnTo>
                <a:lnTo>
                  <a:pt x="536" y="347"/>
                </a:lnTo>
                <a:lnTo>
                  <a:pt x="445" y="347"/>
                </a:lnTo>
                <a:lnTo>
                  <a:pt x="406" y="620"/>
                </a:lnTo>
                <a:lnTo>
                  <a:pt x="406" y="620"/>
                </a:lnTo>
                <a:close/>
                <a:moveTo>
                  <a:pt x="431" y="601"/>
                </a:moveTo>
                <a:lnTo>
                  <a:pt x="460" y="361"/>
                </a:lnTo>
                <a:lnTo>
                  <a:pt x="487" y="361"/>
                </a:lnTo>
                <a:lnTo>
                  <a:pt x="487" y="601"/>
                </a:lnTo>
                <a:lnTo>
                  <a:pt x="431" y="6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8" name="Freeform 8"/>
          <p:cNvSpPr>
            <a:spLocks noEditPoints="1" noChangeArrowheads="1"/>
          </p:cNvSpPr>
          <p:nvPr/>
        </p:nvSpPr>
        <p:spPr bwMode="auto">
          <a:xfrm>
            <a:off x="7204075" y="5484813"/>
            <a:ext cx="250825" cy="311150"/>
          </a:xfrm>
          <a:custGeom>
            <a:avLst/>
            <a:gdLst>
              <a:gd name="T0" fmla="*/ 302 w 634"/>
              <a:gd name="T1" fmla="*/ 281 h 787"/>
              <a:gd name="T2" fmla="*/ 237 w 634"/>
              <a:gd name="T3" fmla="*/ 243 h 787"/>
              <a:gd name="T4" fmla="*/ 178 w 634"/>
              <a:gd name="T5" fmla="*/ 229 h 787"/>
              <a:gd name="T6" fmla="*/ 130 w 634"/>
              <a:gd name="T7" fmla="*/ 231 h 787"/>
              <a:gd name="T8" fmla="*/ 94 w 634"/>
              <a:gd name="T9" fmla="*/ 245 h 787"/>
              <a:gd name="T10" fmla="*/ 48 w 634"/>
              <a:gd name="T11" fmla="*/ 281 h 787"/>
              <a:gd name="T12" fmla="*/ 17 w 634"/>
              <a:gd name="T13" fmla="*/ 327 h 787"/>
              <a:gd name="T14" fmla="*/ 0 w 634"/>
              <a:gd name="T15" fmla="*/ 382 h 787"/>
              <a:gd name="T16" fmla="*/ 2 w 634"/>
              <a:gd name="T17" fmla="*/ 439 h 787"/>
              <a:gd name="T18" fmla="*/ 21 w 634"/>
              <a:gd name="T19" fmla="*/ 497 h 787"/>
              <a:gd name="T20" fmla="*/ 88 w 634"/>
              <a:gd name="T21" fmla="*/ 609 h 787"/>
              <a:gd name="T22" fmla="*/ 124 w 634"/>
              <a:gd name="T23" fmla="*/ 667 h 787"/>
              <a:gd name="T24" fmla="*/ 132 w 634"/>
              <a:gd name="T25" fmla="*/ 722 h 787"/>
              <a:gd name="T26" fmla="*/ 143 w 634"/>
              <a:gd name="T27" fmla="*/ 745 h 787"/>
              <a:gd name="T28" fmla="*/ 172 w 634"/>
              <a:gd name="T29" fmla="*/ 770 h 787"/>
              <a:gd name="T30" fmla="*/ 214 w 634"/>
              <a:gd name="T31" fmla="*/ 783 h 787"/>
              <a:gd name="T32" fmla="*/ 286 w 634"/>
              <a:gd name="T33" fmla="*/ 783 h 787"/>
              <a:gd name="T34" fmla="*/ 317 w 634"/>
              <a:gd name="T35" fmla="*/ 768 h 787"/>
              <a:gd name="T36" fmla="*/ 336 w 634"/>
              <a:gd name="T37" fmla="*/ 779 h 787"/>
              <a:gd name="T38" fmla="*/ 388 w 634"/>
              <a:gd name="T39" fmla="*/ 787 h 787"/>
              <a:gd name="T40" fmla="*/ 445 w 634"/>
              <a:gd name="T41" fmla="*/ 777 h 787"/>
              <a:gd name="T42" fmla="*/ 479 w 634"/>
              <a:gd name="T43" fmla="*/ 754 h 787"/>
              <a:gd name="T44" fmla="*/ 496 w 634"/>
              <a:gd name="T45" fmla="*/ 722 h 787"/>
              <a:gd name="T46" fmla="*/ 502 w 634"/>
              <a:gd name="T47" fmla="*/ 678 h 787"/>
              <a:gd name="T48" fmla="*/ 519 w 634"/>
              <a:gd name="T49" fmla="*/ 644 h 787"/>
              <a:gd name="T50" fmla="*/ 592 w 634"/>
              <a:gd name="T51" fmla="*/ 531 h 787"/>
              <a:gd name="T52" fmla="*/ 619 w 634"/>
              <a:gd name="T53" fmla="*/ 478 h 787"/>
              <a:gd name="T54" fmla="*/ 634 w 634"/>
              <a:gd name="T55" fmla="*/ 420 h 787"/>
              <a:gd name="T56" fmla="*/ 630 w 634"/>
              <a:gd name="T57" fmla="*/ 363 h 787"/>
              <a:gd name="T58" fmla="*/ 609 w 634"/>
              <a:gd name="T59" fmla="*/ 310 h 787"/>
              <a:gd name="T60" fmla="*/ 571 w 634"/>
              <a:gd name="T61" fmla="*/ 266 h 787"/>
              <a:gd name="T62" fmla="*/ 519 w 634"/>
              <a:gd name="T63" fmla="*/ 237 h 787"/>
              <a:gd name="T64" fmla="*/ 487 w 634"/>
              <a:gd name="T65" fmla="*/ 229 h 787"/>
              <a:gd name="T66" fmla="*/ 439 w 634"/>
              <a:gd name="T67" fmla="*/ 231 h 787"/>
              <a:gd name="T68" fmla="*/ 370 w 634"/>
              <a:gd name="T69" fmla="*/ 256 h 787"/>
              <a:gd name="T70" fmla="*/ 317 w 634"/>
              <a:gd name="T71" fmla="*/ 294 h 787"/>
              <a:gd name="T72" fmla="*/ 336 w 634"/>
              <a:gd name="T73" fmla="*/ 79 h 787"/>
              <a:gd name="T74" fmla="*/ 374 w 634"/>
              <a:gd name="T75" fmla="*/ 29 h 787"/>
              <a:gd name="T76" fmla="*/ 422 w 634"/>
              <a:gd name="T77" fmla="*/ 8 h 787"/>
              <a:gd name="T78" fmla="*/ 481 w 634"/>
              <a:gd name="T79" fmla="*/ 8 h 787"/>
              <a:gd name="T80" fmla="*/ 590 w 634"/>
              <a:gd name="T81" fmla="*/ 42 h 787"/>
              <a:gd name="T82" fmla="*/ 622 w 634"/>
              <a:gd name="T83" fmla="*/ 73 h 787"/>
              <a:gd name="T84" fmla="*/ 577 w 634"/>
              <a:gd name="T85" fmla="*/ 107 h 787"/>
              <a:gd name="T86" fmla="*/ 523 w 634"/>
              <a:gd name="T87" fmla="*/ 134 h 787"/>
              <a:gd name="T88" fmla="*/ 462 w 634"/>
              <a:gd name="T89" fmla="*/ 153 h 787"/>
              <a:gd name="T90" fmla="*/ 401 w 634"/>
              <a:gd name="T91" fmla="*/ 155 h 787"/>
              <a:gd name="T92" fmla="*/ 349 w 634"/>
              <a:gd name="T93" fmla="*/ 142 h 787"/>
              <a:gd name="T94" fmla="*/ 340 w 634"/>
              <a:gd name="T95" fmla="*/ 205 h 787"/>
              <a:gd name="T96" fmla="*/ 311 w 634"/>
              <a:gd name="T97" fmla="*/ 266 h 787"/>
              <a:gd name="T98" fmla="*/ 302 w 634"/>
              <a:gd name="T99" fmla="*/ 203 h 787"/>
              <a:gd name="T100" fmla="*/ 269 w 634"/>
              <a:gd name="T101" fmla="*/ 124 h 787"/>
              <a:gd name="T102" fmla="*/ 204 w 634"/>
              <a:gd name="T103" fmla="*/ 56 h 787"/>
              <a:gd name="T104" fmla="*/ 296 w 634"/>
              <a:gd name="T105" fmla="*/ 19 h 787"/>
              <a:gd name="T106" fmla="*/ 336 w 634"/>
              <a:gd name="T107" fmla="*/ 79 h 787"/>
              <a:gd name="T108" fmla="*/ 109 w 634"/>
              <a:gd name="T109" fmla="*/ 497 h 787"/>
              <a:gd name="T110" fmla="*/ 84 w 634"/>
              <a:gd name="T111" fmla="*/ 422 h 787"/>
              <a:gd name="T112" fmla="*/ 86 w 634"/>
              <a:gd name="T113" fmla="*/ 376 h 787"/>
              <a:gd name="T114" fmla="*/ 157 w 634"/>
              <a:gd name="T115" fmla="*/ 401 h 787"/>
              <a:gd name="T116" fmla="*/ 109 w 634"/>
              <a:gd name="T117" fmla="*/ 497 h 787"/>
              <a:gd name="T118" fmla="*/ 94 w 634"/>
              <a:gd name="T119" fmla="*/ 355 h 787"/>
              <a:gd name="T120" fmla="*/ 113 w 634"/>
              <a:gd name="T121" fmla="*/ 329 h 787"/>
              <a:gd name="T122" fmla="*/ 143 w 634"/>
              <a:gd name="T123" fmla="*/ 310 h 787"/>
              <a:gd name="T124" fmla="*/ 141 w 634"/>
              <a:gd name="T125" fmla="*/ 352 h 7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4"/>
              <a:gd name="T190" fmla="*/ 0 h 787"/>
              <a:gd name="T191" fmla="*/ 634 w 634"/>
              <a:gd name="T192" fmla="*/ 787 h 7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4" h="787">
                <a:moveTo>
                  <a:pt x="317" y="294"/>
                </a:moveTo>
                <a:lnTo>
                  <a:pt x="317" y="294"/>
                </a:lnTo>
                <a:lnTo>
                  <a:pt x="302" y="281"/>
                </a:lnTo>
                <a:lnTo>
                  <a:pt x="286" y="268"/>
                </a:lnTo>
                <a:lnTo>
                  <a:pt x="262" y="256"/>
                </a:lnTo>
                <a:lnTo>
                  <a:pt x="237" y="243"/>
                </a:lnTo>
                <a:lnTo>
                  <a:pt x="208" y="233"/>
                </a:lnTo>
                <a:lnTo>
                  <a:pt x="193" y="231"/>
                </a:lnTo>
                <a:lnTo>
                  <a:pt x="178" y="229"/>
                </a:lnTo>
                <a:lnTo>
                  <a:pt x="162" y="229"/>
                </a:lnTo>
                <a:lnTo>
                  <a:pt x="147" y="229"/>
                </a:lnTo>
                <a:lnTo>
                  <a:pt x="130" y="231"/>
                </a:lnTo>
                <a:lnTo>
                  <a:pt x="113" y="237"/>
                </a:lnTo>
                <a:lnTo>
                  <a:pt x="113" y="237"/>
                </a:lnTo>
                <a:lnTo>
                  <a:pt x="94" y="245"/>
                </a:lnTo>
                <a:lnTo>
                  <a:pt x="78" y="256"/>
                </a:lnTo>
                <a:lnTo>
                  <a:pt x="63" y="266"/>
                </a:lnTo>
                <a:lnTo>
                  <a:pt x="48" y="281"/>
                </a:lnTo>
                <a:lnTo>
                  <a:pt x="36" y="296"/>
                </a:lnTo>
                <a:lnTo>
                  <a:pt x="25" y="310"/>
                </a:lnTo>
                <a:lnTo>
                  <a:pt x="17" y="327"/>
                </a:lnTo>
                <a:lnTo>
                  <a:pt x="8" y="344"/>
                </a:lnTo>
                <a:lnTo>
                  <a:pt x="4" y="363"/>
                </a:lnTo>
                <a:lnTo>
                  <a:pt x="0" y="382"/>
                </a:lnTo>
                <a:lnTo>
                  <a:pt x="0" y="401"/>
                </a:lnTo>
                <a:lnTo>
                  <a:pt x="0" y="420"/>
                </a:lnTo>
                <a:lnTo>
                  <a:pt x="2" y="439"/>
                </a:lnTo>
                <a:lnTo>
                  <a:pt x="6" y="460"/>
                </a:lnTo>
                <a:lnTo>
                  <a:pt x="13" y="478"/>
                </a:lnTo>
                <a:lnTo>
                  <a:pt x="21" y="497"/>
                </a:lnTo>
                <a:lnTo>
                  <a:pt x="21" y="497"/>
                </a:lnTo>
                <a:lnTo>
                  <a:pt x="59" y="562"/>
                </a:lnTo>
                <a:lnTo>
                  <a:pt x="88" y="609"/>
                </a:lnTo>
                <a:lnTo>
                  <a:pt x="109" y="644"/>
                </a:lnTo>
                <a:lnTo>
                  <a:pt x="124" y="667"/>
                </a:lnTo>
                <a:lnTo>
                  <a:pt x="124" y="667"/>
                </a:lnTo>
                <a:lnTo>
                  <a:pt x="126" y="678"/>
                </a:lnTo>
                <a:lnTo>
                  <a:pt x="128" y="693"/>
                </a:lnTo>
                <a:lnTo>
                  <a:pt x="132" y="722"/>
                </a:lnTo>
                <a:lnTo>
                  <a:pt x="132" y="722"/>
                </a:lnTo>
                <a:lnTo>
                  <a:pt x="136" y="735"/>
                </a:lnTo>
                <a:lnTo>
                  <a:pt x="143" y="745"/>
                </a:lnTo>
                <a:lnTo>
                  <a:pt x="151" y="754"/>
                </a:lnTo>
                <a:lnTo>
                  <a:pt x="160" y="762"/>
                </a:lnTo>
                <a:lnTo>
                  <a:pt x="172" y="770"/>
                </a:lnTo>
                <a:lnTo>
                  <a:pt x="185" y="777"/>
                </a:lnTo>
                <a:lnTo>
                  <a:pt x="199" y="781"/>
                </a:lnTo>
                <a:lnTo>
                  <a:pt x="214" y="783"/>
                </a:lnTo>
                <a:lnTo>
                  <a:pt x="244" y="787"/>
                </a:lnTo>
                <a:lnTo>
                  <a:pt x="271" y="785"/>
                </a:lnTo>
                <a:lnTo>
                  <a:pt x="286" y="783"/>
                </a:lnTo>
                <a:lnTo>
                  <a:pt x="296" y="779"/>
                </a:lnTo>
                <a:lnTo>
                  <a:pt x="307" y="775"/>
                </a:lnTo>
                <a:lnTo>
                  <a:pt x="317" y="768"/>
                </a:lnTo>
                <a:lnTo>
                  <a:pt x="317" y="768"/>
                </a:lnTo>
                <a:lnTo>
                  <a:pt x="325" y="775"/>
                </a:lnTo>
                <a:lnTo>
                  <a:pt x="336" y="779"/>
                </a:lnTo>
                <a:lnTo>
                  <a:pt x="346" y="783"/>
                </a:lnTo>
                <a:lnTo>
                  <a:pt x="359" y="785"/>
                </a:lnTo>
                <a:lnTo>
                  <a:pt x="388" y="787"/>
                </a:lnTo>
                <a:lnTo>
                  <a:pt x="416" y="783"/>
                </a:lnTo>
                <a:lnTo>
                  <a:pt x="430" y="781"/>
                </a:lnTo>
                <a:lnTo>
                  <a:pt x="445" y="777"/>
                </a:lnTo>
                <a:lnTo>
                  <a:pt x="458" y="770"/>
                </a:lnTo>
                <a:lnTo>
                  <a:pt x="468" y="762"/>
                </a:lnTo>
                <a:lnTo>
                  <a:pt x="479" y="754"/>
                </a:lnTo>
                <a:lnTo>
                  <a:pt x="487" y="745"/>
                </a:lnTo>
                <a:lnTo>
                  <a:pt x="491" y="735"/>
                </a:lnTo>
                <a:lnTo>
                  <a:pt x="496" y="722"/>
                </a:lnTo>
                <a:lnTo>
                  <a:pt x="496" y="722"/>
                </a:lnTo>
                <a:lnTo>
                  <a:pt x="500" y="693"/>
                </a:lnTo>
                <a:lnTo>
                  <a:pt x="502" y="678"/>
                </a:lnTo>
                <a:lnTo>
                  <a:pt x="504" y="667"/>
                </a:lnTo>
                <a:lnTo>
                  <a:pt x="504" y="667"/>
                </a:lnTo>
                <a:lnTo>
                  <a:pt x="519" y="644"/>
                </a:lnTo>
                <a:lnTo>
                  <a:pt x="544" y="609"/>
                </a:lnTo>
                <a:lnTo>
                  <a:pt x="575" y="562"/>
                </a:lnTo>
                <a:lnTo>
                  <a:pt x="592" y="531"/>
                </a:lnTo>
                <a:lnTo>
                  <a:pt x="611" y="497"/>
                </a:lnTo>
                <a:lnTo>
                  <a:pt x="611" y="497"/>
                </a:lnTo>
                <a:lnTo>
                  <a:pt x="619" y="478"/>
                </a:lnTo>
                <a:lnTo>
                  <a:pt x="626" y="460"/>
                </a:lnTo>
                <a:lnTo>
                  <a:pt x="632" y="439"/>
                </a:lnTo>
                <a:lnTo>
                  <a:pt x="634" y="420"/>
                </a:lnTo>
                <a:lnTo>
                  <a:pt x="634" y="401"/>
                </a:lnTo>
                <a:lnTo>
                  <a:pt x="632" y="382"/>
                </a:lnTo>
                <a:lnTo>
                  <a:pt x="630" y="363"/>
                </a:lnTo>
                <a:lnTo>
                  <a:pt x="624" y="344"/>
                </a:lnTo>
                <a:lnTo>
                  <a:pt x="617" y="327"/>
                </a:lnTo>
                <a:lnTo>
                  <a:pt x="609" y="310"/>
                </a:lnTo>
                <a:lnTo>
                  <a:pt x="598" y="296"/>
                </a:lnTo>
                <a:lnTo>
                  <a:pt x="586" y="281"/>
                </a:lnTo>
                <a:lnTo>
                  <a:pt x="571" y="266"/>
                </a:lnTo>
                <a:lnTo>
                  <a:pt x="556" y="256"/>
                </a:lnTo>
                <a:lnTo>
                  <a:pt x="538" y="245"/>
                </a:lnTo>
                <a:lnTo>
                  <a:pt x="519" y="237"/>
                </a:lnTo>
                <a:lnTo>
                  <a:pt x="519" y="237"/>
                </a:lnTo>
                <a:lnTo>
                  <a:pt x="504" y="231"/>
                </a:lnTo>
                <a:lnTo>
                  <a:pt x="487" y="229"/>
                </a:lnTo>
                <a:lnTo>
                  <a:pt x="470" y="229"/>
                </a:lnTo>
                <a:lnTo>
                  <a:pt x="456" y="229"/>
                </a:lnTo>
                <a:lnTo>
                  <a:pt x="439" y="231"/>
                </a:lnTo>
                <a:lnTo>
                  <a:pt x="424" y="233"/>
                </a:lnTo>
                <a:lnTo>
                  <a:pt x="397" y="243"/>
                </a:lnTo>
                <a:lnTo>
                  <a:pt x="370" y="256"/>
                </a:lnTo>
                <a:lnTo>
                  <a:pt x="349" y="268"/>
                </a:lnTo>
                <a:lnTo>
                  <a:pt x="330" y="281"/>
                </a:lnTo>
                <a:lnTo>
                  <a:pt x="317" y="294"/>
                </a:lnTo>
                <a:lnTo>
                  <a:pt x="317" y="294"/>
                </a:lnTo>
                <a:close/>
                <a:moveTo>
                  <a:pt x="336" y="79"/>
                </a:moveTo>
                <a:lnTo>
                  <a:pt x="336" y="79"/>
                </a:lnTo>
                <a:lnTo>
                  <a:pt x="346" y="58"/>
                </a:lnTo>
                <a:lnTo>
                  <a:pt x="359" y="42"/>
                </a:lnTo>
                <a:lnTo>
                  <a:pt x="374" y="29"/>
                </a:lnTo>
                <a:lnTo>
                  <a:pt x="388" y="19"/>
                </a:lnTo>
                <a:lnTo>
                  <a:pt x="405" y="12"/>
                </a:lnTo>
                <a:lnTo>
                  <a:pt x="422" y="8"/>
                </a:lnTo>
                <a:lnTo>
                  <a:pt x="441" y="6"/>
                </a:lnTo>
                <a:lnTo>
                  <a:pt x="460" y="6"/>
                </a:lnTo>
                <a:lnTo>
                  <a:pt x="481" y="8"/>
                </a:lnTo>
                <a:lnTo>
                  <a:pt x="502" y="12"/>
                </a:lnTo>
                <a:lnTo>
                  <a:pt x="546" y="25"/>
                </a:lnTo>
                <a:lnTo>
                  <a:pt x="590" y="42"/>
                </a:lnTo>
                <a:lnTo>
                  <a:pt x="634" y="61"/>
                </a:lnTo>
                <a:lnTo>
                  <a:pt x="634" y="61"/>
                </a:lnTo>
                <a:lnTo>
                  <a:pt x="622" y="73"/>
                </a:lnTo>
                <a:lnTo>
                  <a:pt x="609" y="86"/>
                </a:lnTo>
                <a:lnTo>
                  <a:pt x="594" y="96"/>
                </a:lnTo>
                <a:lnTo>
                  <a:pt x="577" y="107"/>
                </a:lnTo>
                <a:lnTo>
                  <a:pt x="561" y="117"/>
                </a:lnTo>
                <a:lnTo>
                  <a:pt x="542" y="128"/>
                </a:lnTo>
                <a:lnTo>
                  <a:pt x="523" y="134"/>
                </a:lnTo>
                <a:lnTo>
                  <a:pt x="502" y="142"/>
                </a:lnTo>
                <a:lnTo>
                  <a:pt x="483" y="149"/>
                </a:lnTo>
                <a:lnTo>
                  <a:pt x="462" y="153"/>
                </a:lnTo>
                <a:lnTo>
                  <a:pt x="441" y="155"/>
                </a:lnTo>
                <a:lnTo>
                  <a:pt x="420" y="157"/>
                </a:lnTo>
                <a:lnTo>
                  <a:pt x="401" y="155"/>
                </a:lnTo>
                <a:lnTo>
                  <a:pt x="382" y="153"/>
                </a:lnTo>
                <a:lnTo>
                  <a:pt x="365" y="149"/>
                </a:lnTo>
                <a:lnTo>
                  <a:pt x="349" y="142"/>
                </a:lnTo>
                <a:lnTo>
                  <a:pt x="349" y="142"/>
                </a:lnTo>
                <a:lnTo>
                  <a:pt x="346" y="174"/>
                </a:lnTo>
                <a:lnTo>
                  <a:pt x="340" y="205"/>
                </a:lnTo>
                <a:lnTo>
                  <a:pt x="334" y="237"/>
                </a:lnTo>
                <a:lnTo>
                  <a:pt x="325" y="266"/>
                </a:lnTo>
                <a:lnTo>
                  <a:pt x="311" y="266"/>
                </a:lnTo>
                <a:lnTo>
                  <a:pt x="311" y="266"/>
                </a:lnTo>
                <a:lnTo>
                  <a:pt x="307" y="233"/>
                </a:lnTo>
                <a:lnTo>
                  <a:pt x="302" y="203"/>
                </a:lnTo>
                <a:lnTo>
                  <a:pt x="294" y="174"/>
                </a:lnTo>
                <a:lnTo>
                  <a:pt x="283" y="149"/>
                </a:lnTo>
                <a:lnTo>
                  <a:pt x="269" y="124"/>
                </a:lnTo>
                <a:lnTo>
                  <a:pt x="252" y="100"/>
                </a:lnTo>
                <a:lnTo>
                  <a:pt x="231" y="77"/>
                </a:lnTo>
                <a:lnTo>
                  <a:pt x="204" y="56"/>
                </a:lnTo>
                <a:lnTo>
                  <a:pt x="273" y="0"/>
                </a:lnTo>
                <a:lnTo>
                  <a:pt x="273" y="0"/>
                </a:lnTo>
                <a:lnTo>
                  <a:pt x="296" y="19"/>
                </a:lnTo>
                <a:lnTo>
                  <a:pt x="313" y="40"/>
                </a:lnTo>
                <a:lnTo>
                  <a:pt x="328" y="58"/>
                </a:lnTo>
                <a:lnTo>
                  <a:pt x="336" y="79"/>
                </a:lnTo>
                <a:lnTo>
                  <a:pt x="336" y="79"/>
                </a:lnTo>
                <a:close/>
                <a:moveTo>
                  <a:pt x="109" y="497"/>
                </a:moveTo>
                <a:lnTo>
                  <a:pt x="109" y="497"/>
                </a:lnTo>
                <a:lnTo>
                  <a:pt x="97" y="468"/>
                </a:lnTo>
                <a:lnTo>
                  <a:pt x="88" y="436"/>
                </a:lnTo>
                <a:lnTo>
                  <a:pt x="84" y="422"/>
                </a:lnTo>
                <a:lnTo>
                  <a:pt x="84" y="405"/>
                </a:lnTo>
                <a:lnTo>
                  <a:pt x="84" y="390"/>
                </a:lnTo>
                <a:lnTo>
                  <a:pt x="86" y="376"/>
                </a:lnTo>
                <a:lnTo>
                  <a:pt x="147" y="373"/>
                </a:lnTo>
                <a:lnTo>
                  <a:pt x="147" y="373"/>
                </a:lnTo>
                <a:lnTo>
                  <a:pt x="157" y="401"/>
                </a:lnTo>
                <a:lnTo>
                  <a:pt x="170" y="426"/>
                </a:lnTo>
                <a:lnTo>
                  <a:pt x="195" y="468"/>
                </a:lnTo>
                <a:lnTo>
                  <a:pt x="109" y="497"/>
                </a:lnTo>
                <a:lnTo>
                  <a:pt x="109" y="497"/>
                </a:lnTo>
                <a:close/>
                <a:moveTo>
                  <a:pt x="141" y="352"/>
                </a:moveTo>
                <a:lnTo>
                  <a:pt x="94" y="355"/>
                </a:lnTo>
                <a:lnTo>
                  <a:pt x="94" y="355"/>
                </a:lnTo>
                <a:lnTo>
                  <a:pt x="103" y="340"/>
                </a:lnTo>
                <a:lnTo>
                  <a:pt x="113" y="329"/>
                </a:lnTo>
                <a:lnTo>
                  <a:pt x="126" y="319"/>
                </a:lnTo>
                <a:lnTo>
                  <a:pt x="143" y="310"/>
                </a:lnTo>
                <a:lnTo>
                  <a:pt x="143" y="310"/>
                </a:lnTo>
                <a:lnTo>
                  <a:pt x="141" y="321"/>
                </a:lnTo>
                <a:lnTo>
                  <a:pt x="139" y="331"/>
                </a:lnTo>
                <a:lnTo>
                  <a:pt x="141" y="352"/>
                </a:lnTo>
                <a:lnTo>
                  <a:pt x="14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9" name="Freeform 9"/>
          <p:cNvSpPr>
            <a:spLocks noChangeArrowheads="1"/>
          </p:cNvSpPr>
          <p:nvPr/>
        </p:nvSpPr>
        <p:spPr bwMode="auto">
          <a:xfrm>
            <a:off x="6605588" y="5484813"/>
            <a:ext cx="288925" cy="269875"/>
          </a:xfrm>
          <a:custGeom>
            <a:avLst/>
            <a:gdLst>
              <a:gd name="T0" fmla="*/ 458 w 733"/>
              <a:gd name="T1" fmla="*/ 262 h 682"/>
              <a:gd name="T2" fmla="*/ 439 w 733"/>
              <a:gd name="T3" fmla="*/ 224 h 682"/>
              <a:gd name="T4" fmla="*/ 416 w 733"/>
              <a:gd name="T5" fmla="*/ 195 h 682"/>
              <a:gd name="T6" fmla="*/ 360 w 733"/>
              <a:gd name="T7" fmla="*/ 142 h 682"/>
              <a:gd name="T8" fmla="*/ 318 w 733"/>
              <a:gd name="T9" fmla="*/ 100 h 682"/>
              <a:gd name="T10" fmla="*/ 290 w 733"/>
              <a:gd name="T11" fmla="*/ 67 h 682"/>
              <a:gd name="T12" fmla="*/ 269 w 733"/>
              <a:gd name="T13" fmla="*/ 25 h 682"/>
              <a:gd name="T14" fmla="*/ 261 w 733"/>
              <a:gd name="T15" fmla="*/ 0 h 682"/>
              <a:gd name="T16" fmla="*/ 231 w 733"/>
              <a:gd name="T17" fmla="*/ 4 h 682"/>
              <a:gd name="T18" fmla="*/ 204 w 733"/>
              <a:gd name="T19" fmla="*/ 12 h 682"/>
              <a:gd name="T20" fmla="*/ 181 w 733"/>
              <a:gd name="T21" fmla="*/ 27 h 682"/>
              <a:gd name="T22" fmla="*/ 162 w 733"/>
              <a:gd name="T23" fmla="*/ 46 h 682"/>
              <a:gd name="T24" fmla="*/ 150 w 733"/>
              <a:gd name="T25" fmla="*/ 71 h 682"/>
              <a:gd name="T26" fmla="*/ 145 w 733"/>
              <a:gd name="T27" fmla="*/ 96 h 682"/>
              <a:gd name="T28" fmla="*/ 152 w 733"/>
              <a:gd name="T29" fmla="*/ 126 h 682"/>
              <a:gd name="T30" fmla="*/ 168 w 733"/>
              <a:gd name="T31" fmla="*/ 155 h 682"/>
              <a:gd name="T32" fmla="*/ 181 w 733"/>
              <a:gd name="T33" fmla="*/ 168 h 682"/>
              <a:gd name="T34" fmla="*/ 221 w 733"/>
              <a:gd name="T35" fmla="*/ 203 h 682"/>
              <a:gd name="T36" fmla="*/ 276 w 733"/>
              <a:gd name="T37" fmla="*/ 252 h 682"/>
              <a:gd name="T38" fmla="*/ 61 w 733"/>
              <a:gd name="T39" fmla="*/ 252 h 682"/>
              <a:gd name="T40" fmla="*/ 38 w 733"/>
              <a:gd name="T41" fmla="*/ 256 h 682"/>
              <a:gd name="T42" fmla="*/ 17 w 733"/>
              <a:gd name="T43" fmla="*/ 268 h 682"/>
              <a:gd name="T44" fmla="*/ 5 w 733"/>
              <a:gd name="T45" fmla="*/ 287 h 682"/>
              <a:gd name="T46" fmla="*/ 0 w 733"/>
              <a:gd name="T47" fmla="*/ 310 h 682"/>
              <a:gd name="T48" fmla="*/ 0 w 733"/>
              <a:gd name="T49" fmla="*/ 310 h 682"/>
              <a:gd name="T50" fmla="*/ 3 w 733"/>
              <a:gd name="T51" fmla="*/ 327 h 682"/>
              <a:gd name="T52" fmla="*/ 21 w 733"/>
              <a:gd name="T53" fmla="*/ 357 h 682"/>
              <a:gd name="T54" fmla="*/ 36 w 733"/>
              <a:gd name="T55" fmla="*/ 365 h 682"/>
              <a:gd name="T56" fmla="*/ 13 w 733"/>
              <a:gd name="T57" fmla="*/ 386 h 682"/>
              <a:gd name="T58" fmla="*/ 5 w 733"/>
              <a:gd name="T59" fmla="*/ 418 h 682"/>
              <a:gd name="T60" fmla="*/ 5 w 733"/>
              <a:gd name="T61" fmla="*/ 418 h 682"/>
              <a:gd name="T62" fmla="*/ 9 w 733"/>
              <a:gd name="T63" fmla="*/ 439 h 682"/>
              <a:gd name="T64" fmla="*/ 17 w 733"/>
              <a:gd name="T65" fmla="*/ 455 h 682"/>
              <a:gd name="T66" fmla="*/ 32 w 733"/>
              <a:gd name="T67" fmla="*/ 468 h 682"/>
              <a:gd name="T68" fmla="*/ 51 w 733"/>
              <a:gd name="T69" fmla="*/ 476 h 682"/>
              <a:gd name="T70" fmla="*/ 45 w 733"/>
              <a:gd name="T71" fmla="*/ 485 h 682"/>
              <a:gd name="T72" fmla="*/ 36 w 733"/>
              <a:gd name="T73" fmla="*/ 504 h 682"/>
              <a:gd name="T74" fmla="*/ 36 w 733"/>
              <a:gd name="T75" fmla="*/ 514 h 682"/>
              <a:gd name="T76" fmla="*/ 38 w 733"/>
              <a:gd name="T77" fmla="*/ 527 h 682"/>
              <a:gd name="T78" fmla="*/ 47 w 733"/>
              <a:gd name="T79" fmla="*/ 548 h 682"/>
              <a:gd name="T80" fmla="*/ 63 w 733"/>
              <a:gd name="T81" fmla="*/ 565 h 682"/>
              <a:gd name="T82" fmla="*/ 84 w 733"/>
              <a:gd name="T83" fmla="*/ 573 h 682"/>
              <a:gd name="T84" fmla="*/ 99 w 733"/>
              <a:gd name="T85" fmla="*/ 575 h 682"/>
              <a:gd name="T86" fmla="*/ 91 w 733"/>
              <a:gd name="T87" fmla="*/ 583 h 682"/>
              <a:gd name="T88" fmla="*/ 82 w 733"/>
              <a:gd name="T89" fmla="*/ 604 h 682"/>
              <a:gd name="T90" fmla="*/ 80 w 733"/>
              <a:gd name="T91" fmla="*/ 617 h 682"/>
              <a:gd name="T92" fmla="*/ 82 w 733"/>
              <a:gd name="T93" fmla="*/ 630 h 682"/>
              <a:gd name="T94" fmla="*/ 91 w 733"/>
              <a:gd name="T95" fmla="*/ 651 h 682"/>
              <a:gd name="T96" fmla="*/ 108 w 733"/>
              <a:gd name="T97" fmla="*/ 667 h 682"/>
              <a:gd name="T98" fmla="*/ 129 w 733"/>
              <a:gd name="T99" fmla="*/ 676 h 682"/>
              <a:gd name="T100" fmla="*/ 408 w 733"/>
              <a:gd name="T101" fmla="*/ 678 h 682"/>
              <a:gd name="T102" fmla="*/ 593 w 733"/>
              <a:gd name="T103" fmla="*/ 607 h 682"/>
              <a:gd name="T104" fmla="*/ 733 w 733"/>
              <a:gd name="T105" fmla="*/ 682 h 682"/>
              <a:gd name="T106" fmla="*/ 593 w 733"/>
              <a:gd name="T107" fmla="*/ 233 h 682"/>
              <a:gd name="T108" fmla="*/ 595 w 733"/>
              <a:gd name="T109" fmla="*/ 443 h 682"/>
              <a:gd name="T110" fmla="*/ 549 w 733"/>
              <a:gd name="T111" fmla="*/ 279 h 6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3"/>
              <a:gd name="T169" fmla="*/ 0 h 682"/>
              <a:gd name="T170" fmla="*/ 733 w 733"/>
              <a:gd name="T171" fmla="*/ 682 h 6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3" h="682">
                <a:moveTo>
                  <a:pt x="458" y="262"/>
                </a:moveTo>
                <a:lnTo>
                  <a:pt x="458" y="262"/>
                </a:lnTo>
                <a:lnTo>
                  <a:pt x="450" y="243"/>
                </a:lnTo>
                <a:lnTo>
                  <a:pt x="439" y="224"/>
                </a:lnTo>
                <a:lnTo>
                  <a:pt x="429" y="210"/>
                </a:lnTo>
                <a:lnTo>
                  <a:pt x="416" y="195"/>
                </a:lnTo>
                <a:lnTo>
                  <a:pt x="389" y="168"/>
                </a:lnTo>
                <a:lnTo>
                  <a:pt x="360" y="142"/>
                </a:lnTo>
                <a:lnTo>
                  <a:pt x="330" y="115"/>
                </a:lnTo>
                <a:lnTo>
                  <a:pt x="318" y="100"/>
                </a:lnTo>
                <a:lnTo>
                  <a:pt x="303" y="84"/>
                </a:lnTo>
                <a:lnTo>
                  <a:pt x="290" y="67"/>
                </a:lnTo>
                <a:lnTo>
                  <a:pt x="280" y="46"/>
                </a:lnTo>
                <a:lnTo>
                  <a:pt x="269" y="25"/>
                </a:lnTo>
                <a:lnTo>
                  <a:pt x="261" y="0"/>
                </a:lnTo>
                <a:lnTo>
                  <a:pt x="261" y="0"/>
                </a:lnTo>
                <a:lnTo>
                  <a:pt x="246" y="2"/>
                </a:lnTo>
                <a:lnTo>
                  <a:pt x="231" y="4"/>
                </a:lnTo>
                <a:lnTo>
                  <a:pt x="219" y="8"/>
                </a:lnTo>
                <a:lnTo>
                  <a:pt x="204" y="12"/>
                </a:lnTo>
                <a:lnTo>
                  <a:pt x="192" y="19"/>
                </a:lnTo>
                <a:lnTo>
                  <a:pt x="181" y="27"/>
                </a:lnTo>
                <a:lnTo>
                  <a:pt x="171" y="37"/>
                </a:lnTo>
                <a:lnTo>
                  <a:pt x="162" y="46"/>
                </a:lnTo>
                <a:lnTo>
                  <a:pt x="154" y="58"/>
                </a:lnTo>
                <a:lnTo>
                  <a:pt x="150" y="71"/>
                </a:lnTo>
                <a:lnTo>
                  <a:pt x="145" y="84"/>
                </a:lnTo>
                <a:lnTo>
                  <a:pt x="145" y="96"/>
                </a:lnTo>
                <a:lnTo>
                  <a:pt x="147" y="111"/>
                </a:lnTo>
                <a:lnTo>
                  <a:pt x="152" y="126"/>
                </a:lnTo>
                <a:lnTo>
                  <a:pt x="158" y="140"/>
                </a:lnTo>
                <a:lnTo>
                  <a:pt x="168" y="155"/>
                </a:lnTo>
                <a:lnTo>
                  <a:pt x="168" y="155"/>
                </a:lnTo>
                <a:lnTo>
                  <a:pt x="181" y="168"/>
                </a:lnTo>
                <a:lnTo>
                  <a:pt x="194" y="180"/>
                </a:lnTo>
                <a:lnTo>
                  <a:pt x="221" y="203"/>
                </a:lnTo>
                <a:lnTo>
                  <a:pt x="250" y="226"/>
                </a:lnTo>
                <a:lnTo>
                  <a:pt x="276" y="252"/>
                </a:lnTo>
                <a:lnTo>
                  <a:pt x="61" y="252"/>
                </a:lnTo>
                <a:lnTo>
                  <a:pt x="61" y="252"/>
                </a:lnTo>
                <a:lnTo>
                  <a:pt x="49" y="252"/>
                </a:lnTo>
                <a:lnTo>
                  <a:pt x="38" y="256"/>
                </a:lnTo>
                <a:lnTo>
                  <a:pt x="28" y="260"/>
                </a:lnTo>
                <a:lnTo>
                  <a:pt x="17" y="268"/>
                </a:lnTo>
                <a:lnTo>
                  <a:pt x="11" y="277"/>
                </a:lnTo>
                <a:lnTo>
                  <a:pt x="5" y="287"/>
                </a:lnTo>
                <a:lnTo>
                  <a:pt x="3" y="298"/>
                </a:lnTo>
                <a:lnTo>
                  <a:pt x="0" y="310"/>
                </a:lnTo>
                <a:lnTo>
                  <a:pt x="0" y="310"/>
                </a:lnTo>
                <a:lnTo>
                  <a:pt x="0" y="310"/>
                </a:lnTo>
                <a:lnTo>
                  <a:pt x="0" y="319"/>
                </a:lnTo>
                <a:lnTo>
                  <a:pt x="3" y="327"/>
                </a:lnTo>
                <a:lnTo>
                  <a:pt x="11" y="344"/>
                </a:lnTo>
                <a:lnTo>
                  <a:pt x="21" y="357"/>
                </a:lnTo>
                <a:lnTo>
                  <a:pt x="36" y="365"/>
                </a:lnTo>
                <a:lnTo>
                  <a:pt x="36" y="365"/>
                </a:lnTo>
                <a:lnTo>
                  <a:pt x="24" y="376"/>
                </a:lnTo>
                <a:lnTo>
                  <a:pt x="13" y="386"/>
                </a:lnTo>
                <a:lnTo>
                  <a:pt x="7" y="401"/>
                </a:lnTo>
                <a:lnTo>
                  <a:pt x="5" y="418"/>
                </a:lnTo>
                <a:lnTo>
                  <a:pt x="5" y="418"/>
                </a:lnTo>
                <a:lnTo>
                  <a:pt x="5" y="418"/>
                </a:lnTo>
                <a:lnTo>
                  <a:pt x="7" y="428"/>
                </a:lnTo>
                <a:lnTo>
                  <a:pt x="9" y="439"/>
                </a:lnTo>
                <a:lnTo>
                  <a:pt x="13" y="447"/>
                </a:lnTo>
                <a:lnTo>
                  <a:pt x="17" y="455"/>
                </a:lnTo>
                <a:lnTo>
                  <a:pt x="26" y="462"/>
                </a:lnTo>
                <a:lnTo>
                  <a:pt x="32" y="468"/>
                </a:lnTo>
                <a:lnTo>
                  <a:pt x="40" y="472"/>
                </a:lnTo>
                <a:lnTo>
                  <a:pt x="51" y="476"/>
                </a:lnTo>
                <a:lnTo>
                  <a:pt x="51" y="476"/>
                </a:lnTo>
                <a:lnTo>
                  <a:pt x="45" y="485"/>
                </a:lnTo>
                <a:lnTo>
                  <a:pt x="40" y="493"/>
                </a:lnTo>
                <a:lnTo>
                  <a:pt x="36" y="504"/>
                </a:lnTo>
                <a:lnTo>
                  <a:pt x="36" y="514"/>
                </a:lnTo>
                <a:lnTo>
                  <a:pt x="36" y="514"/>
                </a:lnTo>
                <a:lnTo>
                  <a:pt x="36" y="514"/>
                </a:lnTo>
                <a:lnTo>
                  <a:pt x="38" y="527"/>
                </a:lnTo>
                <a:lnTo>
                  <a:pt x="40" y="537"/>
                </a:lnTo>
                <a:lnTo>
                  <a:pt x="47" y="548"/>
                </a:lnTo>
                <a:lnTo>
                  <a:pt x="53" y="558"/>
                </a:lnTo>
                <a:lnTo>
                  <a:pt x="63" y="565"/>
                </a:lnTo>
                <a:lnTo>
                  <a:pt x="72" y="571"/>
                </a:lnTo>
                <a:lnTo>
                  <a:pt x="84" y="573"/>
                </a:lnTo>
                <a:lnTo>
                  <a:pt x="97" y="575"/>
                </a:lnTo>
                <a:lnTo>
                  <a:pt x="99" y="575"/>
                </a:lnTo>
                <a:lnTo>
                  <a:pt x="99" y="575"/>
                </a:lnTo>
                <a:lnTo>
                  <a:pt x="91" y="583"/>
                </a:lnTo>
                <a:lnTo>
                  <a:pt x="87" y="594"/>
                </a:lnTo>
                <a:lnTo>
                  <a:pt x="82" y="604"/>
                </a:lnTo>
                <a:lnTo>
                  <a:pt x="80" y="617"/>
                </a:lnTo>
                <a:lnTo>
                  <a:pt x="80" y="617"/>
                </a:lnTo>
                <a:lnTo>
                  <a:pt x="80" y="617"/>
                </a:lnTo>
                <a:lnTo>
                  <a:pt x="82" y="630"/>
                </a:lnTo>
                <a:lnTo>
                  <a:pt x="87" y="640"/>
                </a:lnTo>
                <a:lnTo>
                  <a:pt x="91" y="651"/>
                </a:lnTo>
                <a:lnTo>
                  <a:pt x="99" y="659"/>
                </a:lnTo>
                <a:lnTo>
                  <a:pt x="108" y="667"/>
                </a:lnTo>
                <a:lnTo>
                  <a:pt x="118" y="672"/>
                </a:lnTo>
                <a:lnTo>
                  <a:pt x="129" y="676"/>
                </a:lnTo>
                <a:lnTo>
                  <a:pt x="141" y="678"/>
                </a:lnTo>
                <a:lnTo>
                  <a:pt x="408" y="678"/>
                </a:lnTo>
                <a:lnTo>
                  <a:pt x="460" y="625"/>
                </a:lnTo>
                <a:lnTo>
                  <a:pt x="593" y="607"/>
                </a:lnTo>
                <a:lnTo>
                  <a:pt x="593" y="682"/>
                </a:lnTo>
                <a:lnTo>
                  <a:pt x="733" y="682"/>
                </a:lnTo>
                <a:lnTo>
                  <a:pt x="733" y="233"/>
                </a:lnTo>
                <a:lnTo>
                  <a:pt x="593" y="233"/>
                </a:lnTo>
                <a:lnTo>
                  <a:pt x="593" y="258"/>
                </a:lnTo>
                <a:lnTo>
                  <a:pt x="595" y="443"/>
                </a:lnTo>
                <a:lnTo>
                  <a:pt x="570" y="447"/>
                </a:lnTo>
                <a:lnTo>
                  <a:pt x="549" y="279"/>
                </a:lnTo>
                <a:lnTo>
                  <a:pt x="458" y="2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0" name="Freeform 10"/>
          <p:cNvSpPr>
            <a:spLocks noEditPoints="1" noChangeArrowheads="1"/>
          </p:cNvSpPr>
          <p:nvPr/>
        </p:nvSpPr>
        <p:spPr bwMode="auto">
          <a:xfrm>
            <a:off x="8864600" y="5484813"/>
            <a:ext cx="233363" cy="307975"/>
          </a:xfrm>
          <a:custGeom>
            <a:avLst/>
            <a:gdLst>
              <a:gd name="T0" fmla="*/ 330 w 590"/>
              <a:gd name="T1" fmla="*/ 0 h 777"/>
              <a:gd name="T2" fmla="*/ 590 w 590"/>
              <a:gd name="T3" fmla="*/ 189 h 777"/>
              <a:gd name="T4" fmla="*/ 590 w 590"/>
              <a:gd name="T5" fmla="*/ 777 h 777"/>
              <a:gd name="T6" fmla="*/ 95 w 590"/>
              <a:gd name="T7" fmla="*/ 777 h 777"/>
              <a:gd name="T8" fmla="*/ 0 w 590"/>
              <a:gd name="T9" fmla="*/ 703 h 777"/>
              <a:gd name="T10" fmla="*/ 0 w 590"/>
              <a:gd name="T11" fmla="*/ 0 h 777"/>
              <a:gd name="T12" fmla="*/ 149 w 590"/>
              <a:gd name="T13" fmla="*/ 609 h 777"/>
              <a:gd name="T14" fmla="*/ 214 w 590"/>
              <a:gd name="T15" fmla="*/ 493 h 777"/>
              <a:gd name="T16" fmla="*/ 216 w 590"/>
              <a:gd name="T17" fmla="*/ 459 h 777"/>
              <a:gd name="T18" fmla="*/ 225 w 590"/>
              <a:gd name="T19" fmla="*/ 447 h 777"/>
              <a:gd name="T20" fmla="*/ 248 w 590"/>
              <a:gd name="T21" fmla="*/ 434 h 777"/>
              <a:gd name="T22" fmla="*/ 273 w 590"/>
              <a:gd name="T23" fmla="*/ 438 h 777"/>
              <a:gd name="T24" fmla="*/ 288 w 590"/>
              <a:gd name="T25" fmla="*/ 449 h 777"/>
              <a:gd name="T26" fmla="*/ 298 w 590"/>
              <a:gd name="T27" fmla="*/ 470 h 777"/>
              <a:gd name="T28" fmla="*/ 296 w 590"/>
              <a:gd name="T29" fmla="*/ 495 h 777"/>
              <a:gd name="T30" fmla="*/ 286 w 590"/>
              <a:gd name="T31" fmla="*/ 510 h 777"/>
              <a:gd name="T32" fmla="*/ 254 w 590"/>
              <a:gd name="T33" fmla="*/ 522 h 777"/>
              <a:gd name="T34" fmla="*/ 168 w 590"/>
              <a:gd name="T35" fmla="*/ 621 h 777"/>
              <a:gd name="T36" fmla="*/ 353 w 590"/>
              <a:gd name="T37" fmla="*/ 569 h 777"/>
              <a:gd name="T38" fmla="*/ 357 w 590"/>
              <a:gd name="T39" fmla="*/ 529 h 777"/>
              <a:gd name="T40" fmla="*/ 378 w 590"/>
              <a:gd name="T41" fmla="*/ 468 h 777"/>
              <a:gd name="T42" fmla="*/ 414 w 590"/>
              <a:gd name="T43" fmla="*/ 409 h 777"/>
              <a:gd name="T44" fmla="*/ 372 w 590"/>
              <a:gd name="T45" fmla="*/ 380 h 777"/>
              <a:gd name="T46" fmla="*/ 370 w 590"/>
              <a:gd name="T47" fmla="*/ 378 h 777"/>
              <a:gd name="T48" fmla="*/ 366 w 590"/>
              <a:gd name="T49" fmla="*/ 375 h 777"/>
              <a:gd name="T50" fmla="*/ 363 w 590"/>
              <a:gd name="T51" fmla="*/ 373 h 777"/>
              <a:gd name="T52" fmla="*/ 359 w 590"/>
              <a:gd name="T53" fmla="*/ 371 h 777"/>
              <a:gd name="T54" fmla="*/ 357 w 590"/>
              <a:gd name="T55" fmla="*/ 369 h 777"/>
              <a:gd name="T56" fmla="*/ 353 w 590"/>
              <a:gd name="T57" fmla="*/ 367 h 777"/>
              <a:gd name="T58" fmla="*/ 351 w 590"/>
              <a:gd name="T59" fmla="*/ 365 h 777"/>
              <a:gd name="T60" fmla="*/ 330 w 590"/>
              <a:gd name="T61" fmla="*/ 350 h 777"/>
              <a:gd name="T62" fmla="*/ 328 w 590"/>
              <a:gd name="T63" fmla="*/ 348 h 777"/>
              <a:gd name="T64" fmla="*/ 326 w 590"/>
              <a:gd name="T65" fmla="*/ 346 h 777"/>
              <a:gd name="T66" fmla="*/ 321 w 590"/>
              <a:gd name="T67" fmla="*/ 344 h 777"/>
              <a:gd name="T68" fmla="*/ 319 w 590"/>
              <a:gd name="T69" fmla="*/ 342 h 777"/>
              <a:gd name="T70" fmla="*/ 315 w 590"/>
              <a:gd name="T71" fmla="*/ 340 h 777"/>
              <a:gd name="T72" fmla="*/ 313 w 590"/>
              <a:gd name="T73" fmla="*/ 338 h 777"/>
              <a:gd name="T74" fmla="*/ 311 w 590"/>
              <a:gd name="T75" fmla="*/ 336 h 777"/>
              <a:gd name="T76" fmla="*/ 307 w 590"/>
              <a:gd name="T77" fmla="*/ 333 h 777"/>
              <a:gd name="T78" fmla="*/ 269 w 590"/>
              <a:gd name="T79" fmla="*/ 306 h 777"/>
              <a:gd name="T80" fmla="*/ 225 w 590"/>
              <a:gd name="T81" fmla="*/ 359 h 777"/>
              <a:gd name="T82" fmla="*/ 174 w 590"/>
              <a:gd name="T83" fmla="*/ 399 h 777"/>
              <a:gd name="T84" fmla="*/ 137 w 590"/>
              <a:gd name="T85" fmla="*/ 417 h 777"/>
              <a:gd name="T86" fmla="*/ 149 w 590"/>
              <a:gd name="T87" fmla="*/ 609 h 777"/>
              <a:gd name="T88" fmla="*/ 464 w 590"/>
              <a:gd name="T89" fmla="*/ 632 h 777"/>
              <a:gd name="T90" fmla="*/ 254 w 590"/>
              <a:gd name="T91" fmla="*/ 632 h 777"/>
              <a:gd name="T92" fmla="*/ 483 w 590"/>
              <a:gd name="T93" fmla="*/ 352 h 777"/>
              <a:gd name="T94" fmla="*/ 445 w 590"/>
              <a:gd name="T95" fmla="*/ 405 h 777"/>
              <a:gd name="T96" fmla="*/ 132 w 590"/>
              <a:gd name="T97" fmla="*/ 663 h 777"/>
              <a:gd name="T98" fmla="*/ 521 w 590"/>
              <a:gd name="T99" fmla="*/ 226 h 777"/>
              <a:gd name="T100" fmla="*/ 309 w 590"/>
              <a:gd name="T101" fmla="*/ 67 h 777"/>
              <a:gd name="T102" fmla="*/ 72 w 590"/>
              <a:gd name="T103" fmla="*/ 672 h 77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0"/>
              <a:gd name="T157" fmla="*/ 0 h 777"/>
              <a:gd name="T158" fmla="*/ 590 w 590"/>
              <a:gd name="T159" fmla="*/ 777 h 77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0" h="777">
                <a:moveTo>
                  <a:pt x="36" y="0"/>
                </a:moveTo>
                <a:lnTo>
                  <a:pt x="319" y="0"/>
                </a:lnTo>
                <a:lnTo>
                  <a:pt x="330" y="0"/>
                </a:lnTo>
                <a:lnTo>
                  <a:pt x="340" y="6"/>
                </a:lnTo>
                <a:lnTo>
                  <a:pt x="576" y="178"/>
                </a:lnTo>
                <a:lnTo>
                  <a:pt x="590" y="189"/>
                </a:lnTo>
                <a:lnTo>
                  <a:pt x="590" y="207"/>
                </a:lnTo>
                <a:lnTo>
                  <a:pt x="590" y="741"/>
                </a:lnTo>
                <a:lnTo>
                  <a:pt x="590" y="777"/>
                </a:lnTo>
                <a:lnTo>
                  <a:pt x="557" y="777"/>
                </a:lnTo>
                <a:lnTo>
                  <a:pt x="105" y="777"/>
                </a:lnTo>
                <a:lnTo>
                  <a:pt x="95" y="777"/>
                </a:lnTo>
                <a:lnTo>
                  <a:pt x="84" y="768"/>
                </a:lnTo>
                <a:lnTo>
                  <a:pt x="13" y="714"/>
                </a:lnTo>
                <a:lnTo>
                  <a:pt x="0" y="703"/>
                </a:lnTo>
                <a:lnTo>
                  <a:pt x="0" y="686"/>
                </a:lnTo>
                <a:lnTo>
                  <a:pt x="0" y="33"/>
                </a:lnTo>
                <a:lnTo>
                  <a:pt x="0" y="0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9" y="609"/>
                </a:moveTo>
                <a:lnTo>
                  <a:pt x="221" y="506"/>
                </a:lnTo>
                <a:lnTo>
                  <a:pt x="221" y="506"/>
                </a:lnTo>
                <a:lnTo>
                  <a:pt x="214" y="493"/>
                </a:lnTo>
                <a:lnTo>
                  <a:pt x="212" y="480"/>
                </a:lnTo>
                <a:lnTo>
                  <a:pt x="212" y="466"/>
                </a:lnTo>
                <a:lnTo>
                  <a:pt x="216" y="459"/>
                </a:lnTo>
                <a:lnTo>
                  <a:pt x="221" y="453"/>
                </a:lnTo>
                <a:lnTo>
                  <a:pt x="221" y="453"/>
                </a:lnTo>
                <a:lnTo>
                  <a:pt x="225" y="447"/>
                </a:lnTo>
                <a:lnTo>
                  <a:pt x="233" y="441"/>
                </a:lnTo>
                <a:lnTo>
                  <a:pt x="240" y="436"/>
                </a:lnTo>
                <a:lnTo>
                  <a:pt x="248" y="434"/>
                </a:lnTo>
                <a:lnTo>
                  <a:pt x="256" y="434"/>
                </a:lnTo>
                <a:lnTo>
                  <a:pt x="265" y="434"/>
                </a:lnTo>
                <a:lnTo>
                  <a:pt x="273" y="438"/>
                </a:lnTo>
                <a:lnTo>
                  <a:pt x="282" y="443"/>
                </a:lnTo>
                <a:lnTo>
                  <a:pt x="282" y="443"/>
                </a:lnTo>
                <a:lnTo>
                  <a:pt x="288" y="449"/>
                </a:lnTo>
                <a:lnTo>
                  <a:pt x="292" y="455"/>
                </a:lnTo>
                <a:lnTo>
                  <a:pt x="296" y="462"/>
                </a:lnTo>
                <a:lnTo>
                  <a:pt x="298" y="470"/>
                </a:lnTo>
                <a:lnTo>
                  <a:pt x="298" y="478"/>
                </a:lnTo>
                <a:lnTo>
                  <a:pt x="298" y="487"/>
                </a:lnTo>
                <a:lnTo>
                  <a:pt x="296" y="495"/>
                </a:lnTo>
                <a:lnTo>
                  <a:pt x="292" y="504"/>
                </a:lnTo>
                <a:lnTo>
                  <a:pt x="292" y="504"/>
                </a:lnTo>
                <a:lnTo>
                  <a:pt x="286" y="510"/>
                </a:lnTo>
                <a:lnTo>
                  <a:pt x="282" y="514"/>
                </a:lnTo>
                <a:lnTo>
                  <a:pt x="269" y="520"/>
                </a:lnTo>
                <a:lnTo>
                  <a:pt x="254" y="522"/>
                </a:lnTo>
                <a:lnTo>
                  <a:pt x="240" y="518"/>
                </a:lnTo>
                <a:lnTo>
                  <a:pt x="168" y="621"/>
                </a:lnTo>
                <a:lnTo>
                  <a:pt x="168" y="621"/>
                </a:lnTo>
                <a:lnTo>
                  <a:pt x="183" y="632"/>
                </a:lnTo>
                <a:lnTo>
                  <a:pt x="183" y="632"/>
                </a:lnTo>
                <a:lnTo>
                  <a:pt x="353" y="569"/>
                </a:lnTo>
                <a:lnTo>
                  <a:pt x="353" y="569"/>
                </a:lnTo>
                <a:lnTo>
                  <a:pt x="355" y="550"/>
                </a:lnTo>
                <a:lnTo>
                  <a:pt x="357" y="529"/>
                </a:lnTo>
                <a:lnTo>
                  <a:pt x="363" y="508"/>
                </a:lnTo>
                <a:lnTo>
                  <a:pt x="370" y="489"/>
                </a:lnTo>
                <a:lnTo>
                  <a:pt x="378" y="468"/>
                </a:lnTo>
                <a:lnTo>
                  <a:pt x="389" y="449"/>
                </a:lnTo>
                <a:lnTo>
                  <a:pt x="399" y="428"/>
                </a:lnTo>
                <a:lnTo>
                  <a:pt x="414" y="409"/>
                </a:lnTo>
                <a:lnTo>
                  <a:pt x="372" y="380"/>
                </a:lnTo>
                <a:lnTo>
                  <a:pt x="372" y="380"/>
                </a:lnTo>
                <a:lnTo>
                  <a:pt x="372" y="380"/>
                </a:lnTo>
                <a:lnTo>
                  <a:pt x="370" y="378"/>
                </a:lnTo>
                <a:lnTo>
                  <a:pt x="370" y="378"/>
                </a:lnTo>
                <a:lnTo>
                  <a:pt x="370" y="378"/>
                </a:lnTo>
                <a:lnTo>
                  <a:pt x="368" y="375"/>
                </a:lnTo>
                <a:lnTo>
                  <a:pt x="368" y="375"/>
                </a:lnTo>
                <a:lnTo>
                  <a:pt x="366" y="375"/>
                </a:lnTo>
                <a:lnTo>
                  <a:pt x="366" y="373"/>
                </a:lnTo>
                <a:lnTo>
                  <a:pt x="363" y="373"/>
                </a:lnTo>
                <a:lnTo>
                  <a:pt x="363" y="373"/>
                </a:lnTo>
                <a:lnTo>
                  <a:pt x="361" y="371"/>
                </a:lnTo>
                <a:lnTo>
                  <a:pt x="361" y="371"/>
                </a:lnTo>
                <a:lnTo>
                  <a:pt x="359" y="371"/>
                </a:lnTo>
                <a:lnTo>
                  <a:pt x="359" y="369"/>
                </a:lnTo>
                <a:lnTo>
                  <a:pt x="357" y="369"/>
                </a:lnTo>
                <a:lnTo>
                  <a:pt x="357" y="369"/>
                </a:lnTo>
                <a:lnTo>
                  <a:pt x="355" y="367"/>
                </a:lnTo>
                <a:lnTo>
                  <a:pt x="355" y="367"/>
                </a:lnTo>
                <a:lnTo>
                  <a:pt x="353" y="367"/>
                </a:lnTo>
                <a:lnTo>
                  <a:pt x="353" y="365"/>
                </a:lnTo>
                <a:lnTo>
                  <a:pt x="353" y="365"/>
                </a:lnTo>
                <a:lnTo>
                  <a:pt x="351" y="365"/>
                </a:lnTo>
                <a:lnTo>
                  <a:pt x="351" y="363"/>
                </a:lnTo>
                <a:lnTo>
                  <a:pt x="332" y="350"/>
                </a:lnTo>
                <a:lnTo>
                  <a:pt x="330" y="350"/>
                </a:lnTo>
                <a:lnTo>
                  <a:pt x="330" y="350"/>
                </a:lnTo>
                <a:lnTo>
                  <a:pt x="328" y="348"/>
                </a:lnTo>
                <a:lnTo>
                  <a:pt x="328" y="348"/>
                </a:lnTo>
                <a:lnTo>
                  <a:pt x="326" y="348"/>
                </a:lnTo>
                <a:lnTo>
                  <a:pt x="326" y="346"/>
                </a:lnTo>
                <a:lnTo>
                  <a:pt x="326" y="346"/>
                </a:lnTo>
                <a:lnTo>
                  <a:pt x="324" y="346"/>
                </a:lnTo>
                <a:lnTo>
                  <a:pt x="324" y="344"/>
                </a:lnTo>
                <a:lnTo>
                  <a:pt x="321" y="344"/>
                </a:lnTo>
                <a:lnTo>
                  <a:pt x="321" y="344"/>
                </a:lnTo>
                <a:lnTo>
                  <a:pt x="319" y="342"/>
                </a:lnTo>
                <a:lnTo>
                  <a:pt x="319" y="342"/>
                </a:lnTo>
                <a:lnTo>
                  <a:pt x="317" y="342"/>
                </a:lnTo>
                <a:lnTo>
                  <a:pt x="317" y="340"/>
                </a:lnTo>
                <a:lnTo>
                  <a:pt x="315" y="340"/>
                </a:lnTo>
                <a:lnTo>
                  <a:pt x="315" y="340"/>
                </a:lnTo>
                <a:lnTo>
                  <a:pt x="313" y="338"/>
                </a:lnTo>
                <a:lnTo>
                  <a:pt x="313" y="338"/>
                </a:lnTo>
                <a:lnTo>
                  <a:pt x="311" y="338"/>
                </a:lnTo>
                <a:lnTo>
                  <a:pt x="311" y="336"/>
                </a:lnTo>
                <a:lnTo>
                  <a:pt x="311" y="336"/>
                </a:lnTo>
                <a:lnTo>
                  <a:pt x="309" y="336"/>
                </a:lnTo>
                <a:lnTo>
                  <a:pt x="309" y="333"/>
                </a:lnTo>
                <a:lnTo>
                  <a:pt x="307" y="333"/>
                </a:lnTo>
                <a:lnTo>
                  <a:pt x="307" y="333"/>
                </a:lnTo>
                <a:lnTo>
                  <a:pt x="269" y="306"/>
                </a:lnTo>
                <a:lnTo>
                  <a:pt x="269" y="306"/>
                </a:lnTo>
                <a:lnTo>
                  <a:pt x="254" y="325"/>
                </a:lnTo>
                <a:lnTo>
                  <a:pt x="240" y="344"/>
                </a:lnTo>
                <a:lnTo>
                  <a:pt x="225" y="359"/>
                </a:lnTo>
                <a:lnTo>
                  <a:pt x="208" y="373"/>
                </a:lnTo>
                <a:lnTo>
                  <a:pt x="191" y="386"/>
                </a:lnTo>
                <a:lnTo>
                  <a:pt x="174" y="399"/>
                </a:lnTo>
                <a:lnTo>
                  <a:pt x="156" y="409"/>
                </a:lnTo>
                <a:lnTo>
                  <a:pt x="137" y="417"/>
                </a:lnTo>
                <a:lnTo>
                  <a:pt x="137" y="417"/>
                </a:lnTo>
                <a:lnTo>
                  <a:pt x="135" y="598"/>
                </a:lnTo>
                <a:lnTo>
                  <a:pt x="135" y="598"/>
                </a:lnTo>
                <a:lnTo>
                  <a:pt x="149" y="609"/>
                </a:lnTo>
                <a:lnTo>
                  <a:pt x="149" y="609"/>
                </a:lnTo>
                <a:close/>
                <a:moveTo>
                  <a:pt x="254" y="632"/>
                </a:moveTo>
                <a:lnTo>
                  <a:pt x="464" y="632"/>
                </a:lnTo>
                <a:lnTo>
                  <a:pt x="464" y="585"/>
                </a:lnTo>
                <a:lnTo>
                  <a:pt x="378" y="585"/>
                </a:lnTo>
                <a:lnTo>
                  <a:pt x="254" y="632"/>
                </a:lnTo>
                <a:lnTo>
                  <a:pt x="254" y="632"/>
                </a:lnTo>
                <a:close/>
                <a:moveTo>
                  <a:pt x="445" y="405"/>
                </a:moveTo>
                <a:lnTo>
                  <a:pt x="483" y="352"/>
                </a:lnTo>
                <a:lnTo>
                  <a:pt x="290" y="216"/>
                </a:lnTo>
                <a:lnTo>
                  <a:pt x="252" y="268"/>
                </a:lnTo>
                <a:lnTo>
                  <a:pt x="445" y="405"/>
                </a:lnTo>
                <a:lnTo>
                  <a:pt x="445" y="405"/>
                </a:lnTo>
                <a:close/>
                <a:moveTo>
                  <a:pt x="72" y="672"/>
                </a:moveTo>
                <a:lnTo>
                  <a:pt x="132" y="663"/>
                </a:lnTo>
                <a:lnTo>
                  <a:pt x="132" y="707"/>
                </a:lnTo>
                <a:lnTo>
                  <a:pt x="521" y="707"/>
                </a:lnTo>
                <a:lnTo>
                  <a:pt x="521" y="226"/>
                </a:lnTo>
                <a:lnTo>
                  <a:pt x="315" y="163"/>
                </a:lnTo>
                <a:lnTo>
                  <a:pt x="313" y="71"/>
                </a:lnTo>
                <a:lnTo>
                  <a:pt x="309" y="67"/>
                </a:lnTo>
                <a:lnTo>
                  <a:pt x="69" y="67"/>
                </a:lnTo>
                <a:lnTo>
                  <a:pt x="69" y="669"/>
                </a:lnTo>
                <a:lnTo>
                  <a:pt x="72" y="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1" name="Freeform 11"/>
          <p:cNvSpPr>
            <a:spLocks noEditPoints="1" noChangeArrowheads="1"/>
          </p:cNvSpPr>
          <p:nvPr/>
        </p:nvSpPr>
        <p:spPr bwMode="auto">
          <a:xfrm>
            <a:off x="4792663" y="5484813"/>
            <a:ext cx="298450" cy="295275"/>
          </a:xfrm>
          <a:custGeom>
            <a:avLst/>
            <a:gdLst>
              <a:gd name="T0" fmla="*/ 754 w 754"/>
              <a:gd name="T1" fmla="*/ 28 h 744"/>
              <a:gd name="T2" fmla="*/ 668 w 754"/>
              <a:gd name="T3" fmla="*/ 72 h 744"/>
              <a:gd name="T4" fmla="*/ 641 w 754"/>
              <a:gd name="T5" fmla="*/ 82 h 744"/>
              <a:gd name="T6" fmla="*/ 737 w 754"/>
              <a:gd name="T7" fmla="*/ 362 h 744"/>
              <a:gd name="T8" fmla="*/ 712 w 754"/>
              <a:gd name="T9" fmla="*/ 744 h 744"/>
              <a:gd name="T10" fmla="*/ 645 w 754"/>
              <a:gd name="T11" fmla="*/ 486 h 744"/>
              <a:gd name="T12" fmla="*/ 315 w 754"/>
              <a:gd name="T13" fmla="*/ 112 h 744"/>
              <a:gd name="T14" fmla="*/ 221 w 754"/>
              <a:gd name="T15" fmla="*/ 34 h 744"/>
              <a:gd name="T16" fmla="*/ 90 w 754"/>
              <a:gd name="T17" fmla="*/ 116 h 744"/>
              <a:gd name="T18" fmla="*/ 21 w 754"/>
              <a:gd name="T19" fmla="*/ 257 h 744"/>
              <a:gd name="T20" fmla="*/ 4 w 754"/>
              <a:gd name="T21" fmla="*/ 448 h 744"/>
              <a:gd name="T22" fmla="*/ 82 w 754"/>
              <a:gd name="T23" fmla="*/ 643 h 744"/>
              <a:gd name="T24" fmla="*/ 240 w 754"/>
              <a:gd name="T25" fmla="*/ 723 h 744"/>
              <a:gd name="T26" fmla="*/ 414 w 754"/>
              <a:gd name="T27" fmla="*/ 668 h 744"/>
              <a:gd name="T28" fmla="*/ 561 w 754"/>
              <a:gd name="T29" fmla="*/ 498 h 744"/>
              <a:gd name="T30" fmla="*/ 607 w 754"/>
              <a:gd name="T31" fmla="*/ 351 h 744"/>
              <a:gd name="T32" fmla="*/ 548 w 754"/>
              <a:gd name="T33" fmla="*/ 255 h 744"/>
              <a:gd name="T34" fmla="*/ 414 w 754"/>
              <a:gd name="T35" fmla="*/ 273 h 744"/>
              <a:gd name="T36" fmla="*/ 357 w 754"/>
              <a:gd name="T37" fmla="*/ 234 h 744"/>
              <a:gd name="T38" fmla="*/ 237 w 754"/>
              <a:gd name="T39" fmla="*/ 137 h 744"/>
              <a:gd name="T40" fmla="*/ 229 w 754"/>
              <a:gd name="T41" fmla="*/ 217 h 744"/>
              <a:gd name="T42" fmla="*/ 168 w 754"/>
              <a:gd name="T43" fmla="*/ 257 h 744"/>
              <a:gd name="T44" fmla="*/ 132 w 754"/>
              <a:gd name="T45" fmla="*/ 213 h 744"/>
              <a:gd name="T46" fmla="*/ 168 w 754"/>
              <a:gd name="T47" fmla="*/ 141 h 744"/>
              <a:gd name="T48" fmla="*/ 231 w 754"/>
              <a:gd name="T49" fmla="*/ 131 h 744"/>
              <a:gd name="T50" fmla="*/ 139 w 754"/>
              <a:gd name="T51" fmla="*/ 393 h 744"/>
              <a:gd name="T52" fmla="*/ 116 w 754"/>
              <a:gd name="T53" fmla="*/ 425 h 744"/>
              <a:gd name="T54" fmla="*/ 78 w 754"/>
              <a:gd name="T55" fmla="*/ 416 h 744"/>
              <a:gd name="T56" fmla="*/ 76 w 754"/>
              <a:gd name="T57" fmla="*/ 372 h 744"/>
              <a:gd name="T58" fmla="*/ 111 w 754"/>
              <a:gd name="T59" fmla="*/ 357 h 744"/>
              <a:gd name="T60" fmla="*/ 162 w 754"/>
              <a:gd name="T61" fmla="*/ 509 h 744"/>
              <a:gd name="T62" fmla="*/ 162 w 754"/>
              <a:gd name="T63" fmla="*/ 546 h 744"/>
              <a:gd name="T64" fmla="*/ 120 w 754"/>
              <a:gd name="T65" fmla="*/ 559 h 744"/>
              <a:gd name="T66" fmla="*/ 99 w 754"/>
              <a:gd name="T67" fmla="*/ 528 h 744"/>
              <a:gd name="T68" fmla="*/ 120 w 754"/>
              <a:gd name="T69" fmla="*/ 496 h 744"/>
              <a:gd name="T70" fmla="*/ 275 w 754"/>
              <a:gd name="T71" fmla="*/ 586 h 744"/>
              <a:gd name="T72" fmla="*/ 290 w 754"/>
              <a:gd name="T73" fmla="*/ 622 h 744"/>
              <a:gd name="T74" fmla="*/ 263 w 754"/>
              <a:gd name="T75" fmla="*/ 649 h 744"/>
              <a:gd name="T76" fmla="*/ 227 w 754"/>
              <a:gd name="T77" fmla="*/ 635 h 744"/>
              <a:gd name="T78" fmla="*/ 227 w 754"/>
              <a:gd name="T79" fmla="*/ 595 h 744"/>
              <a:gd name="T80" fmla="*/ 269 w 754"/>
              <a:gd name="T81" fmla="*/ 582 h 744"/>
              <a:gd name="T82" fmla="*/ 412 w 754"/>
              <a:gd name="T83" fmla="*/ 576 h 744"/>
              <a:gd name="T84" fmla="*/ 403 w 754"/>
              <a:gd name="T85" fmla="*/ 614 h 744"/>
              <a:gd name="T86" fmla="*/ 359 w 754"/>
              <a:gd name="T87" fmla="*/ 618 h 744"/>
              <a:gd name="T88" fmla="*/ 345 w 754"/>
              <a:gd name="T89" fmla="*/ 582 h 744"/>
              <a:gd name="T90" fmla="*/ 374 w 754"/>
              <a:gd name="T91" fmla="*/ 555 h 744"/>
              <a:gd name="T92" fmla="*/ 479 w 754"/>
              <a:gd name="T93" fmla="*/ 444 h 744"/>
              <a:gd name="T94" fmla="*/ 492 w 754"/>
              <a:gd name="T95" fmla="*/ 486 h 744"/>
              <a:gd name="T96" fmla="*/ 460 w 754"/>
              <a:gd name="T97" fmla="*/ 507 h 744"/>
              <a:gd name="T98" fmla="*/ 429 w 754"/>
              <a:gd name="T99" fmla="*/ 483 h 744"/>
              <a:gd name="T100" fmla="*/ 437 w 754"/>
              <a:gd name="T101" fmla="*/ 446 h 744"/>
              <a:gd name="T102" fmla="*/ 479 w 754"/>
              <a:gd name="T103" fmla="*/ 444 h 744"/>
              <a:gd name="T104" fmla="*/ 643 w 754"/>
              <a:gd name="T105" fmla="*/ 122 h 744"/>
              <a:gd name="T106" fmla="*/ 737 w 754"/>
              <a:gd name="T107" fmla="*/ 284 h 744"/>
              <a:gd name="T108" fmla="*/ 672 w 754"/>
              <a:gd name="T109" fmla="*/ 213 h 744"/>
              <a:gd name="T110" fmla="*/ 674 w 754"/>
              <a:gd name="T111" fmla="*/ 223 h 7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54"/>
              <a:gd name="T169" fmla="*/ 0 h 744"/>
              <a:gd name="T170" fmla="*/ 754 w 754"/>
              <a:gd name="T171" fmla="*/ 744 h 7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54" h="744">
                <a:moveTo>
                  <a:pt x="643" y="110"/>
                </a:moveTo>
                <a:lnTo>
                  <a:pt x="643" y="110"/>
                </a:lnTo>
                <a:lnTo>
                  <a:pt x="750" y="110"/>
                </a:lnTo>
                <a:lnTo>
                  <a:pt x="750" y="110"/>
                </a:lnTo>
                <a:lnTo>
                  <a:pt x="754" y="82"/>
                </a:lnTo>
                <a:lnTo>
                  <a:pt x="754" y="55"/>
                </a:lnTo>
                <a:lnTo>
                  <a:pt x="754" y="28"/>
                </a:lnTo>
                <a:lnTo>
                  <a:pt x="750" y="0"/>
                </a:lnTo>
                <a:lnTo>
                  <a:pt x="739" y="0"/>
                </a:lnTo>
                <a:lnTo>
                  <a:pt x="737" y="49"/>
                </a:lnTo>
                <a:lnTo>
                  <a:pt x="733" y="51"/>
                </a:lnTo>
                <a:lnTo>
                  <a:pt x="731" y="0"/>
                </a:lnTo>
                <a:lnTo>
                  <a:pt x="670" y="0"/>
                </a:lnTo>
                <a:lnTo>
                  <a:pt x="668" y="72"/>
                </a:lnTo>
                <a:lnTo>
                  <a:pt x="657" y="76"/>
                </a:lnTo>
                <a:lnTo>
                  <a:pt x="655" y="0"/>
                </a:lnTo>
                <a:lnTo>
                  <a:pt x="643" y="0"/>
                </a:lnTo>
                <a:lnTo>
                  <a:pt x="643" y="0"/>
                </a:lnTo>
                <a:lnTo>
                  <a:pt x="639" y="28"/>
                </a:lnTo>
                <a:lnTo>
                  <a:pt x="639" y="55"/>
                </a:lnTo>
                <a:lnTo>
                  <a:pt x="641" y="82"/>
                </a:lnTo>
                <a:lnTo>
                  <a:pt x="643" y="110"/>
                </a:lnTo>
                <a:lnTo>
                  <a:pt x="643" y="110"/>
                </a:lnTo>
                <a:close/>
                <a:moveTo>
                  <a:pt x="655" y="303"/>
                </a:moveTo>
                <a:lnTo>
                  <a:pt x="655" y="303"/>
                </a:lnTo>
                <a:lnTo>
                  <a:pt x="733" y="303"/>
                </a:lnTo>
                <a:lnTo>
                  <a:pt x="733" y="303"/>
                </a:lnTo>
                <a:lnTo>
                  <a:pt x="737" y="362"/>
                </a:lnTo>
                <a:lnTo>
                  <a:pt x="739" y="418"/>
                </a:lnTo>
                <a:lnTo>
                  <a:pt x="739" y="475"/>
                </a:lnTo>
                <a:lnTo>
                  <a:pt x="737" y="532"/>
                </a:lnTo>
                <a:lnTo>
                  <a:pt x="735" y="586"/>
                </a:lnTo>
                <a:lnTo>
                  <a:pt x="729" y="639"/>
                </a:lnTo>
                <a:lnTo>
                  <a:pt x="720" y="691"/>
                </a:lnTo>
                <a:lnTo>
                  <a:pt x="712" y="744"/>
                </a:lnTo>
                <a:lnTo>
                  <a:pt x="676" y="744"/>
                </a:lnTo>
                <a:lnTo>
                  <a:pt x="676" y="744"/>
                </a:lnTo>
                <a:lnTo>
                  <a:pt x="666" y="696"/>
                </a:lnTo>
                <a:lnTo>
                  <a:pt x="657" y="645"/>
                </a:lnTo>
                <a:lnTo>
                  <a:pt x="651" y="595"/>
                </a:lnTo>
                <a:lnTo>
                  <a:pt x="647" y="540"/>
                </a:lnTo>
                <a:lnTo>
                  <a:pt x="645" y="486"/>
                </a:lnTo>
                <a:lnTo>
                  <a:pt x="647" y="427"/>
                </a:lnTo>
                <a:lnTo>
                  <a:pt x="649" y="366"/>
                </a:lnTo>
                <a:lnTo>
                  <a:pt x="655" y="303"/>
                </a:lnTo>
                <a:lnTo>
                  <a:pt x="655" y="303"/>
                </a:lnTo>
                <a:close/>
                <a:moveTo>
                  <a:pt x="324" y="137"/>
                </a:moveTo>
                <a:lnTo>
                  <a:pt x="324" y="137"/>
                </a:lnTo>
                <a:lnTo>
                  <a:pt x="315" y="112"/>
                </a:lnTo>
                <a:lnTo>
                  <a:pt x="307" y="91"/>
                </a:lnTo>
                <a:lnTo>
                  <a:pt x="296" y="74"/>
                </a:lnTo>
                <a:lnTo>
                  <a:pt x="284" y="59"/>
                </a:lnTo>
                <a:lnTo>
                  <a:pt x="271" y="49"/>
                </a:lnTo>
                <a:lnTo>
                  <a:pt x="254" y="40"/>
                </a:lnTo>
                <a:lnTo>
                  <a:pt x="237" y="36"/>
                </a:lnTo>
                <a:lnTo>
                  <a:pt x="221" y="34"/>
                </a:lnTo>
                <a:lnTo>
                  <a:pt x="204" y="34"/>
                </a:lnTo>
                <a:lnTo>
                  <a:pt x="185" y="40"/>
                </a:lnTo>
                <a:lnTo>
                  <a:pt x="166" y="49"/>
                </a:lnTo>
                <a:lnTo>
                  <a:pt x="147" y="59"/>
                </a:lnTo>
                <a:lnTo>
                  <a:pt x="126" y="74"/>
                </a:lnTo>
                <a:lnTo>
                  <a:pt x="107" y="93"/>
                </a:lnTo>
                <a:lnTo>
                  <a:pt x="90" y="116"/>
                </a:lnTo>
                <a:lnTo>
                  <a:pt x="72" y="141"/>
                </a:lnTo>
                <a:lnTo>
                  <a:pt x="72" y="141"/>
                </a:lnTo>
                <a:lnTo>
                  <a:pt x="59" y="164"/>
                </a:lnTo>
                <a:lnTo>
                  <a:pt x="46" y="185"/>
                </a:lnTo>
                <a:lnTo>
                  <a:pt x="36" y="208"/>
                </a:lnTo>
                <a:lnTo>
                  <a:pt x="27" y="231"/>
                </a:lnTo>
                <a:lnTo>
                  <a:pt x="21" y="257"/>
                </a:lnTo>
                <a:lnTo>
                  <a:pt x="15" y="280"/>
                </a:lnTo>
                <a:lnTo>
                  <a:pt x="4" y="328"/>
                </a:lnTo>
                <a:lnTo>
                  <a:pt x="4" y="328"/>
                </a:lnTo>
                <a:lnTo>
                  <a:pt x="2" y="357"/>
                </a:lnTo>
                <a:lnTo>
                  <a:pt x="0" y="387"/>
                </a:lnTo>
                <a:lnTo>
                  <a:pt x="2" y="418"/>
                </a:lnTo>
                <a:lnTo>
                  <a:pt x="4" y="448"/>
                </a:lnTo>
                <a:lnTo>
                  <a:pt x="9" y="479"/>
                </a:lnTo>
                <a:lnTo>
                  <a:pt x="15" y="509"/>
                </a:lnTo>
                <a:lnTo>
                  <a:pt x="23" y="538"/>
                </a:lnTo>
                <a:lnTo>
                  <a:pt x="36" y="565"/>
                </a:lnTo>
                <a:lnTo>
                  <a:pt x="48" y="593"/>
                </a:lnTo>
                <a:lnTo>
                  <a:pt x="65" y="618"/>
                </a:lnTo>
                <a:lnTo>
                  <a:pt x="82" y="643"/>
                </a:lnTo>
                <a:lnTo>
                  <a:pt x="103" y="664"/>
                </a:lnTo>
                <a:lnTo>
                  <a:pt x="128" y="681"/>
                </a:lnTo>
                <a:lnTo>
                  <a:pt x="153" y="698"/>
                </a:lnTo>
                <a:lnTo>
                  <a:pt x="183" y="710"/>
                </a:lnTo>
                <a:lnTo>
                  <a:pt x="216" y="719"/>
                </a:lnTo>
                <a:lnTo>
                  <a:pt x="216" y="719"/>
                </a:lnTo>
                <a:lnTo>
                  <a:pt x="240" y="723"/>
                </a:lnTo>
                <a:lnTo>
                  <a:pt x="265" y="723"/>
                </a:lnTo>
                <a:lnTo>
                  <a:pt x="290" y="721"/>
                </a:lnTo>
                <a:lnTo>
                  <a:pt x="313" y="717"/>
                </a:lnTo>
                <a:lnTo>
                  <a:pt x="338" y="708"/>
                </a:lnTo>
                <a:lnTo>
                  <a:pt x="363" y="698"/>
                </a:lnTo>
                <a:lnTo>
                  <a:pt x="389" y="685"/>
                </a:lnTo>
                <a:lnTo>
                  <a:pt x="414" y="668"/>
                </a:lnTo>
                <a:lnTo>
                  <a:pt x="437" y="651"/>
                </a:lnTo>
                <a:lnTo>
                  <a:pt x="460" y="630"/>
                </a:lnTo>
                <a:lnTo>
                  <a:pt x="483" y="607"/>
                </a:lnTo>
                <a:lnTo>
                  <a:pt x="504" y="582"/>
                </a:lnTo>
                <a:lnTo>
                  <a:pt x="523" y="557"/>
                </a:lnTo>
                <a:lnTo>
                  <a:pt x="542" y="528"/>
                </a:lnTo>
                <a:lnTo>
                  <a:pt x="561" y="498"/>
                </a:lnTo>
                <a:lnTo>
                  <a:pt x="576" y="465"/>
                </a:lnTo>
                <a:lnTo>
                  <a:pt x="576" y="465"/>
                </a:lnTo>
                <a:lnTo>
                  <a:pt x="586" y="441"/>
                </a:lnTo>
                <a:lnTo>
                  <a:pt x="594" y="418"/>
                </a:lnTo>
                <a:lnTo>
                  <a:pt x="601" y="395"/>
                </a:lnTo>
                <a:lnTo>
                  <a:pt x="605" y="372"/>
                </a:lnTo>
                <a:lnTo>
                  <a:pt x="607" y="351"/>
                </a:lnTo>
                <a:lnTo>
                  <a:pt x="607" y="330"/>
                </a:lnTo>
                <a:lnTo>
                  <a:pt x="603" y="313"/>
                </a:lnTo>
                <a:lnTo>
                  <a:pt x="599" y="297"/>
                </a:lnTo>
                <a:lnTo>
                  <a:pt x="590" y="282"/>
                </a:lnTo>
                <a:lnTo>
                  <a:pt x="580" y="269"/>
                </a:lnTo>
                <a:lnTo>
                  <a:pt x="565" y="261"/>
                </a:lnTo>
                <a:lnTo>
                  <a:pt x="548" y="255"/>
                </a:lnTo>
                <a:lnTo>
                  <a:pt x="529" y="252"/>
                </a:lnTo>
                <a:lnTo>
                  <a:pt x="504" y="252"/>
                </a:lnTo>
                <a:lnTo>
                  <a:pt x="477" y="259"/>
                </a:lnTo>
                <a:lnTo>
                  <a:pt x="447" y="267"/>
                </a:lnTo>
                <a:lnTo>
                  <a:pt x="447" y="267"/>
                </a:lnTo>
                <a:lnTo>
                  <a:pt x="424" y="273"/>
                </a:lnTo>
                <a:lnTo>
                  <a:pt x="414" y="273"/>
                </a:lnTo>
                <a:lnTo>
                  <a:pt x="403" y="271"/>
                </a:lnTo>
                <a:lnTo>
                  <a:pt x="395" y="269"/>
                </a:lnTo>
                <a:lnTo>
                  <a:pt x="387" y="265"/>
                </a:lnTo>
                <a:lnTo>
                  <a:pt x="378" y="261"/>
                </a:lnTo>
                <a:lnTo>
                  <a:pt x="370" y="252"/>
                </a:lnTo>
                <a:lnTo>
                  <a:pt x="363" y="244"/>
                </a:lnTo>
                <a:lnTo>
                  <a:pt x="357" y="234"/>
                </a:lnTo>
                <a:lnTo>
                  <a:pt x="345" y="208"/>
                </a:lnTo>
                <a:lnTo>
                  <a:pt x="332" y="175"/>
                </a:lnTo>
                <a:lnTo>
                  <a:pt x="324" y="137"/>
                </a:lnTo>
                <a:lnTo>
                  <a:pt x="324" y="137"/>
                </a:lnTo>
                <a:close/>
                <a:moveTo>
                  <a:pt x="231" y="131"/>
                </a:moveTo>
                <a:lnTo>
                  <a:pt x="231" y="131"/>
                </a:lnTo>
                <a:lnTo>
                  <a:pt x="237" y="137"/>
                </a:lnTo>
                <a:lnTo>
                  <a:pt x="244" y="145"/>
                </a:lnTo>
                <a:lnTo>
                  <a:pt x="246" y="156"/>
                </a:lnTo>
                <a:lnTo>
                  <a:pt x="248" y="166"/>
                </a:lnTo>
                <a:lnTo>
                  <a:pt x="246" y="179"/>
                </a:lnTo>
                <a:lnTo>
                  <a:pt x="244" y="192"/>
                </a:lnTo>
                <a:lnTo>
                  <a:pt x="237" y="204"/>
                </a:lnTo>
                <a:lnTo>
                  <a:pt x="229" y="217"/>
                </a:lnTo>
                <a:lnTo>
                  <a:pt x="229" y="217"/>
                </a:lnTo>
                <a:lnTo>
                  <a:pt x="221" y="229"/>
                </a:lnTo>
                <a:lnTo>
                  <a:pt x="210" y="238"/>
                </a:lnTo>
                <a:lnTo>
                  <a:pt x="200" y="246"/>
                </a:lnTo>
                <a:lnTo>
                  <a:pt x="189" y="252"/>
                </a:lnTo>
                <a:lnTo>
                  <a:pt x="179" y="255"/>
                </a:lnTo>
                <a:lnTo>
                  <a:pt x="168" y="257"/>
                </a:lnTo>
                <a:lnTo>
                  <a:pt x="158" y="255"/>
                </a:lnTo>
                <a:lnTo>
                  <a:pt x="149" y="250"/>
                </a:lnTo>
                <a:lnTo>
                  <a:pt x="149" y="250"/>
                </a:lnTo>
                <a:lnTo>
                  <a:pt x="143" y="244"/>
                </a:lnTo>
                <a:lnTo>
                  <a:pt x="137" y="234"/>
                </a:lnTo>
                <a:lnTo>
                  <a:pt x="135" y="225"/>
                </a:lnTo>
                <a:lnTo>
                  <a:pt x="132" y="213"/>
                </a:lnTo>
                <a:lnTo>
                  <a:pt x="135" y="200"/>
                </a:lnTo>
                <a:lnTo>
                  <a:pt x="137" y="187"/>
                </a:lnTo>
                <a:lnTo>
                  <a:pt x="143" y="175"/>
                </a:lnTo>
                <a:lnTo>
                  <a:pt x="149" y="162"/>
                </a:lnTo>
                <a:lnTo>
                  <a:pt x="149" y="162"/>
                </a:lnTo>
                <a:lnTo>
                  <a:pt x="160" y="152"/>
                </a:lnTo>
                <a:lnTo>
                  <a:pt x="168" y="141"/>
                </a:lnTo>
                <a:lnTo>
                  <a:pt x="181" y="135"/>
                </a:lnTo>
                <a:lnTo>
                  <a:pt x="191" y="129"/>
                </a:lnTo>
                <a:lnTo>
                  <a:pt x="202" y="126"/>
                </a:lnTo>
                <a:lnTo>
                  <a:pt x="212" y="124"/>
                </a:lnTo>
                <a:lnTo>
                  <a:pt x="223" y="126"/>
                </a:lnTo>
                <a:lnTo>
                  <a:pt x="231" y="131"/>
                </a:lnTo>
                <a:lnTo>
                  <a:pt x="231" y="131"/>
                </a:lnTo>
                <a:close/>
                <a:moveTo>
                  <a:pt x="124" y="364"/>
                </a:moveTo>
                <a:lnTo>
                  <a:pt x="124" y="364"/>
                </a:lnTo>
                <a:lnTo>
                  <a:pt x="128" y="368"/>
                </a:lnTo>
                <a:lnTo>
                  <a:pt x="132" y="372"/>
                </a:lnTo>
                <a:lnTo>
                  <a:pt x="137" y="378"/>
                </a:lnTo>
                <a:lnTo>
                  <a:pt x="139" y="385"/>
                </a:lnTo>
                <a:lnTo>
                  <a:pt x="139" y="393"/>
                </a:lnTo>
                <a:lnTo>
                  <a:pt x="139" y="399"/>
                </a:lnTo>
                <a:lnTo>
                  <a:pt x="137" y="406"/>
                </a:lnTo>
                <a:lnTo>
                  <a:pt x="132" y="412"/>
                </a:lnTo>
                <a:lnTo>
                  <a:pt x="132" y="412"/>
                </a:lnTo>
                <a:lnTo>
                  <a:pt x="128" y="416"/>
                </a:lnTo>
                <a:lnTo>
                  <a:pt x="122" y="420"/>
                </a:lnTo>
                <a:lnTo>
                  <a:pt x="116" y="425"/>
                </a:lnTo>
                <a:lnTo>
                  <a:pt x="109" y="427"/>
                </a:lnTo>
                <a:lnTo>
                  <a:pt x="103" y="427"/>
                </a:lnTo>
                <a:lnTo>
                  <a:pt x="97" y="427"/>
                </a:lnTo>
                <a:lnTo>
                  <a:pt x="90" y="425"/>
                </a:lnTo>
                <a:lnTo>
                  <a:pt x="84" y="420"/>
                </a:lnTo>
                <a:lnTo>
                  <a:pt x="84" y="420"/>
                </a:lnTo>
                <a:lnTo>
                  <a:pt x="78" y="416"/>
                </a:lnTo>
                <a:lnTo>
                  <a:pt x="74" y="410"/>
                </a:lnTo>
                <a:lnTo>
                  <a:pt x="72" y="406"/>
                </a:lnTo>
                <a:lnTo>
                  <a:pt x="69" y="399"/>
                </a:lnTo>
                <a:lnTo>
                  <a:pt x="69" y="391"/>
                </a:lnTo>
                <a:lnTo>
                  <a:pt x="69" y="385"/>
                </a:lnTo>
                <a:lnTo>
                  <a:pt x="72" y="378"/>
                </a:lnTo>
                <a:lnTo>
                  <a:pt x="76" y="372"/>
                </a:lnTo>
                <a:lnTo>
                  <a:pt x="76" y="372"/>
                </a:lnTo>
                <a:lnTo>
                  <a:pt x="80" y="368"/>
                </a:lnTo>
                <a:lnTo>
                  <a:pt x="84" y="364"/>
                </a:lnTo>
                <a:lnTo>
                  <a:pt x="90" y="360"/>
                </a:lnTo>
                <a:lnTo>
                  <a:pt x="97" y="357"/>
                </a:lnTo>
                <a:lnTo>
                  <a:pt x="103" y="357"/>
                </a:lnTo>
                <a:lnTo>
                  <a:pt x="111" y="357"/>
                </a:lnTo>
                <a:lnTo>
                  <a:pt x="118" y="360"/>
                </a:lnTo>
                <a:lnTo>
                  <a:pt x="124" y="364"/>
                </a:lnTo>
                <a:lnTo>
                  <a:pt x="124" y="364"/>
                </a:lnTo>
                <a:close/>
                <a:moveTo>
                  <a:pt x="153" y="498"/>
                </a:moveTo>
                <a:lnTo>
                  <a:pt x="153" y="498"/>
                </a:lnTo>
                <a:lnTo>
                  <a:pt x="158" y="502"/>
                </a:lnTo>
                <a:lnTo>
                  <a:pt x="162" y="509"/>
                </a:lnTo>
                <a:lnTo>
                  <a:pt x="166" y="515"/>
                </a:lnTo>
                <a:lnTo>
                  <a:pt x="168" y="521"/>
                </a:lnTo>
                <a:lnTo>
                  <a:pt x="168" y="528"/>
                </a:lnTo>
                <a:lnTo>
                  <a:pt x="168" y="534"/>
                </a:lnTo>
                <a:lnTo>
                  <a:pt x="166" y="540"/>
                </a:lnTo>
                <a:lnTo>
                  <a:pt x="162" y="546"/>
                </a:lnTo>
                <a:lnTo>
                  <a:pt x="162" y="546"/>
                </a:lnTo>
                <a:lnTo>
                  <a:pt x="158" y="553"/>
                </a:lnTo>
                <a:lnTo>
                  <a:pt x="151" y="557"/>
                </a:lnTo>
                <a:lnTo>
                  <a:pt x="145" y="559"/>
                </a:lnTo>
                <a:lnTo>
                  <a:pt x="139" y="561"/>
                </a:lnTo>
                <a:lnTo>
                  <a:pt x="132" y="563"/>
                </a:lnTo>
                <a:lnTo>
                  <a:pt x="126" y="561"/>
                </a:lnTo>
                <a:lnTo>
                  <a:pt x="120" y="559"/>
                </a:lnTo>
                <a:lnTo>
                  <a:pt x="114" y="557"/>
                </a:lnTo>
                <a:lnTo>
                  <a:pt x="114" y="557"/>
                </a:lnTo>
                <a:lnTo>
                  <a:pt x="107" y="553"/>
                </a:lnTo>
                <a:lnTo>
                  <a:pt x="103" y="546"/>
                </a:lnTo>
                <a:lnTo>
                  <a:pt x="101" y="540"/>
                </a:lnTo>
                <a:lnTo>
                  <a:pt x="99" y="534"/>
                </a:lnTo>
                <a:lnTo>
                  <a:pt x="99" y="528"/>
                </a:lnTo>
                <a:lnTo>
                  <a:pt x="99" y="521"/>
                </a:lnTo>
                <a:lnTo>
                  <a:pt x="101" y="515"/>
                </a:lnTo>
                <a:lnTo>
                  <a:pt x="105" y="509"/>
                </a:lnTo>
                <a:lnTo>
                  <a:pt x="105" y="509"/>
                </a:lnTo>
                <a:lnTo>
                  <a:pt x="109" y="502"/>
                </a:lnTo>
                <a:lnTo>
                  <a:pt x="114" y="498"/>
                </a:lnTo>
                <a:lnTo>
                  <a:pt x="120" y="496"/>
                </a:lnTo>
                <a:lnTo>
                  <a:pt x="126" y="494"/>
                </a:lnTo>
                <a:lnTo>
                  <a:pt x="132" y="492"/>
                </a:lnTo>
                <a:lnTo>
                  <a:pt x="141" y="494"/>
                </a:lnTo>
                <a:lnTo>
                  <a:pt x="147" y="496"/>
                </a:lnTo>
                <a:lnTo>
                  <a:pt x="153" y="498"/>
                </a:lnTo>
                <a:lnTo>
                  <a:pt x="153" y="498"/>
                </a:lnTo>
                <a:close/>
                <a:moveTo>
                  <a:pt x="275" y="586"/>
                </a:moveTo>
                <a:lnTo>
                  <a:pt x="275" y="586"/>
                </a:lnTo>
                <a:lnTo>
                  <a:pt x="282" y="591"/>
                </a:lnTo>
                <a:lnTo>
                  <a:pt x="286" y="597"/>
                </a:lnTo>
                <a:lnTo>
                  <a:pt x="288" y="601"/>
                </a:lnTo>
                <a:lnTo>
                  <a:pt x="290" y="607"/>
                </a:lnTo>
                <a:lnTo>
                  <a:pt x="290" y="616"/>
                </a:lnTo>
                <a:lnTo>
                  <a:pt x="290" y="622"/>
                </a:lnTo>
                <a:lnTo>
                  <a:pt x="288" y="628"/>
                </a:lnTo>
                <a:lnTo>
                  <a:pt x="286" y="635"/>
                </a:lnTo>
                <a:lnTo>
                  <a:pt x="286" y="635"/>
                </a:lnTo>
                <a:lnTo>
                  <a:pt x="279" y="639"/>
                </a:lnTo>
                <a:lnTo>
                  <a:pt x="275" y="643"/>
                </a:lnTo>
                <a:lnTo>
                  <a:pt x="269" y="647"/>
                </a:lnTo>
                <a:lnTo>
                  <a:pt x="263" y="649"/>
                </a:lnTo>
                <a:lnTo>
                  <a:pt x="256" y="649"/>
                </a:lnTo>
                <a:lnTo>
                  <a:pt x="250" y="649"/>
                </a:lnTo>
                <a:lnTo>
                  <a:pt x="244" y="647"/>
                </a:lnTo>
                <a:lnTo>
                  <a:pt x="237" y="643"/>
                </a:lnTo>
                <a:lnTo>
                  <a:pt x="237" y="643"/>
                </a:lnTo>
                <a:lnTo>
                  <a:pt x="231" y="639"/>
                </a:lnTo>
                <a:lnTo>
                  <a:pt x="227" y="635"/>
                </a:lnTo>
                <a:lnTo>
                  <a:pt x="223" y="628"/>
                </a:lnTo>
                <a:lnTo>
                  <a:pt x="223" y="622"/>
                </a:lnTo>
                <a:lnTo>
                  <a:pt x="221" y="614"/>
                </a:lnTo>
                <a:lnTo>
                  <a:pt x="223" y="607"/>
                </a:lnTo>
                <a:lnTo>
                  <a:pt x="225" y="601"/>
                </a:lnTo>
                <a:lnTo>
                  <a:pt x="227" y="595"/>
                </a:lnTo>
                <a:lnTo>
                  <a:pt x="227" y="595"/>
                </a:lnTo>
                <a:lnTo>
                  <a:pt x="231" y="591"/>
                </a:lnTo>
                <a:lnTo>
                  <a:pt x="237" y="586"/>
                </a:lnTo>
                <a:lnTo>
                  <a:pt x="244" y="582"/>
                </a:lnTo>
                <a:lnTo>
                  <a:pt x="250" y="580"/>
                </a:lnTo>
                <a:lnTo>
                  <a:pt x="256" y="580"/>
                </a:lnTo>
                <a:lnTo>
                  <a:pt x="263" y="580"/>
                </a:lnTo>
                <a:lnTo>
                  <a:pt x="269" y="582"/>
                </a:lnTo>
                <a:lnTo>
                  <a:pt x="275" y="586"/>
                </a:lnTo>
                <a:lnTo>
                  <a:pt x="275" y="586"/>
                </a:lnTo>
                <a:close/>
                <a:moveTo>
                  <a:pt x="399" y="561"/>
                </a:moveTo>
                <a:lnTo>
                  <a:pt x="399" y="561"/>
                </a:lnTo>
                <a:lnTo>
                  <a:pt x="405" y="565"/>
                </a:lnTo>
                <a:lnTo>
                  <a:pt x="410" y="572"/>
                </a:lnTo>
                <a:lnTo>
                  <a:pt x="412" y="576"/>
                </a:lnTo>
                <a:lnTo>
                  <a:pt x="414" y="584"/>
                </a:lnTo>
                <a:lnTo>
                  <a:pt x="414" y="591"/>
                </a:lnTo>
                <a:lnTo>
                  <a:pt x="414" y="597"/>
                </a:lnTo>
                <a:lnTo>
                  <a:pt x="412" y="603"/>
                </a:lnTo>
                <a:lnTo>
                  <a:pt x="408" y="609"/>
                </a:lnTo>
                <a:lnTo>
                  <a:pt x="408" y="609"/>
                </a:lnTo>
                <a:lnTo>
                  <a:pt x="403" y="614"/>
                </a:lnTo>
                <a:lnTo>
                  <a:pt x="399" y="620"/>
                </a:lnTo>
                <a:lnTo>
                  <a:pt x="393" y="622"/>
                </a:lnTo>
                <a:lnTo>
                  <a:pt x="387" y="624"/>
                </a:lnTo>
                <a:lnTo>
                  <a:pt x="380" y="624"/>
                </a:lnTo>
                <a:lnTo>
                  <a:pt x="372" y="624"/>
                </a:lnTo>
                <a:lnTo>
                  <a:pt x="366" y="622"/>
                </a:lnTo>
                <a:lnTo>
                  <a:pt x="359" y="618"/>
                </a:lnTo>
                <a:lnTo>
                  <a:pt x="359" y="618"/>
                </a:lnTo>
                <a:lnTo>
                  <a:pt x="355" y="614"/>
                </a:lnTo>
                <a:lnTo>
                  <a:pt x="351" y="609"/>
                </a:lnTo>
                <a:lnTo>
                  <a:pt x="347" y="603"/>
                </a:lnTo>
                <a:lnTo>
                  <a:pt x="345" y="597"/>
                </a:lnTo>
                <a:lnTo>
                  <a:pt x="345" y="588"/>
                </a:lnTo>
                <a:lnTo>
                  <a:pt x="345" y="582"/>
                </a:lnTo>
                <a:lnTo>
                  <a:pt x="347" y="576"/>
                </a:lnTo>
                <a:lnTo>
                  <a:pt x="351" y="570"/>
                </a:lnTo>
                <a:lnTo>
                  <a:pt x="351" y="570"/>
                </a:lnTo>
                <a:lnTo>
                  <a:pt x="355" y="565"/>
                </a:lnTo>
                <a:lnTo>
                  <a:pt x="361" y="561"/>
                </a:lnTo>
                <a:lnTo>
                  <a:pt x="368" y="557"/>
                </a:lnTo>
                <a:lnTo>
                  <a:pt x="374" y="555"/>
                </a:lnTo>
                <a:lnTo>
                  <a:pt x="380" y="555"/>
                </a:lnTo>
                <a:lnTo>
                  <a:pt x="387" y="555"/>
                </a:lnTo>
                <a:lnTo>
                  <a:pt x="393" y="557"/>
                </a:lnTo>
                <a:lnTo>
                  <a:pt x="399" y="561"/>
                </a:lnTo>
                <a:lnTo>
                  <a:pt x="399" y="561"/>
                </a:lnTo>
                <a:close/>
                <a:moveTo>
                  <a:pt x="479" y="444"/>
                </a:moveTo>
                <a:lnTo>
                  <a:pt x="479" y="444"/>
                </a:lnTo>
                <a:lnTo>
                  <a:pt x="485" y="448"/>
                </a:lnTo>
                <a:lnTo>
                  <a:pt x="489" y="452"/>
                </a:lnTo>
                <a:lnTo>
                  <a:pt x="494" y="458"/>
                </a:lnTo>
                <a:lnTo>
                  <a:pt x="494" y="465"/>
                </a:lnTo>
                <a:lnTo>
                  <a:pt x="496" y="471"/>
                </a:lnTo>
                <a:lnTo>
                  <a:pt x="494" y="479"/>
                </a:lnTo>
                <a:lnTo>
                  <a:pt x="492" y="486"/>
                </a:lnTo>
                <a:lnTo>
                  <a:pt x="489" y="492"/>
                </a:lnTo>
                <a:lnTo>
                  <a:pt x="489" y="492"/>
                </a:lnTo>
                <a:lnTo>
                  <a:pt x="485" y="496"/>
                </a:lnTo>
                <a:lnTo>
                  <a:pt x="479" y="500"/>
                </a:lnTo>
                <a:lnTo>
                  <a:pt x="473" y="504"/>
                </a:lnTo>
                <a:lnTo>
                  <a:pt x="466" y="507"/>
                </a:lnTo>
                <a:lnTo>
                  <a:pt x="460" y="507"/>
                </a:lnTo>
                <a:lnTo>
                  <a:pt x="454" y="507"/>
                </a:lnTo>
                <a:lnTo>
                  <a:pt x="447" y="504"/>
                </a:lnTo>
                <a:lnTo>
                  <a:pt x="441" y="500"/>
                </a:lnTo>
                <a:lnTo>
                  <a:pt x="441" y="500"/>
                </a:lnTo>
                <a:lnTo>
                  <a:pt x="435" y="496"/>
                </a:lnTo>
                <a:lnTo>
                  <a:pt x="431" y="490"/>
                </a:lnTo>
                <a:lnTo>
                  <a:pt x="429" y="483"/>
                </a:lnTo>
                <a:lnTo>
                  <a:pt x="426" y="477"/>
                </a:lnTo>
                <a:lnTo>
                  <a:pt x="424" y="471"/>
                </a:lnTo>
                <a:lnTo>
                  <a:pt x="426" y="465"/>
                </a:lnTo>
                <a:lnTo>
                  <a:pt x="429" y="458"/>
                </a:lnTo>
                <a:lnTo>
                  <a:pt x="431" y="452"/>
                </a:lnTo>
                <a:lnTo>
                  <a:pt x="431" y="452"/>
                </a:lnTo>
                <a:lnTo>
                  <a:pt x="437" y="446"/>
                </a:lnTo>
                <a:lnTo>
                  <a:pt x="441" y="441"/>
                </a:lnTo>
                <a:lnTo>
                  <a:pt x="447" y="439"/>
                </a:lnTo>
                <a:lnTo>
                  <a:pt x="454" y="437"/>
                </a:lnTo>
                <a:lnTo>
                  <a:pt x="460" y="437"/>
                </a:lnTo>
                <a:lnTo>
                  <a:pt x="466" y="437"/>
                </a:lnTo>
                <a:lnTo>
                  <a:pt x="473" y="439"/>
                </a:lnTo>
                <a:lnTo>
                  <a:pt x="479" y="444"/>
                </a:lnTo>
                <a:lnTo>
                  <a:pt x="479" y="444"/>
                </a:lnTo>
                <a:close/>
                <a:moveTo>
                  <a:pt x="729" y="248"/>
                </a:moveTo>
                <a:lnTo>
                  <a:pt x="737" y="244"/>
                </a:lnTo>
                <a:lnTo>
                  <a:pt x="737" y="213"/>
                </a:lnTo>
                <a:lnTo>
                  <a:pt x="735" y="213"/>
                </a:lnTo>
                <a:lnTo>
                  <a:pt x="750" y="122"/>
                </a:lnTo>
                <a:lnTo>
                  <a:pt x="643" y="122"/>
                </a:lnTo>
                <a:lnTo>
                  <a:pt x="655" y="213"/>
                </a:lnTo>
                <a:lnTo>
                  <a:pt x="651" y="213"/>
                </a:lnTo>
                <a:lnTo>
                  <a:pt x="651" y="244"/>
                </a:lnTo>
                <a:lnTo>
                  <a:pt x="662" y="248"/>
                </a:lnTo>
                <a:lnTo>
                  <a:pt x="651" y="252"/>
                </a:lnTo>
                <a:lnTo>
                  <a:pt x="651" y="284"/>
                </a:lnTo>
                <a:lnTo>
                  <a:pt x="737" y="284"/>
                </a:lnTo>
                <a:lnTo>
                  <a:pt x="737" y="252"/>
                </a:lnTo>
                <a:lnTo>
                  <a:pt x="729" y="248"/>
                </a:lnTo>
                <a:lnTo>
                  <a:pt x="729" y="248"/>
                </a:lnTo>
                <a:close/>
                <a:moveTo>
                  <a:pt x="664" y="133"/>
                </a:moveTo>
                <a:lnTo>
                  <a:pt x="681" y="133"/>
                </a:lnTo>
                <a:lnTo>
                  <a:pt x="687" y="213"/>
                </a:lnTo>
                <a:lnTo>
                  <a:pt x="672" y="213"/>
                </a:lnTo>
                <a:lnTo>
                  <a:pt x="664" y="133"/>
                </a:lnTo>
                <a:lnTo>
                  <a:pt x="664" y="133"/>
                </a:lnTo>
                <a:close/>
                <a:moveTo>
                  <a:pt x="674" y="223"/>
                </a:moveTo>
                <a:lnTo>
                  <a:pt x="685" y="223"/>
                </a:lnTo>
                <a:lnTo>
                  <a:pt x="685" y="238"/>
                </a:lnTo>
                <a:lnTo>
                  <a:pt x="674" y="238"/>
                </a:lnTo>
                <a:lnTo>
                  <a:pt x="674" y="223"/>
                </a:lnTo>
                <a:lnTo>
                  <a:pt x="674" y="223"/>
                </a:lnTo>
                <a:close/>
                <a:moveTo>
                  <a:pt x="674" y="259"/>
                </a:moveTo>
                <a:lnTo>
                  <a:pt x="685" y="259"/>
                </a:lnTo>
                <a:lnTo>
                  <a:pt x="685" y="273"/>
                </a:lnTo>
                <a:lnTo>
                  <a:pt x="674" y="273"/>
                </a:lnTo>
                <a:lnTo>
                  <a:pt x="674" y="2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2" name="Freeform 12"/>
          <p:cNvSpPr>
            <a:spLocks noEditPoints="1" noChangeArrowheads="1"/>
          </p:cNvSpPr>
          <p:nvPr/>
        </p:nvSpPr>
        <p:spPr bwMode="auto">
          <a:xfrm>
            <a:off x="4179888" y="5484813"/>
            <a:ext cx="301625" cy="333375"/>
          </a:xfrm>
          <a:custGeom>
            <a:avLst/>
            <a:gdLst>
              <a:gd name="T0" fmla="*/ 467 w 767"/>
              <a:gd name="T1" fmla="*/ 0 h 840"/>
              <a:gd name="T2" fmla="*/ 696 w 767"/>
              <a:gd name="T3" fmla="*/ 139 h 840"/>
              <a:gd name="T4" fmla="*/ 433 w 767"/>
              <a:gd name="T5" fmla="*/ 571 h 840"/>
              <a:gd name="T6" fmla="*/ 311 w 767"/>
              <a:gd name="T7" fmla="*/ 647 h 840"/>
              <a:gd name="T8" fmla="*/ 189 w 767"/>
              <a:gd name="T9" fmla="*/ 655 h 840"/>
              <a:gd name="T10" fmla="*/ 206 w 767"/>
              <a:gd name="T11" fmla="*/ 433 h 840"/>
              <a:gd name="T12" fmla="*/ 467 w 767"/>
              <a:gd name="T13" fmla="*/ 0 h 840"/>
              <a:gd name="T14" fmla="*/ 467 w 767"/>
              <a:gd name="T15" fmla="*/ 0 h 840"/>
              <a:gd name="T16" fmla="*/ 685 w 767"/>
              <a:gd name="T17" fmla="*/ 827 h 840"/>
              <a:gd name="T18" fmla="*/ 702 w 767"/>
              <a:gd name="T19" fmla="*/ 743 h 840"/>
              <a:gd name="T20" fmla="*/ 450 w 767"/>
              <a:gd name="T21" fmla="*/ 737 h 840"/>
              <a:gd name="T22" fmla="*/ 767 w 767"/>
              <a:gd name="T23" fmla="*/ 716 h 840"/>
              <a:gd name="T24" fmla="*/ 767 w 767"/>
              <a:gd name="T25" fmla="*/ 685 h 840"/>
              <a:gd name="T26" fmla="*/ 675 w 767"/>
              <a:gd name="T27" fmla="*/ 674 h 840"/>
              <a:gd name="T28" fmla="*/ 765 w 767"/>
              <a:gd name="T29" fmla="*/ 661 h 840"/>
              <a:gd name="T30" fmla="*/ 731 w 767"/>
              <a:gd name="T31" fmla="*/ 596 h 840"/>
              <a:gd name="T32" fmla="*/ 498 w 767"/>
              <a:gd name="T33" fmla="*/ 571 h 840"/>
              <a:gd name="T34" fmla="*/ 490 w 767"/>
              <a:gd name="T35" fmla="*/ 634 h 840"/>
              <a:gd name="T36" fmla="*/ 593 w 767"/>
              <a:gd name="T37" fmla="*/ 657 h 840"/>
              <a:gd name="T38" fmla="*/ 0 w 767"/>
              <a:gd name="T39" fmla="*/ 685 h 840"/>
              <a:gd name="T40" fmla="*/ 9 w 767"/>
              <a:gd name="T41" fmla="*/ 748 h 840"/>
              <a:gd name="T42" fmla="*/ 391 w 767"/>
              <a:gd name="T43" fmla="*/ 790 h 840"/>
              <a:gd name="T44" fmla="*/ 242 w 767"/>
              <a:gd name="T45" fmla="*/ 794 h 840"/>
              <a:gd name="T46" fmla="*/ 250 w 767"/>
              <a:gd name="T47" fmla="*/ 840 h 840"/>
              <a:gd name="T48" fmla="*/ 685 w 767"/>
              <a:gd name="T49" fmla="*/ 827 h 840"/>
              <a:gd name="T50" fmla="*/ 685 w 767"/>
              <a:gd name="T51" fmla="*/ 827 h 840"/>
              <a:gd name="T52" fmla="*/ 301 w 767"/>
              <a:gd name="T53" fmla="*/ 601 h 840"/>
              <a:gd name="T54" fmla="*/ 391 w 767"/>
              <a:gd name="T55" fmla="*/ 546 h 840"/>
              <a:gd name="T56" fmla="*/ 248 w 767"/>
              <a:gd name="T57" fmla="*/ 460 h 840"/>
              <a:gd name="T58" fmla="*/ 240 w 767"/>
              <a:gd name="T59" fmla="*/ 565 h 840"/>
              <a:gd name="T60" fmla="*/ 301 w 767"/>
              <a:gd name="T61" fmla="*/ 601 h 840"/>
              <a:gd name="T62" fmla="*/ 301 w 767"/>
              <a:gd name="T63" fmla="*/ 601 h 840"/>
              <a:gd name="T64" fmla="*/ 616 w 767"/>
              <a:gd name="T65" fmla="*/ 139 h 840"/>
              <a:gd name="T66" fmla="*/ 406 w 767"/>
              <a:gd name="T67" fmla="*/ 485 h 840"/>
              <a:gd name="T68" fmla="*/ 429 w 767"/>
              <a:gd name="T69" fmla="*/ 500 h 840"/>
              <a:gd name="T70" fmla="*/ 639 w 767"/>
              <a:gd name="T71" fmla="*/ 151 h 840"/>
              <a:gd name="T72" fmla="*/ 616 w 767"/>
              <a:gd name="T73" fmla="*/ 139 h 840"/>
              <a:gd name="T74" fmla="*/ 616 w 767"/>
              <a:gd name="T75" fmla="*/ 139 h 840"/>
              <a:gd name="T76" fmla="*/ 483 w 767"/>
              <a:gd name="T77" fmla="*/ 59 h 840"/>
              <a:gd name="T78" fmla="*/ 273 w 767"/>
              <a:gd name="T79" fmla="*/ 405 h 840"/>
              <a:gd name="T80" fmla="*/ 320 w 767"/>
              <a:gd name="T81" fmla="*/ 433 h 840"/>
              <a:gd name="T82" fmla="*/ 530 w 767"/>
              <a:gd name="T83" fmla="*/ 86 h 840"/>
              <a:gd name="T84" fmla="*/ 483 w 767"/>
              <a:gd name="T85" fmla="*/ 59 h 8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7"/>
              <a:gd name="T130" fmla="*/ 0 h 840"/>
              <a:gd name="T131" fmla="*/ 767 w 767"/>
              <a:gd name="T132" fmla="*/ 840 h 8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7" h="840">
                <a:moveTo>
                  <a:pt x="467" y="0"/>
                </a:moveTo>
                <a:lnTo>
                  <a:pt x="696" y="139"/>
                </a:lnTo>
                <a:lnTo>
                  <a:pt x="433" y="571"/>
                </a:lnTo>
                <a:lnTo>
                  <a:pt x="311" y="647"/>
                </a:lnTo>
                <a:lnTo>
                  <a:pt x="189" y="655"/>
                </a:lnTo>
                <a:lnTo>
                  <a:pt x="206" y="433"/>
                </a:lnTo>
                <a:lnTo>
                  <a:pt x="467" y="0"/>
                </a:lnTo>
                <a:lnTo>
                  <a:pt x="467" y="0"/>
                </a:lnTo>
                <a:close/>
                <a:moveTo>
                  <a:pt x="685" y="827"/>
                </a:moveTo>
                <a:lnTo>
                  <a:pt x="702" y="743"/>
                </a:lnTo>
                <a:lnTo>
                  <a:pt x="450" y="737"/>
                </a:lnTo>
                <a:lnTo>
                  <a:pt x="767" y="716"/>
                </a:lnTo>
                <a:lnTo>
                  <a:pt x="767" y="685"/>
                </a:lnTo>
                <a:lnTo>
                  <a:pt x="675" y="674"/>
                </a:lnTo>
                <a:lnTo>
                  <a:pt x="765" y="661"/>
                </a:lnTo>
                <a:lnTo>
                  <a:pt x="731" y="596"/>
                </a:lnTo>
                <a:lnTo>
                  <a:pt x="498" y="571"/>
                </a:lnTo>
                <a:lnTo>
                  <a:pt x="490" y="634"/>
                </a:lnTo>
                <a:lnTo>
                  <a:pt x="593" y="657"/>
                </a:lnTo>
                <a:lnTo>
                  <a:pt x="0" y="685"/>
                </a:lnTo>
                <a:lnTo>
                  <a:pt x="9" y="748"/>
                </a:lnTo>
                <a:lnTo>
                  <a:pt x="391" y="790"/>
                </a:lnTo>
                <a:lnTo>
                  <a:pt x="242" y="794"/>
                </a:lnTo>
                <a:lnTo>
                  <a:pt x="250" y="840"/>
                </a:lnTo>
                <a:lnTo>
                  <a:pt x="685" y="827"/>
                </a:lnTo>
                <a:lnTo>
                  <a:pt x="685" y="827"/>
                </a:lnTo>
                <a:close/>
                <a:moveTo>
                  <a:pt x="301" y="601"/>
                </a:moveTo>
                <a:lnTo>
                  <a:pt x="391" y="546"/>
                </a:lnTo>
                <a:lnTo>
                  <a:pt x="248" y="460"/>
                </a:lnTo>
                <a:lnTo>
                  <a:pt x="240" y="565"/>
                </a:lnTo>
                <a:lnTo>
                  <a:pt x="301" y="601"/>
                </a:lnTo>
                <a:lnTo>
                  <a:pt x="301" y="601"/>
                </a:lnTo>
                <a:close/>
                <a:moveTo>
                  <a:pt x="616" y="139"/>
                </a:moveTo>
                <a:lnTo>
                  <a:pt x="406" y="485"/>
                </a:lnTo>
                <a:lnTo>
                  <a:pt x="429" y="500"/>
                </a:lnTo>
                <a:lnTo>
                  <a:pt x="639" y="151"/>
                </a:lnTo>
                <a:lnTo>
                  <a:pt x="616" y="139"/>
                </a:lnTo>
                <a:lnTo>
                  <a:pt x="616" y="139"/>
                </a:lnTo>
                <a:close/>
                <a:moveTo>
                  <a:pt x="483" y="59"/>
                </a:moveTo>
                <a:lnTo>
                  <a:pt x="273" y="405"/>
                </a:lnTo>
                <a:lnTo>
                  <a:pt x="320" y="433"/>
                </a:lnTo>
                <a:lnTo>
                  <a:pt x="530" y="86"/>
                </a:lnTo>
                <a:lnTo>
                  <a:pt x="48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3" name="Freeform 13"/>
          <p:cNvSpPr>
            <a:spLocks noEditPoints="1" noChangeArrowheads="1"/>
          </p:cNvSpPr>
          <p:nvPr/>
        </p:nvSpPr>
        <p:spPr bwMode="auto">
          <a:xfrm>
            <a:off x="2320925" y="5484813"/>
            <a:ext cx="314325" cy="277812"/>
          </a:xfrm>
          <a:custGeom>
            <a:avLst/>
            <a:gdLst>
              <a:gd name="T0" fmla="*/ 676 w 793"/>
              <a:gd name="T1" fmla="*/ 475 h 701"/>
              <a:gd name="T2" fmla="*/ 470 w 793"/>
              <a:gd name="T3" fmla="*/ 561 h 701"/>
              <a:gd name="T4" fmla="*/ 772 w 793"/>
              <a:gd name="T5" fmla="*/ 689 h 701"/>
              <a:gd name="T6" fmla="*/ 63 w 793"/>
              <a:gd name="T7" fmla="*/ 326 h 701"/>
              <a:gd name="T8" fmla="*/ 67 w 793"/>
              <a:gd name="T9" fmla="*/ 357 h 701"/>
              <a:gd name="T10" fmla="*/ 82 w 793"/>
              <a:gd name="T11" fmla="*/ 384 h 701"/>
              <a:gd name="T12" fmla="*/ 100 w 793"/>
              <a:gd name="T13" fmla="*/ 403 h 701"/>
              <a:gd name="T14" fmla="*/ 58 w 793"/>
              <a:gd name="T15" fmla="*/ 389 h 701"/>
              <a:gd name="T16" fmla="*/ 46 w 793"/>
              <a:gd name="T17" fmla="*/ 361 h 701"/>
              <a:gd name="T18" fmla="*/ 63 w 793"/>
              <a:gd name="T19" fmla="*/ 326 h 701"/>
              <a:gd name="T20" fmla="*/ 170 w 793"/>
              <a:gd name="T21" fmla="*/ 393 h 701"/>
              <a:gd name="T22" fmla="*/ 174 w 793"/>
              <a:gd name="T23" fmla="*/ 359 h 701"/>
              <a:gd name="T24" fmla="*/ 149 w 793"/>
              <a:gd name="T25" fmla="*/ 300 h 701"/>
              <a:gd name="T26" fmla="*/ 124 w 793"/>
              <a:gd name="T27" fmla="*/ 246 h 701"/>
              <a:gd name="T28" fmla="*/ 132 w 793"/>
              <a:gd name="T29" fmla="*/ 218 h 701"/>
              <a:gd name="T30" fmla="*/ 184 w 793"/>
              <a:gd name="T31" fmla="*/ 252 h 701"/>
              <a:gd name="T32" fmla="*/ 237 w 793"/>
              <a:gd name="T33" fmla="*/ 273 h 701"/>
              <a:gd name="T34" fmla="*/ 281 w 793"/>
              <a:gd name="T35" fmla="*/ 271 h 701"/>
              <a:gd name="T36" fmla="*/ 331 w 793"/>
              <a:gd name="T37" fmla="*/ 244 h 701"/>
              <a:gd name="T38" fmla="*/ 365 w 793"/>
              <a:gd name="T39" fmla="*/ 145 h 701"/>
              <a:gd name="T40" fmla="*/ 329 w 793"/>
              <a:gd name="T41" fmla="*/ 132 h 701"/>
              <a:gd name="T42" fmla="*/ 245 w 793"/>
              <a:gd name="T43" fmla="*/ 122 h 701"/>
              <a:gd name="T44" fmla="*/ 136 w 793"/>
              <a:gd name="T45" fmla="*/ 147 h 701"/>
              <a:gd name="T46" fmla="*/ 163 w 793"/>
              <a:gd name="T47" fmla="*/ 122 h 701"/>
              <a:gd name="T48" fmla="*/ 203 w 793"/>
              <a:gd name="T49" fmla="*/ 99 h 701"/>
              <a:gd name="T50" fmla="*/ 247 w 793"/>
              <a:gd name="T51" fmla="*/ 90 h 701"/>
              <a:gd name="T52" fmla="*/ 304 w 793"/>
              <a:gd name="T53" fmla="*/ 99 h 701"/>
              <a:gd name="T54" fmla="*/ 359 w 793"/>
              <a:gd name="T55" fmla="*/ 103 h 701"/>
              <a:gd name="T56" fmla="*/ 313 w 793"/>
              <a:gd name="T57" fmla="*/ 69 h 701"/>
              <a:gd name="T58" fmla="*/ 250 w 793"/>
              <a:gd name="T59" fmla="*/ 50 h 701"/>
              <a:gd name="T60" fmla="*/ 191 w 793"/>
              <a:gd name="T61" fmla="*/ 63 h 701"/>
              <a:gd name="T62" fmla="*/ 136 w 793"/>
              <a:gd name="T63" fmla="*/ 101 h 701"/>
              <a:gd name="T64" fmla="*/ 48 w 793"/>
              <a:gd name="T65" fmla="*/ 195 h 701"/>
              <a:gd name="T66" fmla="*/ 46 w 793"/>
              <a:gd name="T67" fmla="*/ 210 h 701"/>
              <a:gd name="T68" fmla="*/ 48 w 793"/>
              <a:gd name="T69" fmla="*/ 269 h 701"/>
              <a:gd name="T70" fmla="*/ 25 w 793"/>
              <a:gd name="T71" fmla="*/ 338 h 701"/>
              <a:gd name="T72" fmla="*/ 14 w 793"/>
              <a:gd name="T73" fmla="*/ 363 h 701"/>
              <a:gd name="T74" fmla="*/ 19 w 793"/>
              <a:gd name="T75" fmla="*/ 384 h 701"/>
              <a:gd name="T76" fmla="*/ 42 w 793"/>
              <a:gd name="T77" fmla="*/ 407 h 701"/>
              <a:gd name="T78" fmla="*/ 75 w 793"/>
              <a:gd name="T79" fmla="*/ 420 h 701"/>
              <a:gd name="T80" fmla="*/ 136 w 793"/>
              <a:gd name="T81" fmla="*/ 416 h 701"/>
              <a:gd name="T82" fmla="*/ 163 w 793"/>
              <a:gd name="T83" fmla="*/ 399 h 701"/>
              <a:gd name="T84" fmla="*/ 388 w 793"/>
              <a:gd name="T85" fmla="*/ 95 h 701"/>
              <a:gd name="T86" fmla="*/ 754 w 793"/>
              <a:gd name="T87" fmla="*/ 76 h 701"/>
              <a:gd name="T88" fmla="*/ 749 w 793"/>
              <a:gd name="T89" fmla="*/ 38 h 7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3"/>
              <a:gd name="T136" fmla="*/ 0 h 701"/>
              <a:gd name="T137" fmla="*/ 793 w 793"/>
              <a:gd name="T138" fmla="*/ 701 h 7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3" h="701">
                <a:moveTo>
                  <a:pt x="751" y="634"/>
                </a:moveTo>
                <a:lnTo>
                  <a:pt x="793" y="603"/>
                </a:lnTo>
                <a:lnTo>
                  <a:pt x="676" y="475"/>
                </a:lnTo>
                <a:lnTo>
                  <a:pt x="0" y="510"/>
                </a:lnTo>
                <a:lnTo>
                  <a:pt x="52" y="575"/>
                </a:lnTo>
                <a:lnTo>
                  <a:pt x="470" y="561"/>
                </a:lnTo>
                <a:lnTo>
                  <a:pt x="19" y="638"/>
                </a:lnTo>
                <a:lnTo>
                  <a:pt x="84" y="701"/>
                </a:lnTo>
                <a:lnTo>
                  <a:pt x="772" y="689"/>
                </a:lnTo>
                <a:lnTo>
                  <a:pt x="751" y="634"/>
                </a:lnTo>
                <a:lnTo>
                  <a:pt x="751" y="634"/>
                </a:lnTo>
                <a:close/>
                <a:moveTo>
                  <a:pt x="63" y="326"/>
                </a:moveTo>
                <a:lnTo>
                  <a:pt x="63" y="326"/>
                </a:lnTo>
                <a:lnTo>
                  <a:pt x="65" y="347"/>
                </a:lnTo>
                <a:lnTo>
                  <a:pt x="67" y="357"/>
                </a:lnTo>
                <a:lnTo>
                  <a:pt x="71" y="365"/>
                </a:lnTo>
                <a:lnTo>
                  <a:pt x="75" y="376"/>
                </a:lnTo>
                <a:lnTo>
                  <a:pt x="82" y="384"/>
                </a:lnTo>
                <a:lnTo>
                  <a:pt x="90" y="395"/>
                </a:lnTo>
                <a:lnTo>
                  <a:pt x="100" y="403"/>
                </a:lnTo>
                <a:lnTo>
                  <a:pt x="100" y="403"/>
                </a:lnTo>
                <a:lnTo>
                  <a:pt x="79" y="399"/>
                </a:lnTo>
                <a:lnTo>
                  <a:pt x="63" y="393"/>
                </a:lnTo>
                <a:lnTo>
                  <a:pt x="58" y="389"/>
                </a:lnTo>
                <a:lnTo>
                  <a:pt x="52" y="384"/>
                </a:lnTo>
                <a:lnTo>
                  <a:pt x="48" y="374"/>
                </a:lnTo>
                <a:lnTo>
                  <a:pt x="46" y="361"/>
                </a:lnTo>
                <a:lnTo>
                  <a:pt x="48" y="349"/>
                </a:lnTo>
                <a:lnTo>
                  <a:pt x="54" y="338"/>
                </a:lnTo>
                <a:lnTo>
                  <a:pt x="63" y="326"/>
                </a:lnTo>
                <a:lnTo>
                  <a:pt x="63" y="326"/>
                </a:lnTo>
                <a:close/>
                <a:moveTo>
                  <a:pt x="170" y="393"/>
                </a:moveTo>
                <a:lnTo>
                  <a:pt x="170" y="393"/>
                </a:lnTo>
                <a:lnTo>
                  <a:pt x="174" y="382"/>
                </a:lnTo>
                <a:lnTo>
                  <a:pt x="176" y="370"/>
                </a:lnTo>
                <a:lnTo>
                  <a:pt x="174" y="359"/>
                </a:lnTo>
                <a:lnTo>
                  <a:pt x="172" y="347"/>
                </a:lnTo>
                <a:lnTo>
                  <a:pt x="161" y="323"/>
                </a:lnTo>
                <a:lnTo>
                  <a:pt x="149" y="300"/>
                </a:lnTo>
                <a:lnTo>
                  <a:pt x="134" y="277"/>
                </a:lnTo>
                <a:lnTo>
                  <a:pt x="126" y="254"/>
                </a:lnTo>
                <a:lnTo>
                  <a:pt x="124" y="246"/>
                </a:lnTo>
                <a:lnTo>
                  <a:pt x="124" y="235"/>
                </a:lnTo>
                <a:lnTo>
                  <a:pt x="126" y="227"/>
                </a:lnTo>
                <a:lnTo>
                  <a:pt x="132" y="218"/>
                </a:lnTo>
                <a:lnTo>
                  <a:pt x="132" y="218"/>
                </a:lnTo>
                <a:lnTo>
                  <a:pt x="159" y="235"/>
                </a:lnTo>
                <a:lnTo>
                  <a:pt x="184" y="252"/>
                </a:lnTo>
                <a:lnTo>
                  <a:pt x="212" y="265"/>
                </a:lnTo>
                <a:lnTo>
                  <a:pt x="224" y="271"/>
                </a:lnTo>
                <a:lnTo>
                  <a:pt x="237" y="273"/>
                </a:lnTo>
                <a:lnTo>
                  <a:pt x="252" y="275"/>
                </a:lnTo>
                <a:lnTo>
                  <a:pt x="264" y="275"/>
                </a:lnTo>
                <a:lnTo>
                  <a:pt x="281" y="271"/>
                </a:lnTo>
                <a:lnTo>
                  <a:pt x="296" y="265"/>
                </a:lnTo>
                <a:lnTo>
                  <a:pt x="315" y="256"/>
                </a:lnTo>
                <a:lnTo>
                  <a:pt x="331" y="244"/>
                </a:lnTo>
                <a:lnTo>
                  <a:pt x="352" y="227"/>
                </a:lnTo>
                <a:lnTo>
                  <a:pt x="373" y="206"/>
                </a:lnTo>
                <a:lnTo>
                  <a:pt x="365" y="145"/>
                </a:lnTo>
                <a:lnTo>
                  <a:pt x="365" y="145"/>
                </a:lnTo>
                <a:lnTo>
                  <a:pt x="350" y="139"/>
                </a:lnTo>
                <a:lnTo>
                  <a:pt x="329" y="132"/>
                </a:lnTo>
                <a:lnTo>
                  <a:pt x="306" y="126"/>
                </a:lnTo>
                <a:lnTo>
                  <a:pt x="277" y="122"/>
                </a:lnTo>
                <a:lnTo>
                  <a:pt x="245" y="122"/>
                </a:lnTo>
                <a:lnTo>
                  <a:pt x="212" y="126"/>
                </a:lnTo>
                <a:lnTo>
                  <a:pt x="174" y="132"/>
                </a:lnTo>
                <a:lnTo>
                  <a:pt x="136" y="147"/>
                </a:lnTo>
                <a:lnTo>
                  <a:pt x="136" y="147"/>
                </a:lnTo>
                <a:lnTo>
                  <a:pt x="149" y="132"/>
                </a:lnTo>
                <a:lnTo>
                  <a:pt x="163" y="122"/>
                </a:lnTo>
                <a:lnTo>
                  <a:pt x="176" y="111"/>
                </a:lnTo>
                <a:lnTo>
                  <a:pt x="191" y="105"/>
                </a:lnTo>
                <a:lnTo>
                  <a:pt x="203" y="99"/>
                </a:lnTo>
                <a:lnTo>
                  <a:pt x="218" y="95"/>
                </a:lnTo>
                <a:lnTo>
                  <a:pt x="233" y="92"/>
                </a:lnTo>
                <a:lnTo>
                  <a:pt x="247" y="90"/>
                </a:lnTo>
                <a:lnTo>
                  <a:pt x="260" y="90"/>
                </a:lnTo>
                <a:lnTo>
                  <a:pt x="275" y="92"/>
                </a:lnTo>
                <a:lnTo>
                  <a:pt x="304" y="99"/>
                </a:lnTo>
                <a:lnTo>
                  <a:pt x="334" y="111"/>
                </a:lnTo>
                <a:lnTo>
                  <a:pt x="363" y="126"/>
                </a:lnTo>
                <a:lnTo>
                  <a:pt x="359" y="103"/>
                </a:lnTo>
                <a:lnTo>
                  <a:pt x="359" y="103"/>
                </a:lnTo>
                <a:lnTo>
                  <a:pt x="336" y="84"/>
                </a:lnTo>
                <a:lnTo>
                  <a:pt x="313" y="69"/>
                </a:lnTo>
                <a:lnTo>
                  <a:pt x="292" y="59"/>
                </a:lnTo>
                <a:lnTo>
                  <a:pt x="271" y="53"/>
                </a:lnTo>
                <a:lnTo>
                  <a:pt x="250" y="50"/>
                </a:lnTo>
                <a:lnTo>
                  <a:pt x="229" y="50"/>
                </a:lnTo>
                <a:lnTo>
                  <a:pt x="210" y="55"/>
                </a:lnTo>
                <a:lnTo>
                  <a:pt x="191" y="63"/>
                </a:lnTo>
                <a:lnTo>
                  <a:pt x="172" y="74"/>
                </a:lnTo>
                <a:lnTo>
                  <a:pt x="153" y="86"/>
                </a:lnTo>
                <a:lnTo>
                  <a:pt x="136" y="101"/>
                </a:lnTo>
                <a:lnTo>
                  <a:pt x="117" y="118"/>
                </a:lnTo>
                <a:lnTo>
                  <a:pt x="84" y="153"/>
                </a:lnTo>
                <a:lnTo>
                  <a:pt x="48" y="195"/>
                </a:lnTo>
                <a:lnTo>
                  <a:pt x="48" y="195"/>
                </a:lnTo>
                <a:lnTo>
                  <a:pt x="48" y="195"/>
                </a:lnTo>
                <a:lnTo>
                  <a:pt x="46" y="210"/>
                </a:lnTo>
                <a:lnTo>
                  <a:pt x="44" y="223"/>
                </a:lnTo>
                <a:lnTo>
                  <a:pt x="48" y="252"/>
                </a:lnTo>
                <a:lnTo>
                  <a:pt x="48" y="269"/>
                </a:lnTo>
                <a:lnTo>
                  <a:pt x="44" y="288"/>
                </a:lnTo>
                <a:lnTo>
                  <a:pt x="37" y="311"/>
                </a:lnTo>
                <a:lnTo>
                  <a:pt x="25" y="338"/>
                </a:lnTo>
                <a:lnTo>
                  <a:pt x="25" y="338"/>
                </a:lnTo>
                <a:lnTo>
                  <a:pt x="16" y="355"/>
                </a:lnTo>
                <a:lnTo>
                  <a:pt x="14" y="363"/>
                </a:lnTo>
                <a:lnTo>
                  <a:pt x="16" y="374"/>
                </a:lnTo>
                <a:lnTo>
                  <a:pt x="16" y="374"/>
                </a:lnTo>
                <a:lnTo>
                  <a:pt x="19" y="384"/>
                </a:lnTo>
                <a:lnTo>
                  <a:pt x="25" y="395"/>
                </a:lnTo>
                <a:lnTo>
                  <a:pt x="33" y="401"/>
                </a:lnTo>
                <a:lnTo>
                  <a:pt x="42" y="407"/>
                </a:lnTo>
                <a:lnTo>
                  <a:pt x="52" y="414"/>
                </a:lnTo>
                <a:lnTo>
                  <a:pt x="63" y="418"/>
                </a:lnTo>
                <a:lnTo>
                  <a:pt x="75" y="420"/>
                </a:lnTo>
                <a:lnTo>
                  <a:pt x="88" y="422"/>
                </a:lnTo>
                <a:lnTo>
                  <a:pt x="113" y="420"/>
                </a:lnTo>
                <a:lnTo>
                  <a:pt x="136" y="416"/>
                </a:lnTo>
                <a:lnTo>
                  <a:pt x="147" y="412"/>
                </a:lnTo>
                <a:lnTo>
                  <a:pt x="155" y="405"/>
                </a:lnTo>
                <a:lnTo>
                  <a:pt x="163" y="399"/>
                </a:lnTo>
                <a:lnTo>
                  <a:pt x="170" y="393"/>
                </a:lnTo>
                <a:lnTo>
                  <a:pt x="170" y="393"/>
                </a:lnTo>
                <a:close/>
                <a:moveTo>
                  <a:pt x="388" y="95"/>
                </a:moveTo>
                <a:lnTo>
                  <a:pt x="403" y="204"/>
                </a:lnTo>
                <a:lnTo>
                  <a:pt x="772" y="204"/>
                </a:lnTo>
                <a:lnTo>
                  <a:pt x="754" y="76"/>
                </a:lnTo>
                <a:lnTo>
                  <a:pt x="445" y="124"/>
                </a:lnTo>
                <a:lnTo>
                  <a:pt x="443" y="113"/>
                </a:lnTo>
                <a:lnTo>
                  <a:pt x="749" y="38"/>
                </a:lnTo>
                <a:lnTo>
                  <a:pt x="743" y="0"/>
                </a:lnTo>
                <a:lnTo>
                  <a:pt x="388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4" name="Freeform 14"/>
          <p:cNvSpPr>
            <a:spLocks noEditPoints="1" noChangeArrowheads="1"/>
          </p:cNvSpPr>
          <p:nvPr/>
        </p:nvSpPr>
        <p:spPr bwMode="auto">
          <a:xfrm>
            <a:off x="2944813" y="5484813"/>
            <a:ext cx="309562" cy="336550"/>
          </a:xfrm>
          <a:custGeom>
            <a:avLst/>
            <a:gdLst>
              <a:gd name="T0" fmla="*/ 0 w 781"/>
              <a:gd name="T1" fmla="*/ 846 h 846"/>
              <a:gd name="T2" fmla="*/ 51 w 781"/>
              <a:gd name="T3" fmla="*/ 737 h 846"/>
              <a:gd name="T4" fmla="*/ 114 w 781"/>
              <a:gd name="T5" fmla="*/ 632 h 846"/>
              <a:gd name="T6" fmla="*/ 116 w 781"/>
              <a:gd name="T7" fmla="*/ 599 h 846"/>
              <a:gd name="T8" fmla="*/ 114 w 781"/>
              <a:gd name="T9" fmla="*/ 466 h 846"/>
              <a:gd name="T10" fmla="*/ 107 w 781"/>
              <a:gd name="T11" fmla="*/ 347 h 846"/>
              <a:gd name="T12" fmla="*/ 114 w 781"/>
              <a:gd name="T13" fmla="*/ 338 h 846"/>
              <a:gd name="T14" fmla="*/ 179 w 781"/>
              <a:gd name="T15" fmla="*/ 265 h 846"/>
              <a:gd name="T16" fmla="*/ 250 w 781"/>
              <a:gd name="T17" fmla="*/ 204 h 846"/>
              <a:gd name="T18" fmla="*/ 326 w 781"/>
              <a:gd name="T19" fmla="*/ 151 h 846"/>
              <a:gd name="T20" fmla="*/ 403 w 781"/>
              <a:gd name="T21" fmla="*/ 109 h 846"/>
              <a:gd name="T22" fmla="*/ 445 w 781"/>
              <a:gd name="T23" fmla="*/ 90 h 846"/>
              <a:gd name="T24" fmla="*/ 527 w 781"/>
              <a:gd name="T25" fmla="*/ 59 h 846"/>
              <a:gd name="T26" fmla="*/ 613 w 781"/>
              <a:gd name="T27" fmla="*/ 36 h 846"/>
              <a:gd name="T28" fmla="*/ 746 w 781"/>
              <a:gd name="T29" fmla="*/ 6 h 846"/>
              <a:gd name="T30" fmla="*/ 773 w 781"/>
              <a:gd name="T31" fmla="*/ 38 h 846"/>
              <a:gd name="T32" fmla="*/ 756 w 781"/>
              <a:gd name="T33" fmla="*/ 105 h 846"/>
              <a:gd name="T34" fmla="*/ 723 w 781"/>
              <a:gd name="T35" fmla="*/ 210 h 846"/>
              <a:gd name="T36" fmla="*/ 691 w 781"/>
              <a:gd name="T37" fmla="*/ 277 h 846"/>
              <a:gd name="T38" fmla="*/ 674 w 781"/>
              <a:gd name="T39" fmla="*/ 311 h 846"/>
              <a:gd name="T40" fmla="*/ 634 w 781"/>
              <a:gd name="T41" fmla="*/ 380 h 846"/>
              <a:gd name="T42" fmla="*/ 584 w 781"/>
              <a:gd name="T43" fmla="*/ 447 h 846"/>
              <a:gd name="T44" fmla="*/ 527 w 781"/>
              <a:gd name="T45" fmla="*/ 515 h 846"/>
              <a:gd name="T46" fmla="*/ 462 w 781"/>
              <a:gd name="T47" fmla="*/ 582 h 846"/>
              <a:gd name="T48" fmla="*/ 450 w 781"/>
              <a:gd name="T49" fmla="*/ 588 h 846"/>
              <a:gd name="T50" fmla="*/ 233 w 781"/>
              <a:gd name="T51" fmla="*/ 641 h 846"/>
              <a:gd name="T52" fmla="*/ 187 w 781"/>
              <a:gd name="T53" fmla="*/ 744 h 846"/>
              <a:gd name="T54" fmla="*/ 0 w 781"/>
              <a:gd name="T55" fmla="*/ 846 h 846"/>
              <a:gd name="T56" fmla="*/ 353 w 781"/>
              <a:gd name="T57" fmla="*/ 193 h 846"/>
              <a:gd name="T58" fmla="*/ 328 w 781"/>
              <a:gd name="T59" fmla="*/ 210 h 846"/>
              <a:gd name="T60" fmla="*/ 275 w 781"/>
              <a:gd name="T61" fmla="*/ 246 h 846"/>
              <a:gd name="T62" fmla="*/ 227 w 781"/>
              <a:gd name="T63" fmla="*/ 288 h 846"/>
              <a:gd name="T64" fmla="*/ 181 w 781"/>
              <a:gd name="T65" fmla="*/ 336 h 846"/>
              <a:gd name="T66" fmla="*/ 160 w 781"/>
              <a:gd name="T67" fmla="*/ 361 h 846"/>
              <a:gd name="T68" fmla="*/ 164 w 781"/>
              <a:gd name="T69" fmla="*/ 500 h 846"/>
              <a:gd name="T70" fmla="*/ 166 w 781"/>
              <a:gd name="T71" fmla="*/ 557 h 846"/>
              <a:gd name="T72" fmla="*/ 261 w 781"/>
              <a:gd name="T73" fmla="*/ 437 h 846"/>
              <a:gd name="T74" fmla="*/ 372 w 781"/>
              <a:gd name="T75" fmla="*/ 324 h 846"/>
              <a:gd name="T76" fmla="*/ 498 w 781"/>
              <a:gd name="T77" fmla="*/ 216 h 846"/>
              <a:gd name="T78" fmla="*/ 637 w 781"/>
              <a:gd name="T79" fmla="*/ 118 h 846"/>
              <a:gd name="T80" fmla="*/ 664 w 781"/>
              <a:gd name="T81" fmla="*/ 132 h 846"/>
              <a:gd name="T82" fmla="*/ 571 w 781"/>
              <a:gd name="T83" fmla="*/ 208 h 846"/>
              <a:gd name="T84" fmla="*/ 471 w 781"/>
              <a:gd name="T85" fmla="*/ 303 h 846"/>
              <a:gd name="T86" fmla="*/ 393 w 781"/>
              <a:gd name="T87" fmla="*/ 391 h 846"/>
              <a:gd name="T88" fmla="*/ 340 w 781"/>
              <a:gd name="T89" fmla="*/ 458 h 846"/>
              <a:gd name="T90" fmla="*/ 290 w 781"/>
              <a:gd name="T91" fmla="*/ 538 h 846"/>
              <a:gd name="T92" fmla="*/ 433 w 781"/>
              <a:gd name="T93" fmla="*/ 542 h 846"/>
              <a:gd name="T94" fmla="*/ 473 w 781"/>
              <a:gd name="T95" fmla="*/ 500 h 846"/>
              <a:gd name="T96" fmla="*/ 361 w 781"/>
              <a:gd name="T97" fmla="*/ 471 h 846"/>
              <a:gd name="T98" fmla="*/ 517 w 781"/>
              <a:gd name="T99" fmla="*/ 452 h 846"/>
              <a:gd name="T100" fmla="*/ 418 w 781"/>
              <a:gd name="T101" fmla="*/ 439 h 846"/>
              <a:gd name="T102" fmla="*/ 548 w 781"/>
              <a:gd name="T103" fmla="*/ 414 h 846"/>
              <a:gd name="T104" fmla="*/ 571 w 781"/>
              <a:gd name="T105" fmla="*/ 382 h 846"/>
              <a:gd name="T106" fmla="*/ 611 w 781"/>
              <a:gd name="T107" fmla="*/ 319 h 846"/>
              <a:gd name="T108" fmla="*/ 630 w 781"/>
              <a:gd name="T109" fmla="*/ 288 h 846"/>
              <a:gd name="T110" fmla="*/ 681 w 781"/>
              <a:gd name="T111" fmla="*/ 177 h 846"/>
              <a:gd name="T112" fmla="*/ 716 w 781"/>
              <a:gd name="T113" fmla="*/ 63 h 846"/>
              <a:gd name="T114" fmla="*/ 641 w 781"/>
              <a:gd name="T115" fmla="*/ 80 h 846"/>
              <a:gd name="T116" fmla="*/ 532 w 781"/>
              <a:gd name="T117" fmla="*/ 111 h 846"/>
              <a:gd name="T118" fmla="*/ 460 w 781"/>
              <a:gd name="T119" fmla="*/ 139 h 846"/>
              <a:gd name="T120" fmla="*/ 427 w 781"/>
              <a:gd name="T121" fmla="*/ 153 h 846"/>
              <a:gd name="T122" fmla="*/ 391 w 781"/>
              <a:gd name="T123" fmla="*/ 271 h 846"/>
              <a:gd name="T124" fmla="*/ 353 w 781"/>
              <a:gd name="T125" fmla="*/ 193 h 8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1"/>
              <a:gd name="T190" fmla="*/ 0 h 846"/>
              <a:gd name="T191" fmla="*/ 781 w 781"/>
              <a:gd name="T192" fmla="*/ 846 h 8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1" h="846">
                <a:moveTo>
                  <a:pt x="0" y="846"/>
                </a:moveTo>
                <a:lnTo>
                  <a:pt x="0" y="846"/>
                </a:lnTo>
                <a:lnTo>
                  <a:pt x="23" y="792"/>
                </a:lnTo>
                <a:lnTo>
                  <a:pt x="51" y="737"/>
                </a:lnTo>
                <a:lnTo>
                  <a:pt x="82" y="685"/>
                </a:lnTo>
                <a:lnTo>
                  <a:pt x="114" y="632"/>
                </a:lnTo>
                <a:lnTo>
                  <a:pt x="114" y="632"/>
                </a:lnTo>
                <a:lnTo>
                  <a:pt x="116" y="599"/>
                </a:lnTo>
                <a:lnTo>
                  <a:pt x="116" y="557"/>
                </a:lnTo>
                <a:lnTo>
                  <a:pt x="114" y="466"/>
                </a:lnTo>
                <a:lnTo>
                  <a:pt x="109" y="355"/>
                </a:lnTo>
                <a:lnTo>
                  <a:pt x="107" y="347"/>
                </a:lnTo>
                <a:lnTo>
                  <a:pt x="114" y="338"/>
                </a:lnTo>
                <a:lnTo>
                  <a:pt x="114" y="338"/>
                </a:lnTo>
                <a:lnTo>
                  <a:pt x="145" y="300"/>
                </a:lnTo>
                <a:lnTo>
                  <a:pt x="179" y="265"/>
                </a:lnTo>
                <a:lnTo>
                  <a:pt x="214" y="233"/>
                </a:lnTo>
                <a:lnTo>
                  <a:pt x="250" y="204"/>
                </a:lnTo>
                <a:lnTo>
                  <a:pt x="288" y="177"/>
                </a:lnTo>
                <a:lnTo>
                  <a:pt x="326" y="151"/>
                </a:lnTo>
                <a:lnTo>
                  <a:pt x="364" y="128"/>
                </a:lnTo>
                <a:lnTo>
                  <a:pt x="403" y="109"/>
                </a:lnTo>
                <a:lnTo>
                  <a:pt x="403" y="109"/>
                </a:lnTo>
                <a:lnTo>
                  <a:pt x="445" y="90"/>
                </a:lnTo>
                <a:lnTo>
                  <a:pt x="485" y="74"/>
                </a:lnTo>
                <a:lnTo>
                  <a:pt x="527" y="59"/>
                </a:lnTo>
                <a:lnTo>
                  <a:pt x="569" y="46"/>
                </a:lnTo>
                <a:lnTo>
                  <a:pt x="613" y="36"/>
                </a:lnTo>
                <a:lnTo>
                  <a:pt x="658" y="25"/>
                </a:lnTo>
                <a:lnTo>
                  <a:pt x="746" y="6"/>
                </a:lnTo>
                <a:lnTo>
                  <a:pt x="781" y="0"/>
                </a:lnTo>
                <a:lnTo>
                  <a:pt x="773" y="38"/>
                </a:lnTo>
                <a:lnTo>
                  <a:pt x="773" y="38"/>
                </a:lnTo>
                <a:lnTo>
                  <a:pt x="756" y="105"/>
                </a:lnTo>
                <a:lnTo>
                  <a:pt x="735" y="174"/>
                </a:lnTo>
                <a:lnTo>
                  <a:pt x="723" y="210"/>
                </a:lnTo>
                <a:lnTo>
                  <a:pt x="708" y="244"/>
                </a:lnTo>
                <a:lnTo>
                  <a:pt x="691" y="277"/>
                </a:lnTo>
                <a:lnTo>
                  <a:pt x="674" y="311"/>
                </a:lnTo>
                <a:lnTo>
                  <a:pt x="674" y="311"/>
                </a:lnTo>
                <a:lnTo>
                  <a:pt x="655" y="347"/>
                </a:lnTo>
                <a:lnTo>
                  <a:pt x="634" y="380"/>
                </a:lnTo>
                <a:lnTo>
                  <a:pt x="611" y="414"/>
                </a:lnTo>
                <a:lnTo>
                  <a:pt x="584" y="447"/>
                </a:lnTo>
                <a:lnTo>
                  <a:pt x="557" y="481"/>
                </a:lnTo>
                <a:lnTo>
                  <a:pt x="527" y="515"/>
                </a:lnTo>
                <a:lnTo>
                  <a:pt x="496" y="548"/>
                </a:lnTo>
                <a:lnTo>
                  <a:pt x="462" y="582"/>
                </a:lnTo>
                <a:lnTo>
                  <a:pt x="456" y="586"/>
                </a:lnTo>
                <a:lnTo>
                  <a:pt x="450" y="588"/>
                </a:lnTo>
                <a:lnTo>
                  <a:pt x="233" y="641"/>
                </a:lnTo>
                <a:lnTo>
                  <a:pt x="233" y="641"/>
                </a:lnTo>
                <a:lnTo>
                  <a:pt x="210" y="691"/>
                </a:lnTo>
                <a:lnTo>
                  <a:pt x="187" y="744"/>
                </a:lnTo>
                <a:lnTo>
                  <a:pt x="187" y="744"/>
                </a:lnTo>
                <a:lnTo>
                  <a:pt x="0" y="846"/>
                </a:lnTo>
                <a:lnTo>
                  <a:pt x="0" y="846"/>
                </a:lnTo>
                <a:close/>
                <a:moveTo>
                  <a:pt x="353" y="193"/>
                </a:moveTo>
                <a:lnTo>
                  <a:pt x="353" y="193"/>
                </a:lnTo>
                <a:lnTo>
                  <a:pt x="328" y="210"/>
                </a:lnTo>
                <a:lnTo>
                  <a:pt x="301" y="227"/>
                </a:lnTo>
                <a:lnTo>
                  <a:pt x="275" y="246"/>
                </a:lnTo>
                <a:lnTo>
                  <a:pt x="252" y="267"/>
                </a:lnTo>
                <a:lnTo>
                  <a:pt x="227" y="288"/>
                </a:lnTo>
                <a:lnTo>
                  <a:pt x="204" y="311"/>
                </a:lnTo>
                <a:lnTo>
                  <a:pt x="181" y="336"/>
                </a:lnTo>
                <a:lnTo>
                  <a:pt x="160" y="361"/>
                </a:lnTo>
                <a:lnTo>
                  <a:pt x="160" y="361"/>
                </a:lnTo>
                <a:lnTo>
                  <a:pt x="162" y="443"/>
                </a:lnTo>
                <a:lnTo>
                  <a:pt x="164" y="500"/>
                </a:lnTo>
                <a:lnTo>
                  <a:pt x="166" y="557"/>
                </a:lnTo>
                <a:lnTo>
                  <a:pt x="166" y="557"/>
                </a:lnTo>
                <a:lnTo>
                  <a:pt x="212" y="496"/>
                </a:lnTo>
                <a:lnTo>
                  <a:pt x="261" y="437"/>
                </a:lnTo>
                <a:lnTo>
                  <a:pt x="315" y="380"/>
                </a:lnTo>
                <a:lnTo>
                  <a:pt x="372" y="324"/>
                </a:lnTo>
                <a:lnTo>
                  <a:pt x="433" y="269"/>
                </a:lnTo>
                <a:lnTo>
                  <a:pt x="498" y="216"/>
                </a:lnTo>
                <a:lnTo>
                  <a:pt x="565" y="166"/>
                </a:lnTo>
                <a:lnTo>
                  <a:pt x="637" y="118"/>
                </a:lnTo>
                <a:lnTo>
                  <a:pt x="637" y="118"/>
                </a:lnTo>
                <a:lnTo>
                  <a:pt x="664" y="132"/>
                </a:lnTo>
                <a:lnTo>
                  <a:pt x="664" y="132"/>
                </a:lnTo>
                <a:lnTo>
                  <a:pt x="571" y="208"/>
                </a:lnTo>
                <a:lnTo>
                  <a:pt x="523" y="252"/>
                </a:lnTo>
                <a:lnTo>
                  <a:pt x="471" y="303"/>
                </a:lnTo>
                <a:lnTo>
                  <a:pt x="420" y="359"/>
                </a:lnTo>
                <a:lnTo>
                  <a:pt x="393" y="391"/>
                </a:lnTo>
                <a:lnTo>
                  <a:pt x="368" y="422"/>
                </a:lnTo>
                <a:lnTo>
                  <a:pt x="340" y="458"/>
                </a:lnTo>
                <a:lnTo>
                  <a:pt x="315" y="498"/>
                </a:lnTo>
                <a:lnTo>
                  <a:pt x="290" y="538"/>
                </a:lnTo>
                <a:lnTo>
                  <a:pt x="265" y="582"/>
                </a:lnTo>
                <a:lnTo>
                  <a:pt x="433" y="542"/>
                </a:lnTo>
                <a:lnTo>
                  <a:pt x="433" y="542"/>
                </a:lnTo>
                <a:lnTo>
                  <a:pt x="473" y="500"/>
                </a:lnTo>
                <a:lnTo>
                  <a:pt x="340" y="496"/>
                </a:lnTo>
                <a:lnTo>
                  <a:pt x="361" y="471"/>
                </a:lnTo>
                <a:lnTo>
                  <a:pt x="517" y="452"/>
                </a:lnTo>
                <a:lnTo>
                  <a:pt x="517" y="452"/>
                </a:lnTo>
                <a:lnTo>
                  <a:pt x="527" y="441"/>
                </a:lnTo>
                <a:lnTo>
                  <a:pt x="418" y="439"/>
                </a:lnTo>
                <a:lnTo>
                  <a:pt x="443" y="420"/>
                </a:lnTo>
                <a:lnTo>
                  <a:pt x="548" y="414"/>
                </a:lnTo>
                <a:lnTo>
                  <a:pt x="548" y="414"/>
                </a:lnTo>
                <a:lnTo>
                  <a:pt x="571" y="382"/>
                </a:lnTo>
                <a:lnTo>
                  <a:pt x="592" y="351"/>
                </a:lnTo>
                <a:lnTo>
                  <a:pt x="611" y="319"/>
                </a:lnTo>
                <a:lnTo>
                  <a:pt x="630" y="288"/>
                </a:lnTo>
                <a:lnTo>
                  <a:pt x="630" y="288"/>
                </a:lnTo>
                <a:lnTo>
                  <a:pt x="658" y="233"/>
                </a:lnTo>
                <a:lnTo>
                  <a:pt x="681" y="177"/>
                </a:lnTo>
                <a:lnTo>
                  <a:pt x="700" y="120"/>
                </a:lnTo>
                <a:lnTo>
                  <a:pt x="716" y="63"/>
                </a:lnTo>
                <a:lnTo>
                  <a:pt x="716" y="63"/>
                </a:lnTo>
                <a:lnTo>
                  <a:pt x="641" y="80"/>
                </a:lnTo>
                <a:lnTo>
                  <a:pt x="567" y="99"/>
                </a:lnTo>
                <a:lnTo>
                  <a:pt x="532" y="111"/>
                </a:lnTo>
                <a:lnTo>
                  <a:pt x="496" y="124"/>
                </a:lnTo>
                <a:lnTo>
                  <a:pt x="460" y="139"/>
                </a:lnTo>
                <a:lnTo>
                  <a:pt x="427" y="153"/>
                </a:lnTo>
                <a:lnTo>
                  <a:pt x="427" y="153"/>
                </a:lnTo>
                <a:lnTo>
                  <a:pt x="391" y="172"/>
                </a:lnTo>
                <a:lnTo>
                  <a:pt x="391" y="271"/>
                </a:lnTo>
                <a:lnTo>
                  <a:pt x="372" y="279"/>
                </a:lnTo>
                <a:lnTo>
                  <a:pt x="353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5" name="Freeform 18"/>
          <p:cNvSpPr>
            <a:spLocks noEditPoints="1" noChangeArrowheads="1"/>
          </p:cNvSpPr>
          <p:nvPr/>
        </p:nvSpPr>
        <p:spPr bwMode="auto">
          <a:xfrm>
            <a:off x="10926763" y="5484813"/>
            <a:ext cx="304800" cy="298450"/>
          </a:xfrm>
          <a:custGeom>
            <a:avLst/>
            <a:gdLst>
              <a:gd name="T0" fmla="*/ 760 w 769"/>
              <a:gd name="T1" fmla="*/ 194 h 754"/>
              <a:gd name="T2" fmla="*/ 695 w 769"/>
              <a:gd name="T3" fmla="*/ 322 h 754"/>
              <a:gd name="T4" fmla="*/ 687 w 769"/>
              <a:gd name="T5" fmla="*/ 334 h 754"/>
              <a:gd name="T6" fmla="*/ 655 w 769"/>
              <a:gd name="T7" fmla="*/ 362 h 754"/>
              <a:gd name="T8" fmla="*/ 193 w 769"/>
              <a:gd name="T9" fmla="*/ 611 h 754"/>
              <a:gd name="T10" fmla="*/ 191 w 769"/>
              <a:gd name="T11" fmla="*/ 611 h 754"/>
              <a:gd name="T12" fmla="*/ 160 w 769"/>
              <a:gd name="T13" fmla="*/ 618 h 754"/>
              <a:gd name="T14" fmla="*/ 130 w 769"/>
              <a:gd name="T15" fmla="*/ 611 h 754"/>
              <a:gd name="T16" fmla="*/ 111 w 769"/>
              <a:gd name="T17" fmla="*/ 599 h 754"/>
              <a:gd name="T18" fmla="*/ 13 w 769"/>
              <a:gd name="T19" fmla="*/ 485 h 754"/>
              <a:gd name="T20" fmla="*/ 0 w 769"/>
              <a:gd name="T21" fmla="*/ 456 h 754"/>
              <a:gd name="T22" fmla="*/ 4 w 769"/>
              <a:gd name="T23" fmla="*/ 425 h 754"/>
              <a:gd name="T24" fmla="*/ 78 w 769"/>
              <a:gd name="T25" fmla="*/ 280 h 754"/>
              <a:gd name="T26" fmla="*/ 97 w 769"/>
              <a:gd name="T27" fmla="*/ 263 h 754"/>
              <a:gd name="T28" fmla="*/ 580 w 769"/>
              <a:gd name="T29" fmla="*/ 5 h 754"/>
              <a:gd name="T30" fmla="*/ 615 w 769"/>
              <a:gd name="T31" fmla="*/ 2 h 754"/>
              <a:gd name="T32" fmla="*/ 638 w 769"/>
              <a:gd name="T33" fmla="*/ 11 h 754"/>
              <a:gd name="T34" fmla="*/ 750 w 769"/>
              <a:gd name="T35" fmla="*/ 133 h 754"/>
              <a:gd name="T36" fmla="*/ 758 w 769"/>
              <a:gd name="T37" fmla="*/ 143 h 754"/>
              <a:gd name="T38" fmla="*/ 764 w 769"/>
              <a:gd name="T39" fmla="*/ 175 h 754"/>
              <a:gd name="T40" fmla="*/ 661 w 769"/>
              <a:gd name="T41" fmla="*/ 658 h 754"/>
              <a:gd name="T42" fmla="*/ 634 w 769"/>
              <a:gd name="T43" fmla="*/ 706 h 754"/>
              <a:gd name="T44" fmla="*/ 596 w 769"/>
              <a:gd name="T45" fmla="*/ 729 h 754"/>
              <a:gd name="T46" fmla="*/ 556 w 769"/>
              <a:gd name="T47" fmla="*/ 735 h 754"/>
              <a:gd name="T48" fmla="*/ 498 w 769"/>
              <a:gd name="T49" fmla="*/ 719 h 754"/>
              <a:gd name="T50" fmla="*/ 323 w 769"/>
              <a:gd name="T51" fmla="*/ 735 h 754"/>
              <a:gd name="T52" fmla="*/ 361 w 769"/>
              <a:gd name="T53" fmla="*/ 740 h 754"/>
              <a:gd name="T54" fmla="*/ 412 w 769"/>
              <a:gd name="T55" fmla="*/ 723 h 754"/>
              <a:gd name="T56" fmla="*/ 443 w 769"/>
              <a:gd name="T57" fmla="*/ 695 h 754"/>
              <a:gd name="T58" fmla="*/ 460 w 769"/>
              <a:gd name="T59" fmla="*/ 653 h 754"/>
              <a:gd name="T60" fmla="*/ 323 w 769"/>
              <a:gd name="T61" fmla="*/ 735 h 754"/>
              <a:gd name="T62" fmla="*/ 71 w 769"/>
              <a:gd name="T63" fmla="*/ 601 h 754"/>
              <a:gd name="T64" fmla="*/ 65 w 769"/>
              <a:gd name="T65" fmla="*/ 664 h 754"/>
              <a:gd name="T66" fmla="*/ 78 w 769"/>
              <a:gd name="T67" fmla="*/ 702 h 754"/>
              <a:gd name="T68" fmla="*/ 105 w 769"/>
              <a:gd name="T69" fmla="*/ 735 h 754"/>
              <a:gd name="T70" fmla="*/ 151 w 769"/>
              <a:gd name="T71" fmla="*/ 752 h 754"/>
              <a:gd name="T72" fmla="*/ 71 w 769"/>
              <a:gd name="T73" fmla="*/ 601 h 754"/>
              <a:gd name="T74" fmla="*/ 330 w 769"/>
              <a:gd name="T75" fmla="*/ 660 h 754"/>
              <a:gd name="T76" fmla="*/ 298 w 769"/>
              <a:gd name="T77" fmla="*/ 704 h 754"/>
              <a:gd name="T78" fmla="*/ 258 w 769"/>
              <a:gd name="T79" fmla="*/ 723 h 754"/>
              <a:gd name="T80" fmla="*/ 218 w 769"/>
              <a:gd name="T81" fmla="*/ 725 h 754"/>
              <a:gd name="T82" fmla="*/ 164 w 769"/>
              <a:gd name="T83" fmla="*/ 704 h 754"/>
              <a:gd name="T84" fmla="*/ 225 w 769"/>
              <a:gd name="T85" fmla="*/ 425 h 754"/>
              <a:gd name="T86" fmla="*/ 197 w 769"/>
              <a:gd name="T87" fmla="*/ 450 h 754"/>
              <a:gd name="T88" fmla="*/ 233 w 769"/>
              <a:gd name="T89" fmla="*/ 460 h 754"/>
              <a:gd name="T90" fmla="*/ 225 w 769"/>
              <a:gd name="T91" fmla="*/ 425 h 754"/>
              <a:gd name="T92" fmla="*/ 397 w 769"/>
              <a:gd name="T93" fmla="*/ 332 h 754"/>
              <a:gd name="T94" fmla="*/ 613 w 769"/>
              <a:gd name="T95" fmla="*/ 65 h 754"/>
              <a:gd name="T96" fmla="*/ 605 w 769"/>
              <a:gd name="T97" fmla="*/ 61 h 754"/>
              <a:gd name="T98" fmla="*/ 302 w 769"/>
              <a:gd name="T99" fmla="*/ 221 h 754"/>
              <a:gd name="T100" fmla="*/ 386 w 769"/>
              <a:gd name="T101" fmla="*/ 439 h 754"/>
              <a:gd name="T102" fmla="*/ 638 w 769"/>
              <a:gd name="T103" fmla="*/ 299 h 754"/>
              <a:gd name="T104" fmla="*/ 407 w 769"/>
              <a:gd name="T105" fmla="*/ 395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9"/>
              <a:gd name="T160" fmla="*/ 0 h 754"/>
              <a:gd name="T161" fmla="*/ 769 w 769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9" h="754">
                <a:moveTo>
                  <a:pt x="764" y="175"/>
                </a:moveTo>
                <a:lnTo>
                  <a:pt x="769" y="177"/>
                </a:lnTo>
                <a:lnTo>
                  <a:pt x="760" y="194"/>
                </a:lnTo>
                <a:lnTo>
                  <a:pt x="760" y="194"/>
                </a:lnTo>
                <a:lnTo>
                  <a:pt x="697" y="322"/>
                </a:lnTo>
                <a:lnTo>
                  <a:pt x="695" y="322"/>
                </a:lnTo>
                <a:lnTo>
                  <a:pt x="695" y="324"/>
                </a:lnTo>
                <a:lnTo>
                  <a:pt x="695" y="324"/>
                </a:lnTo>
                <a:lnTo>
                  <a:pt x="687" y="334"/>
                </a:lnTo>
                <a:lnTo>
                  <a:pt x="678" y="345"/>
                </a:lnTo>
                <a:lnTo>
                  <a:pt x="668" y="355"/>
                </a:lnTo>
                <a:lnTo>
                  <a:pt x="655" y="362"/>
                </a:lnTo>
                <a:lnTo>
                  <a:pt x="655" y="364"/>
                </a:lnTo>
                <a:lnTo>
                  <a:pt x="655" y="364"/>
                </a:lnTo>
                <a:lnTo>
                  <a:pt x="193" y="611"/>
                </a:lnTo>
                <a:lnTo>
                  <a:pt x="191" y="611"/>
                </a:lnTo>
                <a:lnTo>
                  <a:pt x="191" y="611"/>
                </a:lnTo>
                <a:lnTo>
                  <a:pt x="191" y="611"/>
                </a:lnTo>
                <a:lnTo>
                  <a:pt x="181" y="616"/>
                </a:lnTo>
                <a:lnTo>
                  <a:pt x="170" y="618"/>
                </a:lnTo>
                <a:lnTo>
                  <a:pt x="160" y="618"/>
                </a:lnTo>
                <a:lnTo>
                  <a:pt x="149" y="618"/>
                </a:lnTo>
                <a:lnTo>
                  <a:pt x="141" y="616"/>
                </a:lnTo>
                <a:lnTo>
                  <a:pt x="130" y="611"/>
                </a:lnTo>
                <a:lnTo>
                  <a:pt x="122" y="605"/>
                </a:lnTo>
                <a:lnTo>
                  <a:pt x="113" y="599"/>
                </a:lnTo>
                <a:lnTo>
                  <a:pt x="111" y="599"/>
                </a:lnTo>
                <a:lnTo>
                  <a:pt x="111" y="597"/>
                </a:lnTo>
                <a:lnTo>
                  <a:pt x="111" y="597"/>
                </a:lnTo>
                <a:lnTo>
                  <a:pt x="13" y="485"/>
                </a:lnTo>
                <a:lnTo>
                  <a:pt x="13" y="485"/>
                </a:lnTo>
                <a:lnTo>
                  <a:pt x="4" y="471"/>
                </a:lnTo>
                <a:lnTo>
                  <a:pt x="0" y="456"/>
                </a:lnTo>
                <a:lnTo>
                  <a:pt x="0" y="441"/>
                </a:lnTo>
                <a:lnTo>
                  <a:pt x="4" y="425"/>
                </a:lnTo>
                <a:lnTo>
                  <a:pt x="4" y="425"/>
                </a:lnTo>
                <a:lnTo>
                  <a:pt x="71" y="290"/>
                </a:lnTo>
                <a:lnTo>
                  <a:pt x="71" y="290"/>
                </a:lnTo>
                <a:lnTo>
                  <a:pt x="78" y="280"/>
                </a:lnTo>
                <a:lnTo>
                  <a:pt x="86" y="271"/>
                </a:lnTo>
                <a:lnTo>
                  <a:pt x="86" y="271"/>
                </a:lnTo>
                <a:lnTo>
                  <a:pt x="97" y="263"/>
                </a:lnTo>
                <a:lnTo>
                  <a:pt x="569" y="9"/>
                </a:lnTo>
                <a:lnTo>
                  <a:pt x="569" y="9"/>
                </a:lnTo>
                <a:lnTo>
                  <a:pt x="580" y="5"/>
                </a:lnTo>
                <a:lnTo>
                  <a:pt x="592" y="2"/>
                </a:lnTo>
                <a:lnTo>
                  <a:pt x="605" y="0"/>
                </a:lnTo>
                <a:lnTo>
                  <a:pt x="615" y="2"/>
                </a:lnTo>
                <a:lnTo>
                  <a:pt x="615" y="2"/>
                </a:lnTo>
                <a:lnTo>
                  <a:pt x="628" y="5"/>
                </a:lnTo>
                <a:lnTo>
                  <a:pt x="638" y="11"/>
                </a:lnTo>
                <a:lnTo>
                  <a:pt x="649" y="17"/>
                </a:lnTo>
                <a:lnTo>
                  <a:pt x="657" y="26"/>
                </a:lnTo>
                <a:lnTo>
                  <a:pt x="750" y="133"/>
                </a:lnTo>
                <a:lnTo>
                  <a:pt x="750" y="133"/>
                </a:lnTo>
                <a:lnTo>
                  <a:pt x="758" y="143"/>
                </a:lnTo>
                <a:lnTo>
                  <a:pt x="758" y="143"/>
                </a:lnTo>
                <a:lnTo>
                  <a:pt x="764" y="160"/>
                </a:lnTo>
                <a:lnTo>
                  <a:pt x="764" y="175"/>
                </a:lnTo>
                <a:lnTo>
                  <a:pt x="764" y="175"/>
                </a:lnTo>
                <a:close/>
                <a:moveTo>
                  <a:pt x="485" y="708"/>
                </a:moveTo>
                <a:lnTo>
                  <a:pt x="661" y="658"/>
                </a:lnTo>
                <a:lnTo>
                  <a:pt x="661" y="658"/>
                </a:lnTo>
                <a:lnTo>
                  <a:pt x="653" y="677"/>
                </a:lnTo>
                <a:lnTo>
                  <a:pt x="645" y="693"/>
                </a:lnTo>
                <a:lnTo>
                  <a:pt x="634" y="706"/>
                </a:lnTo>
                <a:lnTo>
                  <a:pt x="622" y="716"/>
                </a:lnTo>
                <a:lnTo>
                  <a:pt x="609" y="723"/>
                </a:lnTo>
                <a:lnTo>
                  <a:pt x="596" y="729"/>
                </a:lnTo>
                <a:lnTo>
                  <a:pt x="582" y="733"/>
                </a:lnTo>
                <a:lnTo>
                  <a:pt x="569" y="735"/>
                </a:lnTo>
                <a:lnTo>
                  <a:pt x="556" y="735"/>
                </a:lnTo>
                <a:lnTo>
                  <a:pt x="542" y="733"/>
                </a:lnTo>
                <a:lnTo>
                  <a:pt x="519" y="729"/>
                </a:lnTo>
                <a:lnTo>
                  <a:pt x="498" y="719"/>
                </a:lnTo>
                <a:lnTo>
                  <a:pt x="485" y="708"/>
                </a:lnTo>
                <a:lnTo>
                  <a:pt x="485" y="708"/>
                </a:lnTo>
                <a:close/>
                <a:moveTo>
                  <a:pt x="323" y="735"/>
                </a:moveTo>
                <a:lnTo>
                  <a:pt x="323" y="735"/>
                </a:lnTo>
                <a:lnTo>
                  <a:pt x="340" y="740"/>
                </a:lnTo>
                <a:lnTo>
                  <a:pt x="361" y="740"/>
                </a:lnTo>
                <a:lnTo>
                  <a:pt x="386" y="733"/>
                </a:lnTo>
                <a:lnTo>
                  <a:pt x="399" y="729"/>
                </a:lnTo>
                <a:lnTo>
                  <a:pt x="412" y="723"/>
                </a:lnTo>
                <a:lnTo>
                  <a:pt x="422" y="716"/>
                </a:lnTo>
                <a:lnTo>
                  <a:pt x="433" y="706"/>
                </a:lnTo>
                <a:lnTo>
                  <a:pt x="443" y="695"/>
                </a:lnTo>
                <a:lnTo>
                  <a:pt x="449" y="683"/>
                </a:lnTo>
                <a:lnTo>
                  <a:pt x="456" y="670"/>
                </a:lnTo>
                <a:lnTo>
                  <a:pt x="460" y="653"/>
                </a:lnTo>
                <a:lnTo>
                  <a:pt x="462" y="635"/>
                </a:lnTo>
                <a:lnTo>
                  <a:pt x="462" y="616"/>
                </a:lnTo>
                <a:lnTo>
                  <a:pt x="323" y="735"/>
                </a:lnTo>
                <a:lnTo>
                  <a:pt x="323" y="735"/>
                </a:lnTo>
                <a:close/>
                <a:moveTo>
                  <a:pt x="71" y="601"/>
                </a:moveTo>
                <a:lnTo>
                  <a:pt x="71" y="601"/>
                </a:lnTo>
                <a:lnTo>
                  <a:pt x="65" y="618"/>
                </a:lnTo>
                <a:lnTo>
                  <a:pt x="63" y="639"/>
                </a:lnTo>
                <a:lnTo>
                  <a:pt x="65" y="664"/>
                </a:lnTo>
                <a:lnTo>
                  <a:pt x="67" y="677"/>
                </a:lnTo>
                <a:lnTo>
                  <a:pt x="71" y="691"/>
                </a:lnTo>
                <a:lnTo>
                  <a:pt x="78" y="702"/>
                </a:lnTo>
                <a:lnTo>
                  <a:pt x="84" y="714"/>
                </a:lnTo>
                <a:lnTo>
                  <a:pt x="94" y="725"/>
                </a:lnTo>
                <a:lnTo>
                  <a:pt x="105" y="735"/>
                </a:lnTo>
                <a:lnTo>
                  <a:pt x="118" y="742"/>
                </a:lnTo>
                <a:lnTo>
                  <a:pt x="134" y="748"/>
                </a:lnTo>
                <a:lnTo>
                  <a:pt x="151" y="752"/>
                </a:lnTo>
                <a:lnTo>
                  <a:pt x="172" y="754"/>
                </a:lnTo>
                <a:lnTo>
                  <a:pt x="71" y="601"/>
                </a:lnTo>
                <a:lnTo>
                  <a:pt x="71" y="601"/>
                </a:lnTo>
                <a:close/>
                <a:moveTo>
                  <a:pt x="149" y="691"/>
                </a:moveTo>
                <a:lnTo>
                  <a:pt x="330" y="660"/>
                </a:lnTo>
                <a:lnTo>
                  <a:pt x="330" y="660"/>
                </a:lnTo>
                <a:lnTo>
                  <a:pt x="321" y="677"/>
                </a:lnTo>
                <a:lnTo>
                  <a:pt x="311" y="691"/>
                </a:lnTo>
                <a:lnTo>
                  <a:pt x="298" y="704"/>
                </a:lnTo>
                <a:lnTo>
                  <a:pt x="286" y="712"/>
                </a:lnTo>
                <a:lnTo>
                  <a:pt x="273" y="719"/>
                </a:lnTo>
                <a:lnTo>
                  <a:pt x="258" y="723"/>
                </a:lnTo>
                <a:lnTo>
                  <a:pt x="246" y="725"/>
                </a:lnTo>
                <a:lnTo>
                  <a:pt x="231" y="727"/>
                </a:lnTo>
                <a:lnTo>
                  <a:pt x="218" y="725"/>
                </a:lnTo>
                <a:lnTo>
                  <a:pt x="206" y="723"/>
                </a:lnTo>
                <a:lnTo>
                  <a:pt x="183" y="714"/>
                </a:lnTo>
                <a:lnTo>
                  <a:pt x="164" y="704"/>
                </a:lnTo>
                <a:lnTo>
                  <a:pt x="149" y="691"/>
                </a:lnTo>
                <a:lnTo>
                  <a:pt x="149" y="691"/>
                </a:lnTo>
                <a:close/>
                <a:moveTo>
                  <a:pt x="225" y="425"/>
                </a:moveTo>
                <a:lnTo>
                  <a:pt x="132" y="320"/>
                </a:lnTo>
                <a:lnTo>
                  <a:pt x="105" y="345"/>
                </a:lnTo>
                <a:lnTo>
                  <a:pt x="197" y="450"/>
                </a:lnTo>
                <a:lnTo>
                  <a:pt x="139" y="561"/>
                </a:lnTo>
                <a:lnTo>
                  <a:pt x="170" y="580"/>
                </a:lnTo>
                <a:lnTo>
                  <a:pt x="233" y="460"/>
                </a:lnTo>
                <a:lnTo>
                  <a:pt x="349" y="401"/>
                </a:lnTo>
                <a:lnTo>
                  <a:pt x="332" y="368"/>
                </a:lnTo>
                <a:lnTo>
                  <a:pt x="225" y="425"/>
                </a:lnTo>
                <a:lnTo>
                  <a:pt x="225" y="425"/>
                </a:lnTo>
                <a:close/>
                <a:moveTo>
                  <a:pt x="302" y="221"/>
                </a:moveTo>
                <a:lnTo>
                  <a:pt x="397" y="332"/>
                </a:lnTo>
                <a:lnTo>
                  <a:pt x="701" y="168"/>
                </a:lnTo>
                <a:lnTo>
                  <a:pt x="613" y="65"/>
                </a:lnTo>
                <a:lnTo>
                  <a:pt x="613" y="65"/>
                </a:lnTo>
                <a:lnTo>
                  <a:pt x="609" y="63"/>
                </a:lnTo>
                <a:lnTo>
                  <a:pt x="605" y="61"/>
                </a:lnTo>
                <a:lnTo>
                  <a:pt x="605" y="61"/>
                </a:lnTo>
                <a:lnTo>
                  <a:pt x="601" y="61"/>
                </a:lnTo>
                <a:lnTo>
                  <a:pt x="596" y="63"/>
                </a:lnTo>
                <a:lnTo>
                  <a:pt x="302" y="221"/>
                </a:lnTo>
                <a:lnTo>
                  <a:pt x="302" y="221"/>
                </a:lnTo>
                <a:close/>
                <a:moveTo>
                  <a:pt x="407" y="395"/>
                </a:moveTo>
                <a:lnTo>
                  <a:pt x="386" y="439"/>
                </a:lnTo>
                <a:lnTo>
                  <a:pt x="632" y="307"/>
                </a:lnTo>
                <a:lnTo>
                  <a:pt x="632" y="307"/>
                </a:lnTo>
                <a:lnTo>
                  <a:pt x="638" y="299"/>
                </a:lnTo>
                <a:lnTo>
                  <a:pt x="645" y="290"/>
                </a:lnTo>
                <a:lnTo>
                  <a:pt x="659" y="261"/>
                </a:lnTo>
                <a:lnTo>
                  <a:pt x="407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6" name="Freeform 19"/>
          <p:cNvSpPr>
            <a:spLocks noEditPoints="1" noChangeArrowheads="1"/>
          </p:cNvSpPr>
          <p:nvPr/>
        </p:nvSpPr>
        <p:spPr bwMode="auto">
          <a:xfrm>
            <a:off x="1049338" y="5484813"/>
            <a:ext cx="331787" cy="331787"/>
          </a:xfrm>
          <a:custGeom>
            <a:avLst/>
            <a:gdLst>
              <a:gd name="T0" fmla="*/ 768 w 835"/>
              <a:gd name="T1" fmla="*/ 178 h 836"/>
              <a:gd name="T2" fmla="*/ 766 w 835"/>
              <a:gd name="T3" fmla="*/ 113 h 836"/>
              <a:gd name="T4" fmla="*/ 585 w 835"/>
              <a:gd name="T5" fmla="*/ 229 h 836"/>
              <a:gd name="T6" fmla="*/ 663 w 835"/>
              <a:gd name="T7" fmla="*/ 248 h 836"/>
              <a:gd name="T8" fmla="*/ 569 w 835"/>
              <a:gd name="T9" fmla="*/ 779 h 836"/>
              <a:gd name="T10" fmla="*/ 676 w 835"/>
              <a:gd name="T11" fmla="*/ 590 h 836"/>
              <a:gd name="T12" fmla="*/ 835 w 835"/>
              <a:gd name="T13" fmla="*/ 216 h 836"/>
              <a:gd name="T14" fmla="*/ 210 w 835"/>
              <a:gd name="T15" fmla="*/ 367 h 836"/>
              <a:gd name="T16" fmla="*/ 373 w 835"/>
              <a:gd name="T17" fmla="*/ 481 h 836"/>
              <a:gd name="T18" fmla="*/ 346 w 835"/>
              <a:gd name="T19" fmla="*/ 535 h 836"/>
              <a:gd name="T20" fmla="*/ 281 w 835"/>
              <a:gd name="T21" fmla="*/ 636 h 836"/>
              <a:gd name="T22" fmla="*/ 205 w 835"/>
              <a:gd name="T23" fmla="*/ 727 h 836"/>
              <a:gd name="T24" fmla="*/ 113 w 835"/>
              <a:gd name="T25" fmla="*/ 802 h 836"/>
              <a:gd name="T26" fmla="*/ 0 w 835"/>
              <a:gd name="T27" fmla="*/ 792 h 836"/>
              <a:gd name="T28" fmla="*/ 12 w 835"/>
              <a:gd name="T29" fmla="*/ 733 h 836"/>
              <a:gd name="T30" fmla="*/ 46 w 835"/>
              <a:gd name="T31" fmla="*/ 619 h 836"/>
              <a:gd name="T32" fmla="*/ 98 w 835"/>
              <a:gd name="T33" fmla="*/ 512 h 836"/>
              <a:gd name="T34" fmla="*/ 149 w 835"/>
              <a:gd name="T35" fmla="*/ 439 h 836"/>
              <a:gd name="T36" fmla="*/ 189 w 835"/>
              <a:gd name="T37" fmla="*/ 391 h 836"/>
              <a:gd name="T38" fmla="*/ 210 w 835"/>
              <a:gd name="T39" fmla="*/ 367 h 836"/>
              <a:gd name="T40" fmla="*/ 315 w 835"/>
              <a:gd name="T41" fmla="*/ 386 h 836"/>
              <a:gd name="T42" fmla="*/ 361 w 835"/>
              <a:gd name="T43" fmla="*/ 267 h 836"/>
              <a:gd name="T44" fmla="*/ 264 w 835"/>
              <a:gd name="T45" fmla="*/ 353 h 836"/>
              <a:gd name="T46" fmla="*/ 388 w 835"/>
              <a:gd name="T47" fmla="*/ 456 h 836"/>
              <a:gd name="T48" fmla="*/ 367 w 835"/>
              <a:gd name="T49" fmla="*/ 231 h 836"/>
              <a:gd name="T50" fmla="*/ 233 w 835"/>
              <a:gd name="T51" fmla="*/ 349 h 836"/>
              <a:gd name="T52" fmla="*/ 567 w 835"/>
              <a:gd name="T53" fmla="*/ 15 h 836"/>
              <a:gd name="T54" fmla="*/ 516 w 835"/>
              <a:gd name="T55" fmla="*/ 88 h 836"/>
              <a:gd name="T56" fmla="*/ 491 w 835"/>
              <a:gd name="T57" fmla="*/ 86 h 836"/>
              <a:gd name="T58" fmla="*/ 470 w 835"/>
              <a:gd name="T59" fmla="*/ 101 h 836"/>
              <a:gd name="T60" fmla="*/ 466 w 835"/>
              <a:gd name="T61" fmla="*/ 107 h 836"/>
              <a:gd name="T62" fmla="*/ 464 w 835"/>
              <a:gd name="T63" fmla="*/ 122 h 836"/>
              <a:gd name="T64" fmla="*/ 466 w 835"/>
              <a:gd name="T65" fmla="*/ 136 h 836"/>
              <a:gd name="T66" fmla="*/ 474 w 835"/>
              <a:gd name="T67" fmla="*/ 149 h 836"/>
              <a:gd name="T68" fmla="*/ 480 w 835"/>
              <a:gd name="T69" fmla="*/ 153 h 836"/>
              <a:gd name="T70" fmla="*/ 493 w 835"/>
              <a:gd name="T71" fmla="*/ 160 h 836"/>
              <a:gd name="T72" fmla="*/ 508 w 835"/>
              <a:gd name="T73" fmla="*/ 160 h 836"/>
              <a:gd name="T74" fmla="*/ 522 w 835"/>
              <a:gd name="T75" fmla="*/ 155 h 836"/>
              <a:gd name="T76" fmla="*/ 533 w 835"/>
              <a:gd name="T77" fmla="*/ 145 h 836"/>
              <a:gd name="T78" fmla="*/ 539 w 835"/>
              <a:gd name="T79" fmla="*/ 132 h 836"/>
              <a:gd name="T80" fmla="*/ 537 w 835"/>
              <a:gd name="T81" fmla="*/ 109 h 836"/>
              <a:gd name="T82" fmla="*/ 581 w 835"/>
              <a:gd name="T83" fmla="*/ 23 h 836"/>
              <a:gd name="T84" fmla="*/ 604 w 835"/>
              <a:gd name="T85" fmla="*/ 40 h 836"/>
              <a:gd name="T86" fmla="*/ 581 w 835"/>
              <a:gd name="T87" fmla="*/ 86 h 836"/>
              <a:gd name="T88" fmla="*/ 573 w 835"/>
              <a:gd name="T89" fmla="*/ 115 h 836"/>
              <a:gd name="T90" fmla="*/ 573 w 835"/>
              <a:gd name="T91" fmla="*/ 145 h 836"/>
              <a:gd name="T92" fmla="*/ 464 w 835"/>
              <a:gd name="T93" fmla="*/ 271 h 836"/>
              <a:gd name="T94" fmla="*/ 378 w 835"/>
              <a:gd name="T95" fmla="*/ 210 h 836"/>
              <a:gd name="T96" fmla="*/ 441 w 835"/>
              <a:gd name="T97" fmla="*/ 67 h 836"/>
              <a:gd name="T98" fmla="*/ 472 w 835"/>
              <a:gd name="T99" fmla="*/ 59 h 836"/>
              <a:gd name="T100" fmla="*/ 499 w 835"/>
              <a:gd name="T101" fmla="*/ 46 h 836"/>
              <a:gd name="T102" fmla="*/ 522 w 835"/>
              <a:gd name="T103" fmla="*/ 25 h 836"/>
              <a:gd name="T104" fmla="*/ 546 w 835"/>
              <a:gd name="T105" fmla="*/ 0 h 8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836"/>
              <a:gd name="T161" fmla="*/ 835 w 835"/>
              <a:gd name="T162" fmla="*/ 836 h 8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836">
                <a:moveTo>
                  <a:pt x="835" y="216"/>
                </a:moveTo>
                <a:lnTo>
                  <a:pt x="768" y="178"/>
                </a:lnTo>
                <a:lnTo>
                  <a:pt x="688" y="395"/>
                </a:lnTo>
                <a:lnTo>
                  <a:pt x="766" y="113"/>
                </a:lnTo>
                <a:lnTo>
                  <a:pt x="655" y="78"/>
                </a:lnTo>
                <a:lnTo>
                  <a:pt x="585" y="229"/>
                </a:lnTo>
                <a:lnTo>
                  <a:pt x="638" y="254"/>
                </a:lnTo>
                <a:lnTo>
                  <a:pt x="663" y="248"/>
                </a:lnTo>
                <a:lnTo>
                  <a:pt x="510" y="766"/>
                </a:lnTo>
                <a:lnTo>
                  <a:pt x="569" y="779"/>
                </a:lnTo>
                <a:lnTo>
                  <a:pt x="718" y="462"/>
                </a:lnTo>
                <a:lnTo>
                  <a:pt x="676" y="590"/>
                </a:lnTo>
                <a:lnTo>
                  <a:pt x="718" y="598"/>
                </a:lnTo>
                <a:lnTo>
                  <a:pt x="835" y="216"/>
                </a:lnTo>
                <a:lnTo>
                  <a:pt x="835" y="216"/>
                </a:lnTo>
                <a:close/>
                <a:moveTo>
                  <a:pt x="210" y="367"/>
                </a:moveTo>
                <a:lnTo>
                  <a:pt x="210" y="367"/>
                </a:lnTo>
                <a:lnTo>
                  <a:pt x="373" y="481"/>
                </a:lnTo>
                <a:lnTo>
                  <a:pt x="373" y="481"/>
                </a:lnTo>
                <a:lnTo>
                  <a:pt x="346" y="535"/>
                </a:lnTo>
                <a:lnTo>
                  <a:pt x="315" y="588"/>
                </a:lnTo>
                <a:lnTo>
                  <a:pt x="281" y="636"/>
                </a:lnTo>
                <a:lnTo>
                  <a:pt x="245" y="682"/>
                </a:lnTo>
                <a:lnTo>
                  <a:pt x="205" y="727"/>
                </a:lnTo>
                <a:lnTo>
                  <a:pt x="161" y="766"/>
                </a:lnTo>
                <a:lnTo>
                  <a:pt x="113" y="802"/>
                </a:lnTo>
                <a:lnTo>
                  <a:pt x="63" y="836"/>
                </a:lnTo>
                <a:lnTo>
                  <a:pt x="0" y="792"/>
                </a:lnTo>
                <a:lnTo>
                  <a:pt x="0" y="792"/>
                </a:lnTo>
                <a:lnTo>
                  <a:pt x="12" y="733"/>
                </a:lnTo>
                <a:lnTo>
                  <a:pt x="27" y="676"/>
                </a:lnTo>
                <a:lnTo>
                  <a:pt x="46" y="619"/>
                </a:lnTo>
                <a:lnTo>
                  <a:pt x="69" y="565"/>
                </a:lnTo>
                <a:lnTo>
                  <a:pt x="98" y="512"/>
                </a:lnTo>
                <a:lnTo>
                  <a:pt x="130" y="462"/>
                </a:lnTo>
                <a:lnTo>
                  <a:pt x="149" y="439"/>
                </a:lnTo>
                <a:lnTo>
                  <a:pt x="168" y="414"/>
                </a:lnTo>
                <a:lnTo>
                  <a:pt x="189" y="391"/>
                </a:lnTo>
                <a:lnTo>
                  <a:pt x="210" y="367"/>
                </a:lnTo>
                <a:lnTo>
                  <a:pt x="210" y="367"/>
                </a:lnTo>
                <a:close/>
                <a:moveTo>
                  <a:pt x="264" y="353"/>
                </a:moveTo>
                <a:lnTo>
                  <a:pt x="315" y="386"/>
                </a:lnTo>
                <a:lnTo>
                  <a:pt x="386" y="286"/>
                </a:lnTo>
                <a:lnTo>
                  <a:pt x="361" y="267"/>
                </a:lnTo>
                <a:lnTo>
                  <a:pt x="264" y="353"/>
                </a:lnTo>
                <a:lnTo>
                  <a:pt x="264" y="353"/>
                </a:lnTo>
                <a:close/>
                <a:moveTo>
                  <a:pt x="233" y="349"/>
                </a:moveTo>
                <a:lnTo>
                  <a:pt x="388" y="456"/>
                </a:lnTo>
                <a:lnTo>
                  <a:pt x="449" y="288"/>
                </a:lnTo>
                <a:lnTo>
                  <a:pt x="367" y="231"/>
                </a:lnTo>
                <a:lnTo>
                  <a:pt x="233" y="349"/>
                </a:lnTo>
                <a:lnTo>
                  <a:pt x="233" y="349"/>
                </a:lnTo>
                <a:close/>
                <a:moveTo>
                  <a:pt x="546" y="0"/>
                </a:moveTo>
                <a:lnTo>
                  <a:pt x="567" y="15"/>
                </a:lnTo>
                <a:lnTo>
                  <a:pt x="516" y="88"/>
                </a:lnTo>
                <a:lnTo>
                  <a:pt x="516" y="88"/>
                </a:lnTo>
                <a:lnTo>
                  <a:pt x="504" y="84"/>
                </a:lnTo>
                <a:lnTo>
                  <a:pt x="491" y="86"/>
                </a:lnTo>
                <a:lnTo>
                  <a:pt x="480" y="92"/>
                </a:lnTo>
                <a:lnTo>
                  <a:pt x="470" y="101"/>
                </a:lnTo>
                <a:lnTo>
                  <a:pt x="470" y="101"/>
                </a:lnTo>
                <a:lnTo>
                  <a:pt x="466" y="107"/>
                </a:lnTo>
                <a:lnTo>
                  <a:pt x="464" y="115"/>
                </a:lnTo>
                <a:lnTo>
                  <a:pt x="464" y="122"/>
                </a:lnTo>
                <a:lnTo>
                  <a:pt x="464" y="130"/>
                </a:lnTo>
                <a:lnTo>
                  <a:pt x="466" y="136"/>
                </a:lnTo>
                <a:lnTo>
                  <a:pt x="470" y="143"/>
                </a:lnTo>
                <a:lnTo>
                  <a:pt x="474" y="149"/>
                </a:lnTo>
                <a:lnTo>
                  <a:pt x="480" y="153"/>
                </a:lnTo>
                <a:lnTo>
                  <a:pt x="480" y="153"/>
                </a:lnTo>
                <a:lnTo>
                  <a:pt x="487" y="157"/>
                </a:lnTo>
                <a:lnTo>
                  <a:pt x="493" y="160"/>
                </a:lnTo>
                <a:lnTo>
                  <a:pt x="501" y="162"/>
                </a:lnTo>
                <a:lnTo>
                  <a:pt x="508" y="160"/>
                </a:lnTo>
                <a:lnTo>
                  <a:pt x="516" y="157"/>
                </a:lnTo>
                <a:lnTo>
                  <a:pt x="522" y="155"/>
                </a:lnTo>
                <a:lnTo>
                  <a:pt x="529" y="151"/>
                </a:lnTo>
                <a:lnTo>
                  <a:pt x="533" y="145"/>
                </a:lnTo>
                <a:lnTo>
                  <a:pt x="533" y="145"/>
                </a:lnTo>
                <a:lnTo>
                  <a:pt x="539" y="132"/>
                </a:lnTo>
                <a:lnTo>
                  <a:pt x="539" y="120"/>
                </a:lnTo>
                <a:lnTo>
                  <a:pt x="537" y="109"/>
                </a:lnTo>
                <a:lnTo>
                  <a:pt x="531" y="97"/>
                </a:lnTo>
                <a:lnTo>
                  <a:pt x="581" y="23"/>
                </a:lnTo>
                <a:lnTo>
                  <a:pt x="604" y="40"/>
                </a:lnTo>
                <a:lnTo>
                  <a:pt x="604" y="40"/>
                </a:lnTo>
                <a:lnTo>
                  <a:pt x="588" y="71"/>
                </a:lnTo>
                <a:lnTo>
                  <a:pt x="581" y="86"/>
                </a:lnTo>
                <a:lnTo>
                  <a:pt x="577" y="101"/>
                </a:lnTo>
                <a:lnTo>
                  <a:pt x="573" y="115"/>
                </a:lnTo>
                <a:lnTo>
                  <a:pt x="573" y="130"/>
                </a:lnTo>
                <a:lnTo>
                  <a:pt x="573" y="145"/>
                </a:lnTo>
                <a:lnTo>
                  <a:pt x="577" y="162"/>
                </a:lnTo>
                <a:lnTo>
                  <a:pt x="464" y="271"/>
                </a:lnTo>
                <a:lnTo>
                  <a:pt x="464" y="271"/>
                </a:lnTo>
                <a:lnTo>
                  <a:pt x="378" y="210"/>
                </a:lnTo>
                <a:lnTo>
                  <a:pt x="441" y="67"/>
                </a:lnTo>
                <a:lnTo>
                  <a:pt x="441" y="67"/>
                </a:lnTo>
                <a:lnTo>
                  <a:pt x="457" y="65"/>
                </a:lnTo>
                <a:lnTo>
                  <a:pt x="472" y="59"/>
                </a:lnTo>
                <a:lnTo>
                  <a:pt x="485" y="52"/>
                </a:lnTo>
                <a:lnTo>
                  <a:pt x="499" y="46"/>
                </a:lnTo>
                <a:lnTo>
                  <a:pt x="510" y="36"/>
                </a:lnTo>
                <a:lnTo>
                  <a:pt x="522" y="25"/>
                </a:lnTo>
                <a:lnTo>
                  <a:pt x="546" y="0"/>
                </a:lnTo>
                <a:lnTo>
                  <a:pt x="5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7" name="Freeform 20"/>
          <p:cNvSpPr>
            <a:spLocks noEditPoints="1" noChangeArrowheads="1"/>
          </p:cNvSpPr>
          <p:nvPr/>
        </p:nvSpPr>
        <p:spPr bwMode="auto">
          <a:xfrm>
            <a:off x="3563938" y="5484813"/>
            <a:ext cx="304800" cy="315912"/>
          </a:xfrm>
          <a:custGeom>
            <a:avLst/>
            <a:gdLst>
              <a:gd name="T0" fmla="*/ 376 w 766"/>
              <a:gd name="T1" fmla="*/ 367 h 796"/>
              <a:gd name="T2" fmla="*/ 397 w 766"/>
              <a:gd name="T3" fmla="*/ 309 h 796"/>
              <a:gd name="T4" fmla="*/ 0 w 766"/>
              <a:gd name="T5" fmla="*/ 143 h 796"/>
              <a:gd name="T6" fmla="*/ 286 w 766"/>
              <a:gd name="T7" fmla="*/ 231 h 796"/>
              <a:gd name="T8" fmla="*/ 42 w 766"/>
              <a:gd name="T9" fmla="*/ 491 h 796"/>
              <a:gd name="T10" fmla="*/ 176 w 766"/>
              <a:gd name="T11" fmla="*/ 535 h 796"/>
              <a:gd name="T12" fmla="*/ 407 w 766"/>
              <a:gd name="T13" fmla="*/ 525 h 796"/>
              <a:gd name="T14" fmla="*/ 622 w 766"/>
              <a:gd name="T15" fmla="*/ 44 h 796"/>
              <a:gd name="T16" fmla="*/ 626 w 766"/>
              <a:gd name="T17" fmla="*/ 69 h 796"/>
              <a:gd name="T18" fmla="*/ 630 w 766"/>
              <a:gd name="T19" fmla="*/ 117 h 796"/>
              <a:gd name="T20" fmla="*/ 630 w 766"/>
              <a:gd name="T21" fmla="*/ 206 h 796"/>
              <a:gd name="T22" fmla="*/ 617 w 766"/>
              <a:gd name="T23" fmla="*/ 279 h 796"/>
              <a:gd name="T24" fmla="*/ 598 w 766"/>
              <a:gd name="T25" fmla="*/ 319 h 796"/>
              <a:gd name="T26" fmla="*/ 584 w 766"/>
              <a:gd name="T27" fmla="*/ 338 h 796"/>
              <a:gd name="T28" fmla="*/ 582 w 766"/>
              <a:gd name="T29" fmla="*/ 382 h 796"/>
              <a:gd name="T30" fmla="*/ 653 w 766"/>
              <a:gd name="T31" fmla="*/ 411 h 796"/>
              <a:gd name="T32" fmla="*/ 661 w 766"/>
              <a:gd name="T33" fmla="*/ 464 h 796"/>
              <a:gd name="T34" fmla="*/ 766 w 766"/>
              <a:gd name="T35" fmla="*/ 745 h 796"/>
              <a:gd name="T36" fmla="*/ 748 w 766"/>
              <a:gd name="T37" fmla="*/ 764 h 796"/>
              <a:gd name="T38" fmla="*/ 706 w 766"/>
              <a:gd name="T39" fmla="*/ 789 h 796"/>
              <a:gd name="T40" fmla="*/ 661 w 766"/>
              <a:gd name="T41" fmla="*/ 796 h 796"/>
              <a:gd name="T42" fmla="*/ 615 w 766"/>
              <a:gd name="T43" fmla="*/ 785 h 796"/>
              <a:gd name="T44" fmla="*/ 575 w 766"/>
              <a:gd name="T45" fmla="*/ 477 h 796"/>
              <a:gd name="T46" fmla="*/ 605 w 766"/>
              <a:gd name="T47" fmla="*/ 449 h 796"/>
              <a:gd name="T48" fmla="*/ 531 w 766"/>
              <a:gd name="T49" fmla="*/ 420 h 796"/>
              <a:gd name="T50" fmla="*/ 521 w 766"/>
              <a:gd name="T51" fmla="*/ 346 h 796"/>
              <a:gd name="T52" fmla="*/ 512 w 766"/>
              <a:gd name="T53" fmla="*/ 340 h 796"/>
              <a:gd name="T54" fmla="*/ 485 w 766"/>
              <a:gd name="T55" fmla="*/ 315 h 796"/>
              <a:gd name="T56" fmla="*/ 451 w 766"/>
              <a:gd name="T57" fmla="*/ 260 h 796"/>
              <a:gd name="T58" fmla="*/ 424 w 766"/>
              <a:gd name="T59" fmla="*/ 187 h 796"/>
              <a:gd name="T60" fmla="*/ 405 w 766"/>
              <a:gd name="T61" fmla="*/ 101 h 796"/>
              <a:gd name="T62" fmla="*/ 401 w 766"/>
              <a:gd name="T63" fmla="*/ 48 h 796"/>
              <a:gd name="T64" fmla="*/ 622 w 766"/>
              <a:gd name="T65" fmla="*/ 44 h 796"/>
              <a:gd name="T66" fmla="*/ 689 w 766"/>
              <a:gd name="T67" fmla="*/ 697 h 796"/>
              <a:gd name="T68" fmla="*/ 678 w 766"/>
              <a:gd name="T69" fmla="*/ 691 h 796"/>
              <a:gd name="T70" fmla="*/ 666 w 766"/>
              <a:gd name="T71" fmla="*/ 691 h 796"/>
              <a:gd name="T72" fmla="*/ 659 w 766"/>
              <a:gd name="T73" fmla="*/ 693 h 796"/>
              <a:gd name="T74" fmla="*/ 645 w 766"/>
              <a:gd name="T75" fmla="*/ 703 h 796"/>
              <a:gd name="T76" fmla="*/ 640 w 766"/>
              <a:gd name="T77" fmla="*/ 714 h 796"/>
              <a:gd name="T78" fmla="*/ 640 w 766"/>
              <a:gd name="T79" fmla="*/ 726 h 796"/>
              <a:gd name="T80" fmla="*/ 640 w 766"/>
              <a:gd name="T81" fmla="*/ 733 h 796"/>
              <a:gd name="T82" fmla="*/ 651 w 766"/>
              <a:gd name="T83" fmla="*/ 747 h 796"/>
              <a:gd name="T84" fmla="*/ 651 w 766"/>
              <a:gd name="T85" fmla="*/ 747 h 796"/>
              <a:gd name="T86" fmla="*/ 670 w 766"/>
              <a:gd name="T87" fmla="*/ 754 h 796"/>
              <a:gd name="T88" fmla="*/ 676 w 766"/>
              <a:gd name="T89" fmla="*/ 754 h 796"/>
              <a:gd name="T90" fmla="*/ 687 w 766"/>
              <a:gd name="T91" fmla="*/ 750 h 796"/>
              <a:gd name="T92" fmla="*/ 697 w 766"/>
              <a:gd name="T93" fmla="*/ 741 h 796"/>
              <a:gd name="T94" fmla="*/ 703 w 766"/>
              <a:gd name="T95" fmla="*/ 724 h 796"/>
              <a:gd name="T96" fmla="*/ 701 w 766"/>
              <a:gd name="T97" fmla="*/ 718 h 796"/>
              <a:gd name="T98" fmla="*/ 697 w 766"/>
              <a:gd name="T99" fmla="*/ 705 h 796"/>
              <a:gd name="T100" fmla="*/ 689 w 766"/>
              <a:gd name="T101" fmla="*/ 697 h 7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66"/>
              <a:gd name="T154" fmla="*/ 0 h 796"/>
              <a:gd name="T155" fmla="*/ 766 w 766"/>
              <a:gd name="T156" fmla="*/ 796 h 7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66" h="796">
                <a:moveTo>
                  <a:pt x="407" y="525"/>
                </a:moveTo>
                <a:lnTo>
                  <a:pt x="376" y="367"/>
                </a:lnTo>
                <a:lnTo>
                  <a:pt x="252" y="399"/>
                </a:lnTo>
                <a:lnTo>
                  <a:pt x="397" y="309"/>
                </a:lnTo>
                <a:lnTo>
                  <a:pt x="338" y="75"/>
                </a:lnTo>
                <a:lnTo>
                  <a:pt x="0" y="143"/>
                </a:lnTo>
                <a:lnTo>
                  <a:pt x="25" y="260"/>
                </a:lnTo>
                <a:lnTo>
                  <a:pt x="286" y="231"/>
                </a:lnTo>
                <a:lnTo>
                  <a:pt x="8" y="378"/>
                </a:lnTo>
                <a:lnTo>
                  <a:pt x="42" y="491"/>
                </a:lnTo>
                <a:lnTo>
                  <a:pt x="246" y="506"/>
                </a:lnTo>
                <a:lnTo>
                  <a:pt x="176" y="535"/>
                </a:lnTo>
                <a:lnTo>
                  <a:pt x="199" y="617"/>
                </a:lnTo>
                <a:lnTo>
                  <a:pt x="407" y="525"/>
                </a:lnTo>
                <a:lnTo>
                  <a:pt x="407" y="525"/>
                </a:lnTo>
                <a:close/>
                <a:moveTo>
                  <a:pt x="622" y="44"/>
                </a:moveTo>
                <a:lnTo>
                  <a:pt x="622" y="44"/>
                </a:lnTo>
                <a:lnTo>
                  <a:pt x="626" y="69"/>
                </a:lnTo>
                <a:lnTo>
                  <a:pt x="626" y="69"/>
                </a:lnTo>
                <a:lnTo>
                  <a:pt x="630" y="117"/>
                </a:lnTo>
                <a:lnTo>
                  <a:pt x="632" y="164"/>
                </a:lnTo>
                <a:lnTo>
                  <a:pt x="630" y="206"/>
                </a:lnTo>
                <a:lnTo>
                  <a:pt x="626" y="243"/>
                </a:lnTo>
                <a:lnTo>
                  <a:pt x="617" y="279"/>
                </a:lnTo>
                <a:lnTo>
                  <a:pt x="605" y="306"/>
                </a:lnTo>
                <a:lnTo>
                  <a:pt x="598" y="319"/>
                </a:lnTo>
                <a:lnTo>
                  <a:pt x="592" y="330"/>
                </a:lnTo>
                <a:lnTo>
                  <a:pt x="584" y="338"/>
                </a:lnTo>
                <a:lnTo>
                  <a:pt x="575" y="344"/>
                </a:lnTo>
                <a:lnTo>
                  <a:pt x="582" y="382"/>
                </a:lnTo>
                <a:lnTo>
                  <a:pt x="638" y="405"/>
                </a:lnTo>
                <a:lnTo>
                  <a:pt x="653" y="411"/>
                </a:lnTo>
                <a:lnTo>
                  <a:pt x="655" y="426"/>
                </a:lnTo>
                <a:lnTo>
                  <a:pt x="661" y="464"/>
                </a:lnTo>
                <a:lnTo>
                  <a:pt x="695" y="460"/>
                </a:lnTo>
                <a:lnTo>
                  <a:pt x="766" y="745"/>
                </a:lnTo>
                <a:lnTo>
                  <a:pt x="766" y="745"/>
                </a:lnTo>
                <a:lnTo>
                  <a:pt x="748" y="764"/>
                </a:lnTo>
                <a:lnTo>
                  <a:pt x="727" y="779"/>
                </a:lnTo>
                <a:lnTo>
                  <a:pt x="706" y="789"/>
                </a:lnTo>
                <a:lnTo>
                  <a:pt x="685" y="796"/>
                </a:lnTo>
                <a:lnTo>
                  <a:pt x="661" y="796"/>
                </a:lnTo>
                <a:lnTo>
                  <a:pt x="638" y="794"/>
                </a:lnTo>
                <a:lnTo>
                  <a:pt x="615" y="785"/>
                </a:lnTo>
                <a:lnTo>
                  <a:pt x="590" y="773"/>
                </a:lnTo>
                <a:lnTo>
                  <a:pt x="575" y="477"/>
                </a:lnTo>
                <a:lnTo>
                  <a:pt x="607" y="472"/>
                </a:lnTo>
                <a:lnTo>
                  <a:pt x="605" y="449"/>
                </a:lnTo>
                <a:lnTo>
                  <a:pt x="546" y="426"/>
                </a:lnTo>
                <a:lnTo>
                  <a:pt x="531" y="420"/>
                </a:lnTo>
                <a:lnTo>
                  <a:pt x="529" y="405"/>
                </a:lnTo>
                <a:lnTo>
                  <a:pt x="521" y="346"/>
                </a:lnTo>
                <a:lnTo>
                  <a:pt x="521" y="346"/>
                </a:lnTo>
                <a:lnTo>
                  <a:pt x="512" y="340"/>
                </a:lnTo>
                <a:lnTo>
                  <a:pt x="502" y="334"/>
                </a:lnTo>
                <a:lnTo>
                  <a:pt x="485" y="315"/>
                </a:lnTo>
                <a:lnTo>
                  <a:pt x="468" y="290"/>
                </a:lnTo>
                <a:lnTo>
                  <a:pt x="451" y="260"/>
                </a:lnTo>
                <a:lnTo>
                  <a:pt x="437" y="225"/>
                </a:lnTo>
                <a:lnTo>
                  <a:pt x="424" y="187"/>
                </a:lnTo>
                <a:lnTo>
                  <a:pt x="414" y="145"/>
                </a:lnTo>
                <a:lnTo>
                  <a:pt x="405" y="101"/>
                </a:lnTo>
                <a:lnTo>
                  <a:pt x="405" y="101"/>
                </a:lnTo>
                <a:lnTo>
                  <a:pt x="401" y="48"/>
                </a:lnTo>
                <a:lnTo>
                  <a:pt x="399" y="0"/>
                </a:lnTo>
                <a:lnTo>
                  <a:pt x="622" y="44"/>
                </a:lnTo>
                <a:lnTo>
                  <a:pt x="622" y="44"/>
                </a:lnTo>
                <a:close/>
                <a:moveTo>
                  <a:pt x="689" y="697"/>
                </a:moveTo>
                <a:lnTo>
                  <a:pt x="689" y="697"/>
                </a:lnTo>
                <a:lnTo>
                  <a:pt x="678" y="691"/>
                </a:lnTo>
                <a:lnTo>
                  <a:pt x="672" y="691"/>
                </a:lnTo>
                <a:lnTo>
                  <a:pt x="666" y="691"/>
                </a:lnTo>
                <a:lnTo>
                  <a:pt x="666" y="691"/>
                </a:lnTo>
                <a:lnTo>
                  <a:pt x="659" y="693"/>
                </a:lnTo>
                <a:lnTo>
                  <a:pt x="655" y="695"/>
                </a:lnTo>
                <a:lnTo>
                  <a:pt x="645" y="703"/>
                </a:lnTo>
                <a:lnTo>
                  <a:pt x="645" y="703"/>
                </a:lnTo>
                <a:lnTo>
                  <a:pt x="640" y="714"/>
                </a:lnTo>
                <a:lnTo>
                  <a:pt x="638" y="720"/>
                </a:lnTo>
                <a:lnTo>
                  <a:pt x="640" y="726"/>
                </a:lnTo>
                <a:lnTo>
                  <a:pt x="640" y="726"/>
                </a:lnTo>
                <a:lnTo>
                  <a:pt x="640" y="733"/>
                </a:lnTo>
                <a:lnTo>
                  <a:pt x="645" y="739"/>
                </a:lnTo>
                <a:lnTo>
                  <a:pt x="651" y="747"/>
                </a:lnTo>
                <a:lnTo>
                  <a:pt x="651" y="747"/>
                </a:lnTo>
                <a:lnTo>
                  <a:pt x="651" y="747"/>
                </a:lnTo>
                <a:lnTo>
                  <a:pt x="664" y="754"/>
                </a:lnTo>
                <a:lnTo>
                  <a:pt x="670" y="754"/>
                </a:lnTo>
                <a:lnTo>
                  <a:pt x="676" y="754"/>
                </a:lnTo>
                <a:lnTo>
                  <a:pt x="676" y="754"/>
                </a:lnTo>
                <a:lnTo>
                  <a:pt x="682" y="752"/>
                </a:lnTo>
                <a:lnTo>
                  <a:pt x="687" y="750"/>
                </a:lnTo>
                <a:lnTo>
                  <a:pt x="697" y="741"/>
                </a:lnTo>
                <a:lnTo>
                  <a:pt x="697" y="741"/>
                </a:lnTo>
                <a:lnTo>
                  <a:pt x="701" y="731"/>
                </a:lnTo>
                <a:lnTo>
                  <a:pt x="703" y="724"/>
                </a:lnTo>
                <a:lnTo>
                  <a:pt x="701" y="718"/>
                </a:lnTo>
                <a:lnTo>
                  <a:pt x="701" y="718"/>
                </a:lnTo>
                <a:lnTo>
                  <a:pt x="701" y="712"/>
                </a:lnTo>
                <a:lnTo>
                  <a:pt x="697" y="705"/>
                </a:lnTo>
                <a:lnTo>
                  <a:pt x="689" y="697"/>
                </a:lnTo>
                <a:lnTo>
                  <a:pt x="689" y="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8" name="Freeform 21"/>
          <p:cNvSpPr>
            <a:spLocks noEditPoints="1" noChangeArrowheads="1"/>
          </p:cNvSpPr>
          <p:nvPr/>
        </p:nvSpPr>
        <p:spPr bwMode="auto">
          <a:xfrm>
            <a:off x="10450513" y="5484813"/>
            <a:ext cx="165100" cy="331787"/>
          </a:xfrm>
          <a:custGeom>
            <a:avLst/>
            <a:gdLst>
              <a:gd name="T0" fmla="*/ 105 w 416"/>
              <a:gd name="T1" fmla="*/ 567 h 834"/>
              <a:gd name="T2" fmla="*/ 92 w 416"/>
              <a:gd name="T3" fmla="*/ 556 h 834"/>
              <a:gd name="T4" fmla="*/ 67 w 416"/>
              <a:gd name="T5" fmla="*/ 533 h 834"/>
              <a:gd name="T6" fmla="*/ 38 w 416"/>
              <a:gd name="T7" fmla="*/ 489 h 834"/>
              <a:gd name="T8" fmla="*/ 10 w 416"/>
              <a:gd name="T9" fmla="*/ 422 h 834"/>
              <a:gd name="T10" fmla="*/ 0 w 416"/>
              <a:gd name="T11" fmla="*/ 342 h 834"/>
              <a:gd name="T12" fmla="*/ 4 w 416"/>
              <a:gd name="T13" fmla="*/ 281 h 834"/>
              <a:gd name="T14" fmla="*/ 15 w 416"/>
              <a:gd name="T15" fmla="*/ 239 h 834"/>
              <a:gd name="T16" fmla="*/ 29 w 416"/>
              <a:gd name="T17" fmla="*/ 197 h 834"/>
              <a:gd name="T18" fmla="*/ 50 w 416"/>
              <a:gd name="T19" fmla="*/ 157 h 834"/>
              <a:gd name="T20" fmla="*/ 78 w 416"/>
              <a:gd name="T21" fmla="*/ 117 h 834"/>
              <a:gd name="T22" fmla="*/ 111 w 416"/>
              <a:gd name="T23" fmla="*/ 82 h 834"/>
              <a:gd name="T24" fmla="*/ 151 w 416"/>
              <a:gd name="T25" fmla="*/ 46 h 834"/>
              <a:gd name="T26" fmla="*/ 197 w 416"/>
              <a:gd name="T27" fmla="*/ 15 h 834"/>
              <a:gd name="T28" fmla="*/ 223 w 416"/>
              <a:gd name="T29" fmla="*/ 0 h 834"/>
              <a:gd name="T30" fmla="*/ 220 w 416"/>
              <a:gd name="T31" fmla="*/ 36 h 834"/>
              <a:gd name="T32" fmla="*/ 229 w 416"/>
              <a:gd name="T33" fmla="*/ 69 h 834"/>
              <a:gd name="T34" fmla="*/ 244 w 416"/>
              <a:gd name="T35" fmla="*/ 101 h 834"/>
              <a:gd name="T36" fmla="*/ 288 w 416"/>
              <a:gd name="T37" fmla="*/ 164 h 834"/>
              <a:gd name="T38" fmla="*/ 342 w 416"/>
              <a:gd name="T39" fmla="*/ 222 h 834"/>
              <a:gd name="T40" fmla="*/ 388 w 416"/>
              <a:gd name="T41" fmla="*/ 285 h 834"/>
              <a:gd name="T42" fmla="*/ 405 w 416"/>
              <a:gd name="T43" fmla="*/ 319 h 834"/>
              <a:gd name="T44" fmla="*/ 414 w 416"/>
              <a:gd name="T45" fmla="*/ 353 h 834"/>
              <a:gd name="T46" fmla="*/ 414 w 416"/>
              <a:gd name="T47" fmla="*/ 390 h 834"/>
              <a:gd name="T48" fmla="*/ 405 w 416"/>
              <a:gd name="T49" fmla="*/ 428 h 834"/>
              <a:gd name="T50" fmla="*/ 382 w 416"/>
              <a:gd name="T51" fmla="*/ 472 h 834"/>
              <a:gd name="T52" fmla="*/ 344 w 416"/>
              <a:gd name="T53" fmla="*/ 516 h 834"/>
              <a:gd name="T54" fmla="*/ 292 w 416"/>
              <a:gd name="T55" fmla="*/ 567 h 834"/>
              <a:gd name="T56" fmla="*/ 374 w 416"/>
              <a:gd name="T57" fmla="*/ 834 h 834"/>
              <a:gd name="T58" fmla="*/ 99 w 416"/>
              <a:gd name="T59" fmla="*/ 567 h 834"/>
              <a:gd name="T60" fmla="*/ 139 w 416"/>
              <a:gd name="T61" fmla="*/ 567 h 834"/>
              <a:gd name="T62" fmla="*/ 202 w 416"/>
              <a:gd name="T63" fmla="*/ 783 h 834"/>
              <a:gd name="T64" fmla="*/ 139 w 416"/>
              <a:gd name="T65" fmla="*/ 567 h 834"/>
              <a:gd name="T66" fmla="*/ 130 w 416"/>
              <a:gd name="T67" fmla="*/ 502 h 834"/>
              <a:gd name="T68" fmla="*/ 134 w 416"/>
              <a:gd name="T69" fmla="*/ 470 h 834"/>
              <a:gd name="T70" fmla="*/ 151 w 416"/>
              <a:gd name="T71" fmla="*/ 418 h 834"/>
              <a:gd name="T72" fmla="*/ 174 w 416"/>
              <a:gd name="T73" fmla="*/ 376 h 834"/>
              <a:gd name="T74" fmla="*/ 212 w 416"/>
              <a:gd name="T75" fmla="*/ 323 h 834"/>
              <a:gd name="T76" fmla="*/ 229 w 416"/>
              <a:gd name="T77" fmla="*/ 288 h 834"/>
              <a:gd name="T78" fmla="*/ 231 w 416"/>
              <a:gd name="T79" fmla="*/ 241 h 834"/>
              <a:gd name="T80" fmla="*/ 216 w 416"/>
              <a:gd name="T81" fmla="*/ 185 h 834"/>
              <a:gd name="T82" fmla="*/ 176 w 416"/>
              <a:gd name="T83" fmla="*/ 107 h 834"/>
              <a:gd name="T84" fmla="*/ 164 w 416"/>
              <a:gd name="T85" fmla="*/ 122 h 834"/>
              <a:gd name="T86" fmla="*/ 134 w 416"/>
              <a:gd name="T87" fmla="*/ 159 h 834"/>
              <a:gd name="T88" fmla="*/ 101 w 416"/>
              <a:gd name="T89" fmla="*/ 220 h 834"/>
              <a:gd name="T90" fmla="*/ 84 w 416"/>
              <a:gd name="T91" fmla="*/ 275 h 834"/>
              <a:gd name="T92" fmla="*/ 80 w 416"/>
              <a:gd name="T93" fmla="*/ 296 h 834"/>
              <a:gd name="T94" fmla="*/ 78 w 416"/>
              <a:gd name="T95" fmla="*/ 336 h 834"/>
              <a:gd name="T96" fmla="*/ 80 w 416"/>
              <a:gd name="T97" fmla="*/ 374 h 834"/>
              <a:gd name="T98" fmla="*/ 99 w 416"/>
              <a:gd name="T99" fmla="*/ 439 h 834"/>
              <a:gd name="T100" fmla="*/ 120 w 416"/>
              <a:gd name="T101" fmla="*/ 485 h 834"/>
              <a:gd name="T102" fmla="*/ 130 w 416"/>
              <a:gd name="T103" fmla="*/ 502 h 8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16"/>
              <a:gd name="T157" fmla="*/ 0 h 834"/>
              <a:gd name="T158" fmla="*/ 416 w 416"/>
              <a:gd name="T159" fmla="*/ 834 h 83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16" h="834">
                <a:moveTo>
                  <a:pt x="99" y="567"/>
                </a:moveTo>
                <a:lnTo>
                  <a:pt x="105" y="567"/>
                </a:lnTo>
                <a:lnTo>
                  <a:pt x="105" y="567"/>
                </a:lnTo>
                <a:lnTo>
                  <a:pt x="92" y="556"/>
                </a:lnTo>
                <a:lnTo>
                  <a:pt x="80" y="546"/>
                </a:lnTo>
                <a:lnTo>
                  <a:pt x="67" y="533"/>
                </a:lnTo>
                <a:lnTo>
                  <a:pt x="57" y="521"/>
                </a:lnTo>
                <a:lnTo>
                  <a:pt x="38" y="489"/>
                </a:lnTo>
                <a:lnTo>
                  <a:pt x="23" y="458"/>
                </a:lnTo>
                <a:lnTo>
                  <a:pt x="10" y="422"/>
                </a:lnTo>
                <a:lnTo>
                  <a:pt x="2" y="382"/>
                </a:lnTo>
                <a:lnTo>
                  <a:pt x="0" y="342"/>
                </a:lnTo>
                <a:lnTo>
                  <a:pt x="2" y="302"/>
                </a:lnTo>
                <a:lnTo>
                  <a:pt x="4" y="281"/>
                </a:lnTo>
                <a:lnTo>
                  <a:pt x="8" y="260"/>
                </a:lnTo>
                <a:lnTo>
                  <a:pt x="15" y="239"/>
                </a:lnTo>
                <a:lnTo>
                  <a:pt x="21" y="218"/>
                </a:lnTo>
                <a:lnTo>
                  <a:pt x="29" y="197"/>
                </a:lnTo>
                <a:lnTo>
                  <a:pt x="40" y="178"/>
                </a:lnTo>
                <a:lnTo>
                  <a:pt x="50" y="157"/>
                </a:lnTo>
                <a:lnTo>
                  <a:pt x="63" y="138"/>
                </a:lnTo>
                <a:lnTo>
                  <a:pt x="78" y="117"/>
                </a:lnTo>
                <a:lnTo>
                  <a:pt x="92" y="99"/>
                </a:lnTo>
                <a:lnTo>
                  <a:pt x="111" y="82"/>
                </a:lnTo>
                <a:lnTo>
                  <a:pt x="130" y="63"/>
                </a:lnTo>
                <a:lnTo>
                  <a:pt x="151" y="46"/>
                </a:lnTo>
                <a:lnTo>
                  <a:pt x="172" y="31"/>
                </a:lnTo>
                <a:lnTo>
                  <a:pt x="197" y="15"/>
                </a:lnTo>
                <a:lnTo>
                  <a:pt x="223" y="0"/>
                </a:lnTo>
                <a:lnTo>
                  <a:pt x="223" y="0"/>
                </a:lnTo>
                <a:lnTo>
                  <a:pt x="220" y="19"/>
                </a:lnTo>
                <a:lnTo>
                  <a:pt x="220" y="36"/>
                </a:lnTo>
                <a:lnTo>
                  <a:pt x="223" y="52"/>
                </a:lnTo>
                <a:lnTo>
                  <a:pt x="229" y="69"/>
                </a:lnTo>
                <a:lnTo>
                  <a:pt x="235" y="86"/>
                </a:lnTo>
                <a:lnTo>
                  <a:pt x="244" y="101"/>
                </a:lnTo>
                <a:lnTo>
                  <a:pt x="265" y="132"/>
                </a:lnTo>
                <a:lnTo>
                  <a:pt x="288" y="164"/>
                </a:lnTo>
                <a:lnTo>
                  <a:pt x="315" y="193"/>
                </a:lnTo>
                <a:lnTo>
                  <a:pt x="342" y="222"/>
                </a:lnTo>
                <a:lnTo>
                  <a:pt x="367" y="254"/>
                </a:lnTo>
                <a:lnTo>
                  <a:pt x="388" y="285"/>
                </a:lnTo>
                <a:lnTo>
                  <a:pt x="397" y="302"/>
                </a:lnTo>
                <a:lnTo>
                  <a:pt x="405" y="319"/>
                </a:lnTo>
                <a:lnTo>
                  <a:pt x="409" y="336"/>
                </a:lnTo>
                <a:lnTo>
                  <a:pt x="414" y="353"/>
                </a:lnTo>
                <a:lnTo>
                  <a:pt x="416" y="372"/>
                </a:lnTo>
                <a:lnTo>
                  <a:pt x="414" y="390"/>
                </a:lnTo>
                <a:lnTo>
                  <a:pt x="412" y="409"/>
                </a:lnTo>
                <a:lnTo>
                  <a:pt x="405" y="428"/>
                </a:lnTo>
                <a:lnTo>
                  <a:pt x="395" y="449"/>
                </a:lnTo>
                <a:lnTo>
                  <a:pt x="382" y="472"/>
                </a:lnTo>
                <a:lnTo>
                  <a:pt x="365" y="493"/>
                </a:lnTo>
                <a:lnTo>
                  <a:pt x="344" y="516"/>
                </a:lnTo>
                <a:lnTo>
                  <a:pt x="319" y="542"/>
                </a:lnTo>
                <a:lnTo>
                  <a:pt x="292" y="567"/>
                </a:lnTo>
                <a:lnTo>
                  <a:pt x="302" y="567"/>
                </a:lnTo>
                <a:lnTo>
                  <a:pt x="374" y="834"/>
                </a:lnTo>
                <a:lnTo>
                  <a:pt x="21" y="834"/>
                </a:lnTo>
                <a:lnTo>
                  <a:pt x="99" y="567"/>
                </a:lnTo>
                <a:lnTo>
                  <a:pt x="99" y="567"/>
                </a:lnTo>
                <a:close/>
                <a:moveTo>
                  <a:pt x="139" y="567"/>
                </a:moveTo>
                <a:lnTo>
                  <a:pt x="122" y="783"/>
                </a:lnTo>
                <a:lnTo>
                  <a:pt x="202" y="783"/>
                </a:lnTo>
                <a:lnTo>
                  <a:pt x="185" y="567"/>
                </a:lnTo>
                <a:lnTo>
                  <a:pt x="139" y="567"/>
                </a:lnTo>
                <a:lnTo>
                  <a:pt x="139" y="567"/>
                </a:lnTo>
                <a:close/>
                <a:moveTo>
                  <a:pt x="130" y="502"/>
                </a:moveTo>
                <a:lnTo>
                  <a:pt x="130" y="502"/>
                </a:lnTo>
                <a:lnTo>
                  <a:pt x="134" y="470"/>
                </a:lnTo>
                <a:lnTo>
                  <a:pt x="141" y="441"/>
                </a:lnTo>
                <a:lnTo>
                  <a:pt x="151" y="418"/>
                </a:lnTo>
                <a:lnTo>
                  <a:pt x="162" y="395"/>
                </a:lnTo>
                <a:lnTo>
                  <a:pt x="174" y="376"/>
                </a:lnTo>
                <a:lnTo>
                  <a:pt x="187" y="357"/>
                </a:lnTo>
                <a:lnTo>
                  <a:pt x="212" y="323"/>
                </a:lnTo>
                <a:lnTo>
                  <a:pt x="220" y="306"/>
                </a:lnTo>
                <a:lnTo>
                  <a:pt x="229" y="288"/>
                </a:lnTo>
                <a:lnTo>
                  <a:pt x="231" y="264"/>
                </a:lnTo>
                <a:lnTo>
                  <a:pt x="231" y="241"/>
                </a:lnTo>
                <a:lnTo>
                  <a:pt x="227" y="214"/>
                </a:lnTo>
                <a:lnTo>
                  <a:pt x="216" y="185"/>
                </a:lnTo>
                <a:lnTo>
                  <a:pt x="199" y="149"/>
                </a:lnTo>
                <a:lnTo>
                  <a:pt x="176" y="107"/>
                </a:lnTo>
                <a:lnTo>
                  <a:pt x="176" y="107"/>
                </a:lnTo>
                <a:lnTo>
                  <a:pt x="164" y="122"/>
                </a:lnTo>
                <a:lnTo>
                  <a:pt x="149" y="138"/>
                </a:lnTo>
                <a:lnTo>
                  <a:pt x="134" y="159"/>
                </a:lnTo>
                <a:lnTo>
                  <a:pt x="118" y="189"/>
                </a:lnTo>
                <a:lnTo>
                  <a:pt x="101" y="220"/>
                </a:lnTo>
                <a:lnTo>
                  <a:pt x="88" y="256"/>
                </a:lnTo>
                <a:lnTo>
                  <a:pt x="84" y="275"/>
                </a:lnTo>
                <a:lnTo>
                  <a:pt x="80" y="296"/>
                </a:lnTo>
                <a:lnTo>
                  <a:pt x="80" y="296"/>
                </a:lnTo>
                <a:lnTo>
                  <a:pt x="78" y="317"/>
                </a:lnTo>
                <a:lnTo>
                  <a:pt x="78" y="336"/>
                </a:lnTo>
                <a:lnTo>
                  <a:pt x="78" y="355"/>
                </a:lnTo>
                <a:lnTo>
                  <a:pt x="80" y="374"/>
                </a:lnTo>
                <a:lnTo>
                  <a:pt x="88" y="409"/>
                </a:lnTo>
                <a:lnTo>
                  <a:pt x="99" y="439"/>
                </a:lnTo>
                <a:lnTo>
                  <a:pt x="111" y="466"/>
                </a:lnTo>
                <a:lnTo>
                  <a:pt x="120" y="485"/>
                </a:lnTo>
                <a:lnTo>
                  <a:pt x="130" y="502"/>
                </a:lnTo>
                <a:lnTo>
                  <a:pt x="130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9" name="Freeform 22"/>
          <p:cNvSpPr>
            <a:spLocks noEditPoints="1" noChangeArrowheads="1"/>
          </p:cNvSpPr>
          <p:nvPr/>
        </p:nvSpPr>
        <p:spPr bwMode="auto">
          <a:xfrm>
            <a:off x="8316913" y="5484813"/>
            <a:ext cx="238125" cy="304800"/>
          </a:xfrm>
          <a:custGeom>
            <a:avLst/>
            <a:gdLst>
              <a:gd name="T0" fmla="*/ 164 w 601"/>
              <a:gd name="T1" fmla="*/ 540 h 766"/>
              <a:gd name="T2" fmla="*/ 187 w 601"/>
              <a:gd name="T3" fmla="*/ 563 h 766"/>
              <a:gd name="T4" fmla="*/ 181 w 601"/>
              <a:gd name="T5" fmla="*/ 621 h 766"/>
              <a:gd name="T6" fmla="*/ 139 w 601"/>
              <a:gd name="T7" fmla="*/ 680 h 766"/>
              <a:gd name="T8" fmla="*/ 99 w 601"/>
              <a:gd name="T9" fmla="*/ 695 h 766"/>
              <a:gd name="T10" fmla="*/ 76 w 601"/>
              <a:gd name="T11" fmla="*/ 670 h 766"/>
              <a:gd name="T12" fmla="*/ 80 w 601"/>
              <a:gd name="T13" fmla="*/ 611 h 766"/>
              <a:gd name="T14" fmla="*/ 122 w 601"/>
              <a:gd name="T15" fmla="*/ 552 h 766"/>
              <a:gd name="T16" fmla="*/ 156 w 601"/>
              <a:gd name="T17" fmla="*/ 19 h 766"/>
              <a:gd name="T18" fmla="*/ 103 w 601"/>
              <a:gd name="T19" fmla="*/ 109 h 766"/>
              <a:gd name="T20" fmla="*/ 103 w 601"/>
              <a:gd name="T21" fmla="*/ 195 h 766"/>
              <a:gd name="T22" fmla="*/ 370 w 601"/>
              <a:gd name="T23" fmla="*/ 678 h 766"/>
              <a:gd name="T24" fmla="*/ 405 w 601"/>
              <a:gd name="T25" fmla="*/ 720 h 766"/>
              <a:gd name="T26" fmla="*/ 468 w 601"/>
              <a:gd name="T27" fmla="*/ 756 h 766"/>
              <a:gd name="T28" fmla="*/ 534 w 601"/>
              <a:gd name="T29" fmla="*/ 754 h 766"/>
              <a:gd name="T30" fmla="*/ 576 w 601"/>
              <a:gd name="T31" fmla="*/ 722 h 766"/>
              <a:gd name="T32" fmla="*/ 601 w 601"/>
              <a:gd name="T33" fmla="*/ 661 h 766"/>
              <a:gd name="T34" fmla="*/ 578 w 601"/>
              <a:gd name="T35" fmla="*/ 552 h 766"/>
              <a:gd name="T36" fmla="*/ 500 w 601"/>
              <a:gd name="T37" fmla="*/ 472 h 766"/>
              <a:gd name="T38" fmla="*/ 447 w 601"/>
              <a:gd name="T39" fmla="*/ 458 h 766"/>
              <a:gd name="T40" fmla="*/ 395 w 601"/>
              <a:gd name="T41" fmla="*/ 470 h 766"/>
              <a:gd name="T42" fmla="*/ 359 w 601"/>
              <a:gd name="T43" fmla="*/ 506 h 766"/>
              <a:gd name="T44" fmla="*/ 345 w 601"/>
              <a:gd name="T45" fmla="*/ 365 h 766"/>
              <a:gd name="T46" fmla="*/ 279 w 601"/>
              <a:gd name="T47" fmla="*/ 346 h 766"/>
              <a:gd name="T48" fmla="*/ 307 w 601"/>
              <a:gd name="T49" fmla="*/ 376 h 766"/>
              <a:gd name="T50" fmla="*/ 279 w 601"/>
              <a:gd name="T51" fmla="*/ 403 h 766"/>
              <a:gd name="T52" fmla="*/ 250 w 601"/>
              <a:gd name="T53" fmla="*/ 376 h 766"/>
              <a:gd name="T54" fmla="*/ 279 w 601"/>
              <a:gd name="T55" fmla="*/ 346 h 766"/>
              <a:gd name="T56" fmla="*/ 492 w 601"/>
              <a:gd name="T57" fmla="*/ 556 h 766"/>
              <a:gd name="T58" fmla="*/ 527 w 601"/>
              <a:gd name="T59" fmla="*/ 621 h 766"/>
              <a:gd name="T60" fmla="*/ 523 w 601"/>
              <a:gd name="T61" fmla="*/ 672 h 766"/>
              <a:gd name="T62" fmla="*/ 496 w 601"/>
              <a:gd name="T63" fmla="*/ 687 h 766"/>
              <a:gd name="T64" fmla="*/ 450 w 601"/>
              <a:gd name="T65" fmla="*/ 661 h 766"/>
              <a:gd name="T66" fmla="*/ 416 w 601"/>
              <a:gd name="T67" fmla="*/ 598 h 766"/>
              <a:gd name="T68" fmla="*/ 418 w 601"/>
              <a:gd name="T69" fmla="*/ 546 h 766"/>
              <a:gd name="T70" fmla="*/ 447 w 601"/>
              <a:gd name="T71" fmla="*/ 531 h 766"/>
              <a:gd name="T72" fmla="*/ 445 w 601"/>
              <a:gd name="T73" fmla="*/ 0 h 766"/>
              <a:gd name="T74" fmla="*/ 513 w 601"/>
              <a:gd name="T75" fmla="*/ 92 h 766"/>
              <a:gd name="T76" fmla="*/ 521 w 601"/>
              <a:gd name="T77" fmla="*/ 176 h 766"/>
              <a:gd name="T78" fmla="*/ 380 w 601"/>
              <a:gd name="T79" fmla="*/ 447 h 766"/>
              <a:gd name="T80" fmla="*/ 399 w 601"/>
              <a:gd name="T81" fmla="*/ 355 h 766"/>
              <a:gd name="T82" fmla="*/ 445 w 601"/>
              <a:gd name="T83" fmla="*/ 0 h 766"/>
              <a:gd name="T84" fmla="*/ 181 w 601"/>
              <a:gd name="T85" fmla="*/ 468 h 766"/>
              <a:gd name="T86" fmla="*/ 116 w 601"/>
              <a:gd name="T87" fmla="*/ 474 h 766"/>
              <a:gd name="T88" fmla="*/ 40 w 601"/>
              <a:gd name="T89" fmla="*/ 533 h 766"/>
              <a:gd name="T90" fmla="*/ 0 w 601"/>
              <a:gd name="T91" fmla="*/ 642 h 766"/>
              <a:gd name="T92" fmla="*/ 13 w 601"/>
              <a:gd name="T93" fmla="*/ 708 h 766"/>
              <a:gd name="T94" fmla="*/ 55 w 601"/>
              <a:gd name="T95" fmla="*/ 756 h 766"/>
              <a:gd name="T96" fmla="*/ 107 w 601"/>
              <a:gd name="T97" fmla="*/ 766 h 766"/>
              <a:gd name="T98" fmla="*/ 160 w 601"/>
              <a:gd name="T99" fmla="*/ 754 h 766"/>
              <a:gd name="T100" fmla="*/ 227 w 601"/>
              <a:gd name="T101" fmla="*/ 691 h 766"/>
              <a:gd name="T102" fmla="*/ 206 w 601"/>
              <a:gd name="T103" fmla="*/ 479 h 7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1"/>
              <a:gd name="T157" fmla="*/ 0 h 766"/>
              <a:gd name="T158" fmla="*/ 601 w 601"/>
              <a:gd name="T159" fmla="*/ 766 h 7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1" h="766">
                <a:moveTo>
                  <a:pt x="135" y="544"/>
                </a:moveTo>
                <a:lnTo>
                  <a:pt x="135" y="544"/>
                </a:lnTo>
                <a:lnTo>
                  <a:pt x="145" y="540"/>
                </a:lnTo>
                <a:lnTo>
                  <a:pt x="153" y="537"/>
                </a:lnTo>
                <a:lnTo>
                  <a:pt x="164" y="540"/>
                </a:lnTo>
                <a:lnTo>
                  <a:pt x="170" y="542"/>
                </a:lnTo>
                <a:lnTo>
                  <a:pt x="170" y="542"/>
                </a:lnTo>
                <a:lnTo>
                  <a:pt x="177" y="546"/>
                </a:lnTo>
                <a:lnTo>
                  <a:pt x="183" y="554"/>
                </a:lnTo>
                <a:lnTo>
                  <a:pt x="187" y="563"/>
                </a:lnTo>
                <a:lnTo>
                  <a:pt x="189" y="573"/>
                </a:lnTo>
                <a:lnTo>
                  <a:pt x="189" y="573"/>
                </a:lnTo>
                <a:lnTo>
                  <a:pt x="189" y="588"/>
                </a:lnTo>
                <a:lnTo>
                  <a:pt x="187" y="605"/>
                </a:lnTo>
                <a:lnTo>
                  <a:pt x="181" y="621"/>
                </a:lnTo>
                <a:lnTo>
                  <a:pt x="174" y="640"/>
                </a:lnTo>
                <a:lnTo>
                  <a:pt x="174" y="640"/>
                </a:lnTo>
                <a:lnTo>
                  <a:pt x="164" y="655"/>
                </a:lnTo>
                <a:lnTo>
                  <a:pt x="151" y="670"/>
                </a:lnTo>
                <a:lnTo>
                  <a:pt x="139" y="680"/>
                </a:lnTo>
                <a:lnTo>
                  <a:pt x="126" y="689"/>
                </a:lnTo>
                <a:lnTo>
                  <a:pt x="126" y="689"/>
                </a:lnTo>
                <a:lnTo>
                  <a:pt x="116" y="693"/>
                </a:lnTo>
                <a:lnTo>
                  <a:pt x="107" y="695"/>
                </a:lnTo>
                <a:lnTo>
                  <a:pt x="99" y="695"/>
                </a:lnTo>
                <a:lnTo>
                  <a:pt x="90" y="693"/>
                </a:lnTo>
                <a:lnTo>
                  <a:pt x="90" y="693"/>
                </a:lnTo>
                <a:lnTo>
                  <a:pt x="84" y="687"/>
                </a:lnTo>
                <a:lnTo>
                  <a:pt x="78" y="680"/>
                </a:lnTo>
                <a:lnTo>
                  <a:pt x="76" y="670"/>
                </a:lnTo>
                <a:lnTo>
                  <a:pt x="74" y="659"/>
                </a:lnTo>
                <a:lnTo>
                  <a:pt x="74" y="659"/>
                </a:lnTo>
                <a:lnTo>
                  <a:pt x="72" y="645"/>
                </a:lnTo>
                <a:lnTo>
                  <a:pt x="76" y="628"/>
                </a:lnTo>
                <a:lnTo>
                  <a:pt x="80" y="611"/>
                </a:lnTo>
                <a:lnTo>
                  <a:pt x="88" y="594"/>
                </a:lnTo>
                <a:lnTo>
                  <a:pt x="88" y="594"/>
                </a:lnTo>
                <a:lnTo>
                  <a:pt x="97" y="577"/>
                </a:lnTo>
                <a:lnTo>
                  <a:pt x="109" y="565"/>
                </a:lnTo>
                <a:lnTo>
                  <a:pt x="122" y="552"/>
                </a:lnTo>
                <a:lnTo>
                  <a:pt x="135" y="544"/>
                </a:lnTo>
                <a:lnTo>
                  <a:pt x="135" y="544"/>
                </a:lnTo>
                <a:close/>
                <a:moveTo>
                  <a:pt x="177" y="0"/>
                </a:moveTo>
                <a:lnTo>
                  <a:pt x="177" y="0"/>
                </a:lnTo>
                <a:lnTo>
                  <a:pt x="156" y="19"/>
                </a:lnTo>
                <a:lnTo>
                  <a:pt x="137" y="42"/>
                </a:lnTo>
                <a:lnTo>
                  <a:pt x="120" y="67"/>
                </a:lnTo>
                <a:lnTo>
                  <a:pt x="114" y="80"/>
                </a:lnTo>
                <a:lnTo>
                  <a:pt x="109" y="94"/>
                </a:lnTo>
                <a:lnTo>
                  <a:pt x="103" y="109"/>
                </a:lnTo>
                <a:lnTo>
                  <a:pt x="101" y="124"/>
                </a:lnTo>
                <a:lnTo>
                  <a:pt x="99" y="141"/>
                </a:lnTo>
                <a:lnTo>
                  <a:pt x="99" y="157"/>
                </a:lnTo>
                <a:lnTo>
                  <a:pt x="101" y="176"/>
                </a:lnTo>
                <a:lnTo>
                  <a:pt x="103" y="195"/>
                </a:lnTo>
                <a:lnTo>
                  <a:pt x="109" y="216"/>
                </a:lnTo>
                <a:lnTo>
                  <a:pt x="116" y="237"/>
                </a:lnTo>
                <a:lnTo>
                  <a:pt x="363" y="668"/>
                </a:lnTo>
                <a:lnTo>
                  <a:pt x="363" y="668"/>
                </a:lnTo>
                <a:lnTo>
                  <a:pt x="370" y="678"/>
                </a:lnTo>
                <a:lnTo>
                  <a:pt x="374" y="684"/>
                </a:lnTo>
                <a:lnTo>
                  <a:pt x="374" y="684"/>
                </a:lnTo>
                <a:lnTo>
                  <a:pt x="374" y="684"/>
                </a:lnTo>
                <a:lnTo>
                  <a:pt x="389" y="703"/>
                </a:lnTo>
                <a:lnTo>
                  <a:pt x="405" y="720"/>
                </a:lnTo>
                <a:lnTo>
                  <a:pt x="424" y="735"/>
                </a:lnTo>
                <a:lnTo>
                  <a:pt x="443" y="745"/>
                </a:lnTo>
                <a:lnTo>
                  <a:pt x="443" y="745"/>
                </a:lnTo>
                <a:lnTo>
                  <a:pt x="456" y="752"/>
                </a:lnTo>
                <a:lnTo>
                  <a:pt x="468" y="756"/>
                </a:lnTo>
                <a:lnTo>
                  <a:pt x="481" y="758"/>
                </a:lnTo>
                <a:lnTo>
                  <a:pt x="496" y="760"/>
                </a:lnTo>
                <a:lnTo>
                  <a:pt x="508" y="760"/>
                </a:lnTo>
                <a:lnTo>
                  <a:pt x="521" y="758"/>
                </a:lnTo>
                <a:lnTo>
                  <a:pt x="534" y="754"/>
                </a:lnTo>
                <a:lnTo>
                  <a:pt x="546" y="747"/>
                </a:lnTo>
                <a:lnTo>
                  <a:pt x="546" y="747"/>
                </a:lnTo>
                <a:lnTo>
                  <a:pt x="557" y="741"/>
                </a:lnTo>
                <a:lnTo>
                  <a:pt x="567" y="733"/>
                </a:lnTo>
                <a:lnTo>
                  <a:pt x="576" y="722"/>
                </a:lnTo>
                <a:lnTo>
                  <a:pt x="584" y="712"/>
                </a:lnTo>
                <a:lnTo>
                  <a:pt x="590" y="701"/>
                </a:lnTo>
                <a:lnTo>
                  <a:pt x="594" y="689"/>
                </a:lnTo>
                <a:lnTo>
                  <a:pt x="599" y="674"/>
                </a:lnTo>
                <a:lnTo>
                  <a:pt x="601" y="661"/>
                </a:lnTo>
                <a:lnTo>
                  <a:pt x="601" y="661"/>
                </a:lnTo>
                <a:lnTo>
                  <a:pt x="601" y="634"/>
                </a:lnTo>
                <a:lnTo>
                  <a:pt x="599" y="607"/>
                </a:lnTo>
                <a:lnTo>
                  <a:pt x="590" y="579"/>
                </a:lnTo>
                <a:lnTo>
                  <a:pt x="578" y="552"/>
                </a:lnTo>
                <a:lnTo>
                  <a:pt x="578" y="552"/>
                </a:lnTo>
                <a:lnTo>
                  <a:pt x="561" y="527"/>
                </a:lnTo>
                <a:lnTo>
                  <a:pt x="542" y="504"/>
                </a:lnTo>
                <a:lnTo>
                  <a:pt x="521" y="487"/>
                </a:lnTo>
                <a:lnTo>
                  <a:pt x="500" y="472"/>
                </a:lnTo>
                <a:lnTo>
                  <a:pt x="500" y="472"/>
                </a:lnTo>
                <a:lnTo>
                  <a:pt x="487" y="466"/>
                </a:lnTo>
                <a:lnTo>
                  <a:pt x="473" y="462"/>
                </a:lnTo>
                <a:lnTo>
                  <a:pt x="460" y="460"/>
                </a:lnTo>
                <a:lnTo>
                  <a:pt x="447" y="458"/>
                </a:lnTo>
                <a:lnTo>
                  <a:pt x="433" y="458"/>
                </a:lnTo>
                <a:lnTo>
                  <a:pt x="420" y="460"/>
                </a:lnTo>
                <a:lnTo>
                  <a:pt x="408" y="464"/>
                </a:lnTo>
                <a:lnTo>
                  <a:pt x="395" y="470"/>
                </a:lnTo>
                <a:lnTo>
                  <a:pt x="395" y="470"/>
                </a:lnTo>
                <a:lnTo>
                  <a:pt x="384" y="477"/>
                </a:lnTo>
                <a:lnTo>
                  <a:pt x="376" y="485"/>
                </a:lnTo>
                <a:lnTo>
                  <a:pt x="366" y="495"/>
                </a:lnTo>
                <a:lnTo>
                  <a:pt x="359" y="506"/>
                </a:lnTo>
                <a:lnTo>
                  <a:pt x="359" y="506"/>
                </a:lnTo>
                <a:lnTo>
                  <a:pt x="321" y="432"/>
                </a:lnTo>
                <a:lnTo>
                  <a:pt x="321" y="432"/>
                </a:lnTo>
                <a:lnTo>
                  <a:pt x="330" y="409"/>
                </a:lnTo>
                <a:lnTo>
                  <a:pt x="336" y="388"/>
                </a:lnTo>
                <a:lnTo>
                  <a:pt x="345" y="365"/>
                </a:lnTo>
                <a:lnTo>
                  <a:pt x="353" y="342"/>
                </a:lnTo>
                <a:lnTo>
                  <a:pt x="353" y="342"/>
                </a:lnTo>
                <a:lnTo>
                  <a:pt x="177" y="0"/>
                </a:lnTo>
                <a:lnTo>
                  <a:pt x="177" y="0"/>
                </a:lnTo>
                <a:close/>
                <a:moveTo>
                  <a:pt x="279" y="346"/>
                </a:moveTo>
                <a:lnTo>
                  <a:pt x="279" y="346"/>
                </a:lnTo>
                <a:lnTo>
                  <a:pt x="290" y="348"/>
                </a:lnTo>
                <a:lnTo>
                  <a:pt x="298" y="355"/>
                </a:lnTo>
                <a:lnTo>
                  <a:pt x="305" y="363"/>
                </a:lnTo>
                <a:lnTo>
                  <a:pt x="307" y="376"/>
                </a:lnTo>
                <a:lnTo>
                  <a:pt x="307" y="376"/>
                </a:lnTo>
                <a:lnTo>
                  <a:pt x="305" y="386"/>
                </a:lnTo>
                <a:lnTo>
                  <a:pt x="298" y="395"/>
                </a:lnTo>
                <a:lnTo>
                  <a:pt x="290" y="401"/>
                </a:lnTo>
                <a:lnTo>
                  <a:pt x="279" y="403"/>
                </a:lnTo>
                <a:lnTo>
                  <a:pt x="279" y="403"/>
                </a:lnTo>
                <a:lnTo>
                  <a:pt x="267" y="401"/>
                </a:lnTo>
                <a:lnTo>
                  <a:pt x="258" y="395"/>
                </a:lnTo>
                <a:lnTo>
                  <a:pt x="252" y="386"/>
                </a:lnTo>
                <a:lnTo>
                  <a:pt x="250" y="376"/>
                </a:lnTo>
                <a:lnTo>
                  <a:pt x="250" y="376"/>
                </a:lnTo>
                <a:lnTo>
                  <a:pt x="252" y="363"/>
                </a:lnTo>
                <a:lnTo>
                  <a:pt x="258" y="355"/>
                </a:lnTo>
                <a:lnTo>
                  <a:pt x="267" y="348"/>
                </a:lnTo>
                <a:lnTo>
                  <a:pt x="279" y="346"/>
                </a:lnTo>
                <a:lnTo>
                  <a:pt x="279" y="346"/>
                </a:lnTo>
                <a:close/>
                <a:moveTo>
                  <a:pt x="466" y="537"/>
                </a:moveTo>
                <a:lnTo>
                  <a:pt x="466" y="537"/>
                </a:lnTo>
                <a:lnTo>
                  <a:pt x="479" y="546"/>
                </a:lnTo>
                <a:lnTo>
                  <a:pt x="492" y="556"/>
                </a:lnTo>
                <a:lnTo>
                  <a:pt x="504" y="571"/>
                </a:lnTo>
                <a:lnTo>
                  <a:pt x="515" y="586"/>
                </a:lnTo>
                <a:lnTo>
                  <a:pt x="515" y="586"/>
                </a:lnTo>
                <a:lnTo>
                  <a:pt x="521" y="603"/>
                </a:lnTo>
                <a:lnTo>
                  <a:pt x="527" y="621"/>
                </a:lnTo>
                <a:lnTo>
                  <a:pt x="529" y="636"/>
                </a:lnTo>
                <a:lnTo>
                  <a:pt x="529" y="653"/>
                </a:lnTo>
                <a:lnTo>
                  <a:pt x="529" y="653"/>
                </a:lnTo>
                <a:lnTo>
                  <a:pt x="527" y="663"/>
                </a:lnTo>
                <a:lnTo>
                  <a:pt x="523" y="672"/>
                </a:lnTo>
                <a:lnTo>
                  <a:pt x="519" y="680"/>
                </a:lnTo>
                <a:lnTo>
                  <a:pt x="510" y="684"/>
                </a:lnTo>
                <a:lnTo>
                  <a:pt x="510" y="684"/>
                </a:lnTo>
                <a:lnTo>
                  <a:pt x="504" y="687"/>
                </a:lnTo>
                <a:lnTo>
                  <a:pt x="496" y="687"/>
                </a:lnTo>
                <a:lnTo>
                  <a:pt x="485" y="684"/>
                </a:lnTo>
                <a:lnTo>
                  <a:pt x="475" y="680"/>
                </a:lnTo>
                <a:lnTo>
                  <a:pt x="475" y="680"/>
                </a:lnTo>
                <a:lnTo>
                  <a:pt x="462" y="674"/>
                </a:lnTo>
                <a:lnTo>
                  <a:pt x="450" y="661"/>
                </a:lnTo>
                <a:lnTo>
                  <a:pt x="439" y="649"/>
                </a:lnTo>
                <a:lnTo>
                  <a:pt x="429" y="632"/>
                </a:lnTo>
                <a:lnTo>
                  <a:pt x="429" y="632"/>
                </a:lnTo>
                <a:lnTo>
                  <a:pt x="420" y="615"/>
                </a:lnTo>
                <a:lnTo>
                  <a:pt x="416" y="598"/>
                </a:lnTo>
                <a:lnTo>
                  <a:pt x="414" y="582"/>
                </a:lnTo>
                <a:lnTo>
                  <a:pt x="414" y="567"/>
                </a:lnTo>
                <a:lnTo>
                  <a:pt x="414" y="567"/>
                </a:lnTo>
                <a:lnTo>
                  <a:pt x="416" y="554"/>
                </a:lnTo>
                <a:lnTo>
                  <a:pt x="418" y="546"/>
                </a:lnTo>
                <a:lnTo>
                  <a:pt x="424" y="540"/>
                </a:lnTo>
                <a:lnTo>
                  <a:pt x="431" y="533"/>
                </a:lnTo>
                <a:lnTo>
                  <a:pt x="431" y="533"/>
                </a:lnTo>
                <a:lnTo>
                  <a:pt x="439" y="531"/>
                </a:lnTo>
                <a:lnTo>
                  <a:pt x="447" y="531"/>
                </a:lnTo>
                <a:lnTo>
                  <a:pt x="456" y="533"/>
                </a:lnTo>
                <a:lnTo>
                  <a:pt x="466" y="537"/>
                </a:lnTo>
                <a:lnTo>
                  <a:pt x="466" y="537"/>
                </a:lnTo>
                <a:close/>
                <a:moveTo>
                  <a:pt x="445" y="0"/>
                </a:moveTo>
                <a:lnTo>
                  <a:pt x="445" y="0"/>
                </a:lnTo>
                <a:lnTo>
                  <a:pt x="466" y="19"/>
                </a:lnTo>
                <a:lnTo>
                  <a:pt x="485" y="40"/>
                </a:lnTo>
                <a:lnTo>
                  <a:pt x="500" y="65"/>
                </a:lnTo>
                <a:lnTo>
                  <a:pt x="506" y="80"/>
                </a:lnTo>
                <a:lnTo>
                  <a:pt x="513" y="92"/>
                </a:lnTo>
                <a:lnTo>
                  <a:pt x="517" y="107"/>
                </a:lnTo>
                <a:lnTo>
                  <a:pt x="519" y="124"/>
                </a:lnTo>
                <a:lnTo>
                  <a:pt x="521" y="141"/>
                </a:lnTo>
                <a:lnTo>
                  <a:pt x="521" y="157"/>
                </a:lnTo>
                <a:lnTo>
                  <a:pt x="521" y="176"/>
                </a:lnTo>
                <a:lnTo>
                  <a:pt x="517" y="195"/>
                </a:lnTo>
                <a:lnTo>
                  <a:pt x="513" y="216"/>
                </a:lnTo>
                <a:lnTo>
                  <a:pt x="504" y="237"/>
                </a:lnTo>
                <a:lnTo>
                  <a:pt x="384" y="445"/>
                </a:lnTo>
                <a:lnTo>
                  <a:pt x="380" y="447"/>
                </a:lnTo>
                <a:lnTo>
                  <a:pt x="380" y="447"/>
                </a:lnTo>
                <a:lnTo>
                  <a:pt x="372" y="430"/>
                </a:lnTo>
                <a:lnTo>
                  <a:pt x="372" y="430"/>
                </a:lnTo>
                <a:lnTo>
                  <a:pt x="384" y="393"/>
                </a:lnTo>
                <a:lnTo>
                  <a:pt x="399" y="355"/>
                </a:lnTo>
                <a:lnTo>
                  <a:pt x="405" y="340"/>
                </a:lnTo>
                <a:lnTo>
                  <a:pt x="399" y="325"/>
                </a:lnTo>
                <a:lnTo>
                  <a:pt x="336" y="208"/>
                </a:lnTo>
                <a:lnTo>
                  <a:pt x="445" y="0"/>
                </a:lnTo>
                <a:lnTo>
                  <a:pt x="445" y="0"/>
                </a:lnTo>
                <a:close/>
                <a:moveTo>
                  <a:pt x="206" y="479"/>
                </a:moveTo>
                <a:lnTo>
                  <a:pt x="206" y="477"/>
                </a:lnTo>
                <a:lnTo>
                  <a:pt x="206" y="477"/>
                </a:lnTo>
                <a:lnTo>
                  <a:pt x="193" y="472"/>
                </a:lnTo>
                <a:lnTo>
                  <a:pt x="181" y="468"/>
                </a:lnTo>
                <a:lnTo>
                  <a:pt x="168" y="466"/>
                </a:lnTo>
                <a:lnTo>
                  <a:pt x="156" y="466"/>
                </a:lnTo>
                <a:lnTo>
                  <a:pt x="141" y="466"/>
                </a:lnTo>
                <a:lnTo>
                  <a:pt x="128" y="470"/>
                </a:lnTo>
                <a:lnTo>
                  <a:pt x="116" y="474"/>
                </a:lnTo>
                <a:lnTo>
                  <a:pt x="103" y="481"/>
                </a:lnTo>
                <a:lnTo>
                  <a:pt x="103" y="481"/>
                </a:lnTo>
                <a:lnTo>
                  <a:pt x="80" y="493"/>
                </a:lnTo>
                <a:lnTo>
                  <a:pt x="59" y="512"/>
                </a:lnTo>
                <a:lnTo>
                  <a:pt x="40" y="533"/>
                </a:lnTo>
                <a:lnTo>
                  <a:pt x="23" y="558"/>
                </a:lnTo>
                <a:lnTo>
                  <a:pt x="23" y="558"/>
                </a:lnTo>
                <a:lnTo>
                  <a:pt x="11" y="586"/>
                </a:lnTo>
                <a:lnTo>
                  <a:pt x="4" y="615"/>
                </a:lnTo>
                <a:lnTo>
                  <a:pt x="0" y="642"/>
                </a:lnTo>
                <a:lnTo>
                  <a:pt x="0" y="668"/>
                </a:lnTo>
                <a:lnTo>
                  <a:pt x="0" y="668"/>
                </a:lnTo>
                <a:lnTo>
                  <a:pt x="2" y="682"/>
                </a:lnTo>
                <a:lnTo>
                  <a:pt x="6" y="695"/>
                </a:lnTo>
                <a:lnTo>
                  <a:pt x="13" y="708"/>
                </a:lnTo>
                <a:lnTo>
                  <a:pt x="17" y="720"/>
                </a:lnTo>
                <a:lnTo>
                  <a:pt x="25" y="731"/>
                </a:lnTo>
                <a:lnTo>
                  <a:pt x="34" y="741"/>
                </a:lnTo>
                <a:lnTo>
                  <a:pt x="44" y="750"/>
                </a:lnTo>
                <a:lnTo>
                  <a:pt x="55" y="756"/>
                </a:lnTo>
                <a:lnTo>
                  <a:pt x="55" y="756"/>
                </a:lnTo>
                <a:lnTo>
                  <a:pt x="67" y="762"/>
                </a:lnTo>
                <a:lnTo>
                  <a:pt x="80" y="764"/>
                </a:lnTo>
                <a:lnTo>
                  <a:pt x="93" y="766"/>
                </a:lnTo>
                <a:lnTo>
                  <a:pt x="107" y="766"/>
                </a:lnTo>
                <a:lnTo>
                  <a:pt x="120" y="766"/>
                </a:lnTo>
                <a:lnTo>
                  <a:pt x="132" y="764"/>
                </a:lnTo>
                <a:lnTo>
                  <a:pt x="145" y="758"/>
                </a:lnTo>
                <a:lnTo>
                  <a:pt x="160" y="754"/>
                </a:lnTo>
                <a:lnTo>
                  <a:pt x="160" y="754"/>
                </a:lnTo>
                <a:lnTo>
                  <a:pt x="179" y="741"/>
                </a:lnTo>
                <a:lnTo>
                  <a:pt x="195" y="729"/>
                </a:lnTo>
                <a:lnTo>
                  <a:pt x="212" y="712"/>
                </a:lnTo>
                <a:lnTo>
                  <a:pt x="227" y="691"/>
                </a:lnTo>
                <a:lnTo>
                  <a:pt x="227" y="691"/>
                </a:lnTo>
                <a:lnTo>
                  <a:pt x="231" y="684"/>
                </a:lnTo>
                <a:lnTo>
                  <a:pt x="231" y="684"/>
                </a:lnTo>
                <a:lnTo>
                  <a:pt x="237" y="674"/>
                </a:lnTo>
                <a:lnTo>
                  <a:pt x="279" y="603"/>
                </a:lnTo>
                <a:lnTo>
                  <a:pt x="206" y="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回形针 844"/>
          <p:cNvSpPr>
            <a:spLocks/>
          </p:cNvSpPr>
          <p:nvPr/>
        </p:nvSpPr>
        <p:spPr bwMode="auto">
          <a:xfrm>
            <a:off x="5154613" y="495300"/>
            <a:ext cx="242887" cy="223838"/>
          </a:xfrm>
          <a:custGeom>
            <a:avLst/>
            <a:gdLst>
              <a:gd name="T0" fmla="*/ 195 w 269"/>
              <a:gd name="T1" fmla="*/ 0 h 247"/>
              <a:gd name="T2" fmla="*/ 192 w 269"/>
              <a:gd name="T3" fmla="*/ 0 h 247"/>
              <a:gd name="T4" fmla="*/ 144 w 269"/>
              <a:gd name="T5" fmla="*/ 24 h 247"/>
              <a:gd name="T6" fmla="*/ 21 w 269"/>
              <a:gd name="T7" fmla="*/ 150 h 247"/>
              <a:gd name="T8" fmla="*/ 21 w 269"/>
              <a:gd name="T9" fmla="*/ 230 h 247"/>
              <a:gd name="T10" fmla="*/ 60 w 269"/>
              <a:gd name="T11" fmla="*/ 247 h 247"/>
              <a:gd name="T12" fmla="*/ 99 w 269"/>
              <a:gd name="T13" fmla="*/ 230 h 247"/>
              <a:gd name="T14" fmla="*/ 217 w 269"/>
              <a:gd name="T15" fmla="*/ 111 h 247"/>
              <a:gd name="T16" fmla="*/ 223 w 269"/>
              <a:gd name="T17" fmla="*/ 47 h 247"/>
              <a:gd name="T18" fmla="*/ 197 w 269"/>
              <a:gd name="T19" fmla="*/ 37 h 247"/>
              <a:gd name="T20" fmla="*/ 161 w 269"/>
              <a:gd name="T21" fmla="*/ 53 h 247"/>
              <a:gd name="T22" fmla="*/ 46 w 269"/>
              <a:gd name="T23" fmla="*/ 170 h 247"/>
              <a:gd name="T24" fmla="*/ 46 w 269"/>
              <a:gd name="T25" fmla="*/ 182 h 247"/>
              <a:gd name="T26" fmla="*/ 52 w 269"/>
              <a:gd name="T27" fmla="*/ 184 h 247"/>
              <a:gd name="T28" fmla="*/ 57 w 269"/>
              <a:gd name="T29" fmla="*/ 182 h 247"/>
              <a:gd name="T30" fmla="*/ 172 w 269"/>
              <a:gd name="T31" fmla="*/ 65 h 247"/>
              <a:gd name="T32" fmla="*/ 197 w 269"/>
              <a:gd name="T33" fmla="*/ 53 h 247"/>
              <a:gd name="T34" fmla="*/ 211 w 269"/>
              <a:gd name="T35" fmla="*/ 59 h 247"/>
              <a:gd name="T36" fmla="*/ 205 w 269"/>
              <a:gd name="T37" fmla="*/ 99 h 247"/>
              <a:gd name="T38" fmla="*/ 88 w 269"/>
              <a:gd name="T39" fmla="*/ 219 h 247"/>
              <a:gd name="T40" fmla="*/ 60 w 269"/>
              <a:gd name="T41" fmla="*/ 231 h 247"/>
              <a:gd name="T42" fmla="*/ 32 w 269"/>
              <a:gd name="T43" fmla="*/ 219 h 247"/>
              <a:gd name="T44" fmla="*/ 32 w 269"/>
              <a:gd name="T45" fmla="*/ 162 h 247"/>
              <a:gd name="T46" fmla="*/ 156 w 269"/>
              <a:gd name="T47" fmla="*/ 35 h 247"/>
              <a:gd name="T48" fmla="*/ 193 w 269"/>
              <a:gd name="T49" fmla="*/ 16 h 247"/>
              <a:gd name="T50" fmla="*/ 195 w 269"/>
              <a:gd name="T51" fmla="*/ 16 h 247"/>
              <a:gd name="T52" fmla="*/ 234 w 269"/>
              <a:gd name="T53" fmla="*/ 36 h 247"/>
              <a:gd name="T54" fmla="*/ 253 w 269"/>
              <a:gd name="T55" fmla="*/ 77 h 247"/>
              <a:gd name="T56" fmla="*/ 234 w 269"/>
              <a:gd name="T57" fmla="*/ 116 h 247"/>
              <a:gd name="T58" fmla="*/ 165 w 269"/>
              <a:gd name="T59" fmla="*/ 186 h 247"/>
              <a:gd name="T60" fmla="*/ 165 w 269"/>
              <a:gd name="T61" fmla="*/ 198 h 247"/>
              <a:gd name="T62" fmla="*/ 171 w 269"/>
              <a:gd name="T63" fmla="*/ 200 h 247"/>
              <a:gd name="T64" fmla="*/ 176 w 269"/>
              <a:gd name="T65" fmla="*/ 198 h 247"/>
              <a:gd name="T66" fmla="*/ 244 w 269"/>
              <a:gd name="T67" fmla="*/ 128 h 247"/>
              <a:gd name="T68" fmla="*/ 269 w 269"/>
              <a:gd name="T69" fmla="*/ 78 h 247"/>
              <a:gd name="T70" fmla="*/ 245 w 269"/>
              <a:gd name="T71" fmla="*/ 24 h 247"/>
              <a:gd name="T72" fmla="*/ 195 w 269"/>
              <a:gd name="T7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3" name="色板 845"/>
          <p:cNvSpPr>
            <a:spLocks/>
          </p:cNvSpPr>
          <p:nvPr/>
        </p:nvSpPr>
        <p:spPr bwMode="auto">
          <a:xfrm>
            <a:off x="5973763" y="495300"/>
            <a:ext cx="242887" cy="196850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4" name="云1 846"/>
          <p:cNvSpPr>
            <a:spLocks/>
          </p:cNvSpPr>
          <p:nvPr/>
        </p:nvSpPr>
        <p:spPr bwMode="auto">
          <a:xfrm>
            <a:off x="6794500" y="495300"/>
            <a:ext cx="242888" cy="128588"/>
          </a:xfrm>
          <a:custGeom>
            <a:avLst/>
            <a:gdLst>
              <a:gd name="T0" fmla="*/ 4109878 w 7991396"/>
              <a:gd name="T1" fmla="*/ 0 h 4172540"/>
              <a:gd name="T2" fmla="*/ 5415487 w 7991396"/>
              <a:gd name="T3" fmla="*/ 816050 h 4172540"/>
              <a:gd name="T4" fmla="*/ 6027418 w 7991396"/>
              <a:gd name="T5" fmla="*/ 677951 h 4172540"/>
              <a:gd name="T6" fmla="*/ 7489804 w 7991396"/>
              <a:gd name="T7" fmla="*/ 2140332 h 4172540"/>
              <a:gd name="T8" fmla="*/ 7483396 w 7991396"/>
              <a:gd name="T9" fmla="*/ 2203898 h 4172540"/>
              <a:gd name="T10" fmla="*/ 7991396 w 7991396"/>
              <a:gd name="T11" fmla="*/ 3146665 h 4172540"/>
              <a:gd name="T12" fmla="*/ 7456648 w 7991396"/>
              <a:gd name="T13" fmla="*/ 4106801 h 4172540"/>
              <a:gd name="T14" fmla="*/ 7330940 w 7991396"/>
              <a:gd name="T15" fmla="*/ 4172540 h 4172540"/>
              <a:gd name="T16" fmla="*/ 1079370 w 7991396"/>
              <a:gd name="T17" fmla="*/ 4172540 h 4172540"/>
              <a:gd name="T18" fmla="*/ 1015130 w 7991396"/>
              <a:gd name="T19" fmla="*/ 4169296 h 4172540"/>
              <a:gd name="T20" fmla="*/ 0 w 7991396"/>
              <a:gd name="T21" fmla="*/ 3044397 h 4172540"/>
              <a:gd name="T22" fmla="*/ 1130742 w 7991396"/>
              <a:gd name="T23" fmla="*/ 1913659 h 4172540"/>
              <a:gd name="T24" fmla="*/ 1346871 w 7991396"/>
              <a:gd name="T25" fmla="*/ 1935445 h 4172540"/>
              <a:gd name="T26" fmla="*/ 2261481 w 7991396"/>
              <a:gd name="T27" fmla="*/ 1462386 h 4172540"/>
              <a:gd name="T28" fmla="*/ 2653668 w 7991396"/>
              <a:gd name="T29" fmla="*/ 1536361 h 4172540"/>
              <a:gd name="T30" fmla="*/ 2647492 w 7991396"/>
              <a:gd name="T31" fmla="*/ 1462386 h 4172540"/>
              <a:gd name="T32" fmla="*/ 4109878 w 7991396"/>
              <a:gd name="T33" fmla="*/ 0 h 417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5" name="电话1 847"/>
          <p:cNvSpPr>
            <a:spLocks/>
          </p:cNvSpPr>
          <p:nvPr/>
        </p:nvSpPr>
        <p:spPr bwMode="auto">
          <a:xfrm>
            <a:off x="7613650" y="495300"/>
            <a:ext cx="157163" cy="244475"/>
          </a:xfrm>
          <a:custGeom>
            <a:avLst/>
            <a:gdLst>
              <a:gd name="T0" fmla="*/ 608252 w 1978606"/>
              <a:gd name="T1" fmla="*/ 0 h 3092264"/>
              <a:gd name="T2" fmla="*/ 720410 w 1978606"/>
              <a:gd name="T3" fmla="*/ 112000 h 3092264"/>
              <a:gd name="T4" fmla="*/ 877432 w 1978606"/>
              <a:gd name="T5" fmla="*/ 672000 h 3092264"/>
              <a:gd name="T6" fmla="*/ 832568 w 1978606"/>
              <a:gd name="T7" fmla="*/ 828801 h 3092264"/>
              <a:gd name="T8" fmla="*/ 563388 w 1978606"/>
              <a:gd name="T9" fmla="*/ 985601 h 3092264"/>
              <a:gd name="T10" fmla="*/ 1079317 w 1978606"/>
              <a:gd name="T11" fmla="*/ 2172802 h 3092264"/>
              <a:gd name="T12" fmla="*/ 1337349 w 1978606"/>
              <a:gd name="T13" fmla="*/ 2010428 h 3092264"/>
              <a:gd name="T14" fmla="*/ 1505519 w 1978606"/>
              <a:gd name="T15" fmla="*/ 2038402 h 3092264"/>
              <a:gd name="T16" fmla="*/ 1931721 w 1978606"/>
              <a:gd name="T17" fmla="*/ 2464003 h 3092264"/>
              <a:gd name="T18" fmla="*/ 1954153 w 1978606"/>
              <a:gd name="T19" fmla="*/ 2620803 h 3092264"/>
              <a:gd name="T20" fmla="*/ 1707404 w 1978606"/>
              <a:gd name="T21" fmla="*/ 3001603 h 3092264"/>
              <a:gd name="T22" fmla="*/ 1483087 w 1978606"/>
              <a:gd name="T23" fmla="*/ 3046403 h 3092264"/>
              <a:gd name="T24" fmla="*/ 2596 w 1978606"/>
              <a:gd name="T25" fmla="*/ 179200 h 3092264"/>
              <a:gd name="T26" fmla="*/ 159618 w 1978606"/>
              <a:gd name="T27" fmla="*/ 44800 h 3092264"/>
              <a:gd name="T28" fmla="*/ 608252 w 1978606"/>
              <a:gd name="T29" fmla="*/ 0 h 3092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6" name="笔记本 848"/>
          <p:cNvSpPr>
            <a:spLocks/>
          </p:cNvSpPr>
          <p:nvPr/>
        </p:nvSpPr>
        <p:spPr bwMode="auto">
          <a:xfrm>
            <a:off x="11301413" y="495300"/>
            <a:ext cx="244475" cy="180975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967" name="搜索1 849"/>
          <p:cNvSpPr>
            <a:spLocks/>
          </p:cNvSpPr>
          <p:nvPr/>
        </p:nvSpPr>
        <p:spPr bwMode="auto">
          <a:xfrm>
            <a:off x="1233488" y="495300"/>
            <a:ext cx="238125" cy="244475"/>
          </a:xfrm>
          <a:custGeom>
            <a:avLst/>
            <a:gdLst>
              <a:gd name="T0" fmla="*/ 150612 w 405200"/>
              <a:gd name="T1" fmla="*/ 52389 h 413075"/>
              <a:gd name="T2" fmla="*/ 52389 w 405200"/>
              <a:gd name="T3" fmla="*/ 150612 h 413075"/>
              <a:gd name="T4" fmla="*/ 150612 w 405200"/>
              <a:gd name="T5" fmla="*/ 248836 h 413075"/>
              <a:gd name="T6" fmla="*/ 248836 w 405200"/>
              <a:gd name="T7" fmla="*/ 150612 h 413075"/>
              <a:gd name="T8" fmla="*/ 150612 w 405200"/>
              <a:gd name="T9" fmla="*/ 52389 h 413075"/>
              <a:gd name="T10" fmla="*/ 150612 w 405200"/>
              <a:gd name="T11" fmla="*/ 0 h 413075"/>
              <a:gd name="T12" fmla="*/ 301225 w 405200"/>
              <a:gd name="T13" fmla="*/ 150612 h 413075"/>
              <a:gd name="T14" fmla="*/ 276789 w 405200"/>
              <a:gd name="T15" fmla="*/ 232452 h 413075"/>
              <a:gd name="T16" fmla="*/ 279486 w 405200"/>
              <a:gd name="T17" fmla="*/ 234307 h 413075"/>
              <a:gd name="T18" fmla="*/ 395404 w 405200"/>
              <a:gd name="T19" fmla="*/ 354065 h 413075"/>
              <a:gd name="T20" fmla="*/ 394603 w 405200"/>
              <a:gd name="T21" fmla="*/ 403280 h 413075"/>
              <a:gd name="T22" fmla="*/ 345389 w 405200"/>
              <a:gd name="T23" fmla="*/ 402478 h 413075"/>
              <a:gd name="T24" fmla="*/ 229470 w 405200"/>
              <a:gd name="T25" fmla="*/ 282720 h 413075"/>
              <a:gd name="T26" fmla="*/ 227420 w 405200"/>
              <a:gd name="T27" fmla="*/ 279520 h 413075"/>
              <a:gd name="T28" fmla="*/ 150612 w 405200"/>
              <a:gd name="T29" fmla="*/ 301225 h 413075"/>
              <a:gd name="T30" fmla="*/ 0 w 405200"/>
              <a:gd name="T31" fmla="*/ 150612 h 413075"/>
              <a:gd name="T32" fmla="*/ 150612 w 405200"/>
              <a:gd name="T33" fmla="*/ 0 h 413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8" name="搜索2 850"/>
          <p:cNvSpPr>
            <a:spLocks/>
          </p:cNvSpPr>
          <p:nvPr/>
        </p:nvSpPr>
        <p:spPr bwMode="auto">
          <a:xfrm>
            <a:off x="466725" y="495300"/>
            <a:ext cx="190500" cy="244475"/>
          </a:xfrm>
          <a:custGeom>
            <a:avLst/>
            <a:gdLst>
              <a:gd name="T0" fmla="*/ 319502 w 926557"/>
              <a:gd name="T1" fmla="*/ 42976 h 1124410"/>
              <a:gd name="T2" fmla="*/ 44763 w 926557"/>
              <a:gd name="T3" fmla="*/ 306750 h 1124410"/>
              <a:gd name="T4" fmla="*/ 319502 w 926557"/>
              <a:gd name="T5" fmla="*/ 570525 h 1124410"/>
              <a:gd name="T6" fmla="*/ 594242 w 926557"/>
              <a:gd name="T7" fmla="*/ 306750 h 1124410"/>
              <a:gd name="T8" fmla="*/ 319502 w 926557"/>
              <a:gd name="T9" fmla="*/ 42976 h 1124410"/>
              <a:gd name="T10" fmla="*/ 319502 w 926557"/>
              <a:gd name="T11" fmla="*/ 0 h 1124410"/>
              <a:gd name="T12" fmla="*/ 639005 w 926557"/>
              <a:gd name="T13" fmla="*/ 306750 h 1124410"/>
              <a:gd name="T14" fmla="*/ 515156 w 926557"/>
              <a:gd name="T15" fmla="*/ 548896 h 1124410"/>
              <a:gd name="T16" fmla="*/ 582115 w 926557"/>
              <a:gd name="T17" fmla="*/ 648710 h 1124410"/>
              <a:gd name="T18" fmla="*/ 602593 w 926557"/>
              <a:gd name="T19" fmla="*/ 634624 h 1124410"/>
              <a:gd name="T20" fmla="*/ 924472 w 926557"/>
              <a:gd name="T21" fmla="*/ 1076071 h 1124410"/>
              <a:gd name="T22" fmla="*/ 856539 w 926557"/>
              <a:gd name="T23" fmla="*/ 1123792 h 1124410"/>
              <a:gd name="T24" fmla="*/ 527916 w 926557"/>
              <a:gd name="T25" fmla="*/ 685990 h 1124410"/>
              <a:gd name="T26" fmla="*/ 547442 w 926557"/>
              <a:gd name="T27" fmla="*/ 672559 h 1124410"/>
              <a:gd name="T28" fmla="*/ 479840 w 926557"/>
              <a:gd name="T29" fmla="*/ 571786 h 1124410"/>
              <a:gd name="T30" fmla="*/ 319502 w 926557"/>
              <a:gd name="T31" fmla="*/ 613501 h 1124410"/>
              <a:gd name="T32" fmla="*/ 0 w 926557"/>
              <a:gd name="T33" fmla="*/ 306750 h 1124410"/>
              <a:gd name="T34" fmla="*/ 319502 w 926557"/>
              <a:gd name="T35" fmla="*/ 0 h 1124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9" name="缩小镜 851"/>
          <p:cNvSpPr>
            <a:spLocks/>
          </p:cNvSpPr>
          <p:nvPr/>
        </p:nvSpPr>
        <p:spPr bwMode="auto">
          <a:xfrm>
            <a:off x="2047875" y="495300"/>
            <a:ext cx="192088" cy="244475"/>
          </a:xfrm>
          <a:custGeom>
            <a:avLst/>
            <a:gdLst>
              <a:gd name="T0" fmla="*/ 823225 w 4248472"/>
              <a:gd name="T1" fmla="*/ 1360876 h 5370000"/>
              <a:gd name="T2" fmla="*/ 2093273 w 4248472"/>
              <a:gd name="T3" fmla="*/ 1360876 h 5370000"/>
              <a:gd name="T4" fmla="*/ 2093273 w 4248472"/>
              <a:gd name="T5" fmla="*/ 1555622 h 5370000"/>
              <a:gd name="T6" fmla="*/ 823225 w 4248472"/>
              <a:gd name="T7" fmla="*/ 1555622 h 5370000"/>
              <a:gd name="T8" fmla="*/ 823225 w 4248472"/>
              <a:gd name="T9" fmla="*/ 1360876 h 5370000"/>
              <a:gd name="T10" fmla="*/ 1464990 w 4248472"/>
              <a:gd name="T11" fmla="*/ 205245 h 5370000"/>
              <a:gd name="T12" fmla="*/ 205246 w 4248472"/>
              <a:gd name="T13" fmla="*/ 1464989 h 5370000"/>
              <a:gd name="T14" fmla="*/ 1464990 w 4248472"/>
              <a:gd name="T15" fmla="*/ 2724733 h 5370000"/>
              <a:gd name="T16" fmla="*/ 2724734 w 4248472"/>
              <a:gd name="T17" fmla="*/ 1464989 h 5370000"/>
              <a:gd name="T18" fmla="*/ 1464990 w 4248472"/>
              <a:gd name="T19" fmla="*/ 205245 h 5370000"/>
              <a:gd name="T20" fmla="*/ 1464990 w 4248472"/>
              <a:gd name="T21" fmla="*/ 0 h 5370000"/>
              <a:gd name="T22" fmla="*/ 2929979 w 4248472"/>
              <a:gd name="T23" fmla="*/ 1464989 h 5370000"/>
              <a:gd name="T24" fmla="*/ 2362105 w 4248472"/>
              <a:gd name="T25" fmla="*/ 2621436 h 5370000"/>
              <a:gd name="T26" fmla="*/ 2669127 w 4248472"/>
              <a:gd name="T27" fmla="*/ 3098131 h 5370000"/>
              <a:gd name="T28" fmla="*/ 2763023 w 4248472"/>
              <a:gd name="T29" fmla="*/ 3030859 h 5370000"/>
              <a:gd name="T30" fmla="*/ 4238912 w 4248472"/>
              <a:gd name="T31" fmla="*/ 5139139 h 5370000"/>
              <a:gd name="T32" fmla="*/ 3927424 w 4248472"/>
              <a:gd name="T33" fmla="*/ 5367046 h 5370000"/>
              <a:gd name="T34" fmla="*/ 2420611 w 4248472"/>
              <a:gd name="T35" fmla="*/ 3276178 h 5370000"/>
              <a:gd name="T36" fmla="*/ 2510146 w 4248472"/>
              <a:gd name="T37" fmla="*/ 3212031 h 5370000"/>
              <a:gd name="T38" fmla="*/ 2200174 w 4248472"/>
              <a:gd name="T39" fmla="*/ 2730756 h 5370000"/>
              <a:gd name="T40" fmla="*/ 1464990 w 4248472"/>
              <a:gd name="T41" fmla="*/ 2929979 h 5370000"/>
              <a:gd name="T42" fmla="*/ 0 w 4248472"/>
              <a:gd name="T43" fmla="*/ 1464989 h 5370000"/>
              <a:gd name="T44" fmla="*/ 1464990 w 4248472"/>
              <a:gd name="T45" fmla="*/ 0 h 537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0" name="放大镜 852"/>
          <p:cNvSpPr>
            <a:spLocks/>
          </p:cNvSpPr>
          <p:nvPr/>
        </p:nvSpPr>
        <p:spPr bwMode="auto">
          <a:xfrm>
            <a:off x="2816225" y="495300"/>
            <a:ext cx="193675" cy="244475"/>
          </a:xfrm>
          <a:custGeom>
            <a:avLst/>
            <a:gdLst>
              <a:gd name="T0" fmla="*/ 1005872 w 3132350"/>
              <a:gd name="T1" fmla="*/ 679617 h 3959240"/>
              <a:gd name="T2" fmla="*/ 1142879 w 3132350"/>
              <a:gd name="T3" fmla="*/ 679617 h 3959240"/>
              <a:gd name="T4" fmla="*/ 1142879 w 3132350"/>
              <a:gd name="T5" fmla="*/ 1011617 h 3959240"/>
              <a:gd name="T6" fmla="*/ 1474879 w 3132350"/>
              <a:gd name="T7" fmla="*/ 1011617 h 3959240"/>
              <a:gd name="T8" fmla="*/ 1474879 w 3132350"/>
              <a:gd name="T9" fmla="*/ 1148624 h 3959240"/>
              <a:gd name="T10" fmla="*/ 1142879 w 3132350"/>
              <a:gd name="T11" fmla="*/ 1148624 h 3959240"/>
              <a:gd name="T12" fmla="*/ 1142879 w 3132350"/>
              <a:gd name="T13" fmla="*/ 1480624 h 3959240"/>
              <a:gd name="T14" fmla="*/ 1005872 w 3132350"/>
              <a:gd name="T15" fmla="*/ 1480624 h 3959240"/>
              <a:gd name="T16" fmla="*/ 1005872 w 3132350"/>
              <a:gd name="T17" fmla="*/ 1148624 h 3959240"/>
              <a:gd name="T18" fmla="*/ 673872 w 3132350"/>
              <a:gd name="T19" fmla="*/ 1148624 h 3959240"/>
              <a:gd name="T20" fmla="*/ 673872 w 3132350"/>
              <a:gd name="T21" fmla="*/ 1011617 h 3959240"/>
              <a:gd name="T22" fmla="*/ 1005872 w 3132350"/>
              <a:gd name="T23" fmla="*/ 1011617 h 3959240"/>
              <a:gd name="T24" fmla="*/ 1005872 w 3132350"/>
              <a:gd name="T25" fmla="*/ 679617 h 3959240"/>
              <a:gd name="T26" fmla="*/ 1080120 w 3132350"/>
              <a:gd name="T27" fmla="*/ 151325 h 3959240"/>
              <a:gd name="T28" fmla="*/ 151325 w 3132350"/>
              <a:gd name="T29" fmla="*/ 1080120 h 3959240"/>
              <a:gd name="T30" fmla="*/ 1080120 w 3132350"/>
              <a:gd name="T31" fmla="*/ 2008915 h 3959240"/>
              <a:gd name="T32" fmla="*/ 2008915 w 3132350"/>
              <a:gd name="T33" fmla="*/ 1080120 h 3959240"/>
              <a:gd name="T34" fmla="*/ 1080120 w 3132350"/>
              <a:gd name="T35" fmla="*/ 151325 h 3959240"/>
              <a:gd name="T36" fmla="*/ 1080120 w 3132350"/>
              <a:gd name="T37" fmla="*/ 0 h 3959240"/>
              <a:gd name="T38" fmla="*/ 2160240 w 3132350"/>
              <a:gd name="T39" fmla="*/ 1080120 h 3959240"/>
              <a:gd name="T40" fmla="*/ 1741553 w 3132350"/>
              <a:gd name="T41" fmla="*/ 1932755 h 3959240"/>
              <a:gd name="T42" fmla="*/ 1967917 w 3132350"/>
              <a:gd name="T43" fmla="*/ 2284217 h 3959240"/>
              <a:gd name="T44" fmla="*/ 2037145 w 3132350"/>
              <a:gd name="T45" fmla="*/ 2234618 h 3959240"/>
              <a:gd name="T46" fmla="*/ 3125302 w 3132350"/>
              <a:gd name="T47" fmla="*/ 3789029 h 3959240"/>
              <a:gd name="T48" fmla="*/ 2895645 w 3132350"/>
              <a:gd name="T49" fmla="*/ 3957062 h 3959240"/>
              <a:gd name="T50" fmla="*/ 1784689 w 3132350"/>
              <a:gd name="T51" fmla="*/ 2415489 h 3959240"/>
              <a:gd name="T52" fmla="*/ 1850702 w 3132350"/>
              <a:gd name="T53" fmla="*/ 2368194 h 3959240"/>
              <a:gd name="T54" fmla="*/ 1622163 w 3132350"/>
              <a:gd name="T55" fmla="*/ 2013355 h 3959240"/>
              <a:gd name="T56" fmla="*/ 1080120 w 3132350"/>
              <a:gd name="T57" fmla="*/ 2160240 h 3959240"/>
              <a:gd name="T58" fmla="*/ 0 w 3132350"/>
              <a:gd name="T59" fmla="*/ 1080120 h 3959240"/>
              <a:gd name="T60" fmla="*/ 1080120 w 3132350"/>
              <a:gd name="T61" fmla="*/ 0 h 3959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1" name="音符1 853"/>
          <p:cNvSpPr>
            <a:spLocks/>
          </p:cNvSpPr>
          <p:nvPr/>
        </p:nvSpPr>
        <p:spPr bwMode="auto">
          <a:xfrm>
            <a:off x="9875838" y="495300"/>
            <a:ext cx="141287" cy="244475"/>
          </a:xfrm>
          <a:custGeom>
            <a:avLst/>
            <a:gdLst>
              <a:gd name="T0" fmla="*/ 183386 w 285586"/>
              <a:gd name="T1" fmla="*/ 60 h 487727"/>
              <a:gd name="T2" fmla="*/ 191510 w 285586"/>
              <a:gd name="T3" fmla="*/ 10279 h 487727"/>
              <a:gd name="T4" fmla="*/ 188848 w 285586"/>
              <a:gd name="T5" fmla="*/ 33580 h 487727"/>
              <a:gd name="T6" fmla="*/ 188917 w 285586"/>
              <a:gd name="T7" fmla="*/ 34019 h 487727"/>
              <a:gd name="T8" fmla="*/ 271095 w 285586"/>
              <a:gd name="T9" fmla="*/ 268916 h 487727"/>
              <a:gd name="T10" fmla="*/ 186941 w 285586"/>
              <a:gd name="T11" fmla="*/ 100789 h 487727"/>
              <a:gd name="T12" fmla="*/ 181337 w 285586"/>
              <a:gd name="T13" fmla="*/ 99343 h 487727"/>
              <a:gd name="T14" fmla="*/ 148593 w 285586"/>
              <a:gd name="T15" fmla="*/ 386041 h 487727"/>
              <a:gd name="T16" fmla="*/ 145166 w 285586"/>
              <a:gd name="T17" fmla="*/ 392219 h 487727"/>
              <a:gd name="T18" fmla="*/ 145065 w 285586"/>
              <a:gd name="T19" fmla="*/ 392248 h 487727"/>
              <a:gd name="T20" fmla="*/ 145547 w 285586"/>
              <a:gd name="T21" fmla="*/ 393354 h 487727"/>
              <a:gd name="T22" fmla="*/ 103391 w 285586"/>
              <a:gd name="T23" fmla="*/ 472559 h 487727"/>
              <a:gd name="T24" fmla="*/ 6312 w 285586"/>
              <a:gd name="T25" fmla="*/ 465267 h 487727"/>
              <a:gd name="T26" fmla="*/ 43834 w 285586"/>
              <a:gd name="T27" fmla="*/ 375437 h 487727"/>
              <a:gd name="T28" fmla="*/ 124033 w 285586"/>
              <a:gd name="T29" fmla="*/ 367070 h 487727"/>
              <a:gd name="T30" fmla="*/ 131571 w 285586"/>
              <a:gd name="T31" fmla="*/ 372388 h 487727"/>
              <a:gd name="T32" fmla="*/ 173167 w 285586"/>
              <a:gd name="T33" fmla="*/ 8184 h 487727"/>
              <a:gd name="T34" fmla="*/ 183386 w 285586"/>
              <a:gd name="T35" fmla="*/ 60 h 487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586" h="487727">
                <a:moveTo>
                  <a:pt x="183386" y="60"/>
                </a:moveTo>
                <a:cubicBezTo>
                  <a:pt x="188451" y="639"/>
                  <a:pt x="192088" y="5214"/>
                  <a:pt x="191510" y="10279"/>
                </a:cubicBezTo>
                <a:lnTo>
                  <a:pt x="188848" y="33580"/>
                </a:lnTo>
                <a:lnTo>
                  <a:pt x="188917" y="34019"/>
                </a:lnTo>
                <a:cubicBezTo>
                  <a:pt x="204790" y="87765"/>
                  <a:pt x="326867" y="149815"/>
                  <a:pt x="271095" y="268916"/>
                </a:cubicBezTo>
                <a:cubicBezTo>
                  <a:pt x="276517" y="226861"/>
                  <a:pt x="279711" y="156853"/>
                  <a:pt x="186941" y="100789"/>
                </a:cubicBezTo>
                <a:lnTo>
                  <a:pt x="181337" y="99343"/>
                </a:lnTo>
                <a:lnTo>
                  <a:pt x="148593" y="386041"/>
                </a:lnTo>
                <a:cubicBezTo>
                  <a:pt x="148303" y="388574"/>
                  <a:pt x="147015" y="390749"/>
                  <a:pt x="145166" y="392219"/>
                </a:cubicBezTo>
                <a:lnTo>
                  <a:pt x="145065" y="392248"/>
                </a:lnTo>
                <a:lnTo>
                  <a:pt x="145547" y="393354"/>
                </a:lnTo>
                <a:cubicBezTo>
                  <a:pt x="152841" y="419331"/>
                  <a:pt x="135914" y="452616"/>
                  <a:pt x="103391" y="472559"/>
                </a:cubicBezTo>
                <a:cubicBezTo>
                  <a:pt x="66222" y="495351"/>
                  <a:pt x="22758" y="492087"/>
                  <a:pt x="6312" y="465267"/>
                </a:cubicBezTo>
                <a:cubicBezTo>
                  <a:pt x="-10134" y="438447"/>
                  <a:pt x="6665" y="398229"/>
                  <a:pt x="43834" y="375437"/>
                </a:cubicBezTo>
                <a:cubicBezTo>
                  <a:pt x="71711" y="358342"/>
                  <a:pt x="103129" y="355905"/>
                  <a:pt x="124033" y="367070"/>
                </a:cubicBezTo>
                <a:lnTo>
                  <a:pt x="131571" y="372388"/>
                </a:lnTo>
                <a:lnTo>
                  <a:pt x="173167" y="8184"/>
                </a:lnTo>
                <a:cubicBezTo>
                  <a:pt x="173746" y="3119"/>
                  <a:pt x="178321" y="-518"/>
                  <a:pt x="18338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2" name="音符2 854"/>
          <p:cNvSpPr>
            <a:spLocks/>
          </p:cNvSpPr>
          <p:nvPr/>
        </p:nvSpPr>
        <p:spPr bwMode="auto">
          <a:xfrm>
            <a:off x="10593388" y="495300"/>
            <a:ext cx="131762" cy="244475"/>
          </a:xfrm>
          <a:custGeom>
            <a:avLst/>
            <a:gdLst>
              <a:gd name="T0" fmla="*/ 177304 w 295357"/>
              <a:gd name="T1" fmla="*/ 24 h 542708"/>
              <a:gd name="T2" fmla="*/ 186412 w 295357"/>
              <a:gd name="T3" fmla="*/ 10835 h 542708"/>
              <a:gd name="T4" fmla="*/ 184551 w 295357"/>
              <a:gd name="T5" fmla="*/ 36577 h 542708"/>
              <a:gd name="T6" fmla="*/ 184643 w 295357"/>
              <a:gd name="T7" fmla="*/ 37055 h 542708"/>
              <a:gd name="T8" fmla="*/ 282314 w 295357"/>
              <a:gd name="T9" fmla="*/ 290947 h 542708"/>
              <a:gd name="T10" fmla="*/ 185344 w 295357"/>
              <a:gd name="T11" fmla="*/ 110527 h 542708"/>
              <a:gd name="T12" fmla="*/ 179298 w 295357"/>
              <a:gd name="T13" fmla="*/ 109227 h 542708"/>
              <a:gd name="T14" fmla="*/ 177376 w 295357"/>
              <a:gd name="T15" fmla="*/ 135804 h 542708"/>
              <a:gd name="T16" fmla="*/ 178593 w 295357"/>
              <a:gd name="T17" fmla="*/ 142124 h 542708"/>
              <a:gd name="T18" fmla="*/ 276264 w 295357"/>
              <a:gd name="T19" fmla="*/ 396015 h 542708"/>
              <a:gd name="T20" fmla="*/ 179294 w 295357"/>
              <a:gd name="T21" fmla="*/ 215596 h 542708"/>
              <a:gd name="T22" fmla="*/ 171724 w 295357"/>
              <a:gd name="T23" fmla="*/ 213968 h 542708"/>
              <a:gd name="T24" fmla="*/ 156397 w 295357"/>
              <a:gd name="T25" fmla="*/ 425949 h 542708"/>
              <a:gd name="T26" fmla="*/ 152997 w 295357"/>
              <a:gd name="T27" fmla="*/ 432914 h 542708"/>
              <a:gd name="T28" fmla="*/ 152890 w 295357"/>
              <a:gd name="T29" fmla="*/ 432951 h 542708"/>
              <a:gd name="T30" fmla="*/ 153452 w 295357"/>
              <a:gd name="T31" fmla="*/ 434141 h 542708"/>
              <a:gd name="T32" fmla="*/ 111759 w 295357"/>
              <a:gd name="T33" fmla="*/ 523344 h 542708"/>
              <a:gd name="T34" fmla="*/ 7758 w 295357"/>
              <a:gd name="T35" fmla="*/ 520321 h 542708"/>
              <a:gd name="T36" fmla="*/ 44054 w 295357"/>
              <a:gd name="T37" fmla="*/ 419682 h 542708"/>
              <a:gd name="T38" fmla="*/ 103571 w 295357"/>
              <a:gd name="T39" fmla="*/ 400350 h 542708"/>
              <a:gd name="T40" fmla="*/ 129365 w 295357"/>
              <a:gd name="T41" fmla="*/ 406365 h 542708"/>
              <a:gd name="T42" fmla="*/ 137640 w 295357"/>
              <a:gd name="T43" fmla="*/ 411821 h 542708"/>
              <a:gd name="T44" fmla="*/ 166732 w 295357"/>
              <a:gd name="T45" fmla="*/ 9476 h 542708"/>
              <a:gd name="T46" fmla="*/ 177304 w 295357"/>
              <a:gd name="T47" fmla="*/ 24 h 542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5357" h="542708">
                <a:moveTo>
                  <a:pt x="177304" y="24"/>
                </a:moveTo>
                <a:cubicBezTo>
                  <a:pt x="182739" y="399"/>
                  <a:pt x="186817" y="5239"/>
                  <a:pt x="186412" y="10835"/>
                </a:cubicBezTo>
                <a:lnTo>
                  <a:pt x="184551" y="36577"/>
                </a:lnTo>
                <a:lnTo>
                  <a:pt x="184643" y="37055"/>
                </a:lnTo>
                <a:cubicBezTo>
                  <a:pt x="203862" y="95297"/>
                  <a:pt x="336870" y="157205"/>
                  <a:pt x="282314" y="290947"/>
                </a:cubicBezTo>
                <a:cubicBezTo>
                  <a:pt x="286335" y="244456"/>
                  <a:pt x="286797" y="167363"/>
                  <a:pt x="185344" y="110527"/>
                </a:cubicBezTo>
                <a:lnTo>
                  <a:pt x="179298" y="109227"/>
                </a:lnTo>
                <a:lnTo>
                  <a:pt x="177376" y="135804"/>
                </a:lnTo>
                <a:lnTo>
                  <a:pt x="178593" y="142124"/>
                </a:lnTo>
                <a:cubicBezTo>
                  <a:pt x="197812" y="200366"/>
                  <a:pt x="330821" y="262274"/>
                  <a:pt x="276264" y="396015"/>
                </a:cubicBezTo>
                <a:cubicBezTo>
                  <a:pt x="280285" y="349525"/>
                  <a:pt x="280747" y="272432"/>
                  <a:pt x="179294" y="215596"/>
                </a:cubicBezTo>
                <a:lnTo>
                  <a:pt x="171724" y="213968"/>
                </a:lnTo>
                <a:lnTo>
                  <a:pt x="156397" y="425949"/>
                </a:lnTo>
                <a:cubicBezTo>
                  <a:pt x="156195" y="428747"/>
                  <a:pt x="154910" y="431203"/>
                  <a:pt x="152997" y="432914"/>
                </a:cubicBezTo>
                <a:lnTo>
                  <a:pt x="152890" y="432951"/>
                </a:lnTo>
                <a:lnTo>
                  <a:pt x="153452" y="434141"/>
                </a:lnTo>
                <a:cubicBezTo>
                  <a:pt x="162337" y="462311"/>
                  <a:pt x="145658" y="499757"/>
                  <a:pt x="111759" y="523344"/>
                </a:cubicBezTo>
                <a:cubicBezTo>
                  <a:pt x="73017" y="550300"/>
                  <a:pt x="26454" y="548947"/>
                  <a:pt x="7758" y="520321"/>
                </a:cubicBezTo>
                <a:cubicBezTo>
                  <a:pt x="-10938" y="491696"/>
                  <a:pt x="5312" y="446638"/>
                  <a:pt x="44054" y="419682"/>
                </a:cubicBezTo>
                <a:cubicBezTo>
                  <a:pt x="63425" y="406204"/>
                  <a:pt x="84751" y="399803"/>
                  <a:pt x="103571" y="400350"/>
                </a:cubicBezTo>
                <a:cubicBezTo>
                  <a:pt x="112981" y="400623"/>
                  <a:pt x="121765" y="402634"/>
                  <a:pt x="129365" y="406365"/>
                </a:cubicBezTo>
                <a:lnTo>
                  <a:pt x="137640" y="411821"/>
                </a:lnTo>
                <a:lnTo>
                  <a:pt x="166732" y="9476"/>
                </a:lnTo>
                <a:cubicBezTo>
                  <a:pt x="167136" y="3881"/>
                  <a:pt x="171870" y="-352"/>
                  <a:pt x="17730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3" name="USB 855"/>
          <p:cNvSpPr>
            <a:spLocks/>
          </p:cNvSpPr>
          <p:nvPr/>
        </p:nvSpPr>
        <p:spPr bwMode="auto">
          <a:xfrm>
            <a:off x="8347075" y="495300"/>
            <a:ext cx="131763" cy="244475"/>
          </a:xfrm>
          <a:custGeom>
            <a:avLst/>
            <a:gdLst>
              <a:gd name="T0" fmla="*/ 679534 w 1364908"/>
              <a:gd name="T1" fmla="*/ 247 h 2509016"/>
              <a:gd name="T2" fmla="*/ 745819 w 1364908"/>
              <a:gd name="T3" fmla="*/ 58884 h 2509016"/>
              <a:gd name="T4" fmla="*/ 895387 w 1364908"/>
              <a:gd name="T5" fmla="*/ 351220 h 2509016"/>
              <a:gd name="T6" fmla="*/ 857995 w 1364908"/>
              <a:gd name="T7" fmla="*/ 473594 h 2509016"/>
              <a:gd name="T8" fmla="*/ 743104 w 1364908"/>
              <a:gd name="T9" fmla="*/ 473594 h 2509016"/>
              <a:gd name="T10" fmla="*/ 743104 w 1364908"/>
              <a:gd name="T11" fmla="*/ 1468922 h 2509016"/>
              <a:gd name="T12" fmla="*/ 1103732 w 1364908"/>
              <a:gd name="T13" fmla="*/ 1102457 h 2509016"/>
              <a:gd name="T14" fmla="*/ 1103144 w 1364908"/>
              <a:gd name="T15" fmla="*/ 1102457 h 2509016"/>
              <a:gd name="T16" fmla="*/ 1103144 w 1364908"/>
              <a:gd name="T17" fmla="*/ 984086 h 2509016"/>
              <a:gd name="T18" fmla="*/ 1086766 w 1364908"/>
              <a:gd name="T19" fmla="*/ 984086 h 2509016"/>
              <a:gd name="T20" fmla="*/ 1031136 w 1364908"/>
              <a:gd name="T21" fmla="*/ 928456 h 2509016"/>
              <a:gd name="T22" fmla="*/ 1031136 w 1364908"/>
              <a:gd name="T23" fmla="*/ 684885 h 2509016"/>
              <a:gd name="T24" fmla="*/ 1086766 w 1364908"/>
              <a:gd name="T25" fmla="*/ 629255 h 2509016"/>
              <a:gd name="T26" fmla="*/ 1309278 w 1364908"/>
              <a:gd name="T27" fmla="*/ 629255 h 2509016"/>
              <a:gd name="T28" fmla="*/ 1364908 w 1364908"/>
              <a:gd name="T29" fmla="*/ 684885 h 2509016"/>
              <a:gd name="T30" fmla="*/ 1364908 w 1364908"/>
              <a:gd name="T31" fmla="*/ 928456 h 2509016"/>
              <a:gd name="T32" fmla="*/ 1309278 w 1364908"/>
              <a:gd name="T33" fmla="*/ 984086 h 2509016"/>
              <a:gd name="T34" fmla="*/ 1269304 w 1364908"/>
              <a:gd name="T35" fmla="*/ 984086 h 2509016"/>
              <a:gd name="T36" fmla="*/ 1269304 w 1364908"/>
              <a:gd name="T37" fmla="*/ 1092260 h 2509016"/>
              <a:gd name="T38" fmla="*/ 1269304 w 1364908"/>
              <a:gd name="T39" fmla="*/ 1102457 h 2509016"/>
              <a:gd name="T40" fmla="*/ 1267470 w 1364908"/>
              <a:gd name="T41" fmla="*/ 1102457 h 2509016"/>
              <a:gd name="T42" fmla="*/ 743104 w 1364908"/>
              <a:gd name="T43" fmla="*/ 1645582 h 2509016"/>
              <a:gd name="T44" fmla="*/ 743104 w 1364908"/>
              <a:gd name="T45" fmla="*/ 2018972 h 2509016"/>
              <a:gd name="T46" fmla="*/ 915695 w 1364908"/>
              <a:gd name="T47" fmla="*/ 2256988 h 2509016"/>
              <a:gd name="T48" fmla="*/ 663667 w 1364908"/>
              <a:gd name="T49" fmla="*/ 2509016 h 2509016"/>
              <a:gd name="T50" fmla="*/ 411639 w 1364908"/>
              <a:gd name="T51" fmla="*/ 2256988 h 2509016"/>
              <a:gd name="T52" fmla="*/ 572456 w 1364908"/>
              <a:gd name="T53" fmla="*/ 2022627 h 2509016"/>
              <a:gd name="T54" fmla="*/ 572456 w 1364908"/>
              <a:gd name="T55" fmla="*/ 1892711 h 2509016"/>
              <a:gd name="T56" fmla="*/ 77761 w 1364908"/>
              <a:gd name="T57" fmla="*/ 1175820 h 2509016"/>
              <a:gd name="T58" fmla="*/ 0 w 1364908"/>
              <a:gd name="T59" fmla="*/ 1040993 h 2509016"/>
              <a:gd name="T60" fmla="*/ 161682 w 1364908"/>
              <a:gd name="T61" fmla="*/ 879311 h 2509016"/>
              <a:gd name="T62" fmla="*/ 323364 w 1364908"/>
              <a:gd name="T63" fmla="*/ 1040993 h 2509016"/>
              <a:gd name="T64" fmla="*/ 239451 w 1364908"/>
              <a:gd name="T65" fmla="*/ 1179967 h 2509016"/>
              <a:gd name="T66" fmla="*/ 572456 w 1364908"/>
              <a:gd name="T67" fmla="*/ 1738822 h 2509016"/>
              <a:gd name="T68" fmla="*/ 572456 w 1364908"/>
              <a:gd name="T69" fmla="*/ 473594 h 2509016"/>
              <a:gd name="T70" fmla="*/ 507871 w 1364908"/>
              <a:gd name="T71" fmla="*/ 473594 h 2509016"/>
              <a:gd name="T72" fmla="*/ 433088 w 1364908"/>
              <a:gd name="T73" fmla="*/ 361418 h 2509016"/>
              <a:gd name="T74" fmla="*/ 613248 w 1364908"/>
              <a:gd name="T75" fmla="*/ 58884 h 2509016"/>
              <a:gd name="T76" fmla="*/ 679534 w 1364908"/>
              <a:gd name="T77" fmla="*/ 247 h 2509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64908" h="2509016">
                <a:moveTo>
                  <a:pt x="679534" y="247"/>
                </a:moveTo>
                <a:cubicBezTo>
                  <a:pt x="699929" y="-2303"/>
                  <a:pt x="720325" y="14693"/>
                  <a:pt x="745819" y="58884"/>
                </a:cubicBezTo>
                <a:lnTo>
                  <a:pt x="895387" y="351220"/>
                </a:lnTo>
                <a:cubicBezTo>
                  <a:pt x="940710" y="439600"/>
                  <a:pt x="924847" y="476994"/>
                  <a:pt x="857995" y="473594"/>
                </a:cubicBezTo>
                <a:lnTo>
                  <a:pt x="743104" y="473594"/>
                </a:lnTo>
                <a:lnTo>
                  <a:pt x="743104" y="1468922"/>
                </a:lnTo>
                <a:cubicBezTo>
                  <a:pt x="890060" y="1445109"/>
                  <a:pt x="1036130" y="1328371"/>
                  <a:pt x="1103732" y="1102457"/>
                </a:cubicBezTo>
                <a:lnTo>
                  <a:pt x="1103144" y="1102457"/>
                </a:lnTo>
                <a:lnTo>
                  <a:pt x="1103144" y="984086"/>
                </a:lnTo>
                <a:lnTo>
                  <a:pt x="1086766" y="984086"/>
                </a:lnTo>
                <a:cubicBezTo>
                  <a:pt x="1056042" y="984086"/>
                  <a:pt x="1031136" y="959180"/>
                  <a:pt x="1031136" y="928456"/>
                </a:cubicBezTo>
                <a:lnTo>
                  <a:pt x="1031136" y="684885"/>
                </a:lnTo>
                <a:cubicBezTo>
                  <a:pt x="1031136" y="654161"/>
                  <a:pt x="1056042" y="629255"/>
                  <a:pt x="1086766" y="629255"/>
                </a:cubicBezTo>
                <a:lnTo>
                  <a:pt x="1309278" y="629255"/>
                </a:lnTo>
                <a:cubicBezTo>
                  <a:pt x="1340002" y="629255"/>
                  <a:pt x="1364908" y="654161"/>
                  <a:pt x="1364908" y="684885"/>
                </a:cubicBezTo>
                <a:lnTo>
                  <a:pt x="1364908" y="928456"/>
                </a:lnTo>
                <a:cubicBezTo>
                  <a:pt x="1364908" y="959180"/>
                  <a:pt x="1340002" y="984086"/>
                  <a:pt x="1309278" y="984086"/>
                </a:cubicBezTo>
                <a:lnTo>
                  <a:pt x="1269304" y="984086"/>
                </a:lnTo>
                <a:lnTo>
                  <a:pt x="1269304" y="1092260"/>
                </a:lnTo>
                <a:lnTo>
                  <a:pt x="1269304" y="1102457"/>
                </a:lnTo>
                <a:lnTo>
                  <a:pt x="1267470" y="1102457"/>
                </a:lnTo>
                <a:cubicBezTo>
                  <a:pt x="1240490" y="1351685"/>
                  <a:pt x="1043717" y="1576576"/>
                  <a:pt x="743104" y="1645582"/>
                </a:cubicBezTo>
                <a:lnTo>
                  <a:pt x="743104" y="2018972"/>
                </a:lnTo>
                <a:cubicBezTo>
                  <a:pt x="843551" y="2051243"/>
                  <a:pt x="915695" y="2145690"/>
                  <a:pt x="915695" y="2256988"/>
                </a:cubicBezTo>
                <a:cubicBezTo>
                  <a:pt x="915695" y="2396179"/>
                  <a:pt x="802858" y="2509016"/>
                  <a:pt x="663667" y="2509016"/>
                </a:cubicBezTo>
                <a:cubicBezTo>
                  <a:pt x="524476" y="2509016"/>
                  <a:pt x="411639" y="2396179"/>
                  <a:pt x="411639" y="2256988"/>
                </a:cubicBezTo>
                <a:cubicBezTo>
                  <a:pt x="411639" y="2150048"/>
                  <a:pt x="478245" y="2058665"/>
                  <a:pt x="572456" y="2022627"/>
                </a:cubicBezTo>
                <a:lnTo>
                  <a:pt x="572456" y="1892711"/>
                </a:lnTo>
                <a:cubicBezTo>
                  <a:pt x="447428" y="1856743"/>
                  <a:pt x="94846" y="1729564"/>
                  <a:pt x="77761" y="1175820"/>
                </a:cubicBezTo>
                <a:cubicBezTo>
                  <a:pt x="30457" y="1149722"/>
                  <a:pt x="0" y="1098915"/>
                  <a:pt x="0" y="1040993"/>
                </a:cubicBezTo>
                <a:cubicBezTo>
                  <a:pt x="0" y="951698"/>
                  <a:pt x="72387" y="879311"/>
                  <a:pt x="161682" y="879311"/>
                </a:cubicBezTo>
                <a:cubicBezTo>
                  <a:pt x="250977" y="879311"/>
                  <a:pt x="323364" y="951698"/>
                  <a:pt x="323364" y="1040993"/>
                </a:cubicBezTo>
                <a:cubicBezTo>
                  <a:pt x="323364" y="1101607"/>
                  <a:pt x="290009" y="1154430"/>
                  <a:pt x="239451" y="1179967"/>
                </a:cubicBezTo>
                <a:cubicBezTo>
                  <a:pt x="217442" y="1402984"/>
                  <a:pt x="361225" y="1693577"/>
                  <a:pt x="572456" y="1738822"/>
                </a:cubicBezTo>
                <a:lnTo>
                  <a:pt x="572456" y="473594"/>
                </a:lnTo>
                <a:lnTo>
                  <a:pt x="507871" y="473594"/>
                </a:lnTo>
                <a:cubicBezTo>
                  <a:pt x="404760" y="473594"/>
                  <a:pt x="403628" y="412407"/>
                  <a:pt x="433088" y="361418"/>
                </a:cubicBezTo>
                <a:cubicBezTo>
                  <a:pt x="462548" y="310429"/>
                  <a:pt x="553195" y="159729"/>
                  <a:pt x="613248" y="58884"/>
                </a:cubicBezTo>
                <a:cubicBezTo>
                  <a:pt x="638743" y="24891"/>
                  <a:pt x="659138" y="2796"/>
                  <a:pt x="67953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4" name="WIFI1 856"/>
          <p:cNvSpPr>
            <a:spLocks/>
          </p:cNvSpPr>
          <p:nvPr/>
        </p:nvSpPr>
        <p:spPr bwMode="auto">
          <a:xfrm>
            <a:off x="9055100" y="495300"/>
            <a:ext cx="244475" cy="104775"/>
          </a:xfrm>
          <a:custGeom>
            <a:avLst/>
            <a:gdLst>
              <a:gd name="T0" fmla="*/ 430390 w 520647"/>
              <a:gd name="T1" fmla="*/ 168043 h 220357"/>
              <a:gd name="T2" fmla="*/ 458474 w 520647"/>
              <a:gd name="T3" fmla="*/ 89306 h 220357"/>
              <a:gd name="T4" fmla="*/ 200913 w 520647"/>
              <a:gd name="T5" fmla="*/ 88360 h 220357"/>
              <a:gd name="T6" fmla="*/ 228998 w 520647"/>
              <a:gd name="T7" fmla="*/ 167097 h 220357"/>
              <a:gd name="T8" fmla="*/ 200913 w 520647"/>
              <a:gd name="T9" fmla="*/ 88360 h 220357"/>
              <a:gd name="T10" fmla="*/ 314333 w 520647"/>
              <a:gd name="T11" fmla="*/ 168270 h 220357"/>
              <a:gd name="T12" fmla="*/ 343497 w 520647"/>
              <a:gd name="T13" fmla="*/ 133729 h 220357"/>
              <a:gd name="T14" fmla="*/ 403988 w 520647"/>
              <a:gd name="T15" fmla="*/ 111749 h 220357"/>
              <a:gd name="T16" fmla="*/ 343497 w 520647"/>
              <a:gd name="T17" fmla="*/ 86629 h 220357"/>
              <a:gd name="T18" fmla="*/ 407228 w 520647"/>
              <a:gd name="T19" fmla="*/ 63603 h 220357"/>
              <a:gd name="T20" fmla="*/ 47878 w 520647"/>
              <a:gd name="T21" fmla="*/ 62543 h 220357"/>
              <a:gd name="T22" fmla="*/ 92720 w 520647"/>
              <a:gd name="T23" fmla="*/ 112783 h 220357"/>
              <a:gd name="T24" fmla="*/ 130555 w 520647"/>
              <a:gd name="T25" fmla="*/ 62543 h 220357"/>
              <a:gd name="T26" fmla="*/ 158582 w 520647"/>
              <a:gd name="T27" fmla="*/ 62543 h 220357"/>
              <a:gd name="T28" fmla="*/ 158582 w 520647"/>
              <a:gd name="T29" fmla="*/ 166786 h 220357"/>
              <a:gd name="T30" fmla="*/ 119345 w 520647"/>
              <a:gd name="T31" fmla="*/ 108710 h 220357"/>
              <a:gd name="T32" fmla="*/ 75904 w 520647"/>
              <a:gd name="T33" fmla="*/ 167097 h 220357"/>
              <a:gd name="T34" fmla="*/ 445129 w 520647"/>
              <a:gd name="T35" fmla="*/ 55732 h 220357"/>
              <a:gd name="T36" fmla="*/ 445129 w 520647"/>
              <a:gd name="T37" fmla="*/ 81594 h 220357"/>
              <a:gd name="T38" fmla="*/ 445129 w 520647"/>
              <a:gd name="T39" fmla="*/ 55732 h 220357"/>
              <a:gd name="T40" fmla="*/ 228998 w 520647"/>
              <a:gd name="T41" fmla="*/ 67717 h 220357"/>
              <a:gd name="T42" fmla="*/ 202308 w 520647"/>
              <a:gd name="T43" fmla="*/ 67717 h 220357"/>
              <a:gd name="T44" fmla="*/ 405451 w 520647"/>
              <a:gd name="T45" fmla="*/ 23682 h 220357"/>
              <a:gd name="T46" fmla="*/ 495663 w 520647"/>
              <a:gd name="T47" fmla="*/ 84536 h 220357"/>
              <a:gd name="T48" fmla="*/ 426531 w 520647"/>
              <a:gd name="T49" fmla="*/ 197576 h 220357"/>
              <a:gd name="T50" fmla="*/ 267745 w 520647"/>
              <a:gd name="T51" fmla="*/ 135823 h 220357"/>
              <a:gd name="T52" fmla="*/ 321754 w 520647"/>
              <a:gd name="T53" fmla="*/ 23829 h 220357"/>
              <a:gd name="T54" fmla="*/ 86856 w 520647"/>
              <a:gd name="T55" fmla="*/ 16233 h 220357"/>
              <a:gd name="T56" fmla="*/ 14590 w 520647"/>
              <a:gd name="T57" fmla="*/ 132968 h 220357"/>
              <a:gd name="T58" fmla="*/ 430588 w 520647"/>
              <a:gd name="T59" fmla="*/ 205235 h 220357"/>
              <a:gd name="T60" fmla="*/ 502855 w 520647"/>
              <a:gd name="T61" fmla="*/ 88500 h 220357"/>
              <a:gd name="T62" fmla="*/ 86856 w 520647"/>
              <a:gd name="T63" fmla="*/ 16233 h 220357"/>
              <a:gd name="T64" fmla="*/ 436391 w 520647"/>
              <a:gd name="T65" fmla="*/ 0 h 220357"/>
              <a:gd name="T66" fmla="*/ 520647 w 520647"/>
              <a:gd name="T67" fmla="*/ 136101 h 220357"/>
              <a:gd name="T68" fmla="*/ 84256 w 520647"/>
              <a:gd name="T69" fmla="*/ 220357 h 220357"/>
              <a:gd name="T70" fmla="*/ 0 w 520647"/>
              <a:gd name="T71" fmla="*/ 84256 h 2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0647" h="220357">
                <a:moveTo>
                  <a:pt x="430390" y="89306"/>
                </a:moveTo>
                <a:lnTo>
                  <a:pt x="430390" y="168043"/>
                </a:lnTo>
                <a:lnTo>
                  <a:pt x="458474" y="168043"/>
                </a:lnTo>
                <a:lnTo>
                  <a:pt x="458474" y="89306"/>
                </a:lnTo>
                <a:lnTo>
                  <a:pt x="430390" y="89306"/>
                </a:lnTo>
                <a:close/>
                <a:moveTo>
                  <a:pt x="200913" y="88360"/>
                </a:moveTo>
                <a:lnTo>
                  <a:pt x="228998" y="88360"/>
                </a:lnTo>
                <a:lnTo>
                  <a:pt x="228998" y="167097"/>
                </a:lnTo>
                <a:lnTo>
                  <a:pt x="200913" y="167097"/>
                </a:lnTo>
                <a:lnTo>
                  <a:pt x="200913" y="88360"/>
                </a:lnTo>
                <a:close/>
                <a:moveTo>
                  <a:pt x="314333" y="63603"/>
                </a:moveTo>
                <a:lnTo>
                  <a:pt x="314333" y="168270"/>
                </a:lnTo>
                <a:lnTo>
                  <a:pt x="342417" y="168270"/>
                </a:lnTo>
                <a:lnTo>
                  <a:pt x="343497" y="133729"/>
                </a:lnTo>
                <a:lnTo>
                  <a:pt x="403988" y="133729"/>
                </a:lnTo>
                <a:lnTo>
                  <a:pt x="403988" y="111749"/>
                </a:lnTo>
                <a:lnTo>
                  <a:pt x="343497" y="111749"/>
                </a:lnTo>
                <a:lnTo>
                  <a:pt x="343497" y="86629"/>
                </a:lnTo>
                <a:lnTo>
                  <a:pt x="407228" y="86629"/>
                </a:lnTo>
                <a:lnTo>
                  <a:pt x="407228" y="63603"/>
                </a:lnTo>
                <a:lnTo>
                  <a:pt x="314333" y="63603"/>
                </a:lnTo>
                <a:close/>
                <a:moveTo>
                  <a:pt x="47878" y="62543"/>
                </a:moveTo>
                <a:lnTo>
                  <a:pt x="81509" y="62543"/>
                </a:lnTo>
                <a:lnTo>
                  <a:pt x="92720" y="112783"/>
                </a:lnTo>
                <a:lnTo>
                  <a:pt x="106733" y="62543"/>
                </a:lnTo>
                <a:lnTo>
                  <a:pt x="130555" y="62543"/>
                </a:lnTo>
                <a:lnTo>
                  <a:pt x="144569" y="114141"/>
                </a:lnTo>
                <a:lnTo>
                  <a:pt x="158582" y="62543"/>
                </a:lnTo>
                <a:lnTo>
                  <a:pt x="188009" y="62543"/>
                </a:lnTo>
                <a:lnTo>
                  <a:pt x="158582" y="166786"/>
                </a:lnTo>
                <a:lnTo>
                  <a:pt x="130555" y="167097"/>
                </a:lnTo>
                <a:lnTo>
                  <a:pt x="119345" y="108710"/>
                </a:lnTo>
                <a:lnTo>
                  <a:pt x="108134" y="166786"/>
                </a:lnTo>
                <a:lnTo>
                  <a:pt x="75904" y="167097"/>
                </a:lnTo>
                <a:lnTo>
                  <a:pt x="47878" y="62543"/>
                </a:lnTo>
                <a:close/>
                <a:moveTo>
                  <a:pt x="445129" y="55732"/>
                </a:moveTo>
                <a:cubicBezTo>
                  <a:pt x="437759" y="55732"/>
                  <a:pt x="431784" y="61522"/>
                  <a:pt x="431784" y="68663"/>
                </a:cubicBezTo>
                <a:cubicBezTo>
                  <a:pt x="431784" y="75805"/>
                  <a:pt x="437759" y="81594"/>
                  <a:pt x="445129" y="81594"/>
                </a:cubicBezTo>
                <a:cubicBezTo>
                  <a:pt x="452500" y="81594"/>
                  <a:pt x="458474" y="75805"/>
                  <a:pt x="458474" y="68663"/>
                </a:cubicBezTo>
                <a:cubicBezTo>
                  <a:pt x="458474" y="61522"/>
                  <a:pt x="452500" y="55732"/>
                  <a:pt x="445129" y="55732"/>
                </a:cubicBezTo>
                <a:close/>
                <a:moveTo>
                  <a:pt x="215653" y="54786"/>
                </a:moveTo>
                <a:cubicBezTo>
                  <a:pt x="223023" y="54786"/>
                  <a:pt x="228998" y="60576"/>
                  <a:pt x="228998" y="67717"/>
                </a:cubicBezTo>
                <a:cubicBezTo>
                  <a:pt x="228998" y="74859"/>
                  <a:pt x="223023" y="80648"/>
                  <a:pt x="215653" y="80648"/>
                </a:cubicBezTo>
                <a:cubicBezTo>
                  <a:pt x="208282" y="80648"/>
                  <a:pt x="202308" y="74859"/>
                  <a:pt x="202308" y="67717"/>
                </a:cubicBezTo>
                <a:cubicBezTo>
                  <a:pt x="202308" y="60576"/>
                  <a:pt x="208282" y="54786"/>
                  <a:pt x="215653" y="54786"/>
                </a:cubicBezTo>
                <a:close/>
                <a:moveTo>
                  <a:pt x="405451" y="23682"/>
                </a:moveTo>
                <a:cubicBezTo>
                  <a:pt x="415865" y="23698"/>
                  <a:pt x="425721" y="23742"/>
                  <a:pt x="434092" y="23829"/>
                </a:cubicBezTo>
                <a:cubicBezTo>
                  <a:pt x="467578" y="24178"/>
                  <a:pt x="494583" y="59067"/>
                  <a:pt x="495663" y="84536"/>
                </a:cubicBezTo>
                <a:cubicBezTo>
                  <a:pt x="496743" y="110005"/>
                  <a:pt x="496023" y="118029"/>
                  <a:pt x="495663" y="144196"/>
                </a:cubicBezTo>
                <a:cubicBezTo>
                  <a:pt x="495303" y="170363"/>
                  <a:pt x="463617" y="197576"/>
                  <a:pt x="426531" y="197576"/>
                </a:cubicBezTo>
                <a:lnTo>
                  <a:pt x="233179" y="197576"/>
                </a:lnTo>
                <a:cubicBezTo>
                  <a:pt x="267385" y="175945"/>
                  <a:pt x="268105" y="152220"/>
                  <a:pt x="267745" y="135823"/>
                </a:cubicBezTo>
                <a:cubicBezTo>
                  <a:pt x="267385" y="119425"/>
                  <a:pt x="267745" y="97096"/>
                  <a:pt x="266665" y="74069"/>
                </a:cubicBezTo>
                <a:cubicBezTo>
                  <a:pt x="265585" y="51043"/>
                  <a:pt x="300150" y="23829"/>
                  <a:pt x="321754" y="23829"/>
                </a:cubicBezTo>
                <a:cubicBezTo>
                  <a:pt x="337957" y="23829"/>
                  <a:pt x="374210" y="23633"/>
                  <a:pt x="405451" y="23682"/>
                </a:cubicBezTo>
                <a:close/>
                <a:moveTo>
                  <a:pt x="86856" y="16233"/>
                </a:moveTo>
                <a:cubicBezTo>
                  <a:pt x="46944" y="16233"/>
                  <a:pt x="14590" y="48588"/>
                  <a:pt x="14590" y="88500"/>
                </a:cubicBezTo>
                <a:lnTo>
                  <a:pt x="14590" y="132968"/>
                </a:lnTo>
                <a:cubicBezTo>
                  <a:pt x="14590" y="172880"/>
                  <a:pt x="46944" y="205235"/>
                  <a:pt x="86856" y="205235"/>
                </a:cubicBezTo>
                <a:lnTo>
                  <a:pt x="430588" y="205235"/>
                </a:lnTo>
                <a:cubicBezTo>
                  <a:pt x="470500" y="205235"/>
                  <a:pt x="502855" y="172880"/>
                  <a:pt x="502855" y="132968"/>
                </a:cubicBezTo>
                <a:lnTo>
                  <a:pt x="502855" y="88500"/>
                </a:lnTo>
                <a:cubicBezTo>
                  <a:pt x="502855" y="48588"/>
                  <a:pt x="470500" y="16233"/>
                  <a:pt x="430588" y="16233"/>
                </a:cubicBezTo>
                <a:lnTo>
                  <a:pt x="86856" y="16233"/>
                </a:lnTo>
                <a:close/>
                <a:moveTo>
                  <a:pt x="84256" y="0"/>
                </a:moveTo>
                <a:lnTo>
                  <a:pt x="436391" y="0"/>
                </a:lnTo>
                <a:cubicBezTo>
                  <a:pt x="482925" y="0"/>
                  <a:pt x="520647" y="37723"/>
                  <a:pt x="520647" y="84256"/>
                </a:cubicBezTo>
                <a:lnTo>
                  <a:pt x="520647" y="136101"/>
                </a:lnTo>
                <a:cubicBezTo>
                  <a:pt x="520647" y="182635"/>
                  <a:pt x="482925" y="220357"/>
                  <a:pt x="436391" y="220357"/>
                </a:cubicBezTo>
                <a:lnTo>
                  <a:pt x="84256" y="220357"/>
                </a:lnTo>
                <a:cubicBezTo>
                  <a:pt x="37722" y="220357"/>
                  <a:pt x="0" y="182635"/>
                  <a:pt x="0" y="136101"/>
                </a:cubicBezTo>
                <a:lnTo>
                  <a:pt x="0" y="84256"/>
                </a:lnTo>
                <a:cubicBezTo>
                  <a:pt x="0" y="37723"/>
                  <a:pt x="37722" y="0"/>
                  <a:pt x="842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5" name="IE浏览器 857"/>
          <p:cNvSpPr>
            <a:spLocks/>
          </p:cNvSpPr>
          <p:nvPr/>
        </p:nvSpPr>
        <p:spPr bwMode="auto">
          <a:xfrm>
            <a:off x="3586163" y="495300"/>
            <a:ext cx="234950" cy="244475"/>
          </a:xfrm>
          <a:custGeom>
            <a:avLst/>
            <a:gdLst>
              <a:gd name="T0" fmla="*/ 135620 w 1119349"/>
              <a:gd name="T1" fmla="*/ 818456 h 1157433"/>
              <a:gd name="T2" fmla="*/ 108323 w 1119349"/>
              <a:gd name="T3" fmla="*/ 1103729 h 1157433"/>
              <a:gd name="T4" fmla="*/ 437069 w 1119349"/>
              <a:gd name="T5" fmla="*/ 1040437 h 1157433"/>
              <a:gd name="T6" fmla="*/ 135620 w 1119349"/>
              <a:gd name="T7" fmla="*/ 818456 h 1157433"/>
              <a:gd name="T8" fmla="*/ 582086 w 1119349"/>
              <a:gd name="T9" fmla="*/ 345816 h 1157433"/>
              <a:gd name="T10" fmla="*/ 413811 w 1119349"/>
              <a:gd name="T11" fmla="*/ 495363 h 1157433"/>
              <a:gd name="T12" fmla="*/ 750361 w 1119349"/>
              <a:gd name="T13" fmla="*/ 495364 h 1157433"/>
              <a:gd name="T14" fmla="*/ 582086 w 1119349"/>
              <a:gd name="T15" fmla="*/ 345816 h 1157433"/>
              <a:gd name="T16" fmla="*/ 954622 w 1119349"/>
              <a:gd name="T17" fmla="*/ 129 h 1157433"/>
              <a:gd name="T18" fmla="*/ 1081775 w 1119349"/>
              <a:gd name="T19" fmla="*/ 41196 h 1157433"/>
              <a:gd name="T20" fmla="*/ 1119349 w 1119349"/>
              <a:gd name="T21" fmla="*/ 116033 h 1157433"/>
              <a:gd name="T22" fmla="*/ 1093494 w 1119349"/>
              <a:gd name="T23" fmla="*/ 81508 h 1157433"/>
              <a:gd name="T24" fmla="*/ 737350 w 1119349"/>
              <a:gd name="T25" fmla="*/ 130602 h 1157433"/>
              <a:gd name="T26" fmla="*/ 1091569 w 1119349"/>
              <a:gd name="T27" fmla="*/ 582598 h 1157433"/>
              <a:gd name="T28" fmla="*/ 1085273 w 1119349"/>
              <a:gd name="T29" fmla="*/ 640757 h 1157433"/>
              <a:gd name="T30" fmla="*/ 755888 w 1119349"/>
              <a:gd name="T31" fmla="*/ 640756 h 1157433"/>
              <a:gd name="T32" fmla="*/ 719073 w 1119349"/>
              <a:gd name="T33" fmla="*/ 640757 h 1157433"/>
              <a:gd name="T34" fmla="*/ 408284 w 1119349"/>
              <a:gd name="T35" fmla="*/ 640757 h 1157433"/>
              <a:gd name="T36" fmla="*/ 582086 w 1119349"/>
              <a:gd name="T37" fmla="*/ 819383 h 1157433"/>
              <a:gd name="T38" fmla="*/ 725617 w 1119349"/>
              <a:gd name="T39" fmla="*/ 727992 h 1157433"/>
              <a:gd name="T40" fmla="*/ 1064773 w 1119349"/>
              <a:gd name="T41" fmla="*/ 727992 h 1157433"/>
              <a:gd name="T42" fmla="*/ 578539 w 1119349"/>
              <a:gd name="T43" fmla="*/ 1060320 h 1157433"/>
              <a:gd name="T44" fmla="*/ 470646 w 1119349"/>
              <a:gd name="T45" fmla="*/ 1048435 h 1157433"/>
              <a:gd name="T46" fmla="*/ 45670 w 1119349"/>
              <a:gd name="T47" fmla="*/ 1116267 h 1157433"/>
              <a:gd name="T48" fmla="*/ 124297 w 1119349"/>
              <a:gd name="T49" fmla="*/ 645271 h 1157433"/>
              <a:gd name="T50" fmla="*/ 130887 w 1119349"/>
              <a:gd name="T51" fmla="*/ 634433 h 1157433"/>
              <a:gd name="T52" fmla="*/ 163296 w 1119349"/>
              <a:gd name="T53" fmla="*/ 582889 h 1157433"/>
              <a:gd name="T54" fmla="*/ 189707 w 1119349"/>
              <a:gd name="T55" fmla="*/ 547372 h 1157433"/>
              <a:gd name="T56" fmla="*/ 249351 w 1119349"/>
              <a:gd name="T57" fmla="*/ 468810 h 1157433"/>
              <a:gd name="T58" fmla="*/ 288439 w 1119349"/>
              <a:gd name="T59" fmla="*/ 424719 h 1157433"/>
              <a:gd name="T60" fmla="*/ 341644 w 1119349"/>
              <a:gd name="T61" fmla="*/ 364703 h 1157433"/>
              <a:gd name="T62" fmla="*/ 498166 w 1119349"/>
              <a:gd name="T63" fmla="*/ 220924 h 1157433"/>
              <a:gd name="T64" fmla="*/ 65845 w 1119349"/>
              <a:gd name="T65" fmla="*/ 579499 h 1157433"/>
              <a:gd name="T66" fmla="*/ 578538 w 1119349"/>
              <a:gd name="T67" fmla="*/ 104878 h 1157433"/>
              <a:gd name="T68" fmla="*/ 651994 w 1119349"/>
              <a:gd name="T69" fmla="*/ 111773 h 1157433"/>
              <a:gd name="T70" fmla="*/ 954622 w 1119349"/>
              <a:gd name="T71" fmla="*/ 129 h 1157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6" name="蓝牙 859"/>
          <p:cNvSpPr>
            <a:spLocks/>
          </p:cNvSpPr>
          <p:nvPr/>
        </p:nvSpPr>
        <p:spPr bwMode="auto">
          <a:xfrm>
            <a:off x="4397375" y="495300"/>
            <a:ext cx="180975" cy="244475"/>
          </a:xfrm>
          <a:custGeom>
            <a:avLst/>
            <a:gdLst>
              <a:gd name="T0" fmla="*/ 662070 w 1171576"/>
              <a:gd name="T1" fmla="*/ 927911 h 1571810"/>
              <a:gd name="T2" fmla="*/ 795754 w 1171576"/>
              <a:gd name="T3" fmla="*/ 1040206 h 1571810"/>
              <a:gd name="T4" fmla="*/ 662070 w 1171576"/>
              <a:gd name="T5" fmla="*/ 1184585 h 1571810"/>
              <a:gd name="T6" fmla="*/ 662070 w 1171576"/>
              <a:gd name="T7" fmla="*/ 927911 h 1571810"/>
              <a:gd name="T8" fmla="*/ 662070 w 1171576"/>
              <a:gd name="T9" fmla="*/ 398563 h 1571810"/>
              <a:gd name="T10" fmla="*/ 795754 w 1171576"/>
              <a:gd name="T11" fmla="*/ 510858 h 1571810"/>
              <a:gd name="T12" fmla="*/ 662070 w 1171576"/>
              <a:gd name="T13" fmla="*/ 655237 h 1571810"/>
              <a:gd name="T14" fmla="*/ 662070 w 1171576"/>
              <a:gd name="T15" fmla="*/ 398563 h 1571810"/>
              <a:gd name="T16" fmla="*/ 539081 w 1171576"/>
              <a:gd name="T17" fmla="*/ 115152 h 1571810"/>
              <a:gd name="T18" fmla="*/ 544428 w 1171576"/>
              <a:gd name="T19" fmla="*/ 665931 h 1571810"/>
              <a:gd name="T20" fmla="*/ 325186 w 1171576"/>
              <a:gd name="T21" fmla="*/ 430647 h 1571810"/>
              <a:gd name="T22" fmla="*/ 250323 w 1171576"/>
              <a:gd name="T23" fmla="*/ 510858 h 1571810"/>
              <a:gd name="T24" fmla="*/ 533733 w 1171576"/>
              <a:gd name="T25" fmla="*/ 788921 h 1571810"/>
              <a:gd name="T26" fmla="*/ 234281 w 1171576"/>
              <a:gd name="T27" fmla="*/ 1077679 h 1571810"/>
              <a:gd name="T28" fmla="*/ 309144 w 1171576"/>
              <a:gd name="T29" fmla="*/ 1152542 h 1571810"/>
              <a:gd name="T30" fmla="*/ 549775 w 1171576"/>
              <a:gd name="T31" fmla="*/ 922605 h 1571810"/>
              <a:gd name="T32" fmla="*/ 544428 w 1171576"/>
              <a:gd name="T33" fmla="*/ 1462689 h 1571810"/>
              <a:gd name="T34" fmla="*/ 950828 w 1171576"/>
              <a:gd name="T35" fmla="*/ 1066984 h 1571810"/>
              <a:gd name="T36" fmla="*/ 683460 w 1171576"/>
              <a:gd name="T37" fmla="*/ 783573 h 1571810"/>
              <a:gd name="T38" fmla="*/ 945481 w 1171576"/>
              <a:gd name="T39" fmla="*/ 516205 h 1571810"/>
              <a:gd name="T40" fmla="*/ 539081 w 1171576"/>
              <a:gd name="T41" fmla="*/ 115152 h 1571810"/>
              <a:gd name="T42" fmla="*/ 585788 w 1171576"/>
              <a:gd name="T43" fmla="*/ 184 h 1571810"/>
              <a:gd name="T44" fmla="*/ 1171576 w 1171576"/>
              <a:gd name="T45" fmla="*/ 785997 h 1571810"/>
              <a:gd name="T46" fmla="*/ 585788 w 1171576"/>
              <a:gd name="T47" fmla="*/ 1571810 h 1571810"/>
              <a:gd name="T48" fmla="*/ 0 w 1171576"/>
              <a:gd name="T49" fmla="*/ 785997 h 1571810"/>
              <a:gd name="T50" fmla="*/ 585788 w 1171576"/>
              <a:gd name="T51" fmla="*/ 184 h 157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lnTo>
                  <a:pt x="662070" y="927911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lnTo>
                  <a:pt x="662070" y="398563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lnTo>
                  <a:pt x="539081" y="115152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7" name="录像机 875"/>
          <p:cNvSpPr>
            <a:spLocks/>
          </p:cNvSpPr>
          <p:nvPr/>
        </p:nvSpPr>
        <p:spPr bwMode="auto">
          <a:xfrm>
            <a:off x="2755900" y="1179513"/>
            <a:ext cx="282575" cy="217487"/>
          </a:xfrm>
          <a:custGeom>
            <a:avLst/>
            <a:gdLst>
              <a:gd name="T0" fmla="*/ 132902 w 3710374"/>
              <a:gd name="T1" fmla="*/ 1177607 h 2848566"/>
              <a:gd name="T2" fmla="*/ 265804 w 3710374"/>
              <a:gd name="T3" fmla="*/ 1310509 h 2848566"/>
              <a:gd name="T4" fmla="*/ 265804 w 3710374"/>
              <a:gd name="T5" fmla="*/ 1822976 h 2848566"/>
              <a:gd name="T6" fmla="*/ 132902 w 3710374"/>
              <a:gd name="T7" fmla="*/ 1955878 h 2848566"/>
              <a:gd name="T8" fmla="*/ 0 w 3710374"/>
              <a:gd name="T9" fmla="*/ 1822976 h 2848566"/>
              <a:gd name="T10" fmla="*/ 0 w 3710374"/>
              <a:gd name="T11" fmla="*/ 1310509 h 2848566"/>
              <a:gd name="T12" fmla="*/ 132902 w 3710374"/>
              <a:gd name="T13" fmla="*/ 1177607 h 2848566"/>
              <a:gd name="T14" fmla="*/ 3676647 w 3710374"/>
              <a:gd name="T15" fmla="*/ 1014899 h 2848566"/>
              <a:gd name="T16" fmla="*/ 3709762 w 3710374"/>
              <a:gd name="T17" fmla="*/ 1126078 h 2848566"/>
              <a:gd name="T18" fmla="*/ 3709762 w 3710374"/>
              <a:gd name="T19" fmla="*/ 2733814 h 2848566"/>
              <a:gd name="T20" fmla="*/ 3604255 w 3710374"/>
              <a:gd name="T21" fmla="*/ 2784056 h 2848566"/>
              <a:gd name="T22" fmla="*/ 3100502 w 3710374"/>
              <a:gd name="T23" fmla="*/ 2373078 h 2848566"/>
              <a:gd name="T24" fmla="*/ 2983265 w 3710374"/>
              <a:gd name="T25" fmla="*/ 2373078 h 2848566"/>
              <a:gd name="T26" fmla="*/ 2983265 w 3710374"/>
              <a:gd name="T27" fmla="*/ 2692091 h 2848566"/>
              <a:gd name="T28" fmla="*/ 2826790 w 3710374"/>
              <a:gd name="T29" fmla="*/ 2848566 h 2848566"/>
              <a:gd name="T30" fmla="*/ 542844 w 3710374"/>
              <a:gd name="T31" fmla="*/ 2848566 h 2848566"/>
              <a:gd name="T32" fmla="*/ 386369 w 3710374"/>
              <a:gd name="T33" fmla="*/ 2692091 h 2848566"/>
              <a:gd name="T34" fmla="*/ 386369 w 3710374"/>
              <a:gd name="T35" fmla="*/ 1261585 h 2848566"/>
              <a:gd name="T36" fmla="*/ 542844 w 3710374"/>
              <a:gd name="T37" fmla="*/ 1105110 h 2848566"/>
              <a:gd name="T38" fmla="*/ 2826790 w 3710374"/>
              <a:gd name="T39" fmla="*/ 1105110 h 2848566"/>
              <a:gd name="T40" fmla="*/ 2983265 w 3710374"/>
              <a:gd name="T41" fmla="*/ 1261585 h 2848566"/>
              <a:gd name="T42" fmla="*/ 2983265 w 3710374"/>
              <a:gd name="T43" fmla="*/ 1470870 h 2848566"/>
              <a:gd name="T44" fmla="*/ 3095401 w 3710374"/>
              <a:gd name="T45" fmla="*/ 1470870 h 2848566"/>
              <a:gd name="T46" fmla="*/ 3619327 w 3710374"/>
              <a:gd name="T47" fmla="*/ 1045691 h 2848566"/>
              <a:gd name="T48" fmla="*/ 3676647 w 3710374"/>
              <a:gd name="T49" fmla="*/ 1014899 h 2848566"/>
              <a:gd name="T50" fmla="*/ 2266043 w 3710374"/>
              <a:gd name="T51" fmla="*/ 0 h 2848566"/>
              <a:gd name="T52" fmla="*/ 2790117 w 3710374"/>
              <a:gd name="T53" fmla="*/ 524074 h 2848566"/>
              <a:gd name="T54" fmla="*/ 2266043 w 3710374"/>
              <a:gd name="T55" fmla="*/ 1048148 h 2848566"/>
              <a:gd name="T56" fmla="*/ 1741969 w 3710374"/>
              <a:gd name="T57" fmla="*/ 524074 h 2848566"/>
              <a:gd name="T58" fmla="*/ 2266043 w 3710374"/>
              <a:gd name="T59" fmla="*/ 0 h 2848566"/>
              <a:gd name="T60" fmla="*/ 1041907 w 3710374"/>
              <a:gd name="T61" fmla="*/ 0 h 2848566"/>
              <a:gd name="T62" fmla="*/ 1565981 w 3710374"/>
              <a:gd name="T63" fmla="*/ 524074 h 2848566"/>
              <a:gd name="T64" fmla="*/ 1041907 w 3710374"/>
              <a:gd name="T65" fmla="*/ 1048148 h 2848566"/>
              <a:gd name="T66" fmla="*/ 517833 w 3710374"/>
              <a:gd name="T67" fmla="*/ 524074 h 2848566"/>
              <a:gd name="T68" fmla="*/ 1041907 w 3710374"/>
              <a:gd name="T69" fmla="*/ 0 h 2848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8" name="照相机1 876"/>
          <p:cNvSpPr>
            <a:spLocks/>
          </p:cNvSpPr>
          <p:nvPr/>
        </p:nvSpPr>
        <p:spPr bwMode="auto">
          <a:xfrm>
            <a:off x="3536950" y="1179513"/>
            <a:ext cx="282575" cy="225425"/>
          </a:xfrm>
          <a:custGeom>
            <a:avLst/>
            <a:gdLst>
              <a:gd name="T0" fmla="*/ 1719072 w 3438144"/>
              <a:gd name="T1" fmla="*/ 1227183 h 2732506"/>
              <a:gd name="T2" fmla="*/ 2158189 w 3438144"/>
              <a:gd name="T3" fmla="*/ 1666300 h 2732506"/>
              <a:gd name="T4" fmla="*/ 1719072 w 3438144"/>
              <a:gd name="T5" fmla="*/ 2105417 h 2732506"/>
              <a:gd name="T6" fmla="*/ 1279955 w 3438144"/>
              <a:gd name="T7" fmla="*/ 1666300 h 2732506"/>
              <a:gd name="T8" fmla="*/ 1719072 w 3438144"/>
              <a:gd name="T9" fmla="*/ 1227183 h 2732506"/>
              <a:gd name="T10" fmla="*/ 1719072 w 3438144"/>
              <a:gd name="T11" fmla="*/ 997872 h 2732506"/>
              <a:gd name="T12" fmla="*/ 1050644 w 3438144"/>
              <a:gd name="T13" fmla="*/ 1666300 h 2732506"/>
              <a:gd name="T14" fmla="*/ 1719072 w 3438144"/>
              <a:gd name="T15" fmla="*/ 2334728 h 2732506"/>
              <a:gd name="T16" fmla="*/ 2387500 w 3438144"/>
              <a:gd name="T17" fmla="*/ 1666300 h 2732506"/>
              <a:gd name="T18" fmla="*/ 1719072 w 3438144"/>
              <a:gd name="T19" fmla="*/ 997872 h 2732506"/>
              <a:gd name="T20" fmla="*/ 575044 w 3438144"/>
              <a:gd name="T21" fmla="*/ 803862 h 2732506"/>
              <a:gd name="T22" fmla="*/ 431028 w 3438144"/>
              <a:gd name="T23" fmla="*/ 947878 h 2732506"/>
              <a:gd name="T24" fmla="*/ 575044 w 3438144"/>
              <a:gd name="T25" fmla="*/ 1091894 h 2732506"/>
              <a:gd name="T26" fmla="*/ 719060 w 3438144"/>
              <a:gd name="T27" fmla="*/ 947878 h 2732506"/>
              <a:gd name="T28" fmla="*/ 575044 w 3438144"/>
              <a:gd name="T29" fmla="*/ 803862 h 2732506"/>
              <a:gd name="T30" fmla="*/ 1365940 w 3438144"/>
              <a:gd name="T31" fmla="*/ 0 h 2732506"/>
              <a:gd name="T32" fmla="*/ 1998164 w 3438144"/>
              <a:gd name="T33" fmla="*/ 0 h 2732506"/>
              <a:gd name="T34" fmla="*/ 2387500 w 3438144"/>
              <a:gd name="T35" fmla="*/ 389336 h 2732506"/>
              <a:gd name="T36" fmla="*/ 2384456 w 3438144"/>
              <a:gd name="T37" fmla="*/ 419529 h 2732506"/>
              <a:gd name="T38" fmla="*/ 3040081 w 3438144"/>
              <a:gd name="T39" fmla="*/ 419529 h 2732506"/>
              <a:gd name="T40" fmla="*/ 3438144 w 3438144"/>
              <a:gd name="T41" fmla="*/ 817592 h 2732506"/>
              <a:gd name="T42" fmla="*/ 3438144 w 3438144"/>
              <a:gd name="T43" fmla="*/ 2334443 h 2732506"/>
              <a:gd name="T44" fmla="*/ 3040081 w 3438144"/>
              <a:gd name="T45" fmla="*/ 2732506 h 2732506"/>
              <a:gd name="T46" fmla="*/ 398063 w 3438144"/>
              <a:gd name="T47" fmla="*/ 2732506 h 2732506"/>
              <a:gd name="T48" fmla="*/ 0 w 3438144"/>
              <a:gd name="T49" fmla="*/ 2334443 h 2732506"/>
              <a:gd name="T50" fmla="*/ 0 w 3438144"/>
              <a:gd name="T51" fmla="*/ 817592 h 2732506"/>
              <a:gd name="T52" fmla="*/ 398063 w 3438144"/>
              <a:gd name="T53" fmla="*/ 419529 h 2732506"/>
              <a:gd name="T54" fmla="*/ 979648 w 3438144"/>
              <a:gd name="T55" fmla="*/ 419529 h 2732506"/>
              <a:gd name="T56" fmla="*/ 976604 w 3438144"/>
              <a:gd name="T57" fmla="*/ 389336 h 2732506"/>
              <a:gd name="T58" fmla="*/ 1365940 w 3438144"/>
              <a:gd name="T59" fmla="*/ 0 h 273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9" name="照相机2 877"/>
          <p:cNvSpPr>
            <a:spLocks/>
          </p:cNvSpPr>
          <p:nvPr/>
        </p:nvSpPr>
        <p:spPr bwMode="auto">
          <a:xfrm>
            <a:off x="4318000" y="1179513"/>
            <a:ext cx="282575" cy="179387"/>
          </a:xfrm>
          <a:custGeom>
            <a:avLst/>
            <a:gdLst>
              <a:gd name="T0" fmla="*/ 2671928 w 3694176"/>
              <a:gd name="T1" fmla="*/ 762368 h 2348650"/>
              <a:gd name="T2" fmla="*/ 2167872 w 3694176"/>
              <a:gd name="T3" fmla="*/ 1266424 h 2348650"/>
              <a:gd name="T4" fmla="*/ 2671928 w 3694176"/>
              <a:gd name="T5" fmla="*/ 1770480 h 2348650"/>
              <a:gd name="T6" fmla="*/ 3175984 w 3694176"/>
              <a:gd name="T7" fmla="*/ 1266424 h 2348650"/>
              <a:gd name="T8" fmla="*/ 2671928 w 3694176"/>
              <a:gd name="T9" fmla="*/ 762368 h 2348650"/>
              <a:gd name="T10" fmla="*/ 2671928 w 3694176"/>
              <a:gd name="T11" fmla="*/ 650924 h 2348650"/>
              <a:gd name="T12" fmla="*/ 3287428 w 3694176"/>
              <a:gd name="T13" fmla="*/ 1266424 h 2348650"/>
              <a:gd name="T14" fmla="*/ 2671928 w 3694176"/>
              <a:gd name="T15" fmla="*/ 1881924 h 2348650"/>
              <a:gd name="T16" fmla="*/ 2056428 w 3694176"/>
              <a:gd name="T17" fmla="*/ 1266424 h 2348650"/>
              <a:gd name="T18" fmla="*/ 2671928 w 3694176"/>
              <a:gd name="T19" fmla="*/ 650924 h 2348650"/>
              <a:gd name="T20" fmla="*/ 2671928 w 3694176"/>
              <a:gd name="T21" fmla="*/ 474336 h 2348650"/>
              <a:gd name="T22" fmla="*/ 1879840 w 3694176"/>
              <a:gd name="T23" fmla="*/ 1266424 h 2348650"/>
              <a:gd name="T24" fmla="*/ 2671928 w 3694176"/>
              <a:gd name="T25" fmla="*/ 2058512 h 2348650"/>
              <a:gd name="T26" fmla="*/ 3464016 w 3694176"/>
              <a:gd name="T27" fmla="*/ 1266424 h 2348650"/>
              <a:gd name="T28" fmla="*/ 2671928 w 3694176"/>
              <a:gd name="T29" fmla="*/ 474336 h 2348650"/>
              <a:gd name="T30" fmla="*/ 379071 w 3694176"/>
              <a:gd name="T31" fmla="*/ 446698 h 2348650"/>
              <a:gd name="T32" fmla="*/ 302152 w 3694176"/>
              <a:gd name="T33" fmla="*/ 523617 h 2348650"/>
              <a:gd name="T34" fmla="*/ 302152 w 3694176"/>
              <a:gd name="T35" fmla="*/ 747739 h 2348650"/>
              <a:gd name="T36" fmla="*/ 379071 w 3694176"/>
              <a:gd name="T37" fmla="*/ 824658 h 2348650"/>
              <a:gd name="T38" fmla="*/ 1305353 w 3694176"/>
              <a:gd name="T39" fmla="*/ 824658 h 2348650"/>
              <a:gd name="T40" fmla="*/ 1382272 w 3694176"/>
              <a:gd name="T41" fmla="*/ 747739 h 2348650"/>
              <a:gd name="T42" fmla="*/ 1382272 w 3694176"/>
              <a:gd name="T43" fmla="*/ 523617 h 2348650"/>
              <a:gd name="T44" fmla="*/ 1305353 w 3694176"/>
              <a:gd name="T45" fmla="*/ 446698 h 2348650"/>
              <a:gd name="T46" fmla="*/ 379071 w 3694176"/>
              <a:gd name="T47" fmla="*/ 446698 h 2348650"/>
              <a:gd name="T48" fmla="*/ 305760 w 3694176"/>
              <a:gd name="T49" fmla="*/ 0 h 2348650"/>
              <a:gd name="T50" fmla="*/ 946616 w 3694176"/>
              <a:gd name="T51" fmla="*/ 0 h 2348650"/>
              <a:gd name="T52" fmla="*/ 1094240 w 3694176"/>
              <a:gd name="T53" fmla="*/ 147624 h 2348650"/>
              <a:gd name="T54" fmla="*/ 1094240 w 3694176"/>
              <a:gd name="T55" fmla="*/ 184198 h 2348650"/>
              <a:gd name="T56" fmla="*/ 3519440 w 3694176"/>
              <a:gd name="T57" fmla="*/ 184198 h 2348650"/>
              <a:gd name="T58" fmla="*/ 3694176 w 3694176"/>
              <a:gd name="T59" fmla="*/ 358934 h 2348650"/>
              <a:gd name="T60" fmla="*/ 3694176 w 3694176"/>
              <a:gd name="T61" fmla="*/ 2173914 h 2348650"/>
              <a:gd name="T62" fmla="*/ 3519440 w 3694176"/>
              <a:gd name="T63" fmla="*/ 2348650 h 2348650"/>
              <a:gd name="T64" fmla="*/ 174736 w 3694176"/>
              <a:gd name="T65" fmla="*/ 2348650 h 2348650"/>
              <a:gd name="T66" fmla="*/ 0 w 3694176"/>
              <a:gd name="T67" fmla="*/ 2173914 h 2348650"/>
              <a:gd name="T68" fmla="*/ 0 w 3694176"/>
              <a:gd name="T69" fmla="*/ 358934 h 2348650"/>
              <a:gd name="T70" fmla="*/ 158136 w 3694176"/>
              <a:gd name="T71" fmla="*/ 187550 h 2348650"/>
              <a:gd name="T72" fmla="*/ 158136 w 3694176"/>
              <a:gd name="T73" fmla="*/ 147624 h 2348650"/>
              <a:gd name="T74" fmla="*/ 305760 w 3694176"/>
              <a:gd name="T75" fmla="*/ 0 h 2348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lnTo>
                  <a:pt x="379071" y="446698"/>
                </a:ln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0" name="吉他 878"/>
          <p:cNvSpPr>
            <a:spLocks/>
          </p:cNvSpPr>
          <p:nvPr/>
        </p:nvSpPr>
        <p:spPr bwMode="auto">
          <a:xfrm>
            <a:off x="5099050" y="1181100"/>
            <a:ext cx="276225" cy="282575"/>
          </a:xfrm>
          <a:custGeom>
            <a:avLst/>
            <a:gdLst>
              <a:gd name="T0" fmla="*/ 118 w 122"/>
              <a:gd name="T1" fmla="*/ 0 h 125"/>
              <a:gd name="T2" fmla="*/ 122 w 122"/>
              <a:gd name="T3" fmla="*/ 3 h 125"/>
              <a:gd name="T4" fmla="*/ 121 w 122"/>
              <a:gd name="T5" fmla="*/ 7 h 125"/>
              <a:gd name="T6" fmla="*/ 117 w 122"/>
              <a:gd name="T7" fmla="*/ 8 h 125"/>
              <a:gd name="T8" fmla="*/ 112 w 122"/>
              <a:gd name="T9" fmla="*/ 19 h 125"/>
              <a:gd name="T10" fmla="*/ 108 w 122"/>
              <a:gd name="T11" fmla="*/ 19 h 125"/>
              <a:gd name="T12" fmla="*/ 83 w 122"/>
              <a:gd name="T13" fmla="*/ 46 h 125"/>
              <a:gd name="T14" fmla="*/ 84 w 122"/>
              <a:gd name="T15" fmla="*/ 55 h 125"/>
              <a:gd name="T16" fmla="*/ 95 w 122"/>
              <a:gd name="T17" fmla="*/ 55 h 125"/>
              <a:gd name="T18" fmla="*/ 82 w 122"/>
              <a:gd name="T19" fmla="*/ 66 h 125"/>
              <a:gd name="T20" fmla="*/ 70 w 122"/>
              <a:gd name="T21" fmla="*/ 94 h 125"/>
              <a:gd name="T22" fmla="*/ 29 w 122"/>
              <a:gd name="T23" fmla="*/ 56 h 125"/>
              <a:gd name="T24" fmla="*/ 57 w 122"/>
              <a:gd name="T25" fmla="*/ 42 h 125"/>
              <a:gd name="T26" fmla="*/ 71 w 122"/>
              <a:gd name="T27" fmla="*/ 21 h 125"/>
              <a:gd name="T28" fmla="*/ 72 w 122"/>
              <a:gd name="T29" fmla="*/ 25 h 125"/>
              <a:gd name="T30" fmla="*/ 75 w 122"/>
              <a:gd name="T31" fmla="*/ 39 h 125"/>
              <a:gd name="T32" fmla="*/ 102 w 122"/>
              <a:gd name="T33" fmla="*/ 13 h 125"/>
              <a:gd name="T34" fmla="*/ 100 w 122"/>
              <a:gd name="T35" fmla="*/ 10 h 125"/>
              <a:gd name="T36" fmla="*/ 115 w 122"/>
              <a:gd name="T37" fmla="*/ 1 h 125"/>
              <a:gd name="T38" fmla="*/ 118 w 122"/>
              <a:gd name="T39" fmla="*/ 0 h 125"/>
              <a:gd name="T40" fmla="*/ 57 w 122"/>
              <a:gd name="T41" fmla="*/ 54 h 125"/>
              <a:gd name="T42" fmla="*/ 55 w 122"/>
              <a:gd name="T43" fmla="*/ 57 h 125"/>
              <a:gd name="T44" fmla="*/ 66 w 122"/>
              <a:gd name="T45" fmla="*/ 67 h 125"/>
              <a:gd name="T46" fmla="*/ 69 w 122"/>
              <a:gd name="T47" fmla="*/ 65 h 125"/>
              <a:gd name="T48" fmla="*/ 57 w 122"/>
              <a:gd name="T49" fmla="*/ 54 h 125"/>
              <a:gd name="T50" fmla="*/ 64 w 122"/>
              <a:gd name="T51" fmla="*/ 46 h 125"/>
              <a:gd name="T52" fmla="*/ 62 w 122"/>
              <a:gd name="T53" fmla="*/ 49 h 125"/>
              <a:gd name="T54" fmla="*/ 73 w 122"/>
              <a:gd name="T55" fmla="*/ 59 h 125"/>
              <a:gd name="T56" fmla="*/ 75 w 122"/>
              <a:gd name="T57" fmla="*/ 57 h 125"/>
              <a:gd name="T58" fmla="*/ 64 w 122"/>
              <a:gd name="T59" fmla="*/ 46 h 125"/>
              <a:gd name="T60" fmla="*/ 42 w 122"/>
              <a:gd name="T61" fmla="*/ 71 h 125"/>
              <a:gd name="T62" fmla="*/ 37 w 122"/>
              <a:gd name="T63" fmla="*/ 75 h 125"/>
              <a:gd name="T64" fmla="*/ 49 w 122"/>
              <a:gd name="T65" fmla="*/ 87 h 125"/>
              <a:gd name="T66" fmla="*/ 54 w 122"/>
              <a:gd name="T67" fmla="*/ 82 h 125"/>
              <a:gd name="T68" fmla="*/ 65 w 122"/>
              <a:gd name="T69" fmla="*/ 79 h 125"/>
              <a:gd name="T70" fmla="*/ 66 w 122"/>
              <a:gd name="T71" fmla="*/ 79 h 125"/>
              <a:gd name="T72" fmla="*/ 66 w 122"/>
              <a:gd name="T73" fmla="*/ 79 h 125"/>
              <a:gd name="T74" fmla="*/ 66 w 122"/>
              <a:gd name="T75" fmla="*/ 78 h 125"/>
              <a:gd name="T76" fmla="*/ 67 w 122"/>
              <a:gd name="T77" fmla="*/ 78 h 125"/>
              <a:gd name="T78" fmla="*/ 70 w 122"/>
              <a:gd name="T79" fmla="*/ 73 h 125"/>
              <a:gd name="T80" fmla="*/ 66 w 122"/>
              <a:gd name="T81" fmla="*/ 71 h 125"/>
              <a:gd name="T82" fmla="*/ 63 w 122"/>
              <a:gd name="T83" fmla="*/ 76 h 125"/>
              <a:gd name="T84" fmla="*/ 64 w 122"/>
              <a:gd name="T85" fmla="*/ 76 h 125"/>
              <a:gd name="T86" fmla="*/ 64 w 122"/>
              <a:gd name="T87" fmla="*/ 77 h 125"/>
              <a:gd name="T88" fmla="*/ 52 w 122"/>
              <a:gd name="T89" fmla="*/ 80 h 125"/>
              <a:gd name="T90" fmla="*/ 42 w 122"/>
              <a:gd name="T91" fmla="*/ 7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2" h="125">
                <a:moveTo>
                  <a:pt x="118" y="0"/>
                </a:moveTo>
                <a:cubicBezTo>
                  <a:pt x="122" y="3"/>
                  <a:pt x="122" y="3"/>
                  <a:pt x="122" y="3"/>
                </a:cubicBezTo>
                <a:cubicBezTo>
                  <a:pt x="121" y="7"/>
                  <a:pt x="121" y="7"/>
                  <a:pt x="121" y="7"/>
                </a:cubicBezTo>
                <a:cubicBezTo>
                  <a:pt x="117" y="8"/>
                  <a:pt x="117" y="8"/>
                  <a:pt x="117" y="8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51"/>
                  <a:pt x="83" y="54"/>
                  <a:pt x="84" y="55"/>
                </a:cubicBezTo>
                <a:cubicBezTo>
                  <a:pt x="89" y="59"/>
                  <a:pt x="95" y="54"/>
                  <a:pt x="95" y="55"/>
                </a:cubicBezTo>
                <a:cubicBezTo>
                  <a:pt x="96" y="65"/>
                  <a:pt x="86" y="64"/>
                  <a:pt x="82" y="66"/>
                </a:cubicBezTo>
                <a:cubicBezTo>
                  <a:pt x="69" y="72"/>
                  <a:pt x="77" y="81"/>
                  <a:pt x="70" y="94"/>
                </a:cubicBezTo>
                <a:cubicBezTo>
                  <a:pt x="52" y="125"/>
                  <a:pt x="0" y="76"/>
                  <a:pt x="29" y="56"/>
                </a:cubicBezTo>
                <a:cubicBezTo>
                  <a:pt x="42" y="47"/>
                  <a:pt x="53" y="54"/>
                  <a:pt x="57" y="42"/>
                </a:cubicBezTo>
                <a:cubicBezTo>
                  <a:pt x="59" y="35"/>
                  <a:pt x="64" y="20"/>
                  <a:pt x="71" y="21"/>
                </a:cubicBezTo>
                <a:cubicBezTo>
                  <a:pt x="74" y="21"/>
                  <a:pt x="73" y="24"/>
                  <a:pt x="72" y="25"/>
                </a:cubicBezTo>
                <a:cubicBezTo>
                  <a:pt x="70" y="29"/>
                  <a:pt x="69" y="35"/>
                  <a:pt x="75" y="39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8" y="0"/>
                  <a:pt x="118" y="0"/>
                  <a:pt x="118" y="0"/>
                </a:cubicBezTo>
                <a:close/>
                <a:moveTo>
                  <a:pt x="57" y="54"/>
                </a:moveTo>
                <a:cubicBezTo>
                  <a:pt x="55" y="57"/>
                  <a:pt x="55" y="57"/>
                  <a:pt x="55" y="5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57" y="54"/>
                  <a:pt x="57" y="54"/>
                  <a:pt x="57" y="54"/>
                </a:cubicBezTo>
                <a:close/>
                <a:moveTo>
                  <a:pt x="64" y="46"/>
                </a:moveTo>
                <a:cubicBezTo>
                  <a:pt x="62" y="49"/>
                  <a:pt x="62" y="49"/>
                  <a:pt x="62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64" y="46"/>
                  <a:pt x="64" y="46"/>
                  <a:pt x="64" y="46"/>
                </a:cubicBezTo>
                <a:close/>
                <a:moveTo>
                  <a:pt x="42" y="71"/>
                </a:moveTo>
                <a:cubicBezTo>
                  <a:pt x="37" y="75"/>
                  <a:pt x="37" y="75"/>
                  <a:pt x="37" y="75"/>
                </a:cubicBezTo>
                <a:cubicBezTo>
                  <a:pt x="49" y="87"/>
                  <a:pt x="49" y="87"/>
                  <a:pt x="49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70" y="73"/>
                  <a:pt x="70" y="73"/>
                  <a:pt x="70" y="73"/>
                </a:cubicBezTo>
                <a:cubicBezTo>
                  <a:pt x="66" y="71"/>
                  <a:pt x="66" y="71"/>
                  <a:pt x="66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7"/>
                  <a:pt x="64" y="77"/>
                  <a:pt x="64" y="77"/>
                </a:cubicBezTo>
                <a:cubicBezTo>
                  <a:pt x="52" y="80"/>
                  <a:pt x="52" y="80"/>
                  <a:pt x="52" y="80"/>
                </a:cubicBezTo>
                <a:lnTo>
                  <a:pt x="4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1" name="麦克风 879"/>
          <p:cNvSpPr>
            <a:spLocks/>
          </p:cNvSpPr>
          <p:nvPr/>
        </p:nvSpPr>
        <p:spPr bwMode="auto">
          <a:xfrm>
            <a:off x="5873750" y="1181100"/>
            <a:ext cx="263525" cy="282575"/>
          </a:xfrm>
          <a:custGeom>
            <a:avLst/>
            <a:gdLst>
              <a:gd name="T0" fmla="*/ 787317 w 1009137"/>
              <a:gd name="T1" fmla="*/ 710884 h 1076333"/>
              <a:gd name="T2" fmla="*/ 993439 w 1009137"/>
              <a:gd name="T3" fmla="*/ 854335 h 1076333"/>
              <a:gd name="T4" fmla="*/ 952444 w 1009137"/>
              <a:gd name="T5" fmla="*/ 878316 h 1076333"/>
              <a:gd name="T6" fmla="*/ 647713 w 1009137"/>
              <a:gd name="T7" fmla="*/ 807676 h 1076333"/>
              <a:gd name="T8" fmla="*/ 444037 w 1009137"/>
              <a:gd name="T9" fmla="*/ 936317 h 1076333"/>
              <a:gd name="T10" fmla="*/ 196758 w 1009137"/>
              <a:gd name="T11" fmla="*/ 1071464 h 1076333"/>
              <a:gd name="T12" fmla="*/ 125689 w 1009137"/>
              <a:gd name="T13" fmla="*/ 1073137 h 1076333"/>
              <a:gd name="T14" fmla="*/ 59429 w 1009137"/>
              <a:gd name="T15" fmla="*/ 1047298 h 1076333"/>
              <a:gd name="T16" fmla="*/ 71337 w 1009137"/>
              <a:gd name="T17" fmla="*/ 768639 h 1076333"/>
              <a:gd name="T18" fmla="*/ 112738 w 1009137"/>
              <a:gd name="T19" fmla="*/ 807120 h 1076333"/>
              <a:gd name="T20" fmla="*/ 89097 w 1009137"/>
              <a:gd name="T21" fmla="*/ 1007144 h 1076333"/>
              <a:gd name="T22" fmla="*/ 127890 w 1009137"/>
              <a:gd name="T23" fmla="*/ 1028151 h 1076333"/>
              <a:gd name="T24" fmla="*/ 419931 w 1009137"/>
              <a:gd name="T25" fmla="*/ 894257 h 1076333"/>
              <a:gd name="T26" fmla="*/ 623752 w 1009137"/>
              <a:gd name="T27" fmla="*/ 766593 h 1076333"/>
              <a:gd name="T28" fmla="*/ 787317 w 1009137"/>
              <a:gd name="T29" fmla="*/ 710884 h 1076333"/>
              <a:gd name="T30" fmla="*/ 556985 w 1009137"/>
              <a:gd name="T31" fmla="*/ 201689 h 1076333"/>
              <a:gd name="T32" fmla="*/ 759412 w 1009137"/>
              <a:gd name="T33" fmla="*/ 443409 h 1076333"/>
              <a:gd name="T34" fmla="*/ 222202 w 1009137"/>
              <a:gd name="T35" fmla="*/ 770901 h 1076333"/>
              <a:gd name="T36" fmla="*/ 193039 w 1009137"/>
              <a:gd name="T37" fmla="*/ 745867 h 1076333"/>
              <a:gd name="T38" fmla="*/ 136293 w 1009137"/>
              <a:gd name="T39" fmla="*/ 785742 h 1076333"/>
              <a:gd name="T40" fmla="*/ 103612 w 1009137"/>
              <a:gd name="T41" fmla="*/ 745960 h 1076333"/>
              <a:gd name="T42" fmla="*/ 153396 w 1009137"/>
              <a:gd name="T43" fmla="*/ 695460 h 1076333"/>
              <a:gd name="T44" fmla="*/ 149699 w 1009137"/>
              <a:gd name="T45" fmla="*/ 688054 h 1076333"/>
              <a:gd name="T46" fmla="*/ 136560 w 1009137"/>
              <a:gd name="T47" fmla="*/ 661737 h 1076333"/>
              <a:gd name="T48" fmla="*/ 556985 w 1009137"/>
              <a:gd name="T49" fmla="*/ 201689 h 1076333"/>
              <a:gd name="T50" fmla="*/ 642628 w 1009137"/>
              <a:gd name="T51" fmla="*/ 69132 h 1076333"/>
              <a:gd name="T52" fmla="*/ 899554 w 1009137"/>
              <a:gd name="T53" fmla="*/ 388827 h 1076333"/>
              <a:gd name="T54" fmla="*/ 821698 w 1009137"/>
              <a:gd name="T55" fmla="*/ 412219 h 1076333"/>
              <a:gd name="T56" fmla="*/ 595914 w 1009137"/>
              <a:gd name="T57" fmla="*/ 147107 h 1076333"/>
              <a:gd name="T58" fmla="*/ 642628 w 1009137"/>
              <a:gd name="T59" fmla="*/ 69132 h 1076333"/>
              <a:gd name="T60" fmla="*/ 823644 w 1009137"/>
              <a:gd name="T61" fmla="*/ 1880 h 1076333"/>
              <a:gd name="T62" fmla="*/ 961839 w 1009137"/>
              <a:gd name="T63" fmla="*/ 76930 h 1076333"/>
              <a:gd name="T64" fmla="*/ 938482 w 1009137"/>
              <a:gd name="T65" fmla="*/ 357637 h 1076333"/>
              <a:gd name="T66" fmla="*/ 673770 w 1009137"/>
              <a:gd name="T67" fmla="*/ 37943 h 1076333"/>
              <a:gd name="T68" fmla="*/ 823644 w 1009137"/>
              <a:gd name="T69" fmla="*/ 1880 h 1076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2" name="喇叭 880"/>
          <p:cNvSpPr>
            <a:spLocks/>
          </p:cNvSpPr>
          <p:nvPr/>
        </p:nvSpPr>
        <p:spPr bwMode="auto">
          <a:xfrm>
            <a:off x="6635750" y="1179513"/>
            <a:ext cx="282575" cy="187325"/>
          </a:xfrm>
          <a:custGeom>
            <a:avLst/>
            <a:gdLst>
              <a:gd name="T0" fmla="*/ 140 w 534"/>
              <a:gd name="T1" fmla="*/ 105 h 354"/>
              <a:gd name="T2" fmla="*/ 190 w 534"/>
              <a:gd name="T3" fmla="*/ 85 h 354"/>
              <a:gd name="T4" fmla="*/ 394 w 534"/>
              <a:gd name="T5" fmla="*/ 0 h 354"/>
              <a:gd name="T6" fmla="*/ 394 w 534"/>
              <a:gd name="T7" fmla="*/ 165 h 354"/>
              <a:gd name="T8" fmla="*/ 394 w 534"/>
              <a:gd name="T9" fmla="*/ 329 h 354"/>
              <a:gd name="T10" fmla="*/ 190 w 534"/>
              <a:gd name="T11" fmla="*/ 245 h 354"/>
              <a:gd name="T12" fmla="*/ 140 w 534"/>
              <a:gd name="T13" fmla="*/ 230 h 354"/>
              <a:gd name="T14" fmla="*/ 175 w 534"/>
              <a:gd name="T15" fmla="*/ 354 h 354"/>
              <a:gd name="T16" fmla="*/ 75 w 534"/>
              <a:gd name="T17" fmla="*/ 354 h 354"/>
              <a:gd name="T18" fmla="*/ 45 w 534"/>
              <a:gd name="T19" fmla="*/ 225 h 354"/>
              <a:gd name="T20" fmla="*/ 0 w 534"/>
              <a:gd name="T21" fmla="*/ 225 h 354"/>
              <a:gd name="T22" fmla="*/ 0 w 534"/>
              <a:gd name="T23" fmla="*/ 105 h 354"/>
              <a:gd name="T24" fmla="*/ 140 w 534"/>
              <a:gd name="T25" fmla="*/ 105 h 354"/>
              <a:gd name="T26" fmla="*/ 444 w 534"/>
              <a:gd name="T27" fmla="*/ 230 h 354"/>
              <a:gd name="T28" fmla="*/ 524 w 534"/>
              <a:gd name="T29" fmla="*/ 255 h 354"/>
              <a:gd name="T30" fmla="*/ 509 w 534"/>
              <a:gd name="T31" fmla="*/ 284 h 354"/>
              <a:gd name="T32" fmla="*/ 434 w 534"/>
              <a:gd name="T33" fmla="*/ 259 h 354"/>
              <a:gd name="T34" fmla="*/ 444 w 534"/>
              <a:gd name="T35" fmla="*/ 230 h 354"/>
              <a:gd name="T36" fmla="*/ 439 w 534"/>
              <a:gd name="T37" fmla="*/ 70 h 354"/>
              <a:gd name="T38" fmla="*/ 514 w 534"/>
              <a:gd name="T39" fmla="*/ 45 h 354"/>
              <a:gd name="T40" fmla="*/ 524 w 534"/>
              <a:gd name="T41" fmla="*/ 75 h 354"/>
              <a:gd name="T42" fmla="*/ 449 w 534"/>
              <a:gd name="T43" fmla="*/ 105 h 354"/>
              <a:gd name="T44" fmla="*/ 439 w 534"/>
              <a:gd name="T45" fmla="*/ 70 h 354"/>
              <a:gd name="T46" fmla="*/ 454 w 534"/>
              <a:gd name="T47" fmla="*/ 150 h 354"/>
              <a:gd name="T48" fmla="*/ 534 w 534"/>
              <a:gd name="T49" fmla="*/ 150 h 354"/>
              <a:gd name="T50" fmla="*/ 534 w 534"/>
              <a:gd name="T51" fmla="*/ 185 h 354"/>
              <a:gd name="T52" fmla="*/ 454 w 534"/>
              <a:gd name="T53" fmla="*/ 185 h 354"/>
              <a:gd name="T54" fmla="*/ 454 w 534"/>
              <a:gd name="T55" fmla="*/ 15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3" name="钢琴 881"/>
          <p:cNvSpPr>
            <a:spLocks/>
          </p:cNvSpPr>
          <p:nvPr/>
        </p:nvSpPr>
        <p:spPr bwMode="auto">
          <a:xfrm>
            <a:off x="10507663" y="1179513"/>
            <a:ext cx="282575" cy="263525"/>
          </a:xfrm>
          <a:custGeom>
            <a:avLst/>
            <a:gdLst>
              <a:gd name="T0" fmla="*/ 0 w 99"/>
              <a:gd name="T1" fmla="*/ 89 h 92"/>
              <a:gd name="T2" fmla="*/ 0 w 99"/>
              <a:gd name="T3" fmla="*/ 92 h 92"/>
              <a:gd name="T4" fmla="*/ 3 w 99"/>
              <a:gd name="T5" fmla="*/ 92 h 92"/>
              <a:gd name="T6" fmla="*/ 96 w 99"/>
              <a:gd name="T7" fmla="*/ 92 h 92"/>
              <a:gd name="T8" fmla="*/ 99 w 99"/>
              <a:gd name="T9" fmla="*/ 92 h 92"/>
              <a:gd name="T10" fmla="*/ 99 w 99"/>
              <a:gd name="T11" fmla="*/ 89 h 92"/>
              <a:gd name="T12" fmla="*/ 99 w 99"/>
              <a:gd name="T13" fmla="*/ 52 h 92"/>
              <a:gd name="T14" fmla="*/ 89 w 99"/>
              <a:gd name="T15" fmla="*/ 41 h 92"/>
              <a:gd name="T16" fmla="*/ 55 w 99"/>
              <a:gd name="T17" fmla="*/ 31 h 92"/>
              <a:gd name="T18" fmla="*/ 45 w 99"/>
              <a:gd name="T19" fmla="*/ 19 h 92"/>
              <a:gd name="T20" fmla="*/ 1 w 99"/>
              <a:gd name="T21" fmla="*/ 32 h 92"/>
              <a:gd name="T22" fmla="*/ 0 w 99"/>
              <a:gd name="T23" fmla="*/ 89 h 92"/>
              <a:gd name="T24" fmla="*/ 88 w 99"/>
              <a:gd name="T25" fmla="*/ 73 h 92"/>
              <a:gd name="T26" fmla="*/ 93 w 99"/>
              <a:gd name="T27" fmla="*/ 73 h 92"/>
              <a:gd name="T28" fmla="*/ 93 w 99"/>
              <a:gd name="T29" fmla="*/ 87 h 92"/>
              <a:gd name="T30" fmla="*/ 6 w 99"/>
              <a:gd name="T31" fmla="*/ 87 h 92"/>
              <a:gd name="T32" fmla="*/ 6 w 99"/>
              <a:gd name="T33" fmla="*/ 73 h 92"/>
              <a:gd name="T34" fmla="*/ 12 w 99"/>
              <a:gd name="T35" fmla="*/ 73 h 92"/>
              <a:gd name="T36" fmla="*/ 12 w 99"/>
              <a:gd name="T37" fmla="*/ 81 h 92"/>
              <a:gd name="T38" fmla="*/ 16 w 99"/>
              <a:gd name="T39" fmla="*/ 81 h 92"/>
              <a:gd name="T40" fmla="*/ 16 w 99"/>
              <a:gd name="T41" fmla="*/ 73 h 92"/>
              <a:gd name="T42" fmla="*/ 18 w 99"/>
              <a:gd name="T43" fmla="*/ 73 h 92"/>
              <a:gd name="T44" fmla="*/ 18 w 99"/>
              <a:gd name="T45" fmla="*/ 81 h 92"/>
              <a:gd name="T46" fmla="*/ 22 w 99"/>
              <a:gd name="T47" fmla="*/ 81 h 92"/>
              <a:gd name="T48" fmla="*/ 22 w 99"/>
              <a:gd name="T49" fmla="*/ 73 h 92"/>
              <a:gd name="T50" fmla="*/ 29 w 99"/>
              <a:gd name="T51" fmla="*/ 73 h 92"/>
              <a:gd name="T52" fmla="*/ 29 w 99"/>
              <a:gd name="T53" fmla="*/ 81 h 92"/>
              <a:gd name="T54" fmla="*/ 33 w 99"/>
              <a:gd name="T55" fmla="*/ 81 h 92"/>
              <a:gd name="T56" fmla="*/ 33 w 99"/>
              <a:gd name="T57" fmla="*/ 73 h 92"/>
              <a:gd name="T58" fmla="*/ 35 w 99"/>
              <a:gd name="T59" fmla="*/ 73 h 92"/>
              <a:gd name="T60" fmla="*/ 35 w 99"/>
              <a:gd name="T61" fmla="*/ 81 h 92"/>
              <a:gd name="T62" fmla="*/ 39 w 99"/>
              <a:gd name="T63" fmla="*/ 81 h 92"/>
              <a:gd name="T64" fmla="*/ 39 w 99"/>
              <a:gd name="T65" fmla="*/ 73 h 92"/>
              <a:gd name="T66" fmla="*/ 41 w 99"/>
              <a:gd name="T67" fmla="*/ 73 h 92"/>
              <a:gd name="T68" fmla="*/ 41 w 99"/>
              <a:gd name="T69" fmla="*/ 81 h 92"/>
              <a:gd name="T70" fmla="*/ 45 w 99"/>
              <a:gd name="T71" fmla="*/ 81 h 92"/>
              <a:gd name="T72" fmla="*/ 45 w 99"/>
              <a:gd name="T73" fmla="*/ 73 h 92"/>
              <a:gd name="T74" fmla="*/ 55 w 99"/>
              <a:gd name="T75" fmla="*/ 73 h 92"/>
              <a:gd name="T76" fmla="*/ 55 w 99"/>
              <a:gd name="T77" fmla="*/ 81 h 92"/>
              <a:gd name="T78" fmla="*/ 59 w 99"/>
              <a:gd name="T79" fmla="*/ 81 h 92"/>
              <a:gd name="T80" fmla="*/ 59 w 99"/>
              <a:gd name="T81" fmla="*/ 73 h 92"/>
              <a:gd name="T82" fmla="*/ 61 w 99"/>
              <a:gd name="T83" fmla="*/ 73 h 92"/>
              <a:gd name="T84" fmla="*/ 61 w 99"/>
              <a:gd name="T85" fmla="*/ 81 h 92"/>
              <a:gd name="T86" fmla="*/ 65 w 99"/>
              <a:gd name="T87" fmla="*/ 81 h 92"/>
              <a:gd name="T88" fmla="*/ 65 w 99"/>
              <a:gd name="T89" fmla="*/ 73 h 92"/>
              <a:gd name="T90" fmla="*/ 72 w 99"/>
              <a:gd name="T91" fmla="*/ 73 h 92"/>
              <a:gd name="T92" fmla="*/ 72 w 99"/>
              <a:gd name="T93" fmla="*/ 81 h 92"/>
              <a:gd name="T94" fmla="*/ 75 w 99"/>
              <a:gd name="T95" fmla="*/ 81 h 92"/>
              <a:gd name="T96" fmla="*/ 75 w 99"/>
              <a:gd name="T97" fmla="*/ 73 h 92"/>
              <a:gd name="T98" fmla="*/ 78 w 99"/>
              <a:gd name="T99" fmla="*/ 73 h 92"/>
              <a:gd name="T100" fmla="*/ 78 w 99"/>
              <a:gd name="T101" fmla="*/ 81 h 92"/>
              <a:gd name="T102" fmla="*/ 82 w 99"/>
              <a:gd name="T103" fmla="*/ 81 h 92"/>
              <a:gd name="T104" fmla="*/ 82 w 99"/>
              <a:gd name="T105" fmla="*/ 73 h 92"/>
              <a:gd name="T106" fmla="*/ 84 w 99"/>
              <a:gd name="T107" fmla="*/ 73 h 92"/>
              <a:gd name="T108" fmla="*/ 84 w 99"/>
              <a:gd name="T109" fmla="*/ 81 h 92"/>
              <a:gd name="T110" fmla="*/ 88 w 99"/>
              <a:gd name="T111" fmla="*/ 81 h 92"/>
              <a:gd name="T112" fmla="*/ 88 w 99"/>
              <a:gd name="T113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4" name="音符3 882"/>
          <p:cNvSpPr>
            <a:spLocks/>
          </p:cNvSpPr>
          <p:nvPr/>
        </p:nvSpPr>
        <p:spPr bwMode="auto">
          <a:xfrm>
            <a:off x="8197850" y="1181100"/>
            <a:ext cx="252413" cy="282575"/>
          </a:xfrm>
          <a:custGeom>
            <a:avLst/>
            <a:gdLst>
              <a:gd name="T0" fmla="*/ 23 w 89"/>
              <a:gd name="T1" fmla="*/ 53 h 100"/>
              <a:gd name="T2" fmla="*/ 31 w 89"/>
              <a:gd name="T3" fmla="*/ 54 h 100"/>
              <a:gd name="T4" fmla="*/ 31 w 89"/>
              <a:gd name="T5" fmla="*/ 0 h 100"/>
              <a:gd name="T6" fmla="*/ 83 w 89"/>
              <a:gd name="T7" fmla="*/ 29 h 100"/>
              <a:gd name="T8" fmla="*/ 70 w 89"/>
              <a:gd name="T9" fmla="*/ 65 h 100"/>
              <a:gd name="T10" fmla="*/ 66 w 89"/>
              <a:gd name="T11" fmla="*/ 63 h 100"/>
              <a:gd name="T12" fmla="*/ 66 w 89"/>
              <a:gd name="T13" fmla="*/ 37 h 100"/>
              <a:gd name="T14" fmla="*/ 47 w 89"/>
              <a:gd name="T15" fmla="*/ 30 h 100"/>
              <a:gd name="T16" fmla="*/ 47 w 89"/>
              <a:gd name="T17" fmla="*/ 76 h 100"/>
              <a:gd name="T18" fmla="*/ 23 w 89"/>
              <a:gd name="T19" fmla="*/ 100 h 100"/>
              <a:gd name="T20" fmla="*/ 0 w 89"/>
              <a:gd name="T21" fmla="*/ 76 h 100"/>
              <a:gd name="T22" fmla="*/ 23 w 89"/>
              <a:gd name="T23" fmla="*/ 5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5" name="鼠标 883"/>
          <p:cNvSpPr>
            <a:spLocks/>
          </p:cNvSpPr>
          <p:nvPr/>
        </p:nvSpPr>
        <p:spPr bwMode="auto">
          <a:xfrm>
            <a:off x="9726613" y="1179513"/>
            <a:ext cx="282575" cy="277812"/>
          </a:xfrm>
          <a:custGeom>
            <a:avLst/>
            <a:gdLst>
              <a:gd name="T0" fmla="*/ 31 w 99"/>
              <a:gd name="T1" fmla="*/ 1 h 97"/>
              <a:gd name="T2" fmla="*/ 50 w 99"/>
              <a:gd name="T3" fmla="*/ 21 h 97"/>
              <a:gd name="T4" fmla="*/ 50 w 99"/>
              <a:gd name="T5" fmla="*/ 23 h 97"/>
              <a:gd name="T6" fmla="*/ 44 w 99"/>
              <a:gd name="T7" fmla="*/ 37 h 97"/>
              <a:gd name="T8" fmla="*/ 37 w 99"/>
              <a:gd name="T9" fmla="*/ 30 h 97"/>
              <a:gd name="T10" fmla="*/ 34 w 99"/>
              <a:gd name="T11" fmla="*/ 20 h 97"/>
              <a:gd name="T12" fmla="*/ 24 w 99"/>
              <a:gd name="T13" fmla="*/ 16 h 97"/>
              <a:gd name="T14" fmla="*/ 17 w 99"/>
              <a:gd name="T15" fmla="*/ 9 h 97"/>
              <a:gd name="T16" fmla="*/ 31 w 99"/>
              <a:gd name="T17" fmla="*/ 1 h 97"/>
              <a:gd name="T18" fmla="*/ 23 w 99"/>
              <a:gd name="T19" fmla="*/ 21 h 97"/>
              <a:gd name="T20" fmla="*/ 24 w 99"/>
              <a:gd name="T21" fmla="*/ 30 h 97"/>
              <a:gd name="T22" fmla="*/ 33 w 99"/>
              <a:gd name="T23" fmla="*/ 31 h 97"/>
              <a:gd name="T24" fmla="*/ 32 w 99"/>
              <a:gd name="T25" fmla="*/ 22 h 97"/>
              <a:gd name="T26" fmla="*/ 23 w 99"/>
              <a:gd name="T27" fmla="*/ 21 h 97"/>
              <a:gd name="T28" fmla="*/ 2 w 99"/>
              <a:gd name="T29" fmla="*/ 35 h 97"/>
              <a:gd name="T30" fmla="*/ 0 w 99"/>
              <a:gd name="T31" fmla="*/ 40 h 97"/>
              <a:gd name="T32" fmla="*/ 48 w 99"/>
              <a:gd name="T33" fmla="*/ 88 h 97"/>
              <a:gd name="T34" fmla="*/ 89 w 99"/>
              <a:gd name="T35" fmla="*/ 47 h 97"/>
              <a:gd name="T36" fmla="*/ 42 w 99"/>
              <a:gd name="T37" fmla="*/ 0 h 97"/>
              <a:gd name="T38" fmla="*/ 37 w 99"/>
              <a:gd name="T39" fmla="*/ 1 h 97"/>
              <a:gd name="T40" fmla="*/ 53 w 99"/>
              <a:gd name="T41" fmla="*/ 18 h 97"/>
              <a:gd name="T42" fmla="*/ 54 w 99"/>
              <a:gd name="T43" fmla="*/ 19 h 97"/>
              <a:gd name="T44" fmla="*/ 54 w 99"/>
              <a:gd name="T45" fmla="*/ 20 h 97"/>
              <a:gd name="T46" fmla="*/ 54 w 99"/>
              <a:gd name="T47" fmla="*/ 24 h 97"/>
              <a:gd name="T48" fmla="*/ 44 w 99"/>
              <a:gd name="T49" fmla="*/ 44 h 97"/>
              <a:gd name="T50" fmla="*/ 25 w 99"/>
              <a:gd name="T51" fmla="*/ 53 h 97"/>
              <a:gd name="T52" fmla="*/ 21 w 99"/>
              <a:gd name="T53" fmla="*/ 53 h 97"/>
              <a:gd name="T54" fmla="*/ 20 w 99"/>
              <a:gd name="T55" fmla="*/ 53 h 97"/>
              <a:gd name="T56" fmla="*/ 19 w 99"/>
              <a:gd name="T57" fmla="*/ 52 h 97"/>
              <a:gd name="T58" fmla="*/ 2 w 99"/>
              <a:gd name="T59" fmla="*/ 35 h 97"/>
              <a:gd name="T60" fmla="*/ 12 w 99"/>
              <a:gd name="T61" fmla="*/ 14 h 97"/>
              <a:gd name="T62" fmla="*/ 3 w 99"/>
              <a:gd name="T63" fmla="*/ 28 h 97"/>
              <a:gd name="T64" fmla="*/ 23 w 99"/>
              <a:gd name="T65" fmla="*/ 48 h 97"/>
              <a:gd name="T66" fmla="*/ 24 w 99"/>
              <a:gd name="T67" fmla="*/ 48 h 97"/>
              <a:gd name="T68" fmla="*/ 39 w 99"/>
              <a:gd name="T69" fmla="*/ 42 h 97"/>
              <a:gd name="T70" fmla="*/ 32 w 99"/>
              <a:gd name="T71" fmla="*/ 35 h 97"/>
              <a:gd name="T72" fmla="*/ 22 w 99"/>
              <a:gd name="T73" fmla="*/ 31 h 97"/>
              <a:gd name="T74" fmla="*/ 18 w 99"/>
              <a:gd name="T75" fmla="*/ 21 h 97"/>
              <a:gd name="T76" fmla="*/ 12 w 99"/>
              <a:gd name="T77" fmla="*/ 1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6" name="电源1 884"/>
          <p:cNvSpPr>
            <a:spLocks/>
          </p:cNvSpPr>
          <p:nvPr/>
        </p:nvSpPr>
        <p:spPr bwMode="auto">
          <a:xfrm>
            <a:off x="8948738" y="1181100"/>
            <a:ext cx="279400" cy="282575"/>
          </a:xfrm>
          <a:custGeom>
            <a:avLst/>
            <a:gdLst>
              <a:gd name="T0" fmla="*/ 44 w 87"/>
              <a:gd name="T1" fmla="*/ 0 h 88"/>
              <a:gd name="T2" fmla="*/ 87 w 87"/>
              <a:gd name="T3" fmla="*/ 44 h 88"/>
              <a:gd name="T4" fmla="*/ 44 w 87"/>
              <a:gd name="T5" fmla="*/ 88 h 88"/>
              <a:gd name="T6" fmla="*/ 0 w 87"/>
              <a:gd name="T7" fmla="*/ 44 h 88"/>
              <a:gd name="T8" fmla="*/ 44 w 87"/>
              <a:gd name="T9" fmla="*/ 0 h 88"/>
              <a:gd name="T10" fmla="*/ 58 w 87"/>
              <a:gd name="T11" fmla="*/ 21 h 88"/>
              <a:gd name="T12" fmla="*/ 55 w 87"/>
              <a:gd name="T13" fmla="*/ 27 h 88"/>
              <a:gd name="T14" fmla="*/ 58 w 87"/>
              <a:gd name="T15" fmla="*/ 30 h 88"/>
              <a:gd name="T16" fmla="*/ 64 w 87"/>
              <a:gd name="T17" fmla="*/ 44 h 88"/>
              <a:gd name="T18" fmla="*/ 58 w 87"/>
              <a:gd name="T19" fmla="*/ 58 h 88"/>
              <a:gd name="T20" fmla="*/ 44 w 87"/>
              <a:gd name="T21" fmla="*/ 64 h 88"/>
              <a:gd name="T22" fmla="*/ 29 w 87"/>
              <a:gd name="T23" fmla="*/ 58 h 88"/>
              <a:gd name="T24" fmla="*/ 24 w 87"/>
              <a:gd name="T25" fmla="*/ 44 h 88"/>
              <a:gd name="T26" fmla="*/ 29 w 87"/>
              <a:gd name="T27" fmla="*/ 30 h 88"/>
              <a:gd name="T28" fmla="*/ 32 w 87"/>
              <a:gd name="T29" fmla="*/ 28 h 88"/>
              <a:gd name="T30" fmla="*/ 29 w 87"/>
              <a:gd name="T31" fmla="*/ 22 h 88"/>
              <a:gd name="T32" fmla="*/ 25 w 87"/>
              <a:gd name="T33" fmla="*/ 25 h 88"/>
              <a:gd name="T34" fmla="*/ 17 w 87"/>
              <a:gd name="T35" fmla="*/ 44 h 88"/>
              <a:gd name="T36" fmla="*/ 25 w 87"/>
              <a:gd name="T37" fmla="*/ 63 h 88"/>
              <a:gd name="T38" fmla="*/ 44 w 87"/>
              <a:gd name="T39" fmla="*/ 71 h 88"/>
              <a:gd name="T40" fmla="*/ 63 w 87"/>
              <a:gd name="T41" fmla="*/ 63 h 88"/>
              <a:gd name="T42" fmla="*/ 71 w 87"/>
              <a:gd name="T43" fmla="*/ 44 h 88"/>
              <a:gd name="T44" fmla="*/ 63 w 87"/>
              <a:gd name="T45" fmla="*/ 25 h 88"/>
              <a:gd name="T46" fmla="*/ 58 w 87"/>
              <a:gd name="T47" fmla="*/ 21 h 88"/>
              <a:gd name="T48" fmla="*/ 40 w 87"/>
              <a:gd name="T49" fmla="*/ 7 h 88"/>
              <a:gd name="T50" fmla="*/ 40 w 87"/>
              <a:gd name="T51" fmla="*/ 40 h 88"/>
              <a:gd name="T52" fmla="*/ 47 w 87"/>
              <a:gd name="T53" fmla="*/ 40 h 88"/>
              <a:gd name="T54" fmla="*/ 47 w 87"/>
              <a:gd name="T55" fmla="*/ 7 h 88"/>
              <a:gd name="T56" fmla="*/ 40 w 87"/>
              <a:gd name="T5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7" name="照相机3 885"/>
          <p:cNvSpPr>
            <a:spLocks/>
          </p:cNvSpPr>
          <p:nvPr/>
        </p:nvSpPr>
        <p:spPr bwMode="auto">
          <a:xfrm>
            <a:off x="11288713" y="1162050"/>
            <a:ext cx="282575" cy="204788"/>
          </a:xfrm>
          <a:custGeom>
            <a:avLst/>
            <a:gdLst>
              <a:gd name="T0" fmla="*/ 880442 w 1224136"/>
              <a:gd name="T1" fmla="*/ 361080 h 883138"/>
              <a:gd name="T2" fmla="*/ 1006456 w 1224136"/>
              <a:gd name="T3" fmla="*/ 487094 h 883138"/>
              <a:gd name="T4" fmla="*/ 880442 w 1224136"/>
              <a:gd name="T5" fmla="*/ 613108 h 883138"/>
              <a:gd name="T6" fmla="*/ 754428 w 1224136"/>
              <a:gd name="T7" fmla="*/ 487094 h 883138"/>
              <a:gd name="T8" fmla="*/ 880442 w 1224136"/>
              <a:gd name="T9" fmla="*/ 361080 h 883138"/>
              <a:gd name="T10" fmla="*/ 880442 w 1224136"/>
              <a:gd name="T11" fmla="*/ 235066 h 883138"/>
              <a:gd name="T12" fmla="*/ 628414 w 1224136"/>
              <a:gd name="T13" fmla="*/ 487094 h 883138"/>
              <a:gd name="T14" fmla="*/ 880442 w 1224136"/>
              <a:gd name="T15" fmla="*/ 739122 h 883138"/>
              <a:gd name="T16" fmla="*/ 1132470 w 1224136"/>
              <a:gd name="T17" fmla="*/ 487094 h 883138"/>
              <a:gd name="T18" fmla="*/ 880442 w 1224136"/>
              <a:gd name="T19" fmla="*/ 235066 h 883138"/>
              <a:gd name="T20" fmla="*/ 132017 w 1224136"/>
              <a:gd name="T21" fmla="*/ 91050 h 883138"/>
              <a:gd name="T22" fmla="*/ 1092119 w 1224136"/>
              <a:gd name="T23" fmla="*/ 91050 h 883138"/>
              <a:gd name="T24" fmla="*/ 1224136 w 1224136"/>
              <a:gd name="T25" fmla="*/ 223067 h 883138"/>
              <a:gd name="T26" fmla="*/ 1224136 w 1224136"/>
              <a:gd name="T27" fmla="*/ 751121 h 883138"/>
              <a:gd name="T28" fmla="*/ 1092119 w 1224136"/>
              <a:gd name="T29" fmla="*/ 883138 h 883138"/>
              <a:gd name="T30" fmla="*/ 132017 w 1224136"/>
              <a:gd name="T31" fmla="*/ 883138 h 883138"/>
              <a:gd name="T32" fmla="*/ 0 w 1224136"/>
              <a:gd name="T33" fmla="*/ 751121 h 883138"/>
              <a:gd name="T34" fmla="*/ 0 w 1224136"/>
              <a:gd name="T35" fmla="*/ 223067 h 883138"/>
              <a:gd name="T36" fmla="*/ 132017 w 1224136"/>
              <a:gd name="T37" fmla="*/ 91050 h 883138"/>
              <a:gd name="T38" fmla="*/ 156016 w 1224136"/>
              <a:gd name="T39" fmla="*/ 0 h 883138"/>
              <a:gd name="T40" fmla="*/ 348040 w 1224136"/>
              <a:gd name="T41" fmla="*/ 0 h 883138"/>
              <a:gd name="T42" fmla="*/ 360040 w 1224136"/>
              <a:gd name="T43" fmla="*/ 12000 h 883138"/>
              <a:gd name="T44" fmla="*/ 360040 w 1224136"/>
              <a:gd name="T45" fmla="*/ 60000 h 883138"/>
              <a:gd name="T46" fmla="*/ 348040 w 1224136"/>
              <a:gd name="T47" fmla="*/ 72000 h 883138"/>
              <a:gd name="T48" fmla="*/ 156016 w 1224136"/>
              <a:gd name="T49" fmla="*/ 72000 h 883138"/>
              <a:gd name="T50" fmla="*/ 144016 w 1224136"/>
              <a:gd name="T51" fmla="*/ 60000 h 883138"/>
              <a:gd name="T52" fmla="*/ 144016 w 1224136"/>
              <a:gd name="T53" fmla="*/ 12000 h 883138"/>
              <a:gd name="T54" fmla="*/ 156016 w 1224136"/>
              <a:gd name="T55" fmla="*/ 0 h 88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8" name="闹钟 886"/>
          <p:cNvSpPr>
            <a:spLocks/>
          </p:cNvSpPr>
          <p:nvPr/>
        </p:nvSpPr>
        <p:spPr bwMode="auto">
          <a:xfrm>
            <a:off x="1978025" y="1181100"/>
            <a:ext cx="279400" cy="282575"/>
          </a:xfrm>
          <a:custGeom>
            <a:avLst/>
            <a:gdLst>
              <a:gd name="T0" fmla="*/ 813975 w 1653350"/>
              <a:gd name="T1" fmla="*/ 253339 h 1669516"/>
              <a:gd name="T2" fmla="*/ 845530 w 1653350"/>
              <a:gd name="T3" fmla="*/ 253339 h 1669516"/>
              <a:gd name="T4" fmla="*/ 845530 w 1653350"/>
              <a:gd name="T5" fmla="*/ 767826 h 1669516"/>
              <a:gd name="T6" fmla="*/ 1193563 w 1653350"/>
              <a:gd name="T7" fmla="*/ 767826 h 1669516"/>
              <a:gd name="T8" fmla="*/ 1193563 w 1653350"/>
              <a:gd name="T9" fmla="*/ 805466 h 1669516"/>
              <a:gd name="T10" fmla="*/ 813975 w 1653350"/>
              <a:gd name="T11" fmla="*/ 805466 h 1669516"/>
              <a:gd name="T12" fmla="*/ 813975 w 1653350"/>
              <a:gd name="T13" fmla="*/ 253339 h 1669516"/>
              <a:gd name="T14" fmla="*/ 826676 w 1653350"/>
              <a:gd name="T15" fmla="*/ 112861 h 1669516"/>
              <a:gd name="T16" fmla="*/ 159470 w 1653350"/>
              <a:gd name="T17" fmla="*/ 780067 h 1669516"/>
              <a:gd name="T18" fmla="*/ 826676 w 1653350"/>
              <a:gd name="T19" fmla="*/ 1447273 h 1669516"/>
              <a:gd name="T20" fmla="*/ 1493882 w 1653350"/>
              <a:gd name="T21" fmla="*/ 780067 h 1669516"/>
              <a:gd name="T22" fmla="*/ 826676 w 1653350"/>
              <a:gd name="T23" fmla="*/ 112861 h 1669516"/>
              <a:gd name="T24" fmla="*/ 826675 w 1653350"/>
              <a:gd name="T25" fmla="*/ 59986 h 1669516"/>
              <a:gd name="T26" fmla="*/ 1546755 w 1653350"/>
              <a:gd name="T27" fmla="*/ 780066 h 1669516"/>
              <a:gd name="T28" fmla="*/ 1213013 w 1653350"/>
              <a:gd name="T29" fmla="*/ 1385996 h 1669516"/>
              <a:gd name="T30" fmla="*/ 1464205 w 1653350"/>
              <a:gd name="T31" fmla="*/ 1637188 h 1669516"/>
              <a:gd name="T32" fmla="*/ 1431876 w 1653350"/>
              <a:gd name="T33" fmla="*/ 1669516 h 1669516"/>
              <a:gd name="T34" fmla="*/ 1171104 w 1653350"/>
              <a:gd name="T35" fmla="*/ 1408744 h 1669516"/>
              <a:gd name="T36" fmla="*/ 826675 w 1653350"/>
              <a:gd name="T37" fmla="*/ 1500146 h 1669516"/>
              <a:gd name="T38" fmla="*/ 482028 w 1653350"/>
              <a:gd name="T39" fmla="*/ 1408626 h 1669516"/>
              <a:gd name="T40" fmla="*/ 221138 w 1653350"/>
              <a:gd name="T41" fmla="*/ 1669516 h 1669516"/>
              <a:gd name="T42" fmla="*/ 188810 w 1653350"/>
              <a:gd name="T43" fmla="*/ 1637188 h 1669516"/>
              <a:gd name="T44" fmla="*/ 440119 w 1653350"/>
              <a:gd name="T45" fmla="*/ 1385878 h 1669516"/>
              <a:gd name="T46" fmla="*/ 106595 w 1653350"/>
              <a:gd name="T47" fmla="*/ 780066 h 1669516"/>
              <a:gd name="T48" fmla="*/ 826675 w 1653350"/>
              <a:gd name="T49" fmla="*/ 59986 h 1669516"/>
              <a:gd name="T50" fmla="*/ 293501 w 1653350"/>
              <a:gd name="T51" fmla="*/ 725 h 1669516"/>
              <a:gd name="T52" fmla="*/ 424439 w 1653350"/>
              <a:gd name="T53" fmla="*/ 45334 h 1669516"/>
              <a:gd name="T54" fmla="*/ 45333 w 1653350"/>
              <a:gd name="T55" fmla="*/ 424439 h 1669516"/>
              <a:gd name="T56" fmla="*/ 80123 w 1653350"/>
              <a:gd name="T57" fmla="*/ 80125 h 1669516"/>
              <a:gd name="T58" fmla="*/ 293501 w 1653350"/>
              <a:gd name="T59" fmla="*/ 725 h 1669516"/>
              <a:gd name="T60" fmla="*/ 1359849 w 1653350"/>
              <a:gd name="T61" fmla="*/ 724 h 1669516"/>
              <a:gd name="T62" fmla="*/ 1573227 w 1653350"/>
              <a:gd name="T63" fmla="*/ 80124 h 1669516"/>
              <a:gd name="T64" fmla="*/ 1608018 w 1653350"/>
              <a:gd name="T65" fmla="*/ 424440 h 1669516"/>
              <a:gd name="T66" fmla="*/ 1228912 w 1653350"/>
              <a:gd name="T67" fmla="*/ 45334 h 1669516"/>
              <a:gd name="T68" fmla="*/ 1359849 w 1653350"/>
              <a:gd name="T69" fmla="*/ 724 h 1669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lnTo>
                  <a:pt x="813975" y="253339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9" name="信息1 887"/>
          <p:cNvSpPr>
            <a:spLocks/>
          </p:cNvSpPr>
          <p:nvPr/>
        </p:nvSpPr>
        <p:spPr bwMode="auto">
          <a:xfrm>
            <a:off x="425450" y="1181100"/>
            <a:ext cx="273050" cy="282575"/>
          </a:xfrm>
          <a:custGeom>
            <a:avLst/>
            <a:gdLst>
              <a:gd name="T0" fmla="*/ 86 w 90"/>
              <a:gd name="T1" fmla="*/ 38 h 93"/>
              <a:gd name="T2" fmla="*/ 90 w 90"/>
              <a:gd name="T3" fmla="*/ 46 h 93"/>
              <a:gd name="T4" fmla="*/ 90 w 90"/>
              <a:gd name="T5" fmla="*/ 83 h 93"/>
              <a:gd name="T6" fmla="*/ 81 w 90"/>
              <a:gd name="T7" fmla="*/ 93 h 93"/>
              <a:gd name="T8" fmla="*/ 9 w 90"/>
              <a:gd name="T9" fmla="*/ 93 h 93"/>
              <a:gd name="T10" fmla="*/ 0 w 90"/>
              <a:gd name="T11" fmla="*/ 83 h 93"/>
              <a:gd name="T12" fmla="*/ 0 w 90"/>
              <a:gd name="T13" fmla="*/ 46 h 93"/>
              <a:gd name="T14" fmla="*/ 2 w 90"/>
              <a:gd name="T15" fmla="*/ 40 h 93"/>
              <a:gd name="T16" fmla="*/ 2 w 90"/>
              <a:gd name="T17" fmla="*/ 40 h 93"/>
              <a:gd name="T18" fmla="*/ 2 w 90"/>
              <a:gd name="T19" fmla="*/ 40 h 93"/>
              <a:gd name="T20" fmla="*/ 3 w 90"/>
              <a:gd name="T21" fmla="*/ 39 h 93"/>
              <a:gd name="T22" fmla="*/ 39 w 90"/>
              <a:gd name="T23" fmla="*/ 3 h 93"/>
              <a:gd name="T24" fmla="*/ 50 w 90"/>
              <a:gd name="T25" fmla="*/ 3 h 93"/>
              <a:gd name="T26" fmla="*/ 86 w 90"/>
              <a:gd name="T27" fmla="*/ 38 h 93"/>
              <a:gd name="T28" fmla="*/ 15 w 90"/>
              <a:gd name="T29" fmla="*/ 30 h 93"/>
              <a:gd name="T30" fmla="*/ 15 w 90"/>
              <a:gd name="T31" fmla="*/ 52 h 93"/>
              <a:gd name="T32" fmla="*/ 45 w 90"/>
              <a:gd name="T33" fmla="*/ 75 h 93"/>
              <a:gd name="T34" fmla="*/ 72 w 90"/>
              <a:gd name="T35" fmla="*/ 54 h 93"/>
              <a:gd name="T36" fmla="*/ 72 w 90"/>
              <a:gd name="T37" fmla="*/ 30 h 93"/>
              <a:gd name="T38" fmla="*/ 15 w 90"/>
              <a:gd name="T39" fmla="*/ 30 h 93"/>
              <a:gd name="T40" fmla="*/ 25 w 90"/>
              <a:gd name="T41" fmla="*/ 35 h 93"/>
              <a:gd name="T42" fmla="*/ 25 w 90"/>
              <a:gd name="T43" fmla="*/ 39 h 93"/>
              <a:gd name="T44" fmla="*/ 63 w 90"/>
              <a:gd name="T45" fmla="*/ 39 h 93"/>
              <a:gd name="T46" fmla="*/ 63 w 90"/>
              <a:gd name="T47" fmla="*/ 35 h 93"/>
              <a:gd name="T48" fmla="*/ 25 w 90"/>
              <a:gd name="T49" fmla="*/ 35 h 93"/>
              <a:gd name="T50" fmla="*/ 25 w 90"/>
              <a:gd name="T51" fmla="*/ 51 h 93"/>
              <a:gd name="T52" fmla="*/ 25 w 90"/>
              <a:gd name="T53" fmla="*/ 55 h 93"/>
              <a:gd name="T54" fmla="*/ 63 w 90"/>
              <a:gd name="T55" fmla="*/ 55 h 93"/>
              <a:gd name="T56" fmla="*/ 63 w 90"/>
              <a:gd name="T57" fmla="*/ 51 h 93"/>
              <a:gd name="T58" fmla="*/ 25 w 90"/>
              <a:gd name="T59" fmla="*/ 51 h 93"/>
              <a:gd name="T60" fmla="*/ 25 w 90"/>
              <a:gd name="T61" fmla="*/ 43 h 93"/>
              <a:gd name="T62" fmla="*/ 25 w 90"/>
              <a:gd name="T63" fmla="*/ 47 h 93"/>
              <a:gd name="T64" fmla="*/ 63 w 90"/>
              <a:gd name="T65" fmla="*/ 47 h 93"/>
              <a:gd name="T66" fmla="*/ 63 w 90"/>
              <a:gd name="T67" fmla="*/ 43 h 93"/>
              <a:gd name="T68" fmla="*/ 25 w 90"/>
              <a:gd name="T69" fmla="*/ 43 h 93"/>
              <a:gd name="T70" fmla="*/ 10 w 90"/>
              <a:gd name="T71" fmla="*/ 87 h 93"/>
              <a:gd name="T72" fmla="*/ 28 w 90"/>
              <a:gd name="T73" fmla="*/ 69 h 93"/>
              <a:gd name="T74" fmla="*/ 28 w 90"/>
              <a:gd name="T75" fmla="*/ 67 h 93"/>
              <a:gd name="T76" fmla="*/ 25 w 90"/>
              <a:gd name="T77" fmla="*/ 67 h 93"/>
              <a:gd name="T78" fmla="*/ 7 w 90"/>
              <a:gd name="T79" fmla="*/ 84 h 93"/>
              <a:gd name="T80" fmla="*/ 7 w 90"/>
              <a:gd name="T81" fmla="*/ 87 h 93"/>
              <a:gd name="T82" fmla="*/ 10 w 90"/>
              <a:gd name="T83" fmla="*/ 87 h 93"/>
              <a:gd name="T84" fmla="*/ 84 w 90"/>
              <a:gd name="T85" fmla="*/ 84 h 93"/>
              <a:gd name="T86" fmla="*/ 66 w 90"/>
              <a:gd name="T87" fmla="*/ 67 h 93"/>
              <a:gd name="T88" fmla="*/ 63 w 90"/>
              <a:gd name="T89" fmla="*/ 67 h 93"/>
              <a:gd name="T90" fmla="*/ 63 w 90"/>
              <a:gd name="T91" fmla="*/ 69 h 93"/>
              <a:gd name="T92" fmla="*/ 81 w 90"/>
              <a:gd name="T93" fmla="*/ 87 h 93"/>
              <a:gd name="T94" fmla="*/ 84 w 90"/>
              <a:gd name="T95" fmla="*/ 87 h 93"/>
              <a:gd name="T96" fmla="*/ 84 w 90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0" name="信息2 888"/>
          <p:cNvSpPr>
            <a:spLocks/>
          </p:cNvSpPr>
          <p:nvPr/>
        </p:nvSpPr>
        <p:spPr bwMode="auto">
          <a:xfrm>
            <a:off x="7416800" y="1181100"/>
            <a:ext cx="282575" cy="192088"/>
          </a:xfrm>
          <a:custGeom>
            <a:avLst/>
            <a:gdLst>
              <a:gd name="T0" fmla="*/ 1341655 w 3456384"/>
              <a:gd name="T1" fmla="*/ 1419506 h 2625869"/>
              <a:gd name="T2" fmla="*/ 196553 w 3456384"/>
              <a:gd name="T3" fmla="*/ 2529194 h 2625869"/>
              <a:gd name="T4" fmla="*/ 3257656 w 3456384"/>
              <a:gd name="T5" fmla="*/ 2529194 h 2625869"/>
              <a:gd name="T6" fmla="*/ 2112554 w 3456384"/>
              <a:gd name="T7" fmla="*/ 1419506 h 2625869"/>
              <a:gd name="T8" fmla="*/ 1727105 w 3456384"/>
              <a:gd name="T9" fmla="*/ 1793035 h 2625869"/>
              <a:gd name="T10" fmla="*/ 1341655 w 3456384"/>
              <a:gd name="T11" fmla="*/ 1419506 h 2625869"/>
              <a:gd name="T12" fmla="*/ 97273 w 3456384"/>
              <a:gd name="T13" fmla="*/ 213610 h 2625869"/>
              <a:gd name="T14" fmla="*/ 97273 w 3456384"/>
              <a:gd name="T15" fmla="*/ 2486204 h 2625869"/>
              <a:gd name="T16" fmla="*/ 1269834 w 3456384"/>
              <a:gd name="T17" fmla="*/ 1349907 h 2625869"/>
              <a:gd name="T18" fmla="*/ 97273 w 3456384"/>
              <a:gd name="T19" fmla="*/ 213610 h 2625869"/>
              <a:gd name="T20" fmla="*/ 3359112 w 3456384"/>
              <a:gd name="T21" fmla="*/ 211502 h 2625869"/>
              <a:gd name="T22" fmla="*/ 2184375 w 3456384"/>
              <a:gd name="T23" fmla="*/ 1349907 h 2625869"/>
              <a:gd name="T24" fmla="*/ 3359112 w 3456384"/>
              <a:gd name="T25" fmla="*/ 2488312 h 2625869"/>
              <a:gd name="T26" fmla="*/ 3359112 w 3456384"/>
              <a:gd name="T27" fmla="*/ 211502 h 2625869"/>
              <a:gd name="T28" fmla="*/ 120249 w 3456384"/>
              <a:gd name="T29" fmla="*/ 96675 h 2625869"/>
              <a:gd name="T30" fmla="*/ 1727105 w 3456384"/>
              <a:gd name="T31" fmla="*/ 1653835 h 2625869"/>
              <a:gd name="T32" fmla="*/ 3333960 w 3456384"/>
              <a:gd name="T33" fmla="*/ 96675 h 2625869"/>
              <a:gd name="T34" fmla="*/ 120249 w 3456384"/>
              <a:gd name="T35" fmla="*/ 96675 h 2625869"/>
              <a:gd name="T36" fmla="*/ 0 w 3456384"/>
              <a:gd name="T37" fmla="*/ 0 h 2625869"/>
              <a:gd name="T38" fmla="*/ 3456384 w 3456384"/>
              <a:gd name="T39" fmla="*/ 0 h 2625869"/>
              <a:gd name="T40" fmla="*/ 3456384 w 3456384"/>
              <a:gd name="T41" fmla="*/ 2625869 h 2625869"/>
              <a:gd name="T42" fmla="*/ 0 w 3456384"/>
              <a:gd name="T43" fmla="*/ 2625869 h 2625869"/>
              <a:gd name="T44" fmla="*/ 0 w 3456384"/>
              <a:gd name="T45" fmla="*/ 0 h 2625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56384" h="2625869">
                <a:moveTo>
                  <a:pt x="1341655" y="1419506"/>
                </a:moveTo>
                <a:lnTo>
                  <a:pt x="196553" y="2529194"/>
                </a:lnTo>
                <a:lnTo>
                  <a:pt x="3257656" y="2529194"/>
                </a:lnTo>
                <a:lnTo>
                  <a:pt x="2112554" y="1419506"/>
                </a:lnTo>
                <a:lnTo>
                  <a:pt x="1727105" y="1793035"/>
                </a:lnTo>
                <a:lnTo>
                  <a:pt x="1341655" y="1419506"/>
                </a:lnTo>
                <a:close/>
                <a:moveTo>
                  <a:pt x="97273" y="213610"/>
                </a:moveTo>
                <a:lnTo>
                  <a:pt x="97273" y="2486204"/>
                </a:lnTo>
                <a:lnTo>
                  <a:pt x="1269834" y="1349907"/>
                </a:lnTo>
                <a:lnTo>
                  <a:pt x="97273" y="213610"/>
                </a:lnTo>
                <a:close/>
                <a:moveTo>
                  <a:pt x="3359112" y="211502"/>
                </a:moveTo>
                <a:lnTo>
                  <a:pt x="2184375" y="1349907"/>
                </a:lnTo>
                <a:lnTo>
                  <a:pt x="3359112" y="2488312"/>
                </a:lnTo>
                <a:lnTo>
                  <a:pt x="3359112" y="211502"/>
                </a:lnTo>
                <a:close/>
                <a:moveTo>
                  <a:pt x="120249" y="96675"/>
                </a:moveTo>
                <a:lnTo>
                  <a:pt x="1727105" y="1653835"/>
                </a:lnTo>
                <a:lnTo>
                  <a:pt x="3333960" y="96675"/>
                </a:lnTo>
                <a:lnTo>
                  <a:pt x="120249" y="96675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3456384" y="2625869"/>
                </a:lnTo>
                <a:lnTo>
                  <a:pt x="0" y="262586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1" name="信息3 889"/>
          <p:cNvSpPr>
            <a:spLocks/>
          </p:cNvSpPr>
          <p:nvPr/>
        </p:nvSpPr>
        <p:spPr bwMode="auto">
          <a:xfrm>
            <a:off x="1196975" y="1179513"/>
            <a:ext cx="282575" cy="188912"/>
          </a:xfrm>
          <a:custGeom>
            <a:avLst/>
            <a:gdLst>
              <a:gd name="T0" fmla="*/ 1897867 w 4974795"/>
              <a:gd name="T1" fmla="*/ 1805825 h 3320682"/>
              <a:gd name="T2" fmla="*/ 2485737 w 4974795"/>
              <a:gd name="T3" fmla="*/ 2315734 h 3320682"/>
              <a:gd name="T4" fmla="*/ 3073607 w 4974795"/>
              <a:gd name="T5" fmla="*/ 1805825 h 3320682"/>
              <a:gd name="T6" fmla="*/ 4820061 w 4974795"/>
              <a:gd name="T7" fmla="*/ 3320682 h 3320682"/>
              <a:gd name="T8" fmla="*/ 151413 w 4974795"/>
              <a:gd name="T9" fmla="*/ 3320682 h 3320682"/>
              <a:gd name="T10" fmla="*/ 1897867 w 4974795"/>
              <a:gd name="T11" fmla="*/ 1805825 h 3320682"/>
              <a:gd name="T12" fmla="*/ 0 w 4974795"/>
              <a:gd name="T13" fmla="*/ 159634 h 3320682"/>
              <a:gd name="T14" fmla="*/ 1788328 w 4974795"/>
              <a:gd name="T15" fmla="*/ 1710812 h 3320682"/>
              <a:gd name="T16" fmla="*/ 0 w 4974795"/>
              <a:gd name="T17" fmla="*/ 3261996 h 3320682"/>
              <a:gd name="T18" fmla="*/ 0 w 4974795"/>
              <a:gd name="T19" fmla="*/ 159634 h 3320682"/>
              <a:gd name="T20" fmla="*/ 4974795 w 4974795"/>
              <a:gd name="T21" fmla="*/ 156753 h 3320682"/>
              <a:gd name="T22" fmla="*/ 4974795 w 4974795"/>
              <a:gd name="T23" fmla="*/ 3264872 h 3320682"/>
              <a:gd name="T24" fmla="*/ 3183146 w 4974795"/>
              <a:gd name="T25" fmla="*/ 1710812 h 3320682"/>
              <a:gd name="T26" fmla="*/ 4974795 w 4974795"/>
              <a:gd name="T27" fmla="*/ 156753 h 3320682"/>
              <a:gd name="T28" fmla="*/ 35040 w 4974795"/>
              <a:gd name="T29" fmla="*/ 0 h 3320682"/>
              <a:gd name="T30" fmla="*/ 4936434 w 4974795"/>
              <a:gd name="T31" fmla="*/ 0 h 3320682"/>
              <a:gd name="T32" fmla="*/ 2485737 w 4974795"/>
              <a:gd name="T33" fmla="*/ 2125709 h 3320682"/>
              <a:gd name="T34" fmla="*/ 35040 w 4974795"/>
              <a:gd name="T35" fmla="*/ 0 h 332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2" name="看电脑小人 890"/>
          <p:cNvSpPr>
            <a:spLocks/>
          </p:cNvSpPr>
          <p:nvPr/>
        </p:nvSpPr>
        <p:spPr bwMode="auto">
          <a:xfrm>
            <a:off x="481013" y="2022475"/>
            <a:ext cx="161925" cy="236538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3" name="拉手小人 891"/>
          <p:cNvSpPr>
            <a:spLocks/>
          </p:cNvSpPr>
          <p:nvPr/>
        </p:nvSpPr>
        <p:spPr bwMode="auto">
          <a:xfrm>
            <a:off x="5076825" y="2022475"/>
            <a:ext cx="234950" cy="227013"/>
          </a:xfrm>
          <a:custGeom>
            <a:avLst/>
            <a:gdLst>
              <a:gd name="T0" fmla="*/ 15 w 104"/>
              <a:gd name="T1" fmla="*/ 30 h 100"/>
              <a:gd name="T2" fmla="*/ 39 w 104"/>
              <a:gd name="T3" fmla="*/ 30 h 100"/>
              <a:gd name="T4" fmla="*/ 47 w 104"/>
              <a:gd name="T5" fmla="*/ 44 h 100"/>
              <a:gd name="T6" fmla="*/ 54 w 104"/>
              <a:gd name="T7" fmla="*/ 53 h 100"/>
              <a:gd name="T8" fmla="*/ 69 w 104"/>
              <a:gd name="T9" fmla="*/ 30 h 100"/>
              <a:gd name="T10" fmla="*/ 96 w 104"/>
              <a:gd name="T11" fmla="*/ 30 h 100"/>
              <a:gd name="T12" fmla="*/ 104 w 104"/>
              <a:gd name="T13" fmla="*/ 53 h 100"/>
              <a:gd name="T14" fmla="*/ 100 w 104"/>
              <a:gd name="T15" fmla="*/ 66 h 100"/>
              <a:gd name="T16" fmla="*/ 96 w 104"/>
              <a:gd name="T17" fmla="*/ 65 h 100"/>
              <a:gd name="T18" fmla="*/ 97 w 104"/>
              <a:gd name="T19" fmla="*/ 55 h 100"/>
              <a:gd name="T20" fmla="*/ 94 w 104"/>
              <a:gd name="T21" fmla="*/ 47 h 100"/>
              <a:gd name="T22" fmla="*/ 93 w 104"/>
              <a:gd name="T23" fmla="*/ 65 h 100"/>
              <a:gd name="T24" fmla="*/ 90 w 104"/>
              <a:gd name="T25" fmla="*/ 100 h 100"/>
              <a:gd name="T26" fmla="*/ 83 w 104"/>
              <a:gd name="T27" fmla="*/ 100 h 100"/>
              <a:gd name="T28" fmla="*/ 83 w 104"/>
              <a:gd name="T29" fmla="*/ 68 h 100"/>
              <a:gd name="T30" fmla="*/ 79 w 104"/>
              <a:gd name="T31" fmla="*/ 68 h 100"/>
              <a:gd name="T32" fmla="*/ 74 w 104"/>
              <a:gd name="T33" fmla="*/ 100 h 100"/>
              <a:gd name="T34" fmla="*/ 67 w 104"/>
              <a:gd name="T35" fmla="*/ 100 h 100"/>
              <a:gd name="T36" fmla="*/ 69 w 104"/>
              <a:gd name="T37" fmla="*/ 65 h 100"/>
              <a:gd name="T38" fmla="*/ 69 w 104"/>
              <a:gd name="T39" fmla="*/ 48 h 100"/>
              <a:gd name="T40" fmla="*/ 53 w 104"/>
              <a:gd name="T41" fmla="*/ 61 h 100"/>
              <a:gd name="T42" fmla="*/ 41 w 104"/>
              <a:gd name="T43" fmla="*/ 53 h 100"/>
              <a:gd name="T44" fmla="*/ 41 w 104"/>
              <a:gd name="T45" fmla="*/ 65 h 100"/>
              <a:gd name="T46" fmla="*/ 37 w 104"/>
              <a:gd name="T47" fmla="*/ 100 h 100"/>
              <a:gd name="T48" fmla="*/ 30 w 104"/>
              <a:gd name="T49" fmla="*/ 100 h 100"/>
              <a:gd name="T50" fmla="*/ 30 w 104"/>
              <a:gd name="T51" fmla="*/ 68 h 100"/>
              <a:gd name="T52" fmla="*/ 27 w 104"/>
              <a:gd name="T53" fmla="*/ 68 h 100"/>
              <a:gd name="T54" fmla="*/ 20 w 104"/>
              <a:gd name="T55" fmla="*/ 100 h 100"/>
              <a:gd name="T56" fmla="*/ 14 w 104"/>
              <a:gd name="T57" fmla="*/ 100 h 100"/>
              <a:gd name="T58" fmla="*/ 16 w 104"/>
              <a:gd name="T59" fmla="*/ 65 h 100"/>
              <a:gd name="T60" fmla="*/ 16 w 104"/>
              <a:gd name="T61" fmla="*/ 49 h 100"/>
              <a:gd name="T62" fmla="*/ 7 w 104"/>
              <a:gd name="T63" fmla="*/ 60 h 100"/>
              <a:gd name="T64" fmla="*/ 7 w 104"/>
              <a:gd name="T65" fmla="*/ 65 h 100"/>
              <a:gd name="T66" fmla="*/ 10 w 104"/>
              <a:gd name="T67" fmla="*/ 65 h 100"/>
              <a:gd name="T68" fmla="*/ 10 w 104"/>
              <a:gd name="T69" fmla="*/ 89 h 100"/>
              <a:gd name="T70" fmla="*/ 0 w 104"/>
              <a:gd name="T71" fmla="*/ 89 h 100"/>
              <a:gd name="T72" fmla="*/ 0 w 104"/>
              <a:gd name="T73" fmla="*/ 65 h 100"/>
              <a:gd name="T74" fmla="*/ 3 w 104"/>
              <a:gd name="T75" fmla="*/ 65 h 100"/>
              <a:gd name="T76" fmla="*/ 3 w 104"/>
              <a:gd name="T77" fmla="*/ 60 h 100"/>
              <a:gd name="T78" fmla="*/ 1 w 104"/>
              <a:gd name="T79" fmla="*/ 59 h 100"/>
              <a:gd name="T80" fmla="*/ 15 w 104"/>
              <a:gd name="T81" fmla="*/ 30 h 100"/>
              <a:gd name="T82" fmla="*/ 86 w 104"/>
              <a:gd name="T83" fmla="*/ 4 h 100"/>
              <a:gd name="T84" fmla="*/ 70 w 104"/>
              <a:gd name="T85" fmla="*/ 8 h 100"/>
              <a:gd name="T86" fmla="*/ 74 w 104"/>
              <a:gd name="T87" fmla="*/ 24 h 100"/>
              <a:gd name="T88" fmla="*/ 90 w 104"/>
              <a:gd name="T89" fmla="*/ 20 h 100"/>
              <a:gd name="T90" fmla="*/ 86 w 104"/>
              <a:gd name="T91" fmla="*/ 4 h 100"/>
              <a:gd name="T92" fmla="*/ 22 w 104"/>
              <a:gd name="T93" fmla="*/ 4 h 100"/>
              <a:gd name="T94" fmla="*/ 38 w 104"/>
              <a:gd name="T95" fmla="*/ 8 h 100"/>
              <a:gd name="T96" fmla="*/ 34 w 104"/>
              <a:gd name="T97" fmla="*/ 24 h 100"/>
              <a:gd name="T98" fmla="*/ 18 w 104"/>
              <a:gd name="T99" fmla="*/ 20 h 100"/>
              <a:gd name="T100" fmla="*/ 22 w 104"/>
              <a:gd name="T101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4" name="小人1 892"/>
          <p:cNvSpPr>
            <a:spLocks/>
          </p:cNvSpPr>
          <p:nvPr/>
        </p:nvSpPr>
        <p:spPr bwMode="auto">
          <a:xfrm>
            <a:off x="1195388" y="2022475"/>
            <a:ext cx="234950" cy="161925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5" name="男女小人 893"/>
          <p:cNvSpPr>
            <a:spLocks/>
          </p:cNvSpPr>
          <p:nvPr/>
        </p:nvSpPr>
        <p:spPr bwMode="auto">
          <a:xfrm>
            <a:off x="6651625" y="2022475"/>
            <a:ext cx="234950" cy="177800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6 w 108"/>
              <a:gd name="T5" fmla="*/ 43 h 81"/>
              <a:gd name="T6" fmla="*/ 35 w 108"/>
              <a:gd name="T7" fmla="*/ 62 h 81"/>
              <a:gd name="T8" fmla="*/ 43 w 108"/>
              <a:gd name="T9" fmla="*/ 43 h 81"/>
              <a:gd name="T10" fmla="*/ 48 w 108"/>
              <a:gd name="T11" fmla="*/ 47 h 81"/>
              <a:gd name="T12" fmla="*/ 60 w 108"/>
              <a:gd name="T13" fmla="*/ 51 h 81"/>
              <a:gd name="T14" fmla="*/ 61 w 108"/>
              <a:gd name="T15" fmla="*/ 50 h 81"/>
              <a:gd name="T16" fmla="*/ 72 w 108"/>
              <a:gd name="T17" fmla="*/ 46 h 81"/>
              <a:gd name="T18" fmla="*/ 84 w 108"/>
              <a:gd name="T19" fmla="*/ 60 h 81"/>
              <a:gd name="T20" fmla="*/ 96 w 108"/>
              <a:gd name="T21" fmla="*/ 46 h 81"/>
              <a:gd name="T22" fmla="*/ 105 w 108"/>
              <a:gd name="T23" fmla="*/ 48 h 81"/>
              <a:gd name="T24" fmla="*/ 108 w 108"/>
              <a:gd name="T25" fmla="*/ 71 h 81"/>
              <a:gd name="T26" fmla="*/ 70 w 108"/>
              <a:gd name="T27" fmla="*/ 71 h 81"/>
              <a:gd name="T28" fmla="*/ 70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4 w 108"/>
              <a:gd name="T35" fmla="*/ 26 h 81"/>
              <a:gd name="T36" fmla="*/ 94 w 108"/>
              <a:gd name="T37" fmla="*/ 24 h 81"/>
              <a:gd name="T38" fmla="*/ 92 w 108"/>
              <a:gd name="T39" fmla="*/ 37 h 81"/>
              <a:gd name="T40" fmla="*/ 89 w 108"/>
              <a:gd name="T41" fmla="*/ 41 h 81"/>
              <a:gd name="T42" fmla="*/ 99 w 108"/>
              <a:gd name="T43" fmla="*/ 42 h 81"/>
              <a:gd name="T44" fmla="*/ 98 w 108"/>
              <a:gd name="T45" fmla="*/ 31 h 81"/>
              <a:gd name="T46" fmla="*/ 69 w 108"/>
              <a:gd name="T47" fmla="*/ 31 h 81"/>
              <a:gd name="T48" fmla="*/ 68 w 108"/>
              <a:gd name="T49" fmla="*/ 42 h 81"/>
              <a:gd name="T50" fmla="*/ 78 w 108"/>
              <a:gd name="T51" fmla="*/ 41 h 81"/>
              <a:gd name="T52" fmla="*/ 75 w 108"/>
              <a:gd name="T53" fmla="*/ 37 h 81"/>
              <a:gd name="T54" fmla="*/ 74 w 108"/>
              <a:gd name="T55" fmla="*/ 26 h 81"/>
              <a:gd name="T56" fmla="*/ 74 w 108"/>
              <a:gd name="T57" fmla="*/ 26 h 81"/>
              <a:gd name="T58" fmla="*/ 22 w 108"/>
              <a:gd name="T59" fmla="*/ 30 h 81"/>
              <a:gd name="T60" fmla="*/ 23 w 108"/>
              <a:gd name="T61" fmla="*/ 15 h 81"/>
              <a:gd name="T62" fmla="*/ 47 w 108"/>
              <a:gd name="T63" fmla="*/ 15 h 81"/>
              <a:gd name="T64" fmla="*/ 48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20 w 108"/>
              <a:gd name="T71" fmla="*/ 6 h 81"/>
              <a:gd name="T72" fmla="*/ 18 w 108"/>
              <a:gd name="T73" fmla="*/ 27 h 81"/>
              <a:gd name="T74" fmla="*/ 22 w 108"/>
              <a:gd name="T75" fmla="*/ 3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6" name="信息4 894"/>
          <p:cNvSpPr>
            <a:spLocks/>
          </p:cNvSpPr>
          <p:nvPr/>
        </p:nvSpPr>
        <p:spPr bwMode="auto">
          <a:xfrm>
            <a:off x="5864225" y="2022475"/>
            <a:ext cx="234950" cy="169863"/>
          </a:xfrm>
          <a:custGeom>
            <a:avLst/>
            <a:gdLst>
              <a:gd name="T0" fmla="*/ 0 w 606559"/>
              <a:gd name="T1" fmla="*/ 98549 h 436964"/>
              <a:gd name="T2" fmla="*/ 296815 w 606559"/>
              <a:gd name="T3" fmla="*/ 248835 h 436964"/>
              <a:gd name="T4" fmla="*/ 606559 w 606559"/>
              <a:gd name="T5" fmla="*/ 99699 h 436964"/>
              <a:gd name="T6" fmla="*/ 606559 w 606559"/>
              <a:gd name="T7" fmla="*/ 367011 h 436964"/>
              <a:gd name="T8" fmla="*/ 536606 w 606559"/>
              <a:gd name="T9" fmla="*/ 436964 h 436964"/>
              <a:gd name="T10" fmla="*/ 69953 w 606559"/>
              <a:gd name="T11" fmla="*/ 436964 h 436964"/>
              <a:gd name="T12" fmla="*/ 0 w 606559"/>
              <a:gd name="T13" fmla="*/ 367011 h 436964"/>
              <a:gd name="T14" fmla="*/ 0 w 606559"/>
              <a:gd name="T15" fmla="*/ 98549 h 436964"/>
              <a:gd name="T16" fmla="*/ 69953 w 606559"/>
              <a:gd name="T17" fmla="*/ 0 h 436964"/>
              <a:gd name="T18" fmla="*/ 536606 w 606559"/>
              <a:gd name="T19" fmla="*/ 0 h 436964"/>
              <a:gd name="T20" fmla="*/ 606559 w 606559"/>
              <a:gd name="T21" fmla="*/ 69953 h 436964"/>
              <a:gd name="T22" fmla="*/ 606559 w 606559"/>
              <a:gd name="T23" fmla="*/ 82447 h 436964"/>
              <a:gd name="T24" fmla="*/ 296815 w 606559"/>
              <a:gd name="T25" fmla="*/ 231583 h 436964"/>
              <a:gd name="T26" fmla="*/ 0 w 606559"/>
              <a:gd name="T27" fmla="*/ 81297 h 436964"/>
              <a:gd name="T28" fmla="*/ 0 w 606559"/>
              <a:gd name="T29" fmla="*/ 69953 h 436964"/>
              <a:gd name="T30" fmla="*/ 69953 w 606559"/>
              <a:gd name="T31" fmla="*/ 0 h 436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6559" h="436964">
                <a:moveTo>
                  <a:pt x="0" y="98549"/>
                </a:moveTo>
                <a:lnTo>
                  <a:pt x="296815" y="248835"/>
                </a:lnTo>
                <a:lnTo>
                  <a:pt x="606559" y="99699"/>
                </a:lnTo>
                <a:lnTo>
                  <a:pt x="606559" y="367011"/>
                </a:lnTo>
                <a:cubicBezTo>
                  <a:pt x="606559" y="405645"/>
                  <a:pt x="575240" y="436964"/>
                  <a:pt x="536606" y="436964"/>
                </a:cubicBezTo>
                <a:lnTo>
                  <a:pt x="69953" y="436964"/>
                </a:lnTo>
                <a:cubicBezTo>
                  <a:pt x="31319" y="436964"/>
                  <a:pt x="0" y="405645"/>
                  <a:pt x="0" y="367011"/>
                </a:cubicBezTo>
                <a:lnTo>
                  <a:pt x="0" y="98549"/>
                </a:lnTo>
                <a:close/>
                <a:moveTo>
                  <a:pt x="69953" y="0"/>
                </a:moveTo>
                <a:lnTo>
                  <a:pt x="536606" y="0"/>
                </a:lnTo>
                <a:cubicBezTo>
                  <a:pt x="575240" y="0"/>
                  <a:pt x="606559" y="31319"/>
                  <a:pt x="606559" y="69953"/>
                </a:cubicBezTo>
                <a:lnTo>
                  <a:pt x="606559" y="82447"/>
                </a:lnTo>
                <a:lnTo>
                  <a:pt x="296815" y="231583"/>
                </a:lnTo>
                <a:lnTo>
                  <a:pt x="0" y="81297"/>
                </a:lnTo>
                <a:lnTo>
                  <a:pt x="0" y="69953"/>
                </a:lnTo>
                <a:cubicBezTo>
                  <a:pt x="0" y="31319"/>
                  <a:pt x="31319" y="0"/>
                  <a:pt x="69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7" name="信息5 895"/>
          <p:cNvSpPr>
            <a:spLocks/>
          </p:cNvSpPr>
          <p:nvPr/>
        </p:nvSpPr>
        <p:spPr bwMode="auto">
          <a:xfrm>
            <a:off x="8218488" y="2022475"/>
            <a:ext cx="236537" cy="180975"/>
          </a:xfrm>
          <a:custGeom>
            <a:avLst/>
            <a:gdLst>
              <a:gd name="T0" fmla="*/ 367281 w 529316"/>
              <a:gd name="T1" fmla="*/ 196274 h 401026"/>
              <a:gd name="T2" fmla="*/ 355293 w 529316"/>
              <a:gd name="T3" fmla="*/ 208263 h 401026"/>
              <a:gd name="T4" fmla="*/ 465090 w 529316"/>
              <a:gd name="T5" fmla="*/ 318060 h 401026"/>
              <a:gd name="T6" fmla="*/ 466739 w 529316"/>
              <a:gd name="T7" fmla="*/ 320716 h 401026"/>
              <a:gd name="T8" fmla="*/ 491723 w 529316"/>
              <a:gd name="T9" fmla="*/ 320716 h 401026"/>
              <a:gd name="T10" fmla="*/ 367281 w 529316"/>
              <a:gd name="T11" fmla="*/ 196274 h 401026"/>
              <a:gd name="T12" fmla="*/ 162035 w 529316"/>
              <a:gd name="T13" fmla="*/ 196274 h 401026"/>
              <a:gd name="T14" fmla="*/ 37593 w 529316"/>
              <a:gd name="T15" fmla="*/ 320716 h 401026"/>
              <a:gd name="T16" fmla="*/ 62577 w 529316"/>
              <a:gd name="T17" fmla="*/ 320716 h 401026"/>
              <a:gd name="T18" fmla="*/ 64225 w 529316"/>
              <a:gd name="T19" fmla="*/ 318061 h 401026"/>
              <a:gd name="T20" fmla="*/ 174023 w 529316"/>
              <a:gd name="T21" fmla="*/ 208263 h 401026"/>
              <a:gd name="T22" fmla="*/ 162035 w 529316"/>
              <a:gd name="T23" fmla="*/ 196274 h 401026"/>
              <a:gd name="T24" fmla="*/ 46349 w 529316"/>
              <a:gd name="T25" fmla="*/ 80311 h 401026"/>
              <a:gd name="T26" fmla="*/ 222791 w 529316"/>
              <a:gd name="T27" fmla="*/ 256753 h 401026"/>
              <a:gd name="T28" fmla="*/ 263500 w 529316"/>
              <a:gd name="T29" fmla="*/ 273616 h 401026"/>
              <a:gd name="T30" fmla="*/ 264659 w 529316"/>
              <a:gd name="T31" fmla="*/ 273504 h 401026"/>
              <a:gd name="T32" fmla="*/ 306525 w 529316"/>
              <a:gd name="T33" fmla="*/ 256753 h 401026"/>
              <a:gd name="T34" fmla="*/ 482968 w 529316"/>
              <a:gd name="T35" fmla="*/ 80311 h 401026"/>
              <a:gd name="T36" fmla="*/ 458990 w 529316"/>
              <a:gd name="T37" fmla="*/ 80311 h 401026"/>
              <a:gd name="T38" fmla="*/ 300904 w 529316"/>
              <a:gd name="T39" fmla="*/ 238397 h 401026"/>
              <a:gd name="T40" fmla="*/ 264659 w 529316"/>
              <a:gd name="T41" fmla="*/ 252899 h 401026"/>
              <a:gd name="T42" fmla="*/ 263656 w 529316"/>
              <a:gd name="T43" fmla="*/ 252995 h 401026"/>
              <a:gd name="T44" fmla="*/ 228412 w 529316"/>
              <a:gd name="T45" fmla="*/ 238397 h 401026"/>
              <a:gd name="T46" fmla="*/ 70326 w 529316"/>
              <a:gd name="T47" fmla="*/ 80311 h 401026"/>
              <a:gd name="T48" fmla="*/ 46349 w 529316"/>
              <a:gd name="T49" fmla="*/ 80311 h 401026"/>
              <a:gd name="T50" fmla="*/ 92015 w 529316"/>
              <a:gd name="T51" fmla="*/ 0 h 401026"/>
              <a:gd name="T52" fmla="*/ 437301 w 529316"/>
              <a:gd name="T53" fmla="*/ 0 h 401026"/>
              <a:gd name="T54" fmla="*/ 529316 w 529316"/>
              <a:gd name="T55" fmla="*/ 92015 h 401026"/>
              <a:gd name="T56" fmla="*/ 529316 w 529316"/>
              <a:gd name="T57" fmla="*/ 309011 h 401026"/>
              <a:gd name="T58" fmla="*/ 437301 w 529316"/>
              <a:gd name="T59" fmla="*/ 401026 h 401026"/>
              <a:gd name="T60" fmla="*/ 92015 w 529316"/>
              <a:gd name="T61" fmla="*/ 401026 h 401026"/>
              <a:gd name="T62" fmla="*/ 0 w 529316"/>
              <a:gd name="T63" fmla="*/ 309011 h 401026"/>
              <a:gd name="T64" fmla="*/ 0 w 529316"/>
              <a:gd name="T65" fmla="*/ 92015 h 401026"/>
              <a:gd name="T66" fmla="*/ 92015 w 529316"/>
              <a:gd name="T67" fmla="*/ 0 h 40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8" name="电源2 896"/>
          <p:cNvSpPr>
            <a:spLocks/>
          </p:cNvSpPr>
          <p:nvPr/>
        </p:nvSpPr>
        <p:spPr bwMode="auto">
          <a:xfrm>
            <a:off x="9794875" y="2022475"/>
            <a:ext cx="200025" cy="236538"/>
          </a:xfrm>
          <a:custGeom>
            <a:avLst/>
            <a:gdLst>
              <a:gd name="T0" fmla="*/ 270040 w 720080"/>
              <a:gd name="T1" fmla="*/ 143100 h 850452"/>
              <a:gd name="T2" fmla="*/ 270040 w 720080"/>
              <a:gd name="T3" fmla="*/ 239584 h 850452"/>
              <a:gd name="T4" fmla="*/ 92573 w 720080"/>
              <a:gd name="T5" fmla="*/ 490412 h 850452"/>
              <a:gd name="T6" fmla="*/ 360040 w 720080"/>
              <a:gd name="T7" fmla="*/ 757879 h 850452"/>
              <a:gd name="T8" fmla="*/ 627507 w 720080"/>
              <a:gd name="T9" fmla="*/ 490412 h 850452"/>
              <a:gd name="T10" fmla="*/ 450040 w 720080"/>
              <a:gd name="T11" fmla="*/ 239584 h 850452"/>
              <a:gd name="T12" fmla="*/ 450040 w 720080"/>
              <a:gd name="T13" fmla="*/ 143100 h 850452"/>
              <a:gd name="T14" fmla="*/ 720080 w 720080"/>
              <a:gd name="T15" fmla="*/ 490412 h 850452"/>
              <a:gd name="T16" fmla="*/ 360040 w 720080"/>
              <a:gd name="T17" fmla="*/ 850452 h 850452"/>
              <a:gd name="T18" fmla="*/ 0 w 720080"/>
              <a:gd name="T19" fmla="*/ 490412 h 850452"/>
              <a:gd name="T20" fmla="*/ 270040 w 720080"/>
              <a:gd name="T21" fmla="*/ 143100 h 850452"/>
              <a:gd name="T22" fmla="*/ 341775 w 720080"/>
              <a:gd name="T23" fmla="*/ 0 h 850452"/>
              <a:gd name="T24" fmla="*/ 378305 w 720080"/>
              <a:gd name="T25" fmla="*/ 0 h 850452"/>
              <a:gd name="T26" fmla="*/ 414040 w 720080"/>
              <a:gd name="T27" fmla="*/ 35735 h 850452"/>
              <a:gd name="T28" fmla="*/ 414040 w 720080"/>
              <a:gd name="T29" fmla="*/ 324265 h 850452"/>
              <a:gd name="T30" fmla="*/ 378305 w 720080"/>
              <a:gd name="T31" fmla="*/ 360000 h 850452"/>
              <a:gd name="T32" fmla="*/ 341775 w 720080"/>
              <a:gd name="T33" fmla="*/ 360000 h 850452"/>
              <a:gd name="T34" fmla="*/ 306040 w 720080"/>
              <a:gd name="T35" fmla="*/ 324265 h 850452"/>
              <a:gd name="T36" fmla="*/ 306040 w 720080"/>
              <a:gd name="T37" fmla="*/ 35735 h 850452"/>
              <a:gd name="T38" fmla="*/ 341775 w 720080"/>
              <a:gd name="T39" fmla="*/ 0 h 850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9" name="上一首 897"/>
          <p:cNvSpPr>
            <a:spLocks/>
          </p:cNvSpPr>
          <p:nvPr/>
        </p:nvSpPr>
        <p:spPr bwMode="auto">
          <a:xfrm>
            <a:off x="7439025" y="2022475"/>
            <a:ext cx="227013" cy="236538"/>
          </a:xfrm>
          <a:custGeom>
            <a:avLst/>
            <a:gdLst>
              <a:gd name="T0" fmla="*/ 0 w 286763"/>
              <a:gd name="T1" fmla="*/ 0 h 296477"/>
              <a:gd name="T2" fmla="*/ 0 w 286763"/>
              <a:gd name="T3" fmla="*/ 296477 h 296477"/>
              <a:gd name="T4" fmla="*/ 219559 w 286763"/>
              <a:gd name="T5" fmla="*/ 148263 h 296477"/>
              <a:gd name="T6" fmla="*/ 219559 w 286763"/>
              <a:gd name="T7" fmla="*/ 267358 h 296477"/>
              <a:gd name="T8" fmla="*/ 286763 w 286763"/>
              <a:gd name="T9" fmla="*/ 267358 h 296477"/>
              <a:gd name="T10" fmla="*/ 286763 w 286763"/>
              <a:gd name="T11" fmla="*/ 29119 h 296477"/>
              <a:gd name="T12" fmla="*/ 219559 w 286763"/>
              <a:gd name="T13" fmla="*/ 29119 h 296477"/>
              <a:gd name="T14" fmla="*/ 219559 w 286763"/>
              <a:gd name="T15" fmla="*/ 148215 h 296477"/>
              <a:gd name="T16" fmla="*/ 0 w 286763"/>
              <a:gd name="T17" fmla="*/ 0 h 296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6763" h="296477">
                <a:moveTo>
                  <a:pt x="0" y="0"/>
                </a:moveTo>
                <a:lnTo>
                  <a:pt x="0" y="296477"/>
                </a:lnTo>
                <a:lnTo>
                  <a:pt x="219559" y="148263"/>
                </a:lnTo>
                <a:lnTo>
                  <a:pt x="219559" y="267358"/>
                </a:lnTo>
                <a:lnTo>
                  <a:pt x="286763" y="267358"/>
                </a:lnTo>
                <a:lnTo>
                  <a:pt x="286763" y="29119"/>
                </a:lnTo>
                <a:lnTo>
                  <a:pt x="219559" y="29119"/>
                </a:lnTo>
                <a:lnTo>
                  <a:pt x="219559" y="1482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0" name="照相机4 898"/>
          <p:cNvSpPr>
            <a:spLocks/>
          </p:cNvSpPr>
          <p:nvPr/>
        </p:nvSpPr>
        <p:spPr bwMode="auto">
          <a:xfrm>
            <a:off x="9007475" y="2022475"/>
            <a:ext cx="236538" cy="211138"/>
          </a:xfrm>
          <a:custGeom>
            <a:avLst/>
            <a:gdLst>
              <a:gd name="T0" fmla="*/ 199900 w 399800"/>
              <a:gd name="T1" fmla="*/ 138007 h 356773"/>
              <a:gd name="T2" fmla="*/ 278752 w 399800"/>
              <a:gd name="T3" fmla="*/ 216859 h 356773"/>
              <a:gd name="T4" fmla="*/ 199900 w 399800"/>
              <a:gd name="T5" fmla="*/ 295710 h 356773"/>
              <a:gd name="T6" fmla="*/ 121048 w 399800"/>
              <a:gd name="T7" fmla="*/ 216859 h 356773"/>
              <a:gd name="T8" fmla="*/ 199900 w 399800"/>
              <a:gd name="T9" fmla="*/ 138007 h 356773"/>
              <a:gd name="T10" fmla="*/ 199900 w 399800"/>
              <a:gd name="T11" fmla="*/ 116920 h 356773"/>
              <a:gd name="T12" fmla="*/ 99961 w 399800"/>
              <a:gd name="T13" fmla="*/ 216859 h 356773"/>
              <a:gd name="T14" fmla="*/ 199900 w 399800"/>
              <a:gd name="T15" fmla="*/ 316797 h 356773"/>
              <a:gd name="T16" fmla="*/ 299839 w 399800"/>
              <a:gd name="T17" fmla="*/ 216859 h 356773"/>
              <a:gd name="T18" fmla="*/ 199900 w 399800"/>
              <a:gd name="T19" fmla="*/ 116920 h 356773"/>
              <a:gd name="T20" fmla="*/ 0 w 399800"/>
              <a:gd name="T21" fmla="*/ 76944 h 356773"/>
              <a:gd name="T22" fmla="*/ 399800 w 399800"/>
              <a:gd name="T23" fmla="*/ 76944 h 356773"/>
              <a:gd name="T24" fmla="*/ 399800 w 399800"/>
              <a:gd name="T25" fmla="*/ 356773 h 356773"/>
              <a:gd name="T26" fmla="*/ 0 w 399800"/>
              <a:gd name="T27" fmla="*/ 356773 h 356773"/>
              <a:gd name="T28" fmla="*/ 0 w 399800"/>
              <a:gd name="T29" fmla="*/ 76944 h 356773"/>
              <a:gd name="T30" fmla="*/ 74962 w 399800"/>
              <a:gd name="T31" fmla="*/ 0 h 356773"/>
              <a:gd name="T32" fmla="*/ 324838 w 399800"/>
              <a:gd name="T33" fmla="*/ 0 h 356773"/>
              <a:gd name="T34" fmla="*/ 339829 w 399800"/>
              <a:gd name="T35" fmla="*/ 59963 h 356773"/>
              <a:gd name="T36" fmla="*/ 59971 w 399800"/>
              <a:gd name="T37" fmla="*/ 59963 h 356773"/>
              <a:gd name="T38" fmla="*/ 74962 w 399800"/>
              <a:gd name="T39" fmla="*/ 0 h 356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9800" h="356773">
                <a:moveTo>
                  <a:pt x="199900" y="138007"/>
                </a:moveTo>
                <a:cubicBezTo>
                  <a:pt x="243449" y="138007"/>
                  <a:pt x="278752" y="173310"/>
                  <a:pt x="278752" y="216859"/>
                </a:cubicBezTo>
                <a:cubicBezTo>
                  <a:pt x="278752" y="260407"/>
                  <a:pt x="243449" y="295710"/>
                  <a:pt x="199900" y="295710"/>
                </a:cubicBezTo>
                <a:cubicBezTo>
                  <a:pt x="156352" y="295710"/>
                  <a:pt x="121048" y="260407"/>
                  <a:pt x="121048" y="216859"/>
                </a:cubicBezTo>
                <a:cubicBezTo>
                  <a:pt x="121048" y="173310"/>
                  <a:pt x="156352" y="138007"/>
                  <a:pt x="199900" y="138007"/>
                </a:cubicBezTo>
                <a:close/>
                <a:moveTo>
                  <a:pt x="199900" y="116920"/>
                </a:moveTo>
                <a:cubicBezTo>
                  <a:pt x="144706" y="116920"/>
                  <a:pt x="99961" y="161664"/>
                  <a:pt x="99961" y="216859"/>
                </a:cubicBezTo>
                <a:cubicBezTo>
                  <a:pt x="99961" y="272053"/>
                  <a:pt x="144706" y="316797"/>
                  <a:pt x="199900" y="316797"/>
                </a:cubicBezTo>
                <a:cubicBezTo>
                  <a:pt x="255095" y="316797"/>
                  <a:pt x="299839" y="272053"/>
                  <a:pt x="299839" y="216859"/>
                </a:cubicBezTo>
                <a:cubicBezTo>
                  <a:pt x="299839" y="161664"/>
                  <a:pt x="255095" y="116920"/>
                  <a:pt x="199900" y="116920"/>
                </a:cubicBezTo>
                <a:close/>
                <a:moveTo>
                  <a:pt x="0" y="76944"/>
                </a:moveTo>
                <a:lnTo>
                  <a:pt x="399800" y="76944"/>
                </a:lnTo>
                <a:lnTo>
                  <a:pt x="399800" y="356773"/>
                </a:lnTo>
                <a:lnTo>
                  <a:pt x="0" y="356773"/>
                </a:lnTo>
                <a:lnTo>
                  <a:pt x="0" y="76944"/>
                </a:lnTo>
                <a:close/>
                <a:moveTo>
                  <a:pt x="74962" y="0"/>
                </a:moveTo>
                <a:lnTo>
                  <a:pt x="324838" y="0"/>
                </a:lnTo>
                <a:lnTo>
                  <a:pt x="339829" y="59963"/>
                </a:lnTo>
                <a:lnTo>
                  <a:pt x="59971" y="59963"/>
                </a:lnTo>
                <a:lnTo>
                  <a:pt x="749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1" name="信息6 899"/>
          <p:cNvSpPr>
            <a:spLocks/>
          </p:cNvSpPr>
          <p:nvPr/>
        </p:nvSpPr>
        <p:spPr bwMode="auto">
          <a:xfrm>
            <a:off x="1982788" y="2022475"/>
            <a:ext cx="234950" cy="177800"/>
          </a:xfrm>
          <a:custGeom>
            <a:avLst/>
            <a:gdLst>
              <a:gd name="T0" fmla="*/ 577329 w 833225"/>
              <a:gd name="T1" fmla="*/ 241699 h 624687"/>
              <a:gd name="T2" fmla="*/ 541325 w 833225"/>
              <a:gd name="T3" fmla="*/ 277703 h 624687"/>
              <a:gd name="T4" fmla="*/ 577329 w 833225"/>
              <a:gd name="T5" fmla="*/ 313707 h 624687"/>
              <a:gd name="T6" fmla="*/ 613333 w 833225"/>
              <a:gd name="T7" fmla="*/ 277703 h 624687"/>
              <a:gd name="T8" fmla="*/ 577329 w 833225"/>
              <a:gd name="T9" fmla="*/ 241699 h 624687"/>
              <a:gd name="T10" fmla="*/ 424929 w 833225"/>
              <a:gd name="T11" fmla="*/ 241699 h 624687"/>
              <a:gd name="T12" fmla="*/ 388925 w 833225"/>
              <a:gd name="T13" fmla="*/ 277703 h 624687"/>
              <a:gd name="T14" fmla="*/ 424929 w 833225"/>
              <a:gd name="T15" fmla="*/ 313707 h 624687"/>
              <a:gd name="T16" fmla="*/ 460933 w 833225"/>
              <a:gd name="T17" fmla="*/ 277703 h 624687"/>
              <a:gd name="T18" fmla="*/ 424929 w 833225"/>
              <a:gd name="T19" fmla="*/ 241699 h 624687"/>
              <a:gd name="T20" fmla="*/ 272529 w 833225"/>
              <a:gd name="T21" fmla="*/ 241699 h 624687"/>
              <a:gd name="T22" fmla="*/ 236525 w 833225"/>
              <a:gd name="T23" fmla="*/ 277703 h 624687"/>
              <a:gd name="T24" fmla="*/ 272529 w 833225"/>
              <a:gd name="T25" fmla="*/ 313707 h 624687"/>
              <a:gd name="T26" fmla="*/ 308533 w 833225"/>
              <a:gd name="T27" fmla="*/ 277703 h 624687"/>
              <a:gd name="T28" fmla="*/ 272529 w 833225"/>
              <a:gd name="T29" fmla="*/ 241699 h 624687"/>
              <a:gd name="T30" fmla="*/ 429066 w 833225"/>
              <a:gd name="T31" fmla="*/ 124 h 624687"/>
              <a:gd name="T32" fmla="*/ 543580 w 833225"/>
              <a:gd name="T33" fmla="*/ 13237 h 624687"/>
              <a:gd name="T34" fmla="*/ 789350 w 833225"/>
              <a:gd name="T35" fmla="*/ 401436 h 624687"/>
              <a:gd name="T36" fmla="*/ 362652 w 833225"/>
              <a:gd name="T37" fmla="*/ 552944 h 624687"/>
              <a:gd name="T38" fmla="*/ 243007 w 833225"/>
              <a:gd name="T39" fmla="*/ 624687 h 624687"/>
              <a:gd name="T40" fmla="*/ 211865 w 833225"/>
              <a:gd name="T41" fmla="*/ 519440 h 624687"/>
              <a:gd name="T42" fmla="*/ 117966 w 833225"/>
              <a:gd name="T43" fmla="*/ 84077 h 624687"/>
              <a:gd name="T44" fmla="*/ 429066 w 833225"/>
              <a:gd name="T45" fmla="*/ 124 h 624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2" name="时钟 900"/>
          <p:cNvSpPr>
            <a:spLocks/>
          </p:cNvSpPr>
          <p:nvPr/>
        </p:nvSpPr>
        <p:spPr bwMode="auto">
          <a:xfrm>
            <a:off x="3556000" y="2022475"/>
            <a:ext cx="236538" cy="236538"/>
          </a:xfrm>
          <a:custGeom>
            <a:avLst/>
            <a:gdLst>
              <a:gd name="T0" fmla="*/ 320662 w 792088"/>
              <a:gd name="T1" fmla="*/ 99114 h 792088"/>
              <a:gd name="T2" fmla="*/ 320662 w 792088"/>
              <a:gd name="T3" fmla="*/ 475062 h 792088"/>
              <a:gd name="T4" fmla="*/ 696610 w 792088"/>
              <a:gd name="T5" fmla="*/ 475062 h 792088"/>
              <a:gd name="T6" fmla="*/ 696610 w 792088"/>
              <a:gd name="T7" fmla="*/ 434076 h 792088"/>
              <a:gd name="T8" fmla="*/ 361648 w 792088"/>
              <a:gd name="T9" fmla="*/ 434076 h 792088"/>
              <a:gd name="T10" fmla="*/ 361648 w 792088"/>
              <a:gd name="T11" fmla="*/ 99114 h 792088"/>
              <a:gd name="T12" fmla="*/ 320662 w 792088"/>
              <a:gd name="T13" fmla="*/ 99114 h 792088"/>
              <a:gd name="T14" fmla="*/ 396044 w 792088"/>
              <a:gd name="T15" fmla="*/ 0 h 792088"/>
              <a:gd name="T16" fmla="*/ 792088 w 792088"/>
              <a:gd name="T17" fmla="*/ 396044 h 792088"/>
              <a:gd name="T18" fmla="*/ 396044 w 792088"/>
              <a:gd name="T19" fmla="*/ 792088 h 792088"/>
              <a:gd name="T20" fmla="*/ 0 w 792088"/>
              <a:gd name="T21" fmla="*/ 396044 h 792088"/>
              <a:gd name="T22" fmla="*/ 396044 w 792088"/>
              <a:gd name="T23" fmla="*/ 0 h 79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lnTo>
                  <a:pt x="320662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3" name="音符4 901"/>
          <p:cNvSpPr>
            <a:spLocks/>
          </p:cNvSpPr>
          <p:nvPr/>
        </p:nvSpPr>
        <p:spPr bwMode="auto">
          <a:xfrm>
            <a:off x="4343400" y="2022475"/>
            <a:ext cx="180975" cy="236538"/>
          </a:xfrm>
          <a:custGeom>
            <a:avLst/>
            <a:gdLst>
              <a:gd name="T0" fmla="*/ 306323 w 328394"/>
              <a:gd name="T1" fmla="*/ 0 h 431419"/>
              <a:gd name="T2" fmla="*/ 306331 w 328394"/>
              <a:gd name="T3" fmla="*/ 36 h 431419"/>
              <a:gd name="T4" fmla="*/ 325544 w 328394"/>
              <a:gd name="T5" fmla="*/ 36 h 431419"/>
              <a:gd name="T6" fmla="*/ 325544 w 328394"/>
              <a:gd name="T7" fmla="*/ 317821 h 431419"/>
              <a:gd name="T8" fmla="*/ 328111 w 328394"/>
              <a:gd name="T9" fmla="*/ 323780 h 431419"/>
              <a:gd name="T10" fmla="*/ 325545 w 328394"/>
              <a:gd name="T11" fmla="*/ 340266 h 431419"/>
              <a:gd name="T12" fmla="*/ 325544 w 328394"/>
              <a:gd name="T13" fmla="*/ 346202 h 431419"/>
              <a:gd name="T14" fmla="*/ 321479 w 328394"/>
              <a:gd name="T15" fmla="*/ 346202 h 431419"/>
              <a:gd name="T16" fmla="*/ 281040 w 328394"/>
              <a:gd name="T17" fmla="*/ 369925 h 431419"/>
              <a:gd name="T18" fmla="*/ 223073 w 328394"/>
              <a:gd name="T19" fmla="*/ 338542 h 431419"/>
              <a:gd name="T20" fmla="*/ 270144 w 328394"/>
              <a:gd name="T21" fmla="*/ 292398 h 431419"/>
              <a:gd name="T22" fmla="*/ 299582 w 328394"/>
              <a:gd name="T23" fmla="*/ 295430 h 431419"/>
              <a:gd name="T24" fmla="*/ 299582 w 328394"/>
              <a:gd name="T25" fmla="*/ 87758 h 431419"/>
              <a:gd name="T26" fmla="*/ 128591 w 328394"/>
              <a:gd name="T27" fmla="*/ 125907 h 431419"/>
              <a:gd name="T28" fmla="*/ 128590 w 328394"/>
              <a:gd name="T29" fmla="*/ 398933 h 431419"/>
              <a:gd name="T30" fmla="*/ 121924 w 328394"/>
              <a:gd name="T31" fmla="*/ 398933 h 431419"/>
              <a:gd name="T32" fmla="*/ 70841 w 328394"/>
              <a:gd name="T33" fmla="*/ 430564 h 431419"/>
              <a:gd name="T34" fmla="*/ 348 w 328394"/>
              <a:gd name="T35" fmla="*/ 392399 h 431419"/>
              <a:gd name="T36" fmla="*/ 57591 w 328394"/>
              <a:gd name="T37" fmla="*/ 336282 h 431419"/>
              <a:gd name="T38" fmla="*/ 93974 w 328394"/>
              <a:gd name="T39" fmla="*/ 340165 h 431419"/>
              <a:gd name="T40" fmla="*/ 93974 w 328394"/>
              <a:gd name="T41" fmla="*/ 48639 h 431419"/>
              <a:gd name="T42" fmla="*/ 104368 w 328394"/>
              <a:gd name="T43" fmla="*/ 48639 h 431419"/>
              <a:gd name="T44" fmla="*/ 103607 w 328394"/>
              <a:gd name="T45" fmla="*/ 45227 h 431419"/>
              <a:gd name="T46" fmla="*/ 299582 w 328394"/>
              <a:gd name="T47" fmla="*/ 1504 h 431419"/>
              <a:gd name="T48" fmla="*/ 299582 w 328394"/>
              <a:gd name="T49" fmla="*/ 36 h 431419"/>
              <a:gd name="T50" fmla="*/ 306163 w 328394"/>
              <a:gd name="T51" fmla="*/ 36 h 431419"/>
              <a:gd name="T52" fmla="*/ 306323 w 328394"/>
              <a:gd name="T53" fmla="*/ 0 h 43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lnTo>
                  <a:pt x="306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4" name="显示器 902"/>
          <p:cNvSpPr>
            <a:spLocks/>
          </p:cNvSpPr>
          <p:nvPr/>
        </p:nvSpPr>
        <p:spPr bwMode="auto">
          <a:xfrm>
            <a:off x="10547350" y="2022475"/>
            <a:ext cx="234950" cy="187325"/>
          </a:xfrm>
          <a:custGeom>
            <a:avLst/>
            <a:gdLst>
              <a:gd name="T0" fmla="*/ 282640 w 936104"/>
              <a:gd name="T1" fmla="*/ 667561 h 739561"/>
              <a:gd name="T2" fmla="*/ 653465 w 936104"/>
              <a:gd name="T3" fmla="*/ 667561 h 739561"/>
              <a:gd name="T4" fmla="*/ 684077 w 936104"/>
              <a:gd name="T5" fmla="*/ 739561 h 739561"/>
              <a:gd name="T6" fmla="*/ 252028 w 936104"/>
              <a:gd name="T7" fmla="*/ 739561 h 739561"/>
              <a:gd name="T8" fmla="*/ 282640 w 936104"/>
              <a:gd name="T9" fmla="*/ 667561 h 739561"/>
              <a:gd name="T10" fmla="*/ 54052 w 936104"/>
              <a:gd name="T11" fmla="*/ 52175 h 739561"/>
              <a:gd name="T12" fmla="*/ 54052 w 936104"/>
              <a:gd name="T13" fmla="*/ 520175 h 739561"/>
              <a:gd name="T14" fmla="*/ 882052 w 936104"/>
              <a:gd name="T15" fmla="*/ 520175 h 739561"/>
              <a:gd name="T16" fmla="*/ 882052 w 936104"/>
              <a:gd name="T17" fmla="*/ 52175 h 739561"/>
              <a:gd name="T18" fmla="*/ 54052 w 936104"/>
              <a:gd name="T19" fmla="*/ 52175 h 739561"/>
              <a:gd name="T20" fmla="*/ 0 w 936104"/>
              <a:gd name="T21" fmla="*/ 0 h 739561"/>
              <a:gd name="T22" fmla="*/ 936104 w 936104"/>
              <a:gd name="T23" fmla="*/ 0 h 739561"/>
              <a:gd name="T24" fmla="*/ 936104 w 936104"/>
              <a:gd name="T25" fmla="*/ 648000 h 739561"/>
              <a:gd name="T26" fmla="*/ 0 w 936104"/>
              <a:gd name="T27" fmla="*/ 648000 h 739561"/>
              <a:gd name="T28" fmla="*/ 0 w 936104"/>
              <a:gd name="T29" fmla="*/ 0 h 739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lnTo>
                  <a:pt x="282640" y="667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lnTo>
                  <a:pt x="54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5" name="主页2 903"/>
          <p:cNvSpPr>
            <a:spLocks/>
          </p:cNvSpPr>
          <p:nvPr/>
        </p:nvSpPr>
        <p:spPr bwMode="auto">
          <a:xfrm>
            <a:off x="2768600" y="2022475"/>
            <a:ext cx="236538" cy="201613"/>
          </a:xfrm>
          <a:custGeom>
            <a:avLst/>
            <a:gdLst>
              <a:gd name="T0" fmla="*/ 324036 w 648072"/>
              <a:gd name="T1" fmla="*/ 0 h 400516"/>
              <a:gd name="T2" fmla="*/ 648072 w 648072"/>
              <a:gd name="T3" fmla="*/ 216024 h 400516"/>
              <a:gd name="T4" fmla="*/ 520183 w 648072"/>
              <a:gd name="T5" fmla="*/ 216024 h 400516"/>
              <a:gd name="T6" fmla="*/ 522036 w 648072"/>
              <a:gd name="T7" fmla="*/ 220497 h 400516"/>
              <a:gd name="T8" fmla="*/ 522036 w 648072"/>
              <a:gd name="T9" fmla="*/ 364511 h 400516"/>
              <a:gd name="T10" fmla="*/ 486031 w 648072"/>
              <a:gd name="T11" fmla="*/ 400516 h 400516"/>
              <a:gd name="T12" fmla="*/ 378042 w 648072"/>
              <a:gd name="T13" fmla="*/ 400516 h 400516"/>
              <a:gd name="T14" fmla="*/ 378042 w 648072"/>
              <a:gd name="T15" fmla="*/ 256516 h 400516"/>
              <a:gd name="T16" fmla="*/ 270030 w 648072"/>
              <a:gd name="T17" fmla="*/ 256516 h 400516"/>
              <a:gd name="T18" fmla="*/ 270030 w 648072"/>
              <a:gd name="T19" fmla="*/ 400516 h 400516"/>
              <a:gd name="T20" fmla="*/ 162041 w 648072"/>
              <a:gd name="T21" fmla="*/ 400516 h 400516"/>
              <a:gd name="T22" fmla="*/ 126036 w 648072"/>
              <a:gd name="T23" fmla="*/ 364511 h 400516"/>
              <a:gd name="T24" fmla="*/ 126036 w 648072"/>
              <a:gd name="T25" fmla="*/ 220497 h 400516"/>
              <a:gd name="T26" fmla="*/ 127889 w 648072"/>
              <a:gd name="T27" fmla="*/ 216024 h 400516"/>
              <a:gd name="T28" fmla="*/ 0 w 648072"/>
              <a:gd name="T29" fmla="*/ 216024 h 400516"/>
              <a:gd name="T30" fmla="*/ 324036 w 648072"/>
              <a:gd name="T31" fmla="*/ 0 h 400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lnTo>
                  <a:pt x="3240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6" name="信号2 904"/>
          <p:cNvSpPr>
            <a:spLocks/>
          </p:cNvSpPr>
          <p:nvPr/>
        </p:nvSpPr>
        <p:spPr bwMode="auto">
          <a:xfrm>
            <a:off x="11334750" y="2022475"/>
            <a:ext cx="182563" cy="236538"/>
          </a:xfrm>
          <a:custGeom>
            <a:avLst/>
            <a:gdLst>
              <a:gd name="T0" fmla="*/ 653835 w 1259674"/>
              <a:gd name="T1" fmla="*/ 765559 h 1629655"/>
              <a:gd name="T2" fmla="*/ 605838 w 1259674"/>
              <a:gd name="T3" fmla="*/ 765559 h 1629655"/>
              <a:gd name="T4" fmla="*/ 570190 w 1259674"/>
              <a:gd name="T5" fmla="*/ 801207 h 1629655"/>
              <a:gd name="T6" fmla="*/ 570190 w 1259674"/>
              <a:gd name="T7" fmla="*/ 1594007 h 1629655"/>
              <a:gd name="T8" fmla="*/ 605838 w 1259674"/>
              <a:gd name="T9" fmla="*/ 1629655 h 1629655"/>
              <a:gd name="T10" fmla="*/ 653835 w 1259674"/>
              <a:gd name="T11" fmla="*/ 1629655 h 1629655"/>
              <a:gd name="T12" fmla="*/ 689483 w 1259674"/>
              <a:gd name="T13" fmla="*/ 1594007 h 1629655"/>
              <a:gd name="T14" fmla="*/ 689483 w 1259674"/>
              <a:gd name="T15" fmla="*/ 801207 h 1629655"/>
              <a:gd name="T16" fmla="*/ 653835 w 1259674"/>
              <a:gd name="T17" fmla="*/ 765559 h 1629655"/>
              <a:gd name="T18" fmla="*/ 629837 w 1259674"/>
              <a:gd name="T19" fmla="*/ 293110 h 1629655"/>
              <a:gd name="T20" fmla="*/ 467586 w 1259674"/>
              <a:gd name="T21" fmla="*/ 455361 h 1629655"/>
              <a:gd name="T22" fmla="*/ 629837 w 1259674"/>
              <a:gd name="T23" fmla="*/ 617612 h 1629655"/>
              <a:gd name="T24" fmla="*/ 792088 w 1259674"/>
              <a:gd name="T25" fmla="*/ 455361 h 1629655"/>
              <a:gd name="T26" fmla="*/ 629837 w 1259674"/>
              <a:gd name="T27" fmla="*/ 293110 h 1629655"/>
              <a:gd name="T28" fmla="*/ 373285 w 1259674"/>
              <a:gd name="T29" fmla="*/ 134938 h 1629655"/>
              <a:gd name="T30" fmla="*/ 230474 w 1259674"/>
              <a:gd name="T31" fmla="*/ 455361 h 1629655"/>
              <a:gd name="T32" fmla="*/ 373285 w 1259674"/>
              <a:gd name="T33" fmla="*/ 775786 h 1629655"/>
              <a:gd name="T34" fmla="*/ 467586 w 1259674"/>
              <a:gd name="T35" fmla="*/ 709160 h 1629655"/>
              <a:gd name="T36" fmla="*/ 342389 w 1259674"/>
              <a:gd name="T37" fmla="*/ 455361 h 1629655"/>
              <a:gd name="T38" fmla="*/ 467586 w 1259674"/>
              <a:gd name="T39" fmla="*/ 201563 h 1629655"/>
              <a:gd name="T40" fmla="*/ 373285 w 1259674"/>
              <a:gd name="T41" fmla="*/ 134938 h 1629655"/>
              <a:gd name="T42" fmla="*/ 886389 w 1259674"/>
              <a:gd name="T43" fmla="*/ 134938 h 1629655"/>
              <a:gd name="T44" fmla="*/ 792088 w 1259674"/>
              <a:gd name="T45" fmla="*/ 201563 h 1629655"/>
              <a:gd name="T46" fmla="*/ 917285 w 1259674"/>
              <a:gd name="T47" fmla="*/ 455361 h 1629655"/>
              <a:gd name="T48" fmla="*/ 792088 w 1259674"/>
              <a:gd name="T49" fmla="*/ 709160 h 1629655"/>
              <a:gd name="T50" fmla="*/ 886389 w 1259674"/>
              <a:gd name="T51" fmla="*/ 775786 h 1629655"/>
              <a:gd name="T52" fmla="*/ 1029200 w 1259674"/>
              <a:gd name="T53" fmla="*/ 455361 h 1629655"/>
              <a:gd name="T54" fmla="*/ 886389 w 1259674"/>
              <a:gd name="T55" fmla="*/ 134938 h 1629655"/>
              <a:gd name="T56" fmla="*/ 182295 w 1259674"/>
              <a:gd name="T57" fmla="*/ 0 h 1629655"/>
              <a:gd name="T58" fmla="*/ 0 w 1259674"/>
              <a:gd name="T59" fmla="*/ 455362 h 1629655"/>
              <a:gd name="T60" fmla="*/ 182293 w 1259674"/>
              <a:gd name="T61" fmla="*/ 910723 h 1629655"/>
              <a:gd name="T62" fmla="*/ 278466 w 1259674"/>
              <a:gd name="T63" fmla="*/ 842776 h 1629655"/>
              <a:gd name="T64" fmla="*/ 117943 w 1259674"/>
              <a:gd name="T65" fmla="*/ 455362 h 1629655"/>
              <a:gd name="T66" fmla="*/ 278467 w 1259674"/>
              <a:gd name="T67" fmla="*/ 67947 h 1629655"/>
              <a:gd name="T68" fmla="*/ 182295 w 1259674"/>
              <a:gd name="T69" fmla="*/ 0 h 1629655"/>
              <a:gd name="T70" fmla="*/ 1077379 w 1259674"/>
              <a:gd name="T71" fmla="*/ 0 h 1629655"/>
              <a:gd name="T72" fmla="*/ 981207 w 1259674"/>
              <a:gd name="T73" fmla="*/ 67947 h 1629655"/>
              <a:gd name="T74" fmla="*/ 1141731 w 1259674"/>
              <a:gd name="T75" fmla="*/ 455362 h 1629655"/>
              <a:gd name="T76" fmla="*/ 981208 w 1259674"/>
              <a:gd name="T77" fmla="*/ 842776 h 1629655"/>
              <a:gd name="T78" fmla="*/ 1077381 w 1259674"/>
              <a:gd name="T79" fmla="*/ 910723 h 1629655"/>
              <a:gd name="T80" fmla="*/ 1259674 w 1259674"/>
              <a:gd name="T81" fmla="*/ 455362 h 1629655"/>
              <a:gd name="T82" fmla="*/ 1077379 w 1259674"/>
              <a:gd name="T83" fmla="*/ 0 h 162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59674" h="1629655">
                <a:moveTo>
                  <a:pt x="653835" y="765559"/>
                </a:moveTo>
                <a:lnTo>
                  <a:pt x="605838" y="765559"/>
                </a:lnTo>
                <a:cubicBezTo>
                  <a:pt x="586150" y="765559"/>
                  <a:pt x="570190" y="781519"/>
                  <a:pt x="570190" y="801207"/>
                </a:cubicBezTo>
                <a:lnTo>
                  <a:pt x="570190" y="1594007"/>
                </a:lnTo>
                <a:cubicBezTo>
                  <a:pt x="570190" y="1613695"/>
                  <a:pt x="586150" y="1629655"/>
                  <a:pt x="605838" y="1629655"/>
                </a:cubicBezTo>
                <a:lnTo>
                  <a:pt x="653835" y="1629655"/>
                </a:lnTo>
                <a:cubicBezTo>
                  <a:pt x="673523" y="1629655"/>
                  <a:pt x="689483" y="1613695"/>
                  <a:pt x="689483" y="1594007"/>
                </a:cubicBezTo>
                <a:lnTo>
                  <a:pt x="689483" y="801207"/>
                </a:lnTo>
                <a:cubicBezTo>
                  <a:pt x="689483" y="781519"/>
                  <a:pt x="673523" y="765559"/>
                  <a:pt x="653835" y="765559"/>
                </a:cubicBezTo>
                <a:close/>
                <a:moveTo>
                  <a:pt x="629837" y="293110"/>
                </a:moveTo>
                <a:cubicBezTo>
                  <a:pt x="540228" y="293110"/>
                  <a:pt x="467586" y="365752"/>
                  <a:pt x="467586" y="455361"/>
                </a:cubicBezTo>
                <a:cubicBezTo>
                  <a:pt x="467586" y="544970"/>
                  <a:pt x="540228" y="617612"/>
                  <a:pt x="629837" y="617612"/>
                </a:cubicBezTo>
                <a:cubicBezTo>
                  <a:pt x="719446" y="617612"/>
                  <a:pt x="792088" y="544970"/>
                  <a:pt x="792088" y="455361"/>
                </a:cubicBezTo>
                <a:cubicBezTo>
                  <a:pt x="792088" y="365752"/>
                  <a:pt x="719446" y="293110"/>
                  <a:pt x="629837" y="293110"/>
                </a:cubicBezTo>
                <a:close/>
                <a:moveTo>
                  <a:pt x="373285" y="134938"/>
                </a:moveTo>
                <a:cubicBezTo>
                  <a:pt x="285152" y="213464"/>
                  <a:pt x="230474" y="328028"/>
                  <a:pt x="230474" y="455361"/>
                </a:cubicBezTo>
                <a:cubicBezTo>
                  <a:pt x="230474" y="582697"/>
                  <a:pt x="285152" y="697259"/>
                  <a:pt x="373285" y="775786"/>
                </a:cubicBezTo>
                <a:lnTo>
                  <a:pt x="467586" y="709160"/>
                </a:lnTo>
                <a:cubicBezTo>
                  <a:pt x="391047" y="651060"/>
                  <a:pt x="342389" y="558892"/>
                  <a:pt x="342389" y="455361"/>
                </a:cubicBezTo>
                <a:cubicBezTo>
                  <a:pt x="342389" y="351830"/>
                  <a:pt x="391047" y="259663"/>
                  <a:pt x="467586" y="201563"/>
                </a:cubicBezTo>
                <a:lnTo>
                  <a:pt x="373285" y="134938"/>
                </a:lnTo>
                <a:close/>
                <a:moveTo>
                  <a:pt x="886389" y="134938"/>
                </a:moveTo>
                <a:lnTo>
                  <a:pt x="792088" y="201563"/>
                </a:lnTo>
                <a:cubicBezTo>
                  <a:pt x="868627" y="259663"/>
                  <a:pt x="917285" y="351830"/>
                  <a:pt x="917285" y="455361"/>
                </a:cubicBezTo>
                <a:cubicBezTo>
                  <a:pt x="917285" y="558892"/>
                  <a:pt x="868627" y="651060"/>
                  <a:pt x="792088" y="709160"/>
                </a:cubicBezTo>
                <a:lnTo>
                  <a:pt x="886389" y="775786"/>
                </a:lnTo>
                <a:cubicBezTo>
                  <a:pt x="974522" y="697259"/>
                  <a:pt x="1029200" y="582697"/>
                  <a:pt x="1029200" y="455361"/>
                </a:cubicBezTo>
                <a:cubicBezTo>
                  <a:pt x="1029200" y="328028"/>
                  <a:pt x="974522" y="213464"/>
                  <a:pt x="886389" y="134938"/>
                </a:cubicBezTo>
                <a:close/>
                <a:moveTo>
                  <a:pt x="182295" y="0"/>
                </a:moveTo>
                <a:cubicBezTo>
                  <a:pt x="68824" y="118079"/>
                  <a:pt x="0" y="278683"/>
                  <a:pt x="0" y="455362"/>
                </a:cubicBezTo>
                <a:cubicBezTo>
                  <a:pt x="0" y="632040"/>
                  <a:pt x="68824" y="792644"/>
                  <a:pt x="182293" y="910723"/>
                </a:cubicBezTo>
                <a:lnTo>
                  <a:pt x="278466" y="842776"/>
                </a:lnTo>
                <a:cubicBezTo>
                  <a:pt x="179286" y="743646"/>
                  <a:pt x="117943" y="606668"/>
                  <a:pt x="117943" y="455362"/>
                </a:cubicBezTo>
                <a:cubicBezTo>
                  <a:pt x="117943" y="304057"/>
                  <a:pt x="179287" y="167078"/>
                  <a:pt x="278467" y="67947"/>
                </a:cubicBezTo>
                <a:lnTo>
                  <a:pt x="182295" y="0"/>
                </a:lnTo>
                <a:close/>
                <a:moveTo>
                  <a:pt x="1077379" y="0"/>
                </a:moveTo>
                <a:lnTo>
                  <a:pt x="981207" y="67947"/>
                </a:lnTo>
                <a:cubicBezTo>
                  <a:pt x="1080387" y="167078"/>
                  <a:pt x="1141731" y="304057"/>
                  <a:pt x="1141731" y="455362"/>
                </a:cubicBezTo>
                <a:cubicBezTo>
                  <a:pt x="1141731" y="606668"/>
                  <a:pt x="1080388" y="743646"/>
                  <a:pt x="981208" y="842776"/>
                </a:cubicBezTo>
                <a:lnTo>
                  <a:pt x="1077381" y="910723"/>
                </a:lnTo>
                <a:cubicBezTo>
                  <a:pt x="1190850" y="792644"/>
                  <a:pt x="1259674" y="632040"/>
                  <a:pt x="1259674" y="455362"/>
                </a:cubicBezTo>
                <a:cubicBezTo>
                  <a:pt x="1259674" y="278683"/>
                  <a:pt x="1190850" y="118079"/>
                  <a:pt x="1077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7" name="笔 1201"/>
          <p:cNvSpPr>
            <a:spLocks/>
          </p:cNvSpPr>
          <p:nvPr/>
        </p:nvSpPr>
        <p:spPr bwMode="auto">
          <a:xfrm>
            <a:off x="5851525" y="2762250"/>
            <a:ext cx="177800" cy="279400"/>
          </a:xfrm>
          <a:custGeom>
            <a:avLst/>
            <a:gdLst>
              <a:gd name="T0" fmla="*/ 13003 w 621055"/>
              <a:gd name="T1" fmla="*/ 762005 h 978642"/>
              <a:gd name="T2" fmla="*/ 181111 w 621055"/>
              <a:gd name="T3" fmla="*/ 859062 h 978642"/>
              <a:gd name="T4" fmla="*/ 0 w 621055"/>
              <a:gd name="T5" fmla="*/ 978642 h 978642"/>
              <a:gd name="T6" fmla="*/ 13003 w 621055"/>
              <a:gd name="T7" fmla="*/ 762005 h 978642"/>
              <a:gd name="T8" fmla="*/ 502622 w 621055"/>
              <a:gd name="T9" fmla="*/ 186898 h 978642"/>
              <a:gd name="T10" fmla="*/ 175090 w 621055"/>
              <a:gd name="T11" fmla="*/ 754200 h 978642"/>
              <a:gd name="T12" fmla="*/ 196101 w 621055"/>
              <a:gd name="T13" fmla="*/ 766331 h 978642"/>
              <a:gd name="T14" fmla="*/ 523633 w 621055"/>
              <a:gd name="T15" fmla="*/ 199029 h 978642"/>
              <a:gd name="T16" fmla="*/ 502622 w 621055"/>
              <a:gd name="T17" fmla="*/ 186898 h 978642"/>
              <a:gd name="T18" fmla="*/ 457985 w 621055"/>
              <a:gd name="T19" fmla="*/ 161127 h 978642"/>
              <a:gd name="T20" fmla="*/ 130453 w 621055"/>
              <a:gd name="T21" fmla="*/ 728429 h 978642"/>
              <a:gd name="T22" fmla="*/ 151464 w 621055"/>
              <a:gd name="T23" fmla="*/ 740560 h 978642"/>
              <a:gd name="T24" fmla="*/ 478996 w 621055"/>
              <a:gd name="T25" fmla="*/ 173258 h 978642"/>
              <a:gd name="T26" fmla="*/ 457985 w 621055"/>
              <a:gd name="T27" fmla="*/ 161127 h 978642"/>
              <a:gd name="T28" fmla="*/ 413348 w 621055"/>
              <a:gd name="T29" fmla="*/ 135356 h 978642"/>
              <a:gd name="T30" fmla="*/ 85816 w 621055"/>
              <a:gd name="T31" fmla="*/ 702658 h 978642"/>
              <a:gd name="T32" fmla="*/ 106827 w 621055"/>
              <a:gd name="T33" fmla="*/ 714789 h 978642"/>
              <a:gd name="T34" fmla="*/ 434359 w 621055"/>
              <a:gd name="T35" fmla="*/ 147487 h 978642"/>
              <a:gd name="T36" fmla="*/ 413348 w 621055"/>
              <a:gd name="T37" fmla="*/ 135356 h 978642"/>
              <a:gd name="T38" fmla="*/ 417712 w 621055"/>
              <a:gd name="T39" fmla="*/ 61029 h 978642"/>
              <a:gd name="T40" fmla="*/ 585820 w 621055"/>
              <a:gd name="T41" fmla="*/ 158086 h 978642"/>
              <a:gd name="T42" fmla="*/ 191736 w 621055"/>
              <a:gd name="T43" fmla="*/ 840659 h 978642"/>
              <a:gd name="T44" fmla="*/ 23628 w 621055"/>
              <a:gd name="T45" fmla="*/ 743602 h 978642"/>
              <a:gd name="T46" fmla="*/ 417712 w 621055"/>
              <a:gd name="T47" fmla="*/ 61029 h 978642"/>
              <a:gd name="T48" fmla="*/ 452947 w 621055"/>
              <a:gd name="T49" fmla="*/ 0 h 978642"/>
              <a:gd name="T50" fmla="*/ 621055 w 621055"/>
              <a:gd name="T51" fmla="*/ 97057 h 978642"/>
              <a:gd name="T52" fmla="*/ 596793 w 621055"/>
              <a:gd name="T53" fmla="*/ 139079 h 978642"/>
              <a:gd name="T54" fmla="*/ 428686 w 621055"/>
              <a:gd name="T55" fmla="*/ 42022 h 978642"/>
              <a:gd name="T56" fmla="*/ 452947 w 621055"/>
              <a:gd name="T57" fmla="*/ 0 h 978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8" name="音量 1202"/>
          <p:cNvSpPr>
            <a:spLocks/>
          </p:cNvSpPr>
          <p:nvPr/>
        </p:nvSpPr>
        <p:spPr bwMode="auto">
          <a:xfrm>
            <a:off x="422275" y="2760663"/>
            <a:ext cx="279400" cy="257175"/>
          </a:xfrm>
          <a:custGeom>
            <a:avLst/>
            <a:gdLst>
              <a:gd name="T0" fmla="*/ 744913 w 1301527"/>
              <a:gd name="T1" fmla="*/ 309576 h 1186978"/>
              <a:gd name="T2" fmla="*/ 744913 w 1301527"/>
              <a:gd name="T3" fmla="*/ 877403 h 1186978"/>
              <a:gd name="T4" fmla="*/ 1001726 w 1301527"/>
              <a:gd name="T5" fmla="*/ 719489 h 1186978"/>
              <a:gd name="T6" fmla="*/ 1259526 w 1301527"/>
              <a:gd name="T7" fmla="*/ 719489 h 1186978"/>
              <a:gd name="T8" fmla="*/ 1301527 w 1301527"/>
              <a:gd name="T9" fmla="*/ 677488 h 1186978"/>
              <a:gd name="T10" fmla="*/ 1301527 w 1301527"/>
              <a:gd name="T11" fmla="*/ 509490 h 1186978"/>
              <a:gd name="T12" fmla="*/ 1259526 w 1301527"/>
              <a:gd name="T13" fmla="*/ 467489 h 1186978"/>
              <a:gd name="T14" fmla="*/ 1001724 w 1301527"/>
              <a:gd name="T15" fmla="*/ 467489 h 1186978"/>
              <a:gd name="T16" fmla="*/ 744913 w 1301527"/>
              <a:gd name="T17" fmla="*/ 309576 h 1186978"/>
              <a:gd name="T18" fmla="*/ 486516 w 1301527"/>
              <a:gd name="T19" fmla="*/ 175870 h 1186978"/>
              <a:gd name="T20" fmla="*/ 300385 w 1301527"/>
              <a:gd name="T21" fmla="*/ 593488 h 1186978"/>
              <a:gd name="T22" fmla="*/ 486516 w 1301527"/>
              <a:gd name="T23" fmla="*/ 1011109 h 1186978"/>
              <a:gd name="T24" fmla="*/ 609421 w 1301527"/>
              <a:gd name="T25" fmla="*/ 924274 h 1186978"/>
              <a:gd name="T26" fmla="*/ 446248 w 1301527"/>
              <a:gd name="T27" fmla="*/ 593488 h 1186978"/>
              <a:gd name="T28" fmla="*/ 609421 w 1301527"/>
              <a:gd name="T29" fmla="*/ 262704 h 1186978"/>
              <a:gd name="T30" fmla="*/ 486516 w 1301527"/>
              <a:gd name="T31" fmla="*/ 175870 h 1186978"/>
              <a:gd name="T32" fmla="*/ 237591 w 1301527"/>
              <a:gd name="T33" fmla="*/ 0 h 1186978"/>
              <a:gd name="T34" fmla="*/ 0 w 1301527"/>
              <a:gd name="T35" fmla="*/ 593490 h 1186978"/>
              <a:gd name="T36" fmla="*/ 237589 w 1301527"/>
              <a:gd name="T37" fmla="*/ 1186978 h 1186978"/>
              <a:gd name="T38" fmla="*/ 362934 w 1301527"/>
              <a:gd name="T39" fmla="*/ 1098420 h 1186978"/>
              <a:gd name="T40" fmla="*/ 153719 w 1301527"/>
              <a:gd name="T41" fmla="*/ 593490 h 1186978"/>
              <a:gd name="T42" fmla="*/ 362936 w 1301527"/>
              <a:gd name="T43" fmla="*/ 88558 h 1186978"/>
              <a:gd name="T44" fmla="*/ 237591 w 1301527"/>
              <a:gd name="T45" fmla="*/ 0 h 1186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9" name="圆环小人1 1203"/>
          <p:cNvSpPr>
            <a:spLocks/>
          </p:cNvSpPr>
          <p:nvPr/>
        </p:nvSpPr>
        <p:spPr bwMode="auto">
          <a:xfrm>
            <a:off x="1243013" y="2760663"/>
            <a:ext cx="280987" cy="277812"/>
          </a:xfrm>
          <a:custGeom>
            <a:avLst/>
            <a:gdLst>
              <a:gd name="T0" fmla="*/ 658470 w 1363201"/>
              <a:gd name="T1" fmla="*/ 710475 h 1348896"/>
              <a:gd name="T2" fmla="*/ 1363201 w 1363201"/>
              <a:gd name="T3" fmla="*/ 1348896 h 1348896"/>
              <a:gd name="T4" fmla="*/ 1262707 w 1363201"/>
              <a:gd name="T5" fmla="*/ 1348896 h 1348896"/>
              <a:gd name="T6" fmla="*/ 661637 w 1363201"/>
              <a:gd name="T7" fmla="*/ 810085 h 1348896"/>
              <a:gd name="T8" fmla="*/ 99662 w 1363201"/>
              <a:gd name="T9" fmla="*/ 1348896 h 1348896"/>
              <a:gd name="T10" fmla="*/ 0 w 1363201"/>
              <a:gd name="T11" fmla="*/ 1348896 h 1348896"/>
              <a:gd name="T12" fmla="*/ 658470 w 1363201"/>
              <a:gd name="T13" fmla="*/ 710475 h 1348896"/>
              <a:gd name="T14" fmla="*/ 680226 w 1363201"/>
              <a:gd name="T15" fmla="*/ 95884 h 1348896"/>
              <a:gd name="T16" fmla="*/ 446408 w 1363201"/>
              <a:gd name="T17" fmla="*/ 329703 h 1348896"/>
              <a:gd name="T18" fmla="*/ 680226 w 1363201"/>
              <a:gd name="T19" fmla="*/ 563521 h 1348896"/>
              <a:gd name="T20" fmla="*/ 914045 w 1363201"/>
              <a:gd name="T21" fmla="*/ 329703 h 1348896"/>
              <a:gd name="T22" fmla="*/ 680226 w 1363201"/>
              <a:gd name="T23" fmla="*/ 95884 h 1348896"/>
              <a:gd name="T24" fmla="*/ 680226 w 1363201"/>
              <a:gd name="T25" fmla="*/ 0 h 1348896"/>
              <a:gd name="T26" fmla="*/ 1009929 w 1363201"/>
              <a:gd name="T27" fmla="*/ 329703 h 1348896"/>
              <a:gd name="T28" fmla="*/ 680226 w 1363201"/>
              <a:gd name="T29" fmla="*/ 659406 h 1348896"/>
              <a:gd name="T30" fmla="*/ 350524 w 1363201"/>
              <a:gd name="T31" fmla="*/ 329703 h 1348896"/>
              <a:gd name="T32" fmla="*/ 680226 w 1363201"/>
              <a:gd name="T33" fmla="*/ 0 h 1348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0" name="圆环小人2 1204"/>
          <p:cNvSpPr>
            <a:spLocks/>
          </p:cNvSpPr>
          <p:nvPr/>
        </p:nvSpPr>
        <p:spPr bwMode="auto">
          <a:xfrm>
            <a:off x="6570663" y="2762250"/>
            <a:ext cx="280987" cy="190500"/>
          </a:xfrm>
          <a:custGeom>
            <a:avLst/>
            <a:gdLst>
              <a:gd name="T0" fmla="*/ 826556 w 1690322"/>
              <a:gd name="T1" fmla="*/ 1149986 h 1152128"/>
              <a:gd name="T2" fmla="*/ 889752 w 1690322"/>
              <a:gd name="T3" fmla="*/ 1149986 h 1152128"/>
              <a:gd name="T4" fmla="*/ 889399 w 1690322"/>
              <a:gd name="T5" fmla="*/ 1152128 h 1152128"/>
              <a:gd name="T6" fmla="*/ 826226 w 1690322"/>
              <a:gd name="T7" fmla="*/ 1152128 h 1152128"/>
              <a:gd name="T8" fmla="*/ 826556 w 1690322"/>
              <a:gd name="T9" fmla="*/ 1149986 h 1152128"/>
              <a:gd name="T10" fmla="*/ 1243612 w 1690322"/>
              <a:gd name="T11" fmla="*/ 747450 h 1152128"/>
              <a:gd name="T12" fmla="*/ 1690322 w 1690322"/>
              <a:gd name="T13" fmla="*/ 1152128 h 1152128"/>
              <a:gd name="T14" fmla="*/ 1626622 w 1690322"/>
              <a:gd name="T15" fmla="*/ 1152128 h 1152128"/>
              <a:gd name="T16" fmla="*/ 1245620 w 1690322"/>
              <a:gd name="T17" fmla="*/ 810590 h 1152128"/>
              <a:gd name="T18" fmla="*/ 1090488 w 1690322"/>
              <a:gd name="T19" fmla="*/ 851592 h 1152128"/>
              <a:gd name="T20" fmla="*/ 1049512 w 1690322"/>
              <a:gd name="T21" fmla="*/ 802255 h 1152128"/>
              <a:gd name="T22" fmla="*/ 1243612 w 1690322"/>
              <a:gd name="T23" fmla="*/ 747450 h 1152128"/>
              <a:gd name="T24" fmla="*/ 562417 w 1690322"/>
              <a:gd name="T25" fmla="*/ 606836 h 1152128"/>
              <a:gd name="T26" fmla="*/ 1164346 w 1690322"/>
              <a:gd name="T27" fmla="*/ 1152128 h 1152128"/>
              <a:gd name="T28" fmla="*/ 1078512 w 1690322"/>
              <a:gd name="T29" fmla="*/ 1152128 h 1152128"/>
              <a:gd name="T30" fmla="*/ 565122 w 1690322"/>
              <a:gd name="T31" fmla="*/ 691915 h 1152128"/>
              <a:gd name="T32" fmla="*/ 85124 w 1690322"/>
              <a:gd name="T33" fmla="*/ 1152128 h 1152128"/>
              <a:gd name="T34" fmla="*/ 0 w 1690322"/>
              <a:gd name="T35" fmla="*/ 1152128 h 1152128"/>
              <a:gd name="T36" fmla="*/ 562417 w 1690322"/>
              <a:gd name="T37" fmla="*/ 606836 h 1152128"/>
              <a:gd name="T38" fmla="*/ 1257403 w 1690322"/>
              <a:gd name="T39" fmla="*/ 357877 h 1152128"/>
              <a:gd name="T40" fmla="*/ 1109192 w 1690322"/>
              <a:gd name="T41" fmla="*/ 506089 h 1152128"/>
              <a:gd name="T42" fmla="*/ 1257403 w 1690322"/>
              <a:gd name="T43" fmla="*/ 654300 h 1152128"/>
              <a:gd name="T44" fmla="*/ 1405614 w 1690322"/>
              <a:gd name="T45" fmla="*/ 506089 h 1152128"/>
              <a:gd name="T46" fmla="*/ 1257403 w 1690322"/>
              <a:gd name="T47" fmla="*/ 357877 h 1152128"/>
              <a:gd name="T48" fmla="*/ 1257403 w 1690322"/>
              <a:gd name="T49" fmla="*/ 297099 h 1152128"/>
              <a:gd name="T50" fmla="*/ 1466393 w 1690322"/>
              <a:gd name="T51" fmla="*/ 506089 h 1152128"/>
              <a:gd name="T52" fmla="*/ 1257403 w 1690322"/>
              <a:gd name="T53" fmla="*/ 715079 h 1152128"/>
              <a:gd name="T54" fmla="*/ 1048414 w 1690322"/>
              <a:gd name="T55" fmla="*/ 506089 h 1152128"/>
              <a:gd name="T56" fmla="*/ 1257403 w 1690322"/>
              <a:gd name="T57" fmla="*/ 297099 h 1152128"/>
              <a:gd name="T58" fmla="*/ 580999 w 1690322"/>
              <a:gd name="T59" fmla="*/ 81897 h 1152128"/>
              <a:gd name="T60" fmla="*/ 381289 w 1690322"/>
              <a:gd name="T61" fmla="*/ 281608 h 1152128"/>
              <a:gd name="T62" fmla="*/ 580999 w 1690322"/>
              <a:gd name="T63" fmla="*/ 481318 h 1152128"/>
              <a:gd name="T64" fmla="*/ 780710 w 1690322"/>
              <a:gd name="T65" fmla="*/ 281608 h 1152128"/>
              <a:gd name="T66" fmla="*/ 580999 w 1690322"/>
              <a:gd name="T67" fmla="*/ 81897 h 1152128"/>
              <a:gd name="T68" fmla="*/ 580999 w 1690322"/>
              <a:gd name="T69" fmla="*/ 0 h 1152128"/>
              <a:gd name="T70" fmla="*/ 862607 w 1690322"/>
              <a:gd name="T71" fmla="*/ 281608 h 1152128"/>
              <a:gd name="T72" fmla="*/ 580999 w 1690322"/>
              <a:gd name="T73" fmla="*/ 563216 h 1152128"/>
              <a:gd name="T74" fmla="*/ 299392 w 1690322"/>
              <a:gd name="T75" fmla="*/ 281608 h 1152128"/>
              <a:gd name="T76" fmla="*/ 580999 w 1690322"/>
              <a:gd name="T77" fmla="*/ 0 h 115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lnTo>
                  <a:pt x="826556" y="1149986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1" name="电话2 1206"/>
          <p:cNvSpPr>
            <a:spLocks/>
          </p:cNvSpPr>
          <p:nvPr/>
        </p:nvSpPr>
        <p:spPr bwMode="auto">
          <a:xfrm>
            <a:off x="8213725" y="2762250"/>
            <a:ext cx="236538" cy="279400"/>
          </a:xfrm>
          <a:custGeom>
            <a:avLst/>
            <a:gdLst>
              <a:gd name="T0" fmla="*/ 327445 w 396520"/>
              <a:gd name="T1" fmla="*/ 314600 h 469210"/>
              <a:gd name="T2" fmla="*/ 394054 w 396520"/>
              <a:gd name="T3" fmla="*/ 381803 h 469210"/>
              <a:gd name="T4" fmla="*/ 376990 w 396520"/>
              <a:gd name="T5" fmla="*/ 440944 h 469210"/>
              <a:gd name="T6" fmla="*/ 352485 w 396520"/>
              <a:gd name="T7" fmla="*/ 383463 h 469210"/>
              <a:gd name="T8" fmla="*/ 287162 w 396520"/>
              <a:gd name="T9" fmla="*/ 338581 h 469210"/>
              <a:gd name="T10" fmla="*/ 327445 w 396520"/>
              <a:gd name="T11" fmla="*/ 314600 h 469210"/>
              <a:gd name="T12" fmla="*/ 44367 w 396520"/>
              <a:gd name="T13" fmla="*/ 9445 h 469210"/>
              <a:gd name="T14" fmla="*/ 98716 w 396520"/>
              <a:gd name="T15" fmla="*/ 103893 h 469210"/>
              <a:gd name="T16" fmla="*/ 102812 w 396520"/>
              <a:gd name="T17" fmla="*/ 172874 h 469210"/>
              <a:gd name="T18" fmla="*/ 93679 w 396520"/>
              <a:gd name="T19" fmla="*/ 191748 h 469210"/>
              <a:gd name="T20" fmla="*/ 240363 w 396520"/>
              <a:gd name="T21" fmla="*/ 349244 h 469210"/>
              <a:gd name="T22" fmla="*/ 275564 w 396520"/>
              <a:gd name="T23" fmla="*/ 347108 h 469210"/>
              <a:gd name="T24" fmla="*/ 275884 w 396520"/>
              <a:gd name="T25" fmla="*/ 347663 h 469210"/>
              <a:gd name="T26" fmla="*/ 347507 w 396520"/>
              <a:gd name="T27" fmla="*/ 388530 h 469210"/>
              <a:gd name="T28" fmla="*/ 371399 w 396520"/>
              <a:gd name="T29" fmla="*/ 448117 h 469210"/>
              <a:gd name="T30" fmla="*/ 288158 w 396520"/>
              <a:gd name="T31" fmla="*/ 468159 h 469210"/>
              <a:gd name="T32" fmla="*/ 664 w 396520"/>
              <a:gd name="T33" fmla="*/ 89829 h 469210"/>
              <a:gd name="T34" fmla="*/ 14299 w 396520"/>
              <a:gd name="T35" fmla="*/ 39550 h 469210"/>
              <a:gd name="T36" fmla="*/ 44367 w 396520"/>
              <a:gd name="T37" fmla="*/ 9445 h 469210"/>
              <a:gd name="T38" fmla="*/ 85842 w 396520"/>
              <a:gd name="T39" fmla="*/ 6 h 469210"/>
              <a:gd name="T40" fmla="*/ 147962 w 396520"/>
              <a:gd name="T41" fmla="*/ 128156 h 469210"/>
              <a:gd name="T42" fmla="*/ 109217 w 396520"/>
              <a:gd name="T43" fmla="*/ 167957 h 469210"/>
              <a:gd name="T44" fmla="*/ 105273 w 396520"/>
              <a:gd name="T45" fmla="*/ 101024 h 469210"/>
              <a:gd name="T46" fmla="*/ 55177 w 396520"/>
              <a:gd name="T47" fmla="*/ 5105 h 469210"/>
              <a:gd name="T48" fmla="*/ 85842 w 396520"/>
              <a:gd name="T49" fmla="*/ 6 h 469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2" name="带圈电话 1207"/>
          <p:cNvSpPr>
            <a:spLocks/>
          </p:cNvSpPr>
          <p:nvPr/>
        </p:nvSpPr>
        <p:spPr bwMode="auto">
          <a:xfrm>
            <a:off x="2065338" y="2762250"/>
            <a:ext cx="280987" cy="279400"/>
          </a:xfrm>
          <a:custGeom>
            <a:avLst/>
            <a:gdLst>
              <a:gd name="T0" fmla="*/ 234310 w 577593"/>
              <a:gd name="T1" fmla="*/ 380217 h 577592"/>
              <a:gd name="T2" fmla="*/ 262548 w 577593"/>
              <a:gd name="T3" fmla="*/ 404283 h 577592"/>
              <a:gd name="T4" fmla="*/ 229183 w 577593"/>
              <a:gd name="T5" fmla="*/ 471323 h 577592"/>
              <a:gd name="T6" fmla="*/ 180522 w 577593"/>
              <a:gd name="T7" fmla="*/ 473617 h 577592"/>
              <a:gd name="T8" fmla="*/ 217339 w 577593"/>
              <a:gd name="T9" fmla="*/ 440601 h 577592"/>
              <a:gd name="T10" fmla="*/ 234310 w 577593"/>
              <a:gd name="T11" fmla="*/ 380217 h 577592"/>
              <a:gd name="T12" fmla="*/ 425006 w 577593"/>
              <a:gd name="T13" fmla="*/ 121382 h 577592"/>
              <a:gd name="T14" fmla="*/ 436644 w 577593"/>
              <a:gd name="T15" fmla="*/ 143057 h 577592"/>
              <a:gd name="T16" fmla="*/ 356472 w 577593"/>
              <a:gd name="T17" fmla="*/ 222273 h 577592"/>
              <a:gd name="T18" fmla="*/ 316773 w 577593"/>
              <a:gd name="T19" fmla="*/ 203393 h 577592"/>
              <a:gd name="T20" fmla="*/ 365914 w 577593"/>
              <a:gd name="T21" fmla="*/ 183372 h 577592"/>
              <a:gd name="T22" fmla="*/ 425006 w 577593"/>
              <a:gd name="T23" fmla="*/ 121382 h 577592"/>
              <a:gd name="T24" fmla="*/ 288797 w 577593"/>
              <a:gd name="T25" fmla="*/ 0 h 577592"/>
              <a:gd name="T26" fmla="*/ 577593 w 577593"/>
              <a:gd name="T27" fmla="*/ 288796 h 577592"/>
              <a:gd name="T28" fmla="*/ 288797 w 577593"/>
              <a:gd name="T29" fmla="*/ 577592 h 577592"/>
              <a:gd name="T30" fmla="*/ 160790 w 577593"/>
              <a:gd name="T31" fmla="*/ 547224 h 577592"/>
              <a:gd name="T32" fmla="*/ 160978 w 577593"/>
              <a:gd name="T33" fmla="*/ 548653 h 577592"/>
              <a:gd name="T34" fmla="*/ 156576 w 577593"/>
              <a:gd name="T35" fmla="*/ 545302 h 577592"/>
              <a:gd name="T36" fmla="*/ 154452 w 577593"/>
              <a:gd name="T37" fmla="*/ 544332 h 577592"/>
              <a:gd name="T38" fmla="*/ 154081 w 577593"/>
              <a:gd name="T39" fmla="*/ 542962 h 577592"/>
              <a:gd name="T40" fmla="*/ 125778 w 577593"/>
              <a:gd name="T41" fmla="*/ 482542 h 577592"/>
              <a:gd name="T42" fmla="*/ 144328 w 577593"/>
              <a:gd name="T43" fmla="*/ 435402 h 577592"/>
              <a:gd name="T44" fmla="*/ 137482 w 577593"/>
              <a:gd name="T45" fmla="*/ 414002 h 577592"/>
              <a:gd name="T46" fmla="*/ 347629 w 577593"/>
              <a:gd name="T47" fmla="*/ 102143 h 577592"/>
              <a:gd name="T48" fmla="*/ 369059 w 577593"/>
              <a:gd name="T49" fmla="*/ 99057 h 577592"/>
              <a:gd name="T50" fmla="*/ 388776 w 577593"/>
              <a:gd name="T51" fmla="*/ 99538 h 577592"/>
              <a:gd name="T52" fmla="*/ 418998 w 577593"/>
              <a:gd name="T53" fmla="*/ 114390 h 577592"/>
              <a:gd name="T54" fmla="*/ 362093 w 577593"/>
              <a:gd name="T55" fmla="*/ 179190 h 577592"/>
              <a:gd name="T56" fmla="*/ 311456 w 577593"/>
              <a:gd name="T57" fmla="*/ 199847 h 577592"/>
              <a:gd name="T58" fmla="*/ 294986 w 577593"/>
              <a:gd name="T59" fmla="*/ 197818 h 577592"/>
              <a:gd name="T60" fmla="*/ 214388 w 577593"/>
              <a:gd name="T61" fmla="*/ 347873 h 577592"/>
              <a:gd name="T62" fmla="*/ 224964 w 577593"/>
              <a:gd name="T63" fmla="*/ 373701 h 577592"/>
              <a:gd name="T64" fmla="*/ 224630 w 577593"/>
              <a:gd name="T65" fmla="*/ 374083 h 577592"/>
              <a:gd name="T66" fmla="*/ 212274 w 577593"/>
              <a:gd name="T67" fmla="*/ 438164 h 577592"/>
              <a:gd name="T68" fmla="*/ 173722 w 577593"/>
              <a:gd name="T69" fmla="*/ 471257 h 577592"/>
              <a:gd name="T70" fmla="*/ 146587 w 577593"/>
              <a:gd name="T71" fmla="*/ 441033 h 577592"/>
              <a:gd name="T72" fmla="*/ 133146 w 577593"/>
              <a:gd name="T73" fmla="*/ 486288 h 577592"/>
              <a:gd name="T74" fmla="*/ 146174 w 577593"/>
              <a:gd name="T75" fmla="*/ 525248 h 577592"/>
              <a:gd name="T76" fmla="*/ 159578 w 577593"/>
              <a:gd name="T77" fmla="*/ 539900 h 577592"/>
              <a:gd name="T78" fmla="*/ 288797 w 577593"/>
              <a:gd name="T79" fmla="*/ 571597 h 577592"/>
              <a:gd name="T80" fmla="*/ 571598 w 577593"/>
              <a:gd name="T81" fmla="*/ 288796 h 577592"/>
              <a:gd name="T82" fmla="*/ 288797 w 577593"/>
              <a:gd name="T83" fmla="*/ 5995 h 577592"/>
              <a:gd name="T84" fmla="*/ 5996 w 577593"/>
              <a:gd name="T85" fmla="*/ 288796 h 577592"/>
              <a:gd name="T86" fmla="*/ 95262 w 577593"/>
              <a:gd name="T87" fmla="*/ 494616 h 577592"/>
              <a:gd name="T88" fmla="*/ 90248 w 577593"/>
              <a:gd name="T89" fmla="*/ 498151 h 577592"/>
              <a:gd name="T90" fmla="*/ 1 w 577593"/>
              <a:gd name="T91" fmla="*/ 288796 h 577592"/>
              <a:gd name="T92" fmla="*/ 288797 w 577593"/>
              <a:gd name="T93" fmla="*/ 0 h 577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3" name="微博 1208"/>
          <p:cNvSpPr>
            <a:spLocks/>
          </p:cNvSpPr>
          <p:nvPr/>
        </p:nvSpPr>
        <p:spPr bwMode="auto">
          <a:xfrm>
            <a:off x="2887663" y="2762250"/>
            <a:ext cx="279400" cy="227013"/>
          </a:xfrm>
          <a:custGeom>
            <a:avLst/>
            <a:gdLst>
              <a:gd name="T0" fmla="*/ 209039 w 684048"/>
              <a:gd name="T1" fmla="*/ 387420 h 556307"/>
              <a:gd name="T2" fmla="*/ 233616 w 684048"/>
              <a:gd name="T3" fmla="*/ 439969 h 556307"/>
              <a:gd name="T4" fmla="*/ 222901 w 684048"/>
              <a:gd name="T5" fmla="*/ 383453 h 556307"/>
              <a:gd name="T6" fmla="*/ 275985 w 684048"/>
              <a:gd name="T7" fmla="*/ 369691 h 556307"/>
              <a:gd name="T8" fmla="*/ 284233 w 684048"/>
              <a:gd name="T9" fmla="*/ 387325 h 556307"/>
              <a:gd name="T10" fmla="*/ 284035 w 684048"/>
              <a:gd name="T11" fmla="*/ 369073 h 556307"/>
              <a:gd name="T12" fmla="*/ 367763 w 684048"/>
              <a:gd name="T13" fmla="*/ 383070 h 556307"/>
              <a:gd name="T14" fmla="*/ 142074 w 684048"/>
              <a:gd name="T15" fmla="*/ 408972 h 556307"/>
              <a:gd name="T16" fmla="*/ 266604 w 684048"/>
              <a:gd name="T17" fmla="*/ 297070 h 556307"/>
              <a:gd name="T18" fmla="*/ 255793 w 684048"/>
              <a:gd name="T19" fmla="*/ 254449 h 556307"/>
              <a:gd name="T20" fmla="*/ 285587 w 684048"/>
              <a:gd name="T21" fmla="*/ 514046 h 556307"/>
              <a:gd name="T22" fmla="*/ 297042 w 684048"/>
              <a:gd name="T23" fmla="*/ 252387 h 556307"/>
              <a:gd name="T24" fmla="*/ 590257 w 684048"/>
              <a:gd name="T25" fmla="*/ 183051 h 556307"/>
              <a:gd name="T26" fmla="*/ 580228 w 684048"/>
              <a:gd name="T27" fmla="*/ 229581 h 556307"/>
              <a:gd name="T28" fmla="*/ 578707 w 684048"/>
              <a:gd name="T29" fmla="*/ 232024 h 556307"/>
              <a:gd name="T30" fmla="*/ 577385 w 684048"/>
              <a:gd name="T31" fmla="*/ 233908 h 556307"/>
              <a:gd name="T32" fmla="*/ 548315 w 684048"/>
              <a:gd name="T33" fmla="*/ 238643 h 556307"/>
              <a:gd name="T34" fmla="*/ 541088 w 684048"/>
              <a:gd name="T35" fmla="*/ 211402 h 556307"/>
              <a:gd name="T36" fmla="*/ 541863 w 684048"/>
              <a:gd name="T37" fmla="*/ 165391 h 556307"/>
              <a:gd name="T38" fmla="*/ 480025 w 684048"/>
              <a:gd name="T39" fmla="*/ 144483 h 556307"/>
              <a:gd name="T40" fmla="*/ 458966 w 684048"/>
              <a:gd name="T41" fmla="*/ 128175 h 556307"/>
              <a:gd name="T42" fmla="*/ 473571 w 684048"/>
              <a:gd name="T43" fmla="*/ 105761 h 556307"/>
              <a:gd name="T44" fmla="*/ 286518 w 684048"/>
              <a:gd name="T45" fmla="*/ 82088 h 556307"/>
              <a:gd name="T46" fmla="*/ 486517 w 684048"/>
              <a:gd name="T47" fmla="*/ 169358 h 556307"/>
              <a:gd name="T48" fmla="*/ 562675 w 684048"/>
              <a:gd name="T49" fmla="*/ 436725 h 556307"/>
              <a:gd name="T50" fmla="*/ 286518 w 684048"/>
              <a:gd name="T51" fmla="*/ 82088 h 556307"/>
              <a:gd name="T52" fmla="*/ 684048 w 684048"/>
              <a:gd name="T53" fmla="*/ 194980 h 556307"/>
              <a:gd name="T54" fmla="*/ 672379 w 684048"/>
              <a:gd name="T55" fmla="*/ 257003 h 556307"/>
              <a:gd name="T56" fmla="*/ 637884 w 684048"/>
              <a:gd name="T57" fmla="*/ 262819 h 556307"/>
              <a:gd name="T58" fmla="*/ 623975 w 684048"/>
              <a:gd name="T59" fmla="*/ 239524 h 556307"/>
              <a:gd name="T60" fmla="*/ 489068 w 684048"/>
              <a:gd name="T61" fmla="*/ 52274 h 556307"/>
              <a:gd name="T62" fmla="*/ 469951 w 684048"/>
              <a:gd name="T63" fmla="*/ 54239 h 556307"/>
              <a:gd name="T64" fmla="*/ 446718 w 684048"/>
              <a:gd name="T65" fmla="*/ 37636 h 556307"/>
              <a:gd name="T66" fmla="*/ 456757 w 684048"/>
              <a:gd name="T67" fmla="*/ 3699 h 556307"/>
              <a:gd name="T68" fmla="*/ 489068 w 684048"/>
              <a:gd name="T69" fmla="*/ 0 h 556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4" name="微信 1209"/>
          <p:cNvSpPr>
            <a:spLocks/>
          </p:cNvSpPr>
          <p:nvPr/>
        </p:nvSpPr>
        <p:spPr bwMode="auto">
          <a:xfrm>
            <a:off x="7392988" y="2760663"/>
            <a:ext cx="279400" cy="260350"/>
          </a:xfrm>
          <a:custGeom>
            <a:avLst/>
            <a:gdLst>
              <a:gd name="T0" fmla="*/ 813088 w 969654"/>
              <a:gd name="T1" fmla="*/ 487443 h 903534"/>
              <a:gd name="T2" fmla="*/ 777088 w 969654"/>
              <a:gd name="T3" fmla="*/ 523443 h 903534"/>
              <a:gd name="T4" fmla="*/ 813088 w 969654"/>
              <a:gd name="T5" fmla="*/ 559443 h 903534"/>
              <a:gd name="T6" fmla="*/ 849088 w 969654"/>
              <a:gd name="T7" fmla="*/ 523443 h 903534"/>
              <a:gd name="T8" fmla="*/ 813088 w 969654"/>
              <a:gd name="T9" fmla="*/ 487443 h 903534"/>
              <a:gd name="T10" fmla="*/ 606961 w 969654"/>
              <a:gd name="T11" fmla="*/ 487443 h 903534"/>
              <a:gd name="T12" fmla="*/ 570961 w 969654"/>
              <a:gd name="T13" fmla="*/ 523443 h 903534"/>
              <a:gd name="T14" fmla="*/ 606961 w 969654"/>
              <a:gd name="T15" fmla="*/ 559443 h 903534"/>
              <a:gd name="T16" fmla="*/ 642961 w 969654"/>
              <a:gd name="T17" fmla="*/ 523443 h 903534"/>
              <a:gd name="T18" fmla="*/ 606961 w 969654"/>
              <a:gd name="T19" fmla="*/ 487443 h 903534"/>
              <a:gd name="T20" fmla="*/ 691345 w 969654"/>
              <a:gd name="T21" fmla="*/ 336511 h 903534"/>
              <a:gd name="T22" fmla="*/ 901758 w 969654"/>
              <a:gd name="T23" fmla="*/ 422110 h 903534"/>
              <a:gd name="T24" fmla="*/ 881173 w 969654"/>
              <a:gd name="T25" fmla="*/ 774306 h 903534"/>
              <a:gd name="T26" fmla="*/ 905846 w 969654"/>
              <a:gd name="T27" fmla="*/ 903534 h 903534"/>
              <a:gd name="T28" fmla="*/ 792422 w 969654"/>
              <a:gd name="T29" fmla="*/ 824563 h 903534"/>
              <a:gd name="T30" fmla="*/ 459770 w 969654"/>
              <a:gd name="T31" fmla="*/ 713074 h 903534"/>
              <a:gd name="T32" fmla="*/ 554971 w 969654"/>
              <a:gd name="T33" fmla="*/ 373268 h 903534"/>
              <a:gd name="T34" fmla="*/ 691345 w 969654"/>
              <a:gd name="T35" fmla="*/ 336511 h 903534"/>
              <a:gd name="T36" fmla="*/ 547874 w 969654"/>
              <a:gd name="T37" fmla="*/ 187267 h 903534"/>
              <a:gd name="T38" fmla="*/ 493874 w 969654"/>
              <a:gd name="T39" fmla="*/ 241267 h 903534"/>
              <a:gd name="T40" fmla="*/ 547874 w 969654"/>
              <a:gd name="T41" fmla="*/ 295267 h 903534"/>
              <a:gd name="T42" fmla="*/ 601874 w 969654"/>
              <a:gd name="T43" fmla="*/ 241267 h 903534"/>
              <a:gd name="T44" fmla="*/ 547874 w 969654"/>
              <a:gd name="T45" fmla="*/ 187267 h 903534"/>
              <a:gd name="T46" fmla="*/ 294449 w 969654"/>
              <a:gd name="T47" fmla="*/ 187267 h 903534"/>
              <a:gd name="T48" fmla="*/ 240449 w 969654"/>
              <a:gd name="T49" fmla="*/ 241267 h 903534"/>
              <a:gd name="T50" fmla="*/ 294449 w 969654"/>
              <a:gd name="T51" fmla="*/ 295267 h 903534"/>
              <a:gd name="T52" fmla="*/ 348449 w 969654"/>
              <a:gd name="T53" fmla="*/ 241267 h 903534"/>
              <a:gd name="T54" fmla="*/ 294449 w 969654"/>
              <a:gd name="T55" fmla="*/ 187267 h 903534"/>
              <a:gd name="T56" fmla="*/ 408549 w 969654"/>
              <a:gd name="T57" fmla="*/ 168 h 903534"/>
              <a:gd name="T58" fmla="*/ 553141 w 969654"/>
              <a:gd name="T59" fmla="*/ 18800 h 903534"/>
              <a:gd name="T60" fmla="*/ 840274 w 969654"/>
              <a:gd name="T61" fmla="*/ 375462 h 903534"/>
              <a:gd name="T62" fmla="*/ 535419 w 969654"/>
              <a:gd name="T63" fmla="*/ 357502 h 903534"/>
              <a:gd name="T64" fmla="*/ 440218 w 969654"/>
              <a:gd name="T65" fmla="*/ 697308 h 903534"/>
              <a:gd name="T66" fmla="*/ 478397 w 969654"/>
              <a:gd name="T67" fmla="*/ 739559 h 903534"/>
              <a:gd name="T68" fmla="*/ 366675 w 969654"/>
              <a:gd name="T69" fmla="*/ 741395 h 903534"/>
              <a:gd name="T70" fmla="*/ 245711 w 969654"/>
              <a:gd name="T71" fmla="*/ 837584 h 903534"/>
              <a:gd name="T72" fmla="*/ 214226 w 969654"/>
              <a:gd name="T73" fmla="*/ 696474 h 903534"/>
              <a:gd name="T74" fmla="*/ 54436 w 969654"/>
              <a:gd name="T75" fmla="*/ 189343 h 903534"/>
              <a:gd name="T76" fmla="*/ 408549 w 969654"/>
              <a:gd name="T77" fmla="*/ 168 h 903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5" name="腾讯微博 1210"/>
          <p:cNvSpPr>
            <a:spLocks/>
          </p:cNvSpPr>
          <p:nvPr/>
        </p:nvSpPr>
        <p:spPr bwMode="auto">
          <a:xfrm>
            <a:off x="10469563" y="2760663"/>
            <a:ext cx="277812" cy="254000"/>
          </a:xfrm>
          <a:custGeom>
            <a:avLst/>
            <a:gdLst>
              <a:gd name="T0" fmla="*/ 88113 w 2284089"/>
              <a:gd name="T1" fmla="*/ 1072322 h 2079602"/>
              <a:gd name="T2" fmla="*/ 86815 w 2284089"/>
              <a:gd name="T3" fmla="*/ 1071782 h 2079602"/>
              <a:gd name="T4" fmla="*/ 1788786 w 2284089"/>
              <a:gd name="T5" fmla="*/ 635715 h 2079602"/>
              <a:gd name="T6" fmla="*/ 1788507 w 2284089"/>
              <a:gd name="T7" fmla="*/ 635242 h 2079602"/>
              <a:gd name="T8" fmla="*/ 749558 w 2284089"/>
              <a:gd name="T9" fmla="*/ 772820 h 2079602"/>
              <a:gd name="T10" fmla="*/ 460796 w 2284089"/>
              <a:gd name="T11" fmla="*/ 912621 h 2079602"/>
              <a:gd name="T12" fmla="*/ 122792 w 2284089"/>
              <a:gd name="T13" fmla="*/ 2030674 h 2079602"/>
              <a:gd name="T14" fmla="*/ 108319 w 2284089"/>
              <a:gd name="T15" fmla="*/ 2072242 h 2079602"/>
              <a:gd name="T16" fmla="*/ 49824 w 2284089"/>
              <a:gd name="T17" fmla="*/ 2064742 h 2079602"/>
              <a:gd name="T18" fmla="*/ 41206 w 2284089"/>
              <a:gd name="T19" fmla="*/ 2058388 h 2079602"/>
              <a:gd name="T20" fmla="*/ 29758 w 2284089"/>
              <a:gd name="T21" fmla="*/ 2036793 h 2079602"/>
              <a:gd name="T22" fmla="*/ 402804 w 2284089"/>
              <a:gd name="T23" fmla="*/ 840118 h 2079602"/>
              <a:gd name="T24" fmla="*/ 569538 w 2284089"/>
              <a:gd name="T25" fmla="*/ 592800 h 2079602"/>
              <a:gd name="T26" fmla="*/ 1136718 w 2284089"/>
              <a:gd name="T27" fmla="*/ 773212 h 2079602"/>
              <a:gd name="T28" fmla="*/ 418388 w 2284089"/>
              <a:gd name="T29" fmla="*/ 1317655 h 2079602"/>
              <a:gd name="T30" fmla="*/ 417065 w 2284089"/>
              <a:gd name="T31" fmla="*/ 1319320 h 2079602"/>
              <a:gd name="T32" fmla="*/ 403881 w 2284089"/>
              <a:gd name="T33" fmla="*/ 1313786 h 2079602"/>
              <a:gd name="T34" fmla="*/ 397466 w 2284089"/>
              <a:gd name="T35" fmla="*/ 1307280 h 2079602"/>
              <a:gd name="T36" fmla="*/ 385152 w 2284089"/>
              <a:gd name="T37" fmla="*/ 1264503 h 2079602"/>
              <a:gd name="T38" fmla="*/ 436787 w 2284089"/>
              <a:gd name="T39" fmla="*/ 1243861 h 2079602"/>
              <a:gd name="T40" fmla="*/ 443287 w 2284089"/>
              <a:gd name="T41" fmla="*/ 1244881 h 2079602"/>
              <a:gd name="T42" fmla="*/ 1058513 w 2284089"/>
              <a:gd name="T43" fmla="*/ 773160 h 2079602"/>
              <a:gd name="T44" fmla="*/ 78206 w 2284089"/>
              <a:gd name="T45" fmla="*/ 772506 h 2079602"/>
              <a:gd name="T46" fmla="*/ 136711 w 2284089"/>
              <a:gd name="T47" fmla="*/ 1001518 h 2079602"/>
              <a:gd name="T48" fmla="*/ 130816 w 2284089"/>
              <a:gd name="T49" fmla="*/ 1063444 h 2079602"/>
              <a:gd name="T50" fmla="*/ 77048 w 2284089"/>
              <a:gd name="T51" fmla="*/ 1054008 h 2079602"/>
              <a:gd name="T52" fmla="*/ 568738 w 2284089"/>
              <a:gd name="T53" fmla="*/ 204473 h 2079602"/>
              <a:gd name="T54" fmla="*/ 1870110 w 2284089"/>
              <a:gd name="T55" fmla="*/ 319576 h 2079602"/>
              <a:gd name="T56" fmla="*/ 2267371 w 2284089"/>
              <a:gd name="T57" fmla="*/ 853783 h 2079602"/>
              <a:gd name="T58" fmla="*/ 2267775 w 2284089"/>
              <a:gd name="T59" fmla="*/ 854344 h 2079602"/>
              <a:gd name="T60" fmla="*/ 2283762 w 2284089"/>
              <a:gd name="T61" fmla="*/ 878542 h 2079602"/>
              <a:gd name="T62" fmla="*/ 2267872 w 2284089"/>
              <a:gd name="T63" fmla="*/ 896816 h 2079602"/>
              <a:gd name="T64" fmla="*/ 2256327 w 2284089"/>
              <a:gd name="T65" fmla="*/ 898986 h 2079602"/>
              <a:gd name="T66" fmla="*/ 2250640 w 2284089"/>
              <a:gd name="T67" fmla="*/ 898359 h 2079602"/>
              <a:gd name="T68" fmla="*/ 1744110 w 2284089"/>
              <a:gd name="T69" fmla="*/ 445576 h 2079602"/>
              <a:gd name="T70" fmla="*/ 1744110 w 2284089"/>
              <a:gd name="T71" fmla="*/ 193576 h 2079602"/>
              <a:gd name="T72" fmla="*/ 1874735 w 2284089"/>
              <a:gd name="T73" fmla="*/ 27812 h 2079602"/>
              <a:gd name="T74" fmla="*/ 1990190 w 2284089"/>
              <a:gd name="T75" fmla="*/ 521625 h 2079602"/>
              <a:gd name="T76" fmla="*/ 1990743 w 2284089"/>
              <a:gd name="T77" fmla="*/ 522686 h 2079602"/>
              <a:gd name="T78" fmla="*/ 1984881 w 2284089"/>
              <a:gd name="T79" fmla="*/ 528197 h 2079602"/>
              <a:gd name="T80" fmla="*/ 1980069 w 2284089"/>
              <a:gd name="T81" fmla="*/ 530005 h 2079602"/>
              <a:gd name="T82" fmla="*/ 1955264 w 2284089"/>
              <a:gd name="T83" fmla="*/ 526545 h 2079602"/>
              <a:gd name="T84" fmla="*/ 1956471 w 2284089"/>
              <a:gd name="T85" fmla="*/ 495281 h 2079602"/>
              <a:gd name="T86" fmla="*/ 1958482 w 2284089"/>
              <a:gd name="T87" fmla="*/ 492173 h 2079602"/>
              <a:gd name="T88" fmla="*/ 1856811 w 2284089"/>
              <a:gd name="T89" fmla="*/ 67997 h 2079602"/>
              <a:gd name="T90" fmla="*/ 1632135 w 2284089"/>
              <a:gd name="T91" fmla="*/ 571722 h 2079602"/>
              <a:gd name="T92" fmla="*/ 1763235 w 2284089"/>
              <a:gd name="T93" fmla="*/ 594059 h 2079602"/>
              <a:gd name="T94" fmla="*/ 1793716 w 2284089"/>
              <a:gd name="T95" fmla="*/ 611261 h 2079602"/>
              <a:gd name="T96" fmla="*/ 1776562 w 2284089"/>
              <a:gd name="T97" fmla="*/ 636738 h 2079602"/>
              <a:gd name="T98" fmla="*/ 1452425 w 2284089"/>
              <a:gd name="T99" fmla="*/ 189598 h 2079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lnTo>
                  <a:pt x="86815" y="1071782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lnTo>
                  <a:pt x="1788507" y="635242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6" name="闪电1 1211"/>
          <p:cNvSpPr>
            <a:spLocks/>
          </p:cNvSpPr>
          <p:nvPr/>
        </p:nvSpPr>
        <p:spPr bwMode="auto">
          <a:xfrm>
            <a:off x="3708400" y="2762250"/>
            <a:ext cx="187325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7" name="闪电2 1212"/>
          <p:cNvSpPr>
            <a:spLocks/>
          </p:cNvSpPr>
          <p:nvPr/>
        </p:nvSpPr>
        <p:spPr bwMode="auto">
          <a:xfrm>
            <a:off x="4438650" y="2762250"/>
            <a:ext cx="185738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8" name="小人2 1213"/>
          <p:cNvSpPr>
            <a:spLocks/>
          </p:cNvSpPr>
          <p:nvPr/>
        </p:nvSpPr>
        <p:spPr bwMode="auto">
          <a:xfrm>
            <a:off x="5167313" y="2762250"/>
            <a:ext cx="142875" cy="279400"/>
          </a:xfrm>
          <a:custGeom>
            <a:avLst/>
            <a:gdLst>
              <a:gd name="T0" fmla="*/ 287267 w 987290"/>
              <a:gd name="T1" fmla="*/ 357754 h 1912712"/>
              <a:gd name="T2" fmla="*/ 696037 w 987290"/>
              <a:gd name="T3" fmla="*/ 357754 h 1912712"/>
              <a:gd name="T4" fmla="*/ 821308 w 987290"/>
              <a:gd name="T5" fmla="*/ 437053 h 1912712"/>
              <a:gd name="T6" fmla="*/ 837118 w 987290"/>
              <a:gd name="T7" fmla="*/ 464360 h 1912712"/>
              <a:gd name="T8" fmla="*/ 984815 w 987290"/>
              <a:gd name="T9" fmla="*/ 1000638 h 1912712"/>
              <a:gd name="T10" fmla="*/ 936984 w 987290"/>
              <a:gd name="T11" fmla="*/ 1084830 h 1912712"/>
              <a:gd name="T12" fmla="*/ 936986 w 987290"/>
              <a:gd name="T13" fmla="*/ 1084831 h 1912712"/>
              <a:gd name="T14" fmla="*/ 854828 w 987290"/>
              <a:gd name="T15" fmla="*/ 1041024 h 1912712"/>
              <a:gd name="T16" fmla="*/ 726065 w 987290"/>
              <a:gd name="T17" fmla="*/ 573497 h 1912712"/>
              <a:gd name="T18" fmla="*/ 684259 w 987290"/>
              <a:gd name="T19" fmla="*/ 549746 h 1912712"/>
              <a:gd name="T20" fmla="*/ 660508 w 987290"/>
              <a:gd name="T21" fmla="*/ 591552 h 1912712"/>
              <a:gd name="T22" fmla="*/ 852387 w 987290"/>
              <a:gd name="T23" fmla="*/ 1288247 h 1912712"/>
              <a:gd name="T24" fmla="*/ 863126 w 987290"/>
              <a:gd name="T25" fmla="*/ 1336447 h 1912712"/>
              <a:gd name="T26" fmla="*/ 679772 w 987290"/>
              <a:gd name="T27" fmla="*/ 1336447 h 1912712"/>
              <a:gd name="T28" fmla="*/ 679772 w 987290"/>
              <a:gd name="T29" fmla="*/ 1834130 h 1912712"/>
              <a:gd name="T30" fmla="*/ 601191 w 987290"/>
              <a:gd name="T31" fmla="*/ 1912711 h 1912712"/>
              <a:gd name="T32" fmla="*/ 522610 w 987290"/>
              <a:gd name="T33" fmla="*/ 1834130 h 1912712"/>
              <a:gd name="T34" fmla="*/ 522610 w 987290"/>
              <a:gd name="T35" fmla="*/ 1336447 h 1912712"/>
              <a:gd name="T36" fmla="*/ 467841 w 987290"/>
              <a:gd name="T37" fmla="*/ 1336447 h 1912712"/>
              <a:gd name="T38" fmla="*/ 467840 w 987290"/>
              <a:gd name="T39" fmla="*/ 1835321 h 1912712"/>
              <a:gd name="T40" fmla="*/ 390449 w 987290"/>
              <a:gd name="T41" fmla="*/ 1912712 h 1912712"/>
              <a:gd name="T42" fmla="*/ 390450 w 987290"/>
              <a:gd name="T43" fmla="*/ 1912711 h 1912712"/>
              <a:gd name="T44" fmla="*/ 313059 w 987290"/>
              <a:gd name="T45" fmla="*/ 1835320 h 1912712"/>
              <a:gd name="T46" fmla="*/ 313059 w 987290"/>
              <a:gd name="T47" fmla="*/ 1336447 h 1912712"/>
              <a:gd name="T48" fmla="*/ 122692 w 987290"/>
              <a:gd name="T49" fmla="*/ 1336447 h 1912712"/>
              <a:gd name="T50" fmla="*/ 327846 w 987290"/>
              <a:gd name="T51" fmla="*/ 591552 h 1912712"/>
              <a:gd name="T52" fmla="*/ 304095 w 987290"/>
              <a:gd name="T53" fmla="*/ 549746 h 1912712"/>
              <a:gd name="T54" fmla="*/ 262289 w 987290"/>
              <a:gd name="T55" fmla="*/ 573497 h 1912712"/>
              <a:gd name="T56" fmla="*/ 176423 w 987290"/>
              <a:gd name="T57" fmla="*/ 885270 h 1912712"/>
              <a:gd name="T58" fmla="*/ 176320 w 987290"/>
              <a:gd name="T59" fmla="*/ 885144 h 1912712"/>
              <a:gd name="T60" fmla="*/ 134496 w 987290"/>
              <a:gd name="T61" fmla="*/ 1037001 h 1912712"/>
              <a:gd name="T62" fmla="*/ 50304 w 987290"/>
              <a:gd name="T63" fmla="*/ 1084832 h 1912712"/>
              <a:gd name="T64" fmla="*/ 50306 w 987290"/>
              <a:gd name="T65" fmla="*/ 1084831 h 1912712"/>
              <a:gd name="T66" fmla="*/ 2475 w 987290"/>
              <a:gd name="T67" fmla="*/ 1000639 h 1912712"/>
              <a:gd name="T68" fmla="*/ 150173 w 987290"/>
              <a:gd name="T69" fmla="*/ 464361 h 1912712"/>
              <a:gd name="T70" fmla="*/ 155370 w 987290"/>
              <a:gd name="T71" fmla="*/ 454078 h 1912712"/>
              <a:gd name="T72" fmla="*/ 287267 w 987290"/>
              <a:gd name="T73" fmla="*/ 357754 h 1912712"/>
              <a:gd name="T74" fmla="*/ 494320 w 987290"/>
              <a:gd name="T75" fmla="*/ 0 h 1912712"/>
              <a:gd name="T76" fmla="*/ 651767 w 987290"/>
              <a:gd name="T77" fmla="*/ 157447 h 1912712"/>
              <a:gd name="T78" fmla="*/ 494320 w 987290"/>
              <a:gd name="T79" fmla="*/ 314894 h 1912712"/>
              <a:gd name="T80" fmla="*/ 336873 w 987290"/>
              <a:gd name="T81" fmla="*/ 157447 h 1912712"/>
              <a:gd name="T82" fmla="*/ 494320 w 987290"/>
              <a:gd name="T83" fmla="*/ 0 h 191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9" name="小人3 1214"/>
          <p:cNvSpPr>
            <a:spLocks/>
          </p:cNvSpPr>
          <p:nvPr/>
        </p:nvSpPr>
        <p:spPr bwMode="auto">
          <a:xfrm>
            <a:off x="8993188" y="2762250"/>
            <a:ext cx="112712" cy="279400"/>
          </a:xfrm>
          <a:custGeom>
            <a:avLst/>
            <a:gdLst>
              <a:gd name="T0" fmla="*/ 143272 w 771525"/>
              <a:gd name="T1" fmla="*/ 357755 h 1912713"/>
              <a:gd name="T2" fmla="*/ 628253 w 771525"/>
              <a:gd name="T3" fmla="*/ 357755 h 1912713"/>
              <a:gd name="T4" fmla="*/ 771525 w 771525"/>
              <a:gd name="T5" fmla="*/ 501027 h 1912713"/>
              <a:gd name="T6" fmla="*/ 771525 w 771525"/>
              <a:gd name="T7" fmla="*/ 659703 h 1912713"/>
              <a:gd name="T8" fmla="*/ 771525 w 771525"/>
              <a:gd name="T9" fmla="*/ 802652 h 1912713"/>
              <a:gd name="T10" fmla="*/ 771525 w 771525"/>
              <a:gd name="T11" fmla="*/ 1017361 h 1912713"/>
              <a:gd name="T12" fmla="*/ 697706 w 771525"/>
              <a:gd name="T13" fmla="*/ 1091180 h 1912713"/>
              <a:gd name="T14" fmla="*/ 623887 w 771525"/>
              <a:gd name="T15" fmla="*/ 1017361 h 1912713"/>
              <a:gd name="T16" fmla="*/ 623887 w 771525"/>
              <a:gd name="T17" fmla="*/ 659703 h 1912713"/>
              <a:gd name="T18" fmla="*/ 623888 w 771525"/>
              <a:gd name="T19" fmla="*/ 659698 h 1912713"/>
              <a:gd name="T20" fmla="*/ 623888 w 771525"/>
              <a:gd name="T21" fmla="*/ 571551 h 1912713"/>
              <a:gd name="T22" fmla="*/ 596504 w 771525"/>
              <a:gd name="T23" fmla="*/ 544167 h 1912713"/>
              <a:gd name="T24" fmla="*/ 569120 w 771525"/>
              <a:gd name="T25" fmla="*/ 571551 h 1912713"/>
              <a:gd name="T26" fmla="*/ 569120 w 771525"/>
              <a:gd name="T27" fmla="*/ 945924 h 1912713"/>
              <a:gd name="T28" fmla="*/ 569119 w 771525"/>
              <a:gd name="T29" fmla="*/ 945924 h 1912713"/>
              <a:gd name="T30" fmla="*/ 569119 w 771525"/>
              <a:gd name="T31" fmla="*/ 1168521 h 1912713"/>
              <a:gd name="T32" fmla="*/ 569119 w 771525"/>
              <a:gd name="T33" fmla="*/ 1172836 h 1912713"/>
              <a:gd name="T34" fmla="*/ 569119 w 771525"/>
              <a:gd name="T35" fmla="*/ 1834131 h 1912713"/>
              <a:gd name="T36" fmla="*/ 490538 w 771525"/>
              <a:gd name="T37" fmla="*/ 1912712 h 1912713"/>
              <a:gd name="T38" fmla="*/ 411957 w 771525"/>
              <a:gd name="T39" fmla="*/ 1834131 h 1912713"/>
              <a:gd name="T40" fmla="*/ 411957 w 771525"/>
              <a:gd name="T41" fmla="*/ 1233956 h 1912713"/>
              <a:gd name="T42" fmla="*/ 411957 w 771525"/>
              <a:gd name="T43" fmla="*/ 1175047 h 1912713"/>
              <a:gd name="T44" fmla="*/ 384572 w 771525"/>
              <a:gd name="T45" fmla="*/ 1147662 h 1912713"/>
              <a:gd name="T46" fmla="*/ 357188 w 771525"/>
              <a:gd name="T47" fmla="*/ 1175045 h 1912713"/>
              <a:gd name="T48" fmla="*/ 357187 w 771525"/>
              <a:gd name="T49" fmla="*/ 1835322 h 1912713"/>
              <a:gd name="T50" fmla="*/ 279796 w 771525"/>
              <a:gd name="T51" fmla="*/ 1912713 h 1912713"/>
              <a:gd name="T52" fmla="*/ 279797 w 771525"/>
              <a:gd name="T53" fmla="*/ 1912712 h 1912713"/>
              <a:gd name="T54" fmla="*/ 202406 w 771525"/>
              <a:gd name="T55" fmla="*/ 1835321 h 1912713"/>
              <a:gd name="T56" fmla="*/ 202406 w 771525"/>
              <a:gd name="T57" fmla="*/ 1167331 h 1912713"/>
              <a:gd name="T58" fmla="*/ 202407 w 771525"/>
              <a:gd name="T59" fmla="*/ 1167326 h 1912713"/>
              <a:gd name="T60" fmla="*/ 202407 w 771525"/>
              <a:gd name="T61" fmla="*/ 945924 h 1912713"/>
              <a:gd name="T62" fmla="*/ 202406 w 771525"/>
              <a:gd name="T63" fmla="*/ 945924 h 1912713"/>
              <a:gd name="T64" fmla="*/ 202406 w 771525"/>
              <a:gd name="T65" fmla="*/ 571551 h 1912713"/>
              <a:gd name="T66" fmla="*/ 175022 w 771525"/>
              <a:gd name="T67" fmla="*/ 544167 h 1912713"/>
              <a:gd name="T68" fmla="*/ 147638 w 771525"/>
              <a:gd name="T69" fmla="*/ 571551 h 1912713"/>
              <a:gd name="T70" fmla="*/ 147638 w 771525"/>
              <a:gd name="T71" fmla="*/ 659703 h 1912713"/>
              <a:gd name="T72" fmla="*/ 147638 w 771525"/>
              <a:gd name="T73" fmla="*/ 945924 h 1912713"/>
              <a:gd name="T74" fmla="*/ 147638 w 771525"/>
              <a:gd name="T75" fmla="*/ 1017361 h 1912713"/>
              <a:gd name="T76" fmla="*/ 73819 w 771525"/>
              <a:gd name="T77" fmla="*/ 1091180 h 1912713"/>
              <a:gd name="T78" fmla="*/ 0 w 771525"/>
              <a:gd name="T79" fmla="*/ 1017361 h 1912713"/>
              <a:gd name="T80" fmla="*/ 0 w 771525"/>
              <a:gd name="T81" fmla="*/ 802652 h 1912713"/>
              <a:gd name="T82" fmla="*/ 0 w 771525"/>
              <a:gd name="T83" fmla="*/ 659703 h 1912713"/>
              <a:gd name="T84" fmla="*/ 0 w 771525"/>
              <a:gd name="T85" fmla="*/ 501027 h 1912713"/>
              <a:gd name="T86" fmla="*/ 143272 w 771525"/>
              <a:gd name="T87" fmla="*/ 357755 h 1912713"/>
              <a:gd name="T88" fmla="*/ 383667 w 771525"/>
              <a:gd name="T89" fmla="*/ 0 h 1912713"/>
              <a:gd name="T90" fmla="*/ 541114 w 771525"/>
              <a:gd name="T91" fmla="*/ 157447 h 1912713"/>
              <a:gd name="T92" fmla="*/ 383667 w 771525"/>
              <a:gd name="T93" fmla="*/ 314894 h 1912713"/>
              <a:gd name="T94" fmla="*/ 226220 w 771525"/>
              <a:gd name="T95" fmla="*/ 157447 h 1912713"/>
              <a:gd name="T96" fmla="*/ 383667 w 771525"/>
              <a:gd name="T97" fmla="*/ 0 h 1912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0" name="云2 1215"/>
          <p:cNvSpPr>
            <a:spLocks/>
          </p:cNvSpPr>
          <p:nvPr/>
        </p:nvSpPr>
        <p:spPr bwMode="auto">
          <a:xfrm>
            <a:off x="11290300" y="2760663"/>
            <a:ext cx="279400" cy="157162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1" name="云3 1216"/>
          <p:cNvSpPr>
            <a:spLocks/>
          </p:cNvSpPr>
          <p:nvPr/>
        </p:nvSpPr>
        <p:spPr bwMode="auto">
          <a:xfrm>
            <a:off x="9647238" y="2760663"/>
            <a:ext cx="280987" cy="188912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2" name="手提包 1217"/>
          <p:cNvSpPr>
            <a:spLocks/>
          </p:cNvSpPr>
          <p:nvPr/>
        </p:nvSpPr>
        <p:spPr bwMode="auto">
          <a:xfrm>
            <a:off x="450850" y="3621088"/>
            <a:ext cx="222250" cy="247650"/>
          </a:xfrm>
          <a:custGeom>
            <a:avLst/>
            <a:gdLst>
              <a:gd name="T0" fmla="*/ 58051 w 479183"/>
              <a:gd name="T1" fmla="*/ 188299 h 536596"/>
              <a:gd name="T2" fmla="*/ 421132 w 479183"/>
              <a:gd name="T3" fmla="*/ 188299 h 536596"/>
              <a:gd name="T4" fmla="*/ 479183 w 479183"/>
              <a:gd name="T5" fmla="*/ 246350 h 536596"/>
              <a:gd name="T6" fmla="*/ 479183 w 479183"/>
              <a:gd name="T7" fmla="*/ 257105 h 536596"/>
              <a:gd name="T8" fmla="*/ 479183 w 479183"/>
              <a:gd name="T9" fmla="*/ 470074 h 536596"/>
              <a:gd name="T10" fmla="*/ 479183 w 479183"/>
              <a:gd name="T11" fmla="*/ 478545 h 536596"/>
              <a:gd name="T12" fmla="*/ 421132 w 479183"/>
              <a:gd name="T13" fmla="*/ 536596 h 536596"/>
              <a:gd name="T14" fmla="*/ 58051 w 479183"/>
              <a:gd name="T15" fmla="*/ 536596 h 536596"/>
              <a:gd name="T16" fmla="*/ 0 w 479183"/>
              <a:gd name="T17" fmla="*/ 478545 h 536596"/>
              <a:gd name="T18" fmla="*/ 0 w 479183"/>
              <a:gd name="T19" fmla="*/ 470074 h 536596"/>
              <a:gd name="T20" fmla="*/ 0 w 479183"/>
              <a:gd name="T21" fmla="*/ 257105 h 536596"/>
              <a:gd name="T22" fmla="*/ 0 w 479183"/>
              <a:gd name="T23" fmla="*/ 246350 h 536596"/>
              <a:gd name="T24" fmla="*/ 58051 w 479183"/>
              <a:gd name="T25" fmla="*/ 188299 h 536596"/>
              <a:gd name="T26" fmla="*/ 239592 w 479183"/>
              <a:gd name="T27" fmla="*/ 0 h 536596"/>
              <a:gd name="T28" fmla="*/ 425920 w 479183"/>
              <a:gd name="T29" fmla="*/ 159710 h 536596"/>
              <a:gd name="T30" fmla="*/ 403705 w 479183"/>
              <a:gd name="T31" fmla="*/ 159710 h 536596"/>
              <a:gd name="T32" fmla="*/ 239592 w 479183"/>
              <a:gd name="T33" fmla="*/ 22172 h 536596"/>
              <a:gd name="T34" fmla="*/ 75478 w 479183"/>
              <a:gd name="T35" fmla="*/ 159710 h 536596"/>
              <a:gd name="T36" fmla="*/ 53263 w 479183"/>
              <a:gd name="T37" fmla="*/ 159710 h 536596"/>
              <a:gd name="T38" fmla="*/ 239592 w 479183"/>
              <a:gd name="T39" fmla="*/ 0 h 536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9183" h="536596">
                <a:moveTo>
                  <a:pt x="58051" y="188299"/>
                </a:moveTo>
                <a:lnTo>
                  <a:pt x="421132" y="188299"/>
                </a:lnTo>
                <a:cubicBezTo>
                  <a:pt x="453193" y="188299"/>
                  <a:pt x="479183" y="214289"/>
                  <a:pt x="479183" y="246350"/>
                </a:cubicBezTo>
                <a:lnTo>
                  <a:pt x="479183" y="257105"/>
                </a:lnTo>
                <a:lnTo>
                  <a:pt x="479183" y="470074"/>
                </a:lnTo>
                <a:lnTo>
                  <a:pt x="479183" y="478545"/>
                </a:lnTo>
                <a:cubicBezTo>
                  <a:pt x="479183" y="510606"/>
                  <a:pt x="453193" y="536596"/>
                  <a:pt x="421132" y="536596"/>
                </a:cubicBezTo>
                <a:lnTo>
                  <a:pt x="58051" y="536596"/>
                </a:lnTo>
                <a:cubicBezTo>
                  <a:pt x="25990" y="536596"/>
                  <a:pt x="0" y="510606"/>
                  <a:pt x="0" y="478545"/>
                </a:cubicBezTo>
                <a:lnTo>
                  <a:pt x="0" y="470074"/>
                </a:lnTo>
                <a:lnTo>
                  <a:pt x="0" y="257105"/>
                </a:lnTo>
                <a:lnTo>
                  <a:pt x="0" y="246350"/>
                </a:lnTo>
                <a:cubicBezTo>
                  <a:pt x="0" y="214289"/>
                  <a:pt x="25990" y="188299"/>
                  <a:pt x="58051" y="188299"/>
                </a:cubicBezTo>
                <a:close/>
                <a:moveTo>
                  <a:pt x="239592" y="0"/>
                </a:moveTo>
                <a:cubicBezTo>
                  <a:pt x="323787" y="0"/>
                  <a:pt x="395928" y="65958"/>
                  <a:pt x="425920" y="159710"/>
                </a:cubicBezTo>
                <a:lnTo>
                  <a:pt x="403705" y="159710"/>
                </a:lnTo>
                <a:cubicBezTo>
                  <a:pt x="375551" y="78471"/>
                  <a:pt x="312624" y="22172"/>
                  <a:pt x="239592" y="22172"/>
                </a:cubicBezTo>
                <a:cubicBezTo>
                  <a:pt x="166559" y="22172"/>
                  <a:pt x="103632" y="78471"/>
                  <a:pt x="75478" y="159710"/>
                </a:cubicBezTo>
                <a:lnTo>
                  <a:pt x="53263" y="159710"/>
                </a:lnTo>
                <a:cubicBezTo>
                  <a:pt x="83255" y="65958"/>
                  <a:pt x="155396" y="0"/>
                  <a:pt x="23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3" name="视频 1218"/>
          <p:cNvSpPr>
            <a:spLocks/>
          </p:cNvSpPr>
          <p:nvPr/>
        </p:nvSpPr>
        <p:spPr bwMode="auto">
          <a:xfrm>
            <a:off x="1216025" y="3622675"/>
            <a:ext cx="247650" cy="117475"/>
          </a:xfrm>
          <a:custGeom>
            <a:avLst/>
            <a:gdLst>
              <a:gd name="T0" fmla="*/ 823533 w 893299"/>
              <a:gd name="T1" fmla="*/ 30778 h 417236"/>
              <a:gd name="T2" fmla="*/ 823533 w 893299"/>
              <a:gd name="T3" fmla="*/ 386609 h 417236"/>
              <a:gd name="T4" fmla="*/ 643533 w 893299"/>
              <a:gd name="T5" fmla="*/ 341609 h 417236"/>
              <a:gd name="T6" fmla="*/ 643533 w 893299"/>
              <a:gd name="T7" fmla="*/ 75778 h 417236"/>
              <a:gd name="T8" fmla="*/ 823533 w 893299"/>
              <a:gd name="T9" fmla="*/ 30778 h 417236"/>
              <a:gd name="T10" fmla="*/ 839299 w 893299"/>
              <a:gd name="T11" fmla="*/ 28693 h 417236"/>
              <a:gd name="T12" fmla="*/ 893299 w 893299"/>
              <a:gd name="T13" fmla="*/ 28693 h 417236"/>
              <a:gd name="T14" fmla="*/ 893299 w 893299"/>
              <a:gd name="T15" fmla="*/ 388693 h 417236"/>
              <a:gd name="T16" fmla="*/ 839299 w 893299"/>
              <a:gd name="T17" fmla="*/ 388693 h 417236"/>
              <a:gd name="T18" fmla="*/ 839299 w 893299"/>
              <a:gd name="T19" fmla="*/ 28693 h 417236"/>
              <a:gd name="T20" fmla="*/ 69541 w 893299"/>
              <a:gd name="T21" fmla="*/ 0 h 417236"/>
              <a:gd name="T22" fmla="*/ 542459 w 893299"/>
              <a:gd name="T23" fmla="*/ 0 h 417236"/>
              <a:gd name="T24" fmla="*/ 612000 w 893299"/>
              <a:gd name="T25" fmla="*/ 69541 h 417236"/>
              <a:gd name="T26" fmla="*/ 612000 w 893299"/>
              <a:gd name="T27" fmla="*/ 347695 h 417236"/>
              <a:gd name="T28" fmla="*/ 542459 w 893299"/>
              <a:gd name="T29" fmla="*/ 417236 h 417236"/>
              <a:gd name="T30" fmla="*/ 69541 w 893299"/>
              <a:gd name="T31" fmla="*/ 417236 h 417236"/>
              <a:gd name="T32" fmla="*/ 0 w 893299"/>
              <a:gd name="T33" fmla="*/ 347695 h 417236"/>
              <a:gd name="T34" fmla="*/ 0 w 893299"/>
              <a:gd name="T35" fmla="*/ 69541 h 417236"/>
              <a:gd name="T36" fmla="*/ 69541 w 893299"/>
              <a:gd name="T37" fmla="*/ 0 h 417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93299" h="417236">
                <a:moveTo>
                  <a:pt x="823533" y="30778"/>
                </a:moveTo>
                <a:lnTo>
                  <a:pt x="823533" y="386609"/>
                </a:lnTo>
                <a:lnTo>
                  <a:pt x="643533" y="341609"/>
                </a:lnTo>
                <a:lnTo>
                  <a:pt x="643533" y="75778"/>
                </a:lnTo>
                <a:lnTo>
                  <a:pt x="823533" y="30778"/>
                </a:lnTo>
                <a:close/>
                <a:moveTo>
                  <a:pt x="839299" y="28693"/>
                </a:moveTo>
                <a:lnTo>
                  <a:pt x="893299" y="28693"/>
                </a:lnTo>
                <a:lnTo>
                  <a:pt x="893299" y="388693"/>
                </a:lnTo>
                <a:lnTo>
                  <a:pt x="839299" y="388693"/>
                </a:lnTo>
                <a:lnTo>
                  <a:pt x="839299" y="28693"/>
                </a:lnTo>
                <a:close/>
                <a:moveTo>
                  <a:pt x="69541" y="0"/>
                </a:moveTo>
                <a:lnTo>
                  <a:pt x="542459" y="0"/>
                </a:lnTo>
                <a:cubicBezTo>
                  <a:pt x="580865" y="0"/>
                  <a:pt x="612000" y="31135"/>
                  <a:pt x="612000" y="69541"/>
                </a:cubicBezTo>
                <a:lnTo>
                  <a:pt x="612000" y="347695"/>
                </a:lnTo>
                <a:cubicBezTo>
                  <a:pt x="612000" y="386101"/>
                  <a:pt x="580865" y="417236"/>
                  <a:pt x="542459" y="417236"/>
                </a:cubicBezTo>
                <a:lnTo>
                  <a:pt x="69541" y="417236"/>
                </a:lnTo>
                <a:cubicBezTo>
                  <a:pt x="31135" y="417236"/>
                  <a:pt x="0" y="386101"/>
                  <a:pt x="0" y="347695"/>
                </a:cubicBezTo>
                <a:lnTo>
                  <a:pt x="0" y="69541"/>
                </a:lnTo>
                <a:cubicBezTo>
                  <a:pt x="0" y="31135"/>
                  <a:pt x="31135" y="0"/>
                  <a:pt x="69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4" name="购物车3 1219"/>
          <p:cNvSpPr>
            <a:spLocks/>
          </p:cNvSpPr>
          <p:nvPr/>
        </p:nvSpPr>
        <p:spPr bwMode="auto">
          <a:xfrm>
            <a:off x="3403600" y="3622675"/>
            <a:ext cx="247650" cy="174625"/>
          </a:xfrm>
          <a:custGeom>
            <a:avLst/>
            <a:gdLst>
              <a:gd name="T0" fmla="*/ 937021 w 1211637"/>
              <a:gd name="T1" fmla="*/ 713258 h 857258"/>
              <a:gd name="T2" fmla="*/ 1009021 w 1211637"/>
              <a:gd name="T3" fmla="*/ 785258 h 857258"/>
              <a:gd name="T4" fmla="*/ 937021 w 1211637"/>
              <a:gd name="T5" fmla="*/ 857258 h 857258"/>
              <a:gd name="T6" fmla="*/ 865021 w 1211637"/>
              <a:gd name="T7" fmla="*/ 785258 h 857258"/>
              <a:gd name="T8" fmla="*/ 937021 w 1211637"/>
              <a:gd name="T9" fmla="*/ 713258 h 857258"/>
              <a:gd name="T10" fmla="*/ 568554 w 1211637"/>
              <a:gd name="T11" fmla="*/ 713258 h 857258"/>
              <a:gd name="T12" fmla="*/ 640554 w 1211637"/>
              <a:gd name="T13" fmla="*/ 785258 h 857258"/>
              <a:gd name="T14" fmla="*/ 568554 w 1211637"/>
              <a:gd name="T15" fmla="*/ 857258 h 857258"/>
              <a:gd name="T16" fmla="*/ 496554 w 1211637"/>
              <a:gd name="T17" fmla="*/ 785258 h 857258"/>
              <a:gd name="T18" fmla="*/ 568554 w 1211637"/>
              <a:gd name="T19" fmla="*/ 713258 h 857258"/>
              <a:gd name="T20" fmla="*/ 238524 w 1211637"/>
              <a:gd name="T21" fmla="*/ 0 h 857258"/>
              <a:gd name="T22" fmla="*/ 287824 w 1211637"/>
              <a:gd name="T23" fmla="*/ 4511 h 857258"/>
              <a:gd name="T24" fmla="*/ 288000 w 1211637"/>
              <a:gd name="T25" fmla="*/ 4511 h 857258"/>
              <a:gd name="T26" fmla="*/ 288001 w 1211637"/>
              <a:gd name="T27" fmla="*/ 4528 h 857258"/>
              <a:gd name="T28" fmla="*/ 308028 w 1211637"/>
              <a:gd name="T29" fmla="*/ 6360 h 857258"/>
              <a:gd name="T30" fmla="*/ 374622 w 1211637"/>
              <a:gd name="T31" fmla="*/ 197367 h 857258"/>
              <a:gd name="T32" fmla="*/ 1211637 w 1211637"/>
              <a:gd name="T33" fmla="*/ 197367 h 857258"/>
              <a:gd name="T34" fmla="*/ 1050402 w 1211637"/>
              <a:gd name="T35" fmla="*/ 681918 h 857258"/>
              <a:gd name="T36" fmla="*/ 472773 w 1211637"/>
              <a:gd name="T37" fmla="*/ 681918 h 857258"/>
              <a:gd name="T38" fmla="*/ 399476 w 1211637"/>
              <a:gd name="T39" fmla="*/ 461644 h 857258"/>
              <a:gd name="T40" fmla="*/ 257414 w 1211637"/>
              <a:gd name="T41" fmla="*/ 54181 h 857258"/>
              <a:gd name="T42" fmla="*/ 1 w 1211637"/>
              <a:gd name="T43" fmla="*/ 54181 h 857258"/>
              <a:gd name="T44" fmla="*/ 0 w 1211637"/>
              <a:gd name="T45" fmla="*/ 4511 h 857258"/>
              <a:gd name="T46" fmla="*/ 240097 w 1211637"/>
              <a:gd name="T47" fmla="*/ 4511 h 857258"/>
              <a:gd name="T48" fmla="*/ 238524 w 1211637"/>
              <a:gd name="T49" fmla="*/ 0 h 857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11637" h="857258">
                <a:moveTo>
                  <a:pt x="937021" y="713258"/>
                </a:moveTo>
                <a:cubicBezTo>
                  <a:pt x="976786" y="713258"/>
                  <a:pt x="1009021" y="745493"/>
                  <a:pt x="1009021" y="785258"/>
                </a:cubicBezTo>
                <a:cubicBezTo>
                  <a:pt x="1009021" y="825023"/>
                  <a:pt x="976786" y="857258"/>
                  <a:pt x="937021" y="857258"/>
                </a:cubicBezTo>
                <a:cubicBezTo>
                  <a:pt x="897256" y="857258"/>
                  <a:pt x="865021" y="825023"/>
                  <a:pt x="865021" y="785258"/>
                </a:cubicBezTo>
                <a:cubicBezTo>
                  <a:pt x="865021" y="745493"/>
                  <a:pt x="897256" y="713258"/>
                  <a:pt x="937021" y="713258"/>
                </a:cubicBezTo>
                <a:close/>
                <a:moveTo>
                  <a:pt x="568554" y="713258"/>
                </a:moveTo>
                <a:cubicBezTo>
                  <a:pt x="608319" y="713258"/>
                  <a:pt x="640554" y="745493"/>
                  <a:pt x="640554" y="785258"/>
                </a:cubicBezTo>
                <a:cubicBezTo>
                  <a:pt x="640554" y="825023"/>
                  <a:pt x="608319" y="857258"/>
                  <a:pt x="568554" y="857258"/>
                </a:cubicBezTo>
                <a:cubicBezTo>
                  <a:pt x="528789" y="857258"/>
                  <a:pt x="496554" y="825023"/>
                  <a:pt x="496554" y="785258"/>
                </a:cubicBezTo>
                <a:cubicBezTo>
                  <a:pt x="496554" y="745493"/>
                  <a:pt x="528789" y="713258"/>
                  <a:pt x="568554" y="713258"/>
                </a:cubicBezTo>
                <a:close/>
                <a:moveTo>
                  <a:pt x="238524" y="0"/>
                </a:moveTo>
                <a:lnTo>
                  <a:pt x="287824" y="4511"/>
                </a:lnTo>
                <a:lnTo>
                  <a:pt x="288000" y="4511"/>
                </a:lnTo>
                <a:lnTo>
                  <a:pt x="288001" y="4528"/>
                </a:lnTo>
                <a:lnTo>
                  <a:pt x="308028" y="6360"/>
                </a:lnTo>
                <a:lnTo>
                  <a:pt x="374622" y="197367"/>
                </a:lnTo>
                <a:lnTo>
                  <a:pt x="1211637" y="197367"/>
                </a:lnTo>
                <a:lnTo>
                  <a:pt x="1050402" y="681918"/>
                </a:lnTo>
                <a:lnTo>
                  <a:pt x="472773" y="681918"/>
                </a:lnTo>
                <a:lnTo>
                  <a:pt x="399476" y="461644"/>
                </a:lnTo>
                <a:lnTo>
                  <a:pt x="257414" y="54181"/>
                </a:lnTo>
                <a:lnTo>
                  <a:pt x="1" y="54181"/>
                </a:lnTo>
                <a:lnTo>
                  <a:pt x="0" y="4511"/>
                </a:lnTo>
                <a:lnTo>
                  <a:pt x="240097" y="4511"/>
                </a:lnTo>
                <a:lnTo>
                  <a:pt x="2385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5" name="定位 1220"/>
          <p:cNvSpPr>
            <a:spLocks/>
          </p:cNvSpPr>
          <p:nvPr/>
        </p:nvSpPr>
        <p:spPr bwMode="auto">
          <a:xfrm>
            <a:off x="2005013" y="3622675"/>
            <a:ext cx="144462" cy="249238"/>
          </a:xfrm>
          <a:custGeom>
            <a:avLst/>
            <a:gdLst>
              <a:gd name="T0" fmla="*/ 279896 w 559792"/>
              <a:gd name="T1" fmla="*/ 194422 h 955625"/>
              <a:gd name="T2" fmla="*/ 78485 w 559792"/>
              <a:gd name="T3" fmla="*/ 395833 h 955625"/>
              <a:gd name="T4" fmla="*/ 279896 w 559792"/>
              <a:gd name="T5" fmla="*/ 597244 h 955625"/>
              <a:gd name="T6" fmla="*/ 481307 w 559792"/>
              <a:gd name="T7" fmla="*/ 395833 h 955625"/>
              <a:gd name="T8" fmla="*/ 279896 w 559792"/>
              <a:gd name="T9" fmla="*/ 194422 h 955625"/>
              <a:gd name="T10" fmla="*/ 279896 w 559792"/>
              <a:gd name="T11" fmla="*/ 0 h 955625"/>
              <a:gd name="T12" fmla="*/ 559792 w 559792"/>
              <a:gd name="T13" fmla="*/ 115937 h 955625"/>
              <a:gd name="T14" fmla="*/ 559792 w 559792"/>
              <a:gd name="T15" fmla="*/ 675729 h 955625"/>
              <a:gd name="T16" fmla="*/ 279896 w 559792"/>
              <a:gd name="T17" fmla="*/ 955625 h 955625"/>
              <a:gd name="T18" fmla="*/ 0 w 559792"/>
              <a:gd name="T19" fmla="*/ 675729 h 955625"/>
              <a:gd name="T20" fmla="*/ 0 w 559792"/>
              <a:gd name="T21" fmla="*/ 115937 h 955625"/>
              <a:gd name="T22" fmla="*/ 279896 w 559792"/>
              <a:gd name="T23" fmla="*/ 0 h 955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6" name="小人5 1222"/>
          <p:cNvSpPr>
            <a:spLocks/>
          </p:cNvSpPr>
          <p:nvPr/>
        </p:nvSpPr>
        <p:spPr bwMode="auto">
          <a:xfrm>
            <a:off x="2690813" y="3622675"/>
            <a:ext cx="171450" cy="249238"/>
          </a:xfrm>
          <a:custGeom>
            <a:avLst/>
            <a:gdLst>
              <a:gd name="T0" fmla="*/ 0 w 973632"/>
              <a:gd name="T1" fmla="*/ 353991 h 1420756"/>
              <a:gd name="T2" fmla="*/ 154850 w 973632"/>
              <a:gd name="T3" fmla="*/ 353991 h 1420756"/>
              <a:gd name="T4" fmla="*/ 486816 w 973632"/>
              <a:gd name="T5" fmla="*/ 494356 h 1420756"/>
              <a:gd name="T6" fmla="*/ 818783 w 973632"/>
              <a:gd name="T7" fmla="*/ 353991 h 1420756"/>
              <a:gd name="T8" fmla="*/ 973632 w 973632"/>
              <a:gd name="T9" fmla="*/ 353991 h 1420756"/>
              <a:gd name="T10" fmla="*/ 699701 w 973632"/>
              <a:gd name="T11" fmla="*/ 574876 h 1420756"/>
              <a:gd name="T12" fmla="*/ 847224 w 973632"/>
              <a:gd name="T13" fmla="*/ 1060229 h 1420756"/>
              <a:gd name="T14" fmla="*/ 635284 w 973632"/>
              <a:gd name="T15" fmla="*/ 1060229 h 1420756"/>
              <a:gd name="T16" fmla="*/ 635284 w 973632"/>
              <a:gd name="T17" fmla="*/ 1385866 h 1420756"/>
              <a:gd name="T18" fmla="*/ 600394 w 973632"/>
              <a:gd name="T19" fmla="*/ 1420756 h 1420756"/>
              <a:gd name="T20" fmla="*/ 562174 w 973632"/>
              <a:gd name="T21" fmla="*/ 1420756 h 1420756"/>
              <a:gd name="T22" fmla="*/ 527284 w 973632"/>
              <a:gd name="T23" fmla="*/ 1385866 h 1420756"/>
              <a:gd name="T24" fmla="*/ 527284 w 973632"/>
              <a:gd name="T25" fmla="*/ 1060229 h 1420756"/>
              <a:gd name="T26" fmla="*/ 446348 w 973632"/>
              <a:gd name="T27" fmla="*/ 1060229 h 1420756"/>
              <a:gd name="T28" fmla="*/ 446348 w 973632"/>
              <a:gd name="T29" fmla="*/ 1385866 h 1420756"/>
              <a:gd name="T30" fmla="*/ 411458 w 973632"/>
              <a:gd name="T31" fmla="*/ 1420756 h 1420756"/>
              <a:gd name="T32" fmla="*/ 373238 w 973632"/>
              <a:gd name="T33" fmla="*/ 1420756 h 1420756"/>
              <a:gd name="T34" fmla="*/ 338348 w 973632"/>
              <a:gd name="T35" fmla="*/ 1385866 h 1420756"/>
              <a:gd name="T36" fmla="*/ 338348 w 973632"/>
              <a:gd name="T37" fmla="*/ 1060229 h 1420756"/>
              <a:gd name="T38" fmla="*/ 126408 w 973632"/>
              <a:gd name="T39" fmla="*/ 1060229 h 1420756"/>
              <a:gd name="T40" fmla="*/ 273931 w 973632"/>
              <a:gd name="T41" fmla="*/ 574876 h 1420756"/>
              <a:gd name="T42" fmla="*/ 0 w 973632"/>
              <a:gd name="T43" fmla="*/ 353991 h 1420756"/>
              <a:gd name="T44" fmla="*/ 486816 w 973632"/>
              <a:gd name="T45" fmla="*/ 0 h 1420756"/>
              <a:gd name="T46" fmla="*/ 700583 w 973632"/>
              <a:gd name="T47" fmla="*/ 213767 h 1420756"/>
              <a:gd name="T48" fmla="*/ 486816 w 973632"/>
              <a:gd name="T49" fmla="*/ 427534 h 1420756"/>
              <a:gd name="T50" fmla="*/ 273049 w 973632"/>
              <a:gd name="T51" fmla="*/ 213767 h 1420756"/>
              <a:gd name="T52" fmla="*/ 486816 w 973632"/>
              <a:gd name="T53" fmla="*/ 0 h 1420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07705" y="453213"/>
                  <a:pt x="812228" y="531048"/>
                  <a:pt x="699701" y="574876"/>
                </a:cubicBezTo>
                <a:lnTo>
                  <a:pt x="847224" y="1060229"/>
                </a:lnTo>
                <a:lnTo>
                  <a:pt x="635284" y="1060229"/>
                </a:lnTo>
                <a:lnTo>
                  <a:pt x="635284" y="1385866"/>
                </a:lnTo>
                <a:cubicBezTo>
                  <a:pt x="635284" y="1405135"/>
                  <a:pt x="619663" y="1420756"/>
                  <a:pt x="600394" y="1420756"/>
                </a:cubicBezTo>
                <a:lnTo>
                  <a:pt x="562174" y="1420756"/>
                </a:lnTo>
                <a:cubicBezTo>
                  <a:pt x="542905" y="1420756"/>
                  <a:pt x="527284" y="1405135"/>
                  <a:pt x="527284" y="1385866"/>
                </a:cubicBezTo>
                <a:lnTo>
                  <a:pt x="527284" y="1060229"/>
                </a:lnTo>
                <a:lnTo>
                  <a:pt x="446348" y="1060229"/>
                </a:lnTo>
                <a:lnTo>
                  <a:pt x="446348" y="1385866"/>
                </a:lnTo>
                <a:cubicBezTo>
                  <a:pt x="446348" y="1405135"/>
                  <a:pt x="430727" y="1420756"/>
                  <a:pt x="411458" y="1420756"/>
                </a:cubicBezTo>
                <a:lnTo>
                  <a:pt x="373238" y="1420756"/>
                </a:lnTo>
                <a:cubicBezTo>
                  <a:pt x="353969" y="1420756"/>
                  <a:pt x="338348" y="1405135"/>
                  <a:pt x="338348" y="1385866"/>
                </a:cubicBezTo>
                <a:lnTo>
                  <a:pt x="338348" y="1060229"/>
                </a:lnTo>
                <a:lnTo>
                  <a:pt x="126408" y="1060229"/>
                </a:lnTo>
                <a:lnTo>
                  <a:pt x="273931" y="574876"/>
                </a:lnTo>
                <a:cubicBezTo>
                  <a:pt x="161405" y="531048"/>
                  <a:pt x="65927" y="453213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7" name="方形小人1 1223"/>
          <p:cNvSpPr>
            <a:spLocks/>
          </p:cNvSpPr>
          <p:nvPr/>
        </p:nvSpPr>
        <p:spPr bwMode="auto">
          <a:xfrm>
            <a:off x="4192588" y="3622675"/>
            <a:ext cx="249237" cy="147638"/>
          </a:xfrm>
          <a:custGeom>
            <a:avLst/>
            <a:gdLst>
              <a:gd name="T0" fmla="*/ 509321 w 780204"/>
              <a:gd name="T1" fmla="*/ 370417 h 588259"/>
              <a:gd name="T2" fmla="*/ 597482 w 780204"/>
              <a:gd name="T3" fmla="*/ 430234 h 588259"/>
              <a:gd name="T4" fmla="*/ 685642 w 780204"/>
              <a:gd name="T5" fmla="*/ 370417 h 588259"/>
              <a:gd name="T6" fmla="*/ 780204 w 780204"/>
              <a:gd name="T7" fmla="*/ 520944 h 588259"/>
              <a:gd name="T8" fmla="*/ 780204 w 780204"/>
              <a:gd name="T9" fmla="*/ 588259 h 588259"/>
              <a:gd name="T10" fmla="*/ 534065 w 780204"/>
              <a:gd name="T11" fmla="*/ 588259 h 588259"/>
              <a:gd name="T12" fmla="*/ 534065 w 780204"/>
              <a:gd name="T13" fmla="*/ 494416 h 588259"/>
              <a:gd name="T14" fmla="*/ 506178 w 780204"/>
              <a:gd name="T15" fmla="*/ 371433 h 588259"/>
              <a:gd name="T16" fmla="*/ 509321 w 780204"/>
              <a:gd name="T17" fmla="*/ 370417 h 588259"/>
              <a:gd name="T18" fmla="*/ 131827 w 780204"/>
              <a:gd name="T19" fmla="*/ 284569 h 588259"/>
              <a:gd name="T20" fmla="*/ 254731 w 780204"/>
              <a:gd name="T21" fmla="*/ 367959 h 588259"/>
              <a:gd name="T22" fmla="*/ 377634 w 780204"/>
              <a:gd name="T23" fmla="*/ 284569 h 588259"/>
              <a:gd name="T24" fmla="*/ 509461 w 780204"/>
              <a:gd name="T25" fmla="*/ 494416 h 588259"/>
              <a:gd name="T26" fmla="*/ 509461 w 780204"/>
              <a:gd name="T27" fmla="*/ 588259 h 588259"/>
              <a:gd name="T28" fmla="*/ 0 w 780204"/>
              <a:gd name="T29" fmla="*/ 588259 h 588259"/>
              <a:gd name="T30" fmla="*/ 0 w 780204"/>
              <a:gd name="T31" fmla="*/ 494416 h 588259"/>
              <a:gd name="T32" fmla="*/ 131827 w 780204"/>
              <a:gd name="T33" fmla="*/ 284569 h 588259"/>
              <a:gd name="T34" fmla="*/ 597481 w 780204"/>
              <a:gd name="T35" fmla="*/ 166291 h 588259"/>
              <a:gd name="T36" fmla="*/ 688347 w 780204"/>
              <a:gd name="T37" fmla="*/ 280955 h 588259"/>
              <a:gd name="T38" fmla="*/ 597481 w 780204"/>
              <a:gd name="T39" fmla="*/ 395619 h 588259"/>
              <a:gd name="T40" fmla="*/ 506616 w 780204"/>
              <a:gd name="T41" fmla="*/ 280955 h 588259"/>
              <a:gd name="T42" fmla="*/ 597481 w 780204"/>
              <a:gd name="T43" fmla="*/ 166291 h 588259"/>
              <a:gd name="T44" fmla="*/ 254730 w 780204"/>
              <a:gd name="T45" fmla="*/ 0 h 588259"/>
              <a:gd name="T46" fmla="*/ 381405 w 780204"/>
              <a:gd name="T47" fmla="*/ 159851 h 588259"/>
              <a:gd name="T48" fmla="*/ 254730 w 780204"/>
              <a:gd name="T49" fmla="*/ 319702 h 588259"/>
              <a:gd name="T50" fmla="*/ 128056 w 780204"/>
              <a:gd name="T51" fmla="*/ 159851 h 588259"/>
              <a:gd name="T52" fmla="*/ 254730 w 780204"/>
              <a:gd name="T53" fmla="*/ 0 h 588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0204" h="588259">
                <a:moveTo>
                  <a:pt x="509321" y="370417"/>
                </a:moveTo>
                <a:cubicBezTo>
                  <a:pt x="526020" y="406136"/>
                  <a:pt x="559272" y="430234"/>
                  <a:pt x="597482" y="430234"/>
                </a:cubicBezTo>
                <a:cubicBezTo>
                  <a:pt x="635691" y="430234"/>
                  <a:pt x="668943" y="406136"/>
                  <a:pt x="685642" y="370417"/>
                </a:cubicBezTo>
                <a:cubicBezTo>
                  <a:pt x="737885" y="370549"/>
                  <a:pt x="780204" y="437894"/>
                  <a:pt x="780204" y="520944"/>
                </a:cubicBezTo>
                <a:lnTo>
                  <a:pt x="780204" y="588259"/>
                </a:lnTo>
                <a:lnTo>
                  <a:pt x="534065" y="588259"/>
                </a:lnTo>
                <a:lnTo>
                  <a:pt x="534065" y="494416"/>
                </a:lnTo>
                <a:cubicBezTo>
                  <a:pt x="534065" y="447998"/>
                  <a:pt x="524582" y="405100"/>
                  <a:pt x="506178" y="371433"/>
                </a:cubicBezTo>
                <a:cubicBezTo>
                  <a:pt x="507187" y="370450"/>
                  <a:pt x="508252" y="370420"/>
                  <a:pt x="509321" y="370417"/>
                </a:cubicBezTo>
                <a:close/>
                <a:moveTo>
                  <a:pt x="131827" y="284569"/>
                </a:moveTo>
                <a:cubicBezTo>
                  <a:pt x="155107" y="334364"/>
                  <a:pt x="201464" y="367959"/>
                  <a:pt x="254731" y="367959"/>
                </a:cubicBezTo>
                <a:cubicBezTo>
                  <a:pt x="307998" y="367959"/>
                  <a:pt x="354354" y="334364"/>
                  <a:pt x="377634" y="284569"/>
                </a:cubicBezTo>
                <a:cubicBezTo>
                  <a:pt x="450464" y="284753"/>
                  <a:pt x="509461" y="378637"/>
                  <a:pt x="509461" y="494416"/>
                </a:cubicBezTo>
                <a:lnTo>
                  <a:pt x="509461" y="588259"/>
                </a:lnTo>
                <a:lnTo>
                  <a:pt x="0" y="588259"/>
                </a:lnTo>
                <a:lnTo>
                  <a:pt x="0" y="494416"/>
                </a:lnTo>
                <a:cubicBezTo>
                  <a:pt x="0" y="378637"/>
                  <a:pt x="58997" y="284753"/>
                  <a:pt x="131827" y="284569"/>
                </a:cubicBezTo>
                <a:close/>
                <a:moveTo>
                  <a:pt x="597481" y="166291"/>
                </a:moveTo>
                <a:cubicBezTo>
                  <a:pt x="647665" y="166291"/>
                  <a:pt x="688347" y="217628"/>
                  <a:pt x="688347" y="280955"/>
                </a:cubicBezTo>
                <a:cubicBezTo>
                  <a:pt x="688347" y="344282"/>
                  <a:pt x="647665" y="395619"/>
                  <a:pt x="597481" y="395619"/>
                </a:cubicBezTo>
                <a:cubicBezTo>
                  <a:pt x="547298" y="395619"/>
                  <a:pt x="506616" y="344282"/>
                  <a:pt x="506616" y="280955"/>
                </a:cubicBezTo>
                <a:cubicBezTo>
                  <a:pt x="506616" y="217628"/>
                  <a:pt x="547298" y="166291"/>
                  <a:pt x="597481" y="166291"/>
                </a:cubicBezTo>
                <a:close/>
                <a:moveTo>
                  <a:pt x="254730" y="0"/>
                </a:moveTo>
                <a:cubicBezTo>
                  <a:pt x="324691" y="0"/>
                  <a:pt x="381405" y="71568"/>
                  <a:pt x="381405" y="159851"/>
                </a:cubicBezTo>
                <a:cubicBezTo>
                  <a:pt x="381405" y="248134"/>
                  <a:pt x="324691" y="319702"/>
                  <a:pt x="254730" y="319702"/>
                </a:cubicBezTo>
                <a:cubicBezTo>
                  <a:pt x="184770" y="319702"/>
                  <a:pt x="128056" y="248134"/>
                  <a:pt x="128056" y="159851"/>
                </a:cubicBezTo>
                <a:cubicBezTo>
                  <a:pt x="128056" y="71568"/>
                  <a:pt x="184770" y="0"/>
                  <a:pt x="2547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8" name="方形小人2 1224"/>
          <p:cNvSpPr>
            <a:spLocks/>
          </p:cNvSpPr>
          <p:nvPr/>
        </p:nvSpPr>
        <p:spPr bwMode="auto">
          <a:xfrm>
            <a:off x="4984750" y="3622675"/>
            <a:ext cx="249238" cy="227013"/>
          </a:xfrm>
          <a:custGeom>
            <a:avLst/>
            <a:gdLst>
              <a:gd name="T0" fmla="*/ 393420 w 1520415"/>
              <a:gd name="T1" fmla="*/ 849255 h 1755576"/>
              <a:gd name="T2" fmla="*/ 760208 w 1520415"/>
              <a:gd name="T3" fmla="*/ 1098122 h 1755576"/>
              <a:gd name="T4" fmla="*/ 1126995 w 1520415"/>
              <a:gd name="T5" fmla="*/ 849255 h 1755576"/>
              <a:gd name="T6" fmla="*/ 1520415 w 1520415"/>
              <a:gd name="T7" fmla="*/ 1475516 h 1755576"/>
              <a:gd name="T8" fmla="*/ 1520415 w 1520415"/>
              <a:gd name="T9" fmla="*/ 1755576 h 1755576"/>
              <a:gd name="T10" fmla="*/ 0 w 1520415"/>
              <a:gd name="T11" fmla="*/ 1755576 h 1755576"/>
              <a:gd name="T12" fmla="*/ 0 w 1520415"/>
              <a:gd name="T13" fmla="*/ 1475516 h 1755576"/>
              <a:gd name="T14" fmla="*/ 393420 w 1520415"/>
              <a:gd name="T15" fmla="*/ 849255 h 1755576"/>
              <a:gd name="T16" fmla="*/ 760207 w 1520415"/>
              <a:gd name="T17" fmla="*/ 0 h 1755576"/>
              <a:gd name="T18" fmla="*/ 1138249 w 1520415"/>
              <a:gd name="T19" fmla="*/ 477053 h 1755576"/>
              <a:gd name="T20" fmla="*/ 760207 w 1520415"/>
              <a:gd name="T21" fmla="*/ 954106 h 1755576"/>
              <a:gd name="T22" fmla="*/ 382165 w 1520415"/>
              <a:gd name="T23" fmla="*/ 477053 h 1755576"/>
              <a:gd name="T24" fmla="*/ 760207 w 1520415"/>
              <a:gd name="T25" fmla="*/ 0 h 1755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9" name="圆形小人1 1225"/>
          <p:cNvSpPr>
            <a:spLocks/>
          </p:cNvSpPr>
          <p:nvPr/>
        </p:nvSpPr>
        <p:spPr bwMode="auto">
          <a:xfrm>
            <a:off x="7356475" y="3621088"/>
            <a:ext cx="246063" cy="157162"/>
          </a:xfrm>
          <a:custGeom>
            <a:avLst/>
            <a:gdLst>
              <a:gd name="T0" fmla="*/ 512137 w 683211"/>
              <a:gd name="T1" fmla="*/ 280189 h 432048"/>
              <a:gd name="T2" fmla="*/ 683040 w 683211"/>
              <a:gd name="T3" fmla="*/ 427518 h 432048"/>
              <a:gd name="T4" fmla="*/ 683211 w 683211"/>
              <a:gd name="T5" fmla="*/ 432048 h 432048"/>
              <a:gd name="T6" fmla="*/ 518050 w 683211"/>
              <a:gd name="T7" fmla="*/ 432048 h 432048"/>
              <a:gd name="T8" fmla="*/ 517720 w 683211"/>
              <a:gd name="T9" fmla="*/ 423301 h 432048"/>
              <a:gd name="T10" fmla="*/ 452572 w 683211"/>
              <a:gd name="T11" fmla="*/ 294062 h 432048"/>
              <a:gd name="T12" fmla="*/ 512137 w 683211"/>
              <a:gd name="T13" fmla="*/ 280189 h 432048"/>
              <a:gd name="T14" fmla="*/ 242652 w 683211"/>
              <a:gd name="T15" fmla="*/ 216651 h 432048"/>
              <a:gd name="T16" fmla="*/ 485063 w 683211"/>
              <a:gd name="T17" fmla="*/ 425622 h 432048"/>
              <a:gd name="T18" fmla="*/ 485305 w 683211"/>
              <a:gd name="T19" fmla="*/ 432048 h 432048"/>
              <a:gd name="T20" fmla="*/ 0 w 683211"/>
              <a:gd name="T21" fmla="*/ 432048 h 432048"/>
              <a:gd name="T22" fmla="*/ 242 w 683211"/>
              <a:gd name="T23" fmla="*/ 425623 h 432048"/>
              <a:gd name="T24" fmla="*/ 242652 w 683211"/>
              <a:gd name="T25" fmla="*/ 216651 h 432048"/>
              <a:gd name="T26" fmla="*/ 512137 w 683211"/>
              <a:gd name="T27" fmla="*/ 127447 h 432048"/>
              <a:gd name="T28" fmla="*/ 580050 w 683211"/>
              <a:gd name="T29" fmla="*/ 194431 h 432048"/>
              <a:gd name="T30" fmla="*/ 512137 w 683211"/>
              <a:gd name="T31" fmla="*/ 261414 h 432048"/>
              <a:gd name="T32" fmla="*/ 444224 w 683211"/>
              <a:gd name="T33" fmla="*/ 194431 h 432048"/>
              <a:gd name="T34" fmla="*/ 512137 w 683211"/>
              <a:gd name="T35" fmla="*/ 127447 h 432048"/>
              <a:gd name="T36" fmla="*/ 242652 w 683211"/>
              <a:gd name="T37" fmla="*/ 0 h 432048"/>
              <a:gd name="T38" fmla="*/ 338980 w 683211"/>
              <a:gd name="T39" fmla="*/ 95010 h 432048"/>
              <a:gd name="T40" fmla="*/ 242652 w 683211"/>
              <a:gd name="T41" fmla="*/ 190020 h 432048"/>
              <a:gd name="T42" fmla="*/ 146324 w 683211"/>
              <a:gd name="T43" fmla="*/ 95010 h 432048"/>
              <a:gd name="T44" fmla="*/ 242652 w 683211"/>
              <a:gd name="T45" fmla="*/ 0 h 43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0" name="圆形小人2 1226"/>
          <p:cNvSpPr>
            <a:spLocks/>
          </p:cNvSpPr>
          <p:nvPr/>
        </p:nvSpPr>
        <p:spPr bwMode="auto">
          <a:xfrm>
            <a:off x="5775325" y="3622675"/>
            <a:ext cx="247650" cy="220663"/>
          </a:xfrm>
          <a:custGeom>
            <a:avLst/>
            <a:gdLst>
              <a:gd name="T0" fmla="*/ 1048452 w 2096905"/>
              <a:gd name="T1" fmla="*/ 936104 h 1866796"/>
              <a:gd name="T2" fmla="*/ 2095857 w 2096905"/>
              <a:gd name="T3" fmla="*/ 1839030 h 1866796"/>
              <a:gd name="T4" fmla="*/ 2096905 w 2096905"/>
              <a:gd name="T5" fmla="*/ 1866796 h 1866796"/>
              <a:gd name="T6" fmla="*/ 0 w 2096905"/>
              <a:gd name="T7" fmla="*/ 1866796 h 1866796"/>
              <a:gd name="T8" fmla="*/ 1048 w 2096905"/>
              <a:gd name="T9" fmla="*/ 1839032 h 1866796"/>
              <a:gd name="T10" fmla="*/ 1048452 w 2096905"/>
              <a:gd name="T11" fmla="*/ 936104 h 1866796"/>
              <a:gd name="T12" fmla="*/ 1048452 w 2096905"/>
              <a:gd name="T13" fmla="*/ 0 h 1866796"/>
              <a:gd name="T14" fmla="*/ 1464666 w 2096905"/>
              <a:gd name="T15" fmla="*/ 410519 h 1866796"/>
              <a:gd name="T16" fmla="*/ 1048452 w 2096905"/>
              <a:gd name="T17" fmla="*/ 821038 h 1866796"/>
              <a:gd name="T18" fmla="*/ 632238 w 2096905"/>
              <a:gd name="T19" fmla="*/ 410519 h 1866796"/>
              <a:gd name="T20" fmla="*/ 1048452 w 2096905"/>
              <a:gd name="T21" fmla="*/ 0 h 1866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96905" h="1866796">
                <a:moveTo>
                  <a:pt x="1048452" y="936104"/>
                </a:moveTo>
                <a:cubicBezTo>
                  <a:pt x="1514414" y="936104"/>
                  <a:pt x="1915768" y="1306075"/>
                  <a:pt x="2095857" y="1839030"/>
                </a:cubicBezTo>
                <a:lnTo>
                  <a:pt x="2096905" y="1866796"/>
                </a:lnTo>
                <a:lnTo>
                  <a:pt x="0" y="1866796"/>
                </a:lnTo>
                <a:lnTo>
                  <a:pt x="1048" y="1839032"/>
                </a:lnTo>
                <a:cubicBezTo>
                  <a:pt x="181136" y="1306076"/>
                  <a:pt x="582491" y="936104"/>
                  <a:pt x="1048452" y="936104"/>
                </a:cubicBezTo>
                <a:close/>
                <a:moveTo>
                  <a:pt x="1048452" y="0"/>
                </a:moveTo>
                <a:cubicBezTo>
                  <a:pt x="1278321" y="0"/>
                  <a:pt x="1464666" y="183796"/>
                  <a:pt x="1464666" y="410519"/>
                </a:cubicBezTo>
                <a:cubicBezTo>
                  <a:pt x="1464666" y="637242"/>
                  <a:pt x="1278321" y="821038"/>
                  <a:pt x="1048452" y="821038"/>
                </a:cubicBezTo>
                <a:cubicBezTo>
                  <a:pt x="818583" y="821038"/>
                  <a:pt x="632238" y="637242"/>
                  <a:pt x="632238" y="410519"/>
                </a:cubicBezTo>
                <a:cubicBezTo>
                  <a:pt x="632238" y="183796"/>
                  <a:pt x="818583" y="0"/>
                  <a:pt x="1048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1" name="勾1 1227"/>
          <p:cNvSpPr>
            <a:spLocks/>
          </p:cNvSpPr>
          <p:nvPr/>
        </p:nvSpPr>
        <p:spPr bwMode="auto">
          <a:xfrm>
            <a:off x="8143875" y="3622675"/>
            <a:ext cx="250825" cy="184150"/>
          </a:xfrm>
          <a:custGeom>
            <a:avLst/>
            <a:gdLst>
              <a:gd name="T0" fmla="*/ 1320032 w 1439795"/>
              <a:gd name="T1" fmla="*/ 0 h 1078336"/>
              <a:gd name="T2" fmla="*/ 1439795 w 1439795"/>
              <a:gd name="T3" fmla="*/ 108600 h 1078336"/>
              <a:gd name="T4" fmla="*/ 560454 w 1439795"/>
              <a:gd name="T5" fmla="*/ 1078336 h 1078336"/>
              <a:gd name="T6" fmla="*/ 0 w 1439795"/>
              <a:gd name="T7" fmla="*/ 570126 h 1078336"/>
              <a:gd name="T8" fmla="*/ 100041 w 1439795"/>
              <a:gd name="T9" fmla="*/ 459801 h 1078336"/>
              <a:gd name="T10" fmla="*/ 540731 w 1439795"/>
              <a:gd name="T11" fmla="*/ 859412 h 1078336"/>
              <a:gd name="T12" fmla="*/ 1320032 w 1439795"/>
              <a:gd name="T13" fmla="*/ 0 h 1078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lnTo>
                  <a:pt x="13200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2" name="叉1 1228"/>
          <p:cNvSpPr>
            <a:spLocks/>
          </p:cNvSpPr>
          <p:nvPr/>
        </p:nvSpPr>
        <p:spPr bwMode="auto">
          <a:xfrm>
            <a:off x="11306175" y="3621088"/>
            <a:ext cx="249238" cy="217487"/>
          </a:xfrm>
          <a:custGeom>
            <a:avLst/>
            <a:gdLst>
              <a:gd name="T0" fmla="*/ 4912 w 1995084"/>
              <a:gd name="T1" fmla="*/ 0 h 1728192"/>
              <a:gd name="T2" fmla="*/ 403870 w 1995084"/>
              <a:gd name="T3" fmla="*/ 0 h 1728192"/>
              <a:gd name="T4" fmla="*/ 997542 w 1995084"/>
              <a:gd name="T5" fmla="*/ 644779 h 1728192"/>
              <a:gd name="T6" fmla="*/ 1591217 w 1995084"/>
              <a:gd name="T7" fmla="*/ 0 h 1728192"/>
              <a:gd name="T8" fmla="*/ 1990171 w 1995084"/>
              <a:gd name="T9" fmla="*/ 0 h 1728192"/>
              <a:gd name="T10" fmla="*/ 1197021 w 1995084"/>
              <a:gd name="T11" fmla="*/ 861430 h 1728192"/>
              <a:gd name="T12" fmla="*/ 1995084 w 1995084"/>
              <a:gd name="T13" fmla="*/ 1728192 h 1728192"/>
              <a:gd name="T14" fmla="*/ 1596125 w 1995084"/>
              <a:gd name="T15" fmla="*/ 1728192 h 1728192"/>
              <a:gd name="T16" fmla="*/ 997542 w 1995084"/>
              <a:gd name="T17" fmla="*/ 1078078 h 1728192"/>
              <a:gd name="T18" fmla="*/ 398958 w 1995084"/>
              <a:gd name="T19" fmla="*/ 1728192 h 1728192"/>
              <a:gd name="T20" fmla="*/ 0 w 1995084"/>
              <a:gd name="T21" fmla="*/ 1728192 h 1728192"/>
              <a:gd name="T22" fmla="*/ 798062 w 1995084"/>
              <a:gd name="T23" fmla="*/ 861430 h 1728192"/>
              <a:gd name="T24" fmla="*/ 4912 w 1995084"/>
              <a:gd name="T25" fmla="*/ 0 h 172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lnTo>
                  <a:pt x="49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3" name="勾3 1229"/>
          <p:cNvSpPr>
            <a:spLocks/>
          </p:cNvSpPr>
          <p:nvPr/>
        </p:nvSpPr>
        <p:spPr bwMode="auto">
          <a:xfrm>
            <a:off x="6564313" y="3621088"/>
            <a:ext cx="249237" cy="217487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4" name="叉3 1230"/>
          <p:cNvSpPr>
            <a:spLocks/>
          </p:cNvSpPr>
          <p:nvPr/>
        </p:nvSpPr>
        <p:spPr bwMode="auto">
          <a:xfrm>
            <a:off x="9725025" y="3621088"/>
            <a:ext cx="249238" cy="217487"/>
          </a:xfrm>
          <a:custGeom>
            <a:avLst/>
            <a:gdLst>
              <a:gd name="T0" fmla="*/ 384 w 1360"/>
              <a:gd name="T1" fmla="*/ 150 h 1360"/>
              <a:gd name="T2" fmla="*/ 472 w 1360"/>
              <a:gd name="T3" fmla="*/ 366 h 1360"/>
              <a:gd name="T4" fmla="*/ 598 w 1360"/>
              <a:gd name="T5" fmla="*/ 574 h 1360"/>
              <a:gd name="T6" fmla="*/ 717 w 1360"/>
              <a:gd name="T7" fmla="*/ 493 h 1360"/>
              <a:gd name="T8" fmla="*/ 813 w 1360"/>
              <a:gd name="T9" fmla="*/ 374 h 1360"/>
              <a:gd name="T10" fmla="*/ 902 w 1360"/>
              <a:gd name="T11" fmla="*/ 282 h 1360"/>
              <a:gd name="T12" fmla="*/ 982 w 1360"/>
              <a:gd name="T13" fmla="*/ 217 h 1360"/>
              <a:gd name="T14" fmla="*/ 1055 w 1360"/>
              <a:gd name="T15" fmla="*/ 176 h 1360"/>
              <a:gd name="T16" fmla="*/ 1118 w 1360"/>
              <a:gd name="T17" fmla="*/ 163 h 1360"/>
              <a:gd name="T18" fmla="*/ 1176 w 1360"/>
              <a:gd name="T19" fmla="*/ 176 h 1360"/>
              <a:gd name="T20" fmla="*/ 1224 w 1360"/>
              <a:gd name="T21" fmla="*/ 213 h 1360"/>
              <a:gd name="T22" fmla="*/ 1262 w 1360"/>
              <a:gd name="T23" fmla="*/ 269 h 1360"/>
              <a:gd name="T24" fmla="*/ 1172 w 1360"/>
              <a:gd name="T25" fmla="*/ 357 h 1360"/>
              <a:gd name="T26" fmla="*/ 1001 w 1360"/>
              <a:gd name="T27" fmla="*/ 503 h 1360"/>
              <a:gd name="T28" fmla="*/ 817 w 1360"/>
              <a:gd name="T29" fmla="*/ 708 h 1360"/>
              <a:gd name="T30" fmla="*/ 832 w 1360"/>
              <a:gd name="T31" fmla="*/ 861 h 1360"/>
              <a:gd name="T32" fmla="*/ 921 w 1360"/>
              <a:gd name="T33" fmla="*/ 953 h 1360"/>
              <a:gd name="T34" fmla="*/ 1007 w 1360"/>
              <a:gd name="T35" fmla="*/ 1026 h 1360"/>
              <a:gd name="T36" fmla="*/ 1090 w 1360"/>
              <a:gd name="T37" fmla="*/ 1078 h 1360"/>
              <a:gd name="T38" fmla="*/ 1170 w 1360"/>
              <a:gd name="T39" fmla="*/ 1109 h 1360"/>
              <a:gd name="T40" fmla="*/ 1247 w 1360"/>
              <a:gd name="T41" fmla="*/ 1118 h 1360"/>
              <a:gd name="T42" fmla="*/ 1360 w 1360"/>
              <a:gd name="T43" fmla="*/ 1105 h 1360"/>
              <a:gd name="T44" fmla="*/ 1329 w 1360"/>
              <a:gd name="T45" fmla="*/ 1170 h 1360"/>
              <a:gd name="T46" fmla="*/ 1291 w 1360"/>
              <a:gd name="T47" fmla="*/ 1243 h 1360"/>
              <a:gd name="T48" fmla="*/ 1258 w 1360"/>
              <a:gd name="T49" fmla="*/ 1293 h 1360"/>
              <a:gd name="T50" fmla="*/ 1195 w 1360"/>
              <a:gd name="T51" fmla="*/ 1341 h 1360"/>
              <a:gd name="T52" fmla="*/ 1107 w 1360"/>
              <a:gd name="T53" fmla="*/ 1350 h 1360"/>
              <a:gd name="T54" fmla="*/ 1038 w 1360"/>
              <a:gd name="T55" fmla="*/ 1331 h 1360"/>
              <a:gd name="T56" fmla="*/ 961 w 1360"/>
              <a:gd name="T57" fmla="*/ 1289 h 1360"/>
              <a:gd name="T58" fmla="*/ 879 w 1360"/>
              <a:gd name="T59" fmla="*/ 1224 h 1360"/>
              <a:gd name="T60" fmla="*/ 788 w 1360"/>
              <a:gd name="T61" fmla="*/ 1137 h 1360"/>
              <a:gd name="T62" fmla="*/ 692 w 1360"/>
              <a:gd name="T63" fmla="*/ 1026 h 1360"/>
              <a:gd name="T64" fmla="*/ 568 w 1360"/>
              <a:gd name="T65" fmla="*/ 1040 h 1360"/>
              <a:gd name="T66" fmla="*/ 487 w 1360"/>
              <a:gd name="T67" fmla="*/ 1147 h 1360"/>
              <a:gd name="T68" fmla="*/ 412 w 1360"/>
              <a:gd name="T69" fmla="*/ 1233 h 1360"/>
              <a:gd name="T70" fmla="*/ 343 w 1360"/>
              <a:gd name="T71" fmla="*/ 1297 h 1360"/>
              <a:gd name="T72" fmla="*/ 282 w 1360"/>
              <a:gd name="T73" fmla="*/ 1339 h 1360"/>
              <a:gd name="T74" fmla="*/ 228 w 1360"/>
              <a:gd name="T75" fmla="*/ 1358 h 1360"/>
              <a:gd name="T76" fmla="*/ 198 w 1360"/>
              <a:gd name="T77" fmla="*/ 1358 h 1360"/>
              <a:gd name="T78" fmla="*/ 125 w 1360"/>
              <a:gd name="T79" fmla="*/ 1327 h 1360"/>
              <a:gd name="T80" fmla="*/ 50 w 1360"/>
              <a:gd name="T81" fmla="*/ 1249 h 1360"/>
              <a:gd name="T82" fmla="*/ 17 w 1360"/>
              <a:gd name="T83" fmla="*/ 1174 h 1360"/>
              <a:gd name="T84" fmla="*/ 58 w 1360"/>
              <a:gd name="T85" fmla="*/ 1180 h 1360"/>
              <a:gd name="T86" fmla="*/ 123 w 1360"/>
              <a:gd name="T87" fmla="*/ 1168 h 1360"/>
              <a:gd name="T88" fmla="*/ 194 w 1360"/>
              <a:gd name="T89" fmla="*/ 1136 h 1360"/>
              <a:gd name="T90" fmla="*/ 267 w 1360"/>
              <a:gd name="T91" fmla="*/ 1080 h 1360"/>
              <a:gd name="T92" fmla="*/ 345 w 1360"/>
              <a:gd name="T93" fmla="*/ 1001 h 1360"/>
              <a:gd name="T94" fmla="*/ 424 w 1360"/>
              <a:gd name="T95" fmla="*/ 902 h 1360"/>
              <a:gd name="T96" fmla="*/ 466 w 1360"/>
              <a:gd name="T97" fmla="*/ 740 h 1360"/>
              <a:gd name="T98" fmla="*/ 376 w 1360"/>
              <a:gd name="T99" fmla="*/ 618 h 1360"/>
              <a:gd name="T100" fmla="*/ 303 w 1360"/>
              <a:gd name="T101" fmla="*/ 510 h 1360"/>
              <a:gd name="T102" fmla="*/ 249 w 1360"/>
              <a:gd name="T103" fmla="*/ 416 h 1360"/>
              <a:gd name="T104" fmla="*/ 215 w 1360"/>
              <a:gd name="T105" fmla="*/ 338 h 1360"/>
              <a:gd name="T106" fmla="*/ 199 w 1360"/>
              <a:gd name="T107" fmla="*/ 272 h 1360"/>
              <a:gd name="T108" fmla="*/ 207 w 1360"/>
              <a:gd name="T109" fmla="*/ 201 h 1360"/>
              <a:gd name="T110" fmla="*/ 255 w 1360"/>
              <a:gd name="T111" fmla="*/ 107 h 1360"/>
              <a:gd name="T112" fmla="*/ 345 w 1360"/>
              <a:gd name="T11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5" name="勾2 1231"/>
          <p:cNvSpPr>
            <a:spLocks/>
          </p:cNvSpPr>
          <p:nvPr/>
        </p:nvSpPr>
        <p:spPr bwMode="auto">
          <a:xfrm>
            <a:off x="10515600" y="3621088"/>
            <a:ext cx="247650" cy="247650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6" name="叉2 1232"/>
          <p:cNvSpPr>
            <a:spLocks/>
          </p:cNvSpPr>
          <p:nvPr/>
        </p:nvSpPr>
        <p:spPr bwMode="auto">
          <a:xfrm>
            <a:off x="8936038" y="3621088"/>
            <a:ext cx="247650" cy="247650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7" name="微软 812"/>
          <p:cNvSpPr>
            <a:spLocks/>
          </p:cNvSpPr>
          <p:nvPr/>
        </p:nvSpPr>
        <p:spPr bwMode="auto">
          <a:xfrm>
            <a:off x="2754313" y="4381500"/>
            <a:ext cx="373062" cy="377825"/>
          </a:xfrm>
          <a:custGeom>
            <a:avLst/>
            <a:gdLst>
              <a:gd name="T0" fmla="*/ 876522 w 1879600"/>
              <a:gd name="T1" fmla="*/ 1026915 h 1901723"/>
              <a:gd name="T2" fmla="*/ 1879600 w 1879600"/>
              <a:gd name="T3" fmla="*/ 1035310 h 1901723"/>
              <a:gd name="T4" fmla="*/ 1879600 w 1879600"/>
              <a:gd name="T5" fmla="*/ 1901723 h 1901723"/>
              <a:gd name="T6" fmla="*/ 876522 w 1879600"/>
              <a:gd name="T7" fmla="*/ 1775813 h 1901723"/>
              <a:gd name="T8" fmla="*/ 876522 w 1879600"/>
              <a:gd name="T9" fmla="*/ 1026915 h 1901723"/>
              <a:gd name="T10" fmla="*/ 0 w 1879600"/>
              <a:gd name="T11" fmla="*/ 1014080 h 1901723"/>
              <a:gd name="T12" fmla="*/ 717549 w 1879600"/>
              <a:gd name="T13" fmla="*/ 1026818 h 1901723"/>
              <a:gd name="T14" fmla="*/ 717549 w 1879600"/>
              <a:gd name="T15" fmla="*/ 1753167 h 1901723"/>
              <a:gd name="T16" fmla="*/ 0 w 1879600"/>
              <a:gd name="T17" fmla="*/ 1642117 h 1901723"/>
              <a:gd name="T18" fmla="*/ 0 w 1879600"/>
              <a:gd name="T19" fmla="*/ 1014080 h 1901723"/>
              <a:gd name="T20" fmla="*/ 717549 w 1879600"/>
              <a:gd name="T21" fmla="*/ 159389 h 1901723"/>
              <a:gd name="T22" fmla="*/ 717549 w 1879600"/>
              <a:gd name="T23" fmla="*/ 883871 h 1901723"/>
              <a:gd name="T24" fmla="*/ 0 w 1879600"/>
              <a:gd name="T25" fmla="*/ 908194 h 1901723"/>
              <a:gd name="T26" fmla="*/ 0 w 1879600"/>
              <a:gd name="T27" fmla="*/ 256684 h 1901723"/>
              <a:gd name="T28" fmla="*/ 717549 w 1879600"/>
              <a:gd name="T29" fmla="*/ 159389 h 1901723"/>
              <a:gd name="T30" fmla="*/ 1879600 w 1879600"/>
              <a:gd name="T31" fmla="*/ 0 h 1901723"/>
              <a:gd name="T32" fmla="*/ 1879600 w 1879600"/>
              <a:gd name="T33" fmla="*/ 872112 h 1901723"/>
              <a:gd name="T34" fmla="*/ 879497 w 1879600"/>
              <a:gd name="T35" fmla="*/ 880660 h 1901723"/>
              <a:gd name="T36" fmla="*/ 876522 w 1879600"/>
              <a:gd name="T37" fmla="*/ 626314 h 1901723"/>
              <a:gd name="T38" fmla="*/ 876522 w 1879600"/>
              <a:gd name="T39" fmla="*/ 144511 h 1901723"/>
              <a:gd name="T40" fmla="*/ 1879600 w 1879600"/>
              <a:gd name="T41" fmla="*/ 0 h 1901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8" name="叶子 813"/>
          <p:cNvSpPr>
            <a:spLocks/>
          </p:cNvSpPr>
          <p:nvPr/>
        </p:nvSpPr>
        <p:spPr bwMode="auto">
          <a:xfrm>
            <a:off x="3554413" y="4381500"/>
            <a:ext cx="379412" cy="342900"/>
          </a:xfrm>
          <a:custGeom>
            <a:avLst/>
            <a:gdLst>
              <a:gd name="T0" fmla="*/ 0 w 63"/>
              <a:gd name="T1" fmla="*/ 55 h 57"/>
              <a:gd name="T2" fmla="*/ 4 w 63"/>
              <a:gd name="T3" fmla="*/ 57 h 57"/>
              <a:gd name="T4" fmla="*/ 11 w 63"/>
              <a:gd name="T5" fmla="*/ 45 h 57"/>
              <a:gd name="T6" fmla="*/ 40 w 63"/>
              <a:gd name="T7" fmla="*/ 39 h 57"/>
              <a:gd name="T8" fmla="*/ 63 w 63"/>
              <a:gd name="T9" fmla="*/ 0 h 57"/>
              <a:gd name="T10" fmla="*/ 8 w 63"/>
              <a:gd name="T11" fmla="*/ 43 h 57"/>
              <a:gd name="T12" fmla="*/ 34 w 63"/>
              <a:gd name="T13" fmla="*/ 17 h 57"/>
              <a:gd name="T14" fmla="*/ 0 w 63"/>
              <a:gd name="T1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9" name="飞机1 814"/>
          <p:cNvSpPr>
            <a:spLocks/>
          </p:cNvSpPr>
          <p:nvPr/>
        </p:nvSpPr>
        <p:spPr bwMode="auto">
          <a:xfrm rot="10800000">
            <a:off x="1146175" y="4381500"/>
            <a:ext cx="377825" cy="314325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0" name="打印机 815"/>
          <p:cNvSpPr>
            <a:spLocks/>
          </p:cNvSpPr>
          <p:nvPr/>
        </p:nvSpPr>
        <p:spPr bwMode="auto">
          <a:xfrm>
            <a:off x="4359275" y="4381500"/>
            <a:ext cx="360363" cy="377825"/>
          </a:xfrm>
          <a:custGeom>
            <a:avLst/>
            <a:gdLst>
              <a:gd name="T0" fmla="*/ 120 w 475"/>
              <a:gd name="T1" fmla="*/ 293 h 499"/>
              <a:gd name="T2" fmla="*/ 0 w 475"/>
              <a:gd name="T3" fmla="*/ 421 h 499"/>
              <a:gd name="T4" fmla="*/ 373 w 475"/>
              <a:gd name="T5" fmla="*/ 229 h 499"/>
              <a:gd name="T6" fmla="*/ 411 w 475"/>
              <a:gd name="T7" fmla="*/ 231 h 499"/>
              <a:gd name="T8" fmla="*/ 373 w 475"/>
              <a:gd name="T9" fmla="*/ 229 h 499"/>
              <a:gd name="T10" fmla="*/ 231 w 475"/>
              <a:gd name="T11" fmla="*/ 113 h 499"/>
              <a:gd name="T12" fmla="*/ 108 w 475"/>
              <a:gd name="T13" fmla="*/ 163 h 499"/>
              <a:gd name="T14" fmla="*/ 97 w 475"/>
              <a:gd name="T15" fmla="*/ 111 h 499"/>
              <a:gd name="T16" fmla="*/ 227 w 475"/>
              <a:gd name="T17" fmla="*/ 92 h 499"/>
              <a:gd name="T18" fmla="*/ 97 w 475"/>
              <a:gd name="T19" fmla="*/ 111 h 499"/>
              <a:gd name="T20" fmla="*/ 212 w 475"/>
              <a:gd name="T21" fmla="*/ 42 h 499"/>
              <a:gd name="T22" fmla="*/ 92 w 475"/>
              <a:gd name="T23" fmla="*/ 89 h 499"/>
              <a:gd name="T24" fmla="*/ 264 w 475"/>
              <a:gd name="T25" fmla="*/ 463 h 499"/>
              <a:gd name="T26" fmla="*/ 399 w 475"/>
              <a:gd name="T27" fmla="*/ 390 h 499"/>
              <a:gd name="T28" fmla="*/ 399 w 475"/>
              <a:gd name="T29" fmla="*/ 300 h 499"/>
              <a:gd name="T30" fmla="*/ 191 w 475"/>
              <a:gd name="T31" fmla="*/ 423 h 499"/>
              <a:gd name="T32" fmla="*/ 475 w 475"/>
              <a:gd name="T33" fmla="*/ 428 h 499"/>
              <a:gd name="T34" fmla="*/ 432 w 475"/>
              <a:gd name="T35" fmla="*/ 369 h 499"/>
              <a:gd name="T36" fmla="*/ 312 w 475"/>
              <a:gd name="T37" fmla="*/ 134 h 499"/>
              <a:gd name="T38" fmla="*/ 279 w 475"/>
              <a:gd name="T39" fmla="*/ 108 h 499"/>
              <a:gd name="T40" fmla="*/ 236 w 475"/>
              <a:gd name="T41" fmla="*/ 7 h 499"/>
              <a:gd name="T42" fmla="*/ 227 w 475"/>
              <a:gd name="T43" fmla="*/ 0 h 499"/>
              <a:gd name="T44" fmla="*/ 44 w 475"/>
              <a:gd name="T45" fmla="*/ 49 h 499"/>
              <a:gd name="T46" fmla="*/ 73 w 475"/>
              <a:gd name="T47" fmla="*/ 158 h 499"/>
              <a:gd name="T48" fmla="*/ 59 w 475"/>
              <a:gd name="T49" fmla="*/ 205 h 499"/>
              <a:gd name="T50" fmla="*/ 144 w 475"/>
              <a:gd name="T51" fmla="*/ 279 h 499"/>
              <a:gd name="T52" fmla="*/ 189 w 475"/>
              <a:gd name="T53" fmla="*/ 461 h 499"/>
              <a:gd name="T54" fmla="*/ 475 w 475"/>
              <a:gd name="T55" fmla="*/ 428 h 499"/>
              <a:gd name="T56" fmla="*/ 255 w 475"/>
              <a:gd name="T57" fmla="*/ 153 h 499"/>
              <a:gd name="T58" fmla="*/ 63 w 475"/>
              <a:gd name="T59" fmla="*/ 59 h 499"/>
              <a:gd name="T60" fmla="*/ 130 w 475"/>
              <a:gd name="T61" fmla="*/ 210 h 499"/>
              <a:gd name="T62" fmla="*/ 260 w 475"/>
              <a:gd name="T63" fmla="*/ 15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1" name="美元包 816"/>
          <p:cNvSpPr>
            <a:spLocks/>
          </p:cNvSpPr>
          <p:nvPr/>
        </p:nvSpPr>
        <p:spPr bwMode="auto">
          <a:xfrm>
            <a:off x="5146675" y="4381500"/>
            <a:ext cx="377825" cy="317500"/>
          </a:xfrm>
          <a:custGeom>
            <a:avLst/>
            <a:gdLst>
              <a:gd name="T0" fmla="*/ 155 w 232"/>
              <a:gd name="T1" fmla="*/ 27 h 195"/>
              <a:gd name="T2" fmla="*/ 127 w 232"/>
              <a:gd name="T3" fmla="*/ 0 h 195"/>
              <a:gd name="T4" fmla="*/ 105 w 232"/>
              <a:gd name="T5" fmla="*/ 0 h 195"/>
              <a:gd name="T6" fmla="*/ 77 w 232"/>
              <a:gd name="T7" fmla="*/ 28 h 195"/>
              <a:gd name="T8" fmla="*/ 58 w 232"/>
              <a:gd name="T9" fmla="*/ 28 h 195"/>
              <a:gd name="T10" fmla="*/ 58 w 232"/>
              <a:gd name="T11" fmla="*/ 195 h 195"/>
              <a:gd name="T12" fmla="*/ 174 w 232"/>
              <a:gd name="T13" fmla="*/ 195 h 195"/>
              <a:gd name="T14" fmla="*/ 174 w 232"/>
              <a:gd name="T15" fmla="*/ 28 h 195"/>
              <a:gd name="T16" fmla="*/ 155 w 232"/>
              <a:gd name="T17" fmla="*/ 27 h 195"/>
              <a:gd name="T18" fmla="*/ 105 w 232"/>
              <a:gd name="T19" fmla="*/ 12 h 195"/>
              <a:gd name="T20" fmla="*/ 127 w 232"/>
              <a:gd name="T21" fmla="*/ 12 h 195"/>
              <a:gd name="T22" fmla="*/ 141 w 232"/>
              <a:gd name="T23" fmla="*/ 28 h 195"/>
              <a:gd name="T24" fmla="*/ 91 w 232"/>
              <a:gd name="T25" fmla="*/ 28 h 195"/>
              <a:gd name="T26" fmla="*/ 105 w 232"/>
              <a:gd name="T27" fmla="*/ 12 h 195"/>
              <a:gd name="T28" fmla="*/ 45 w 232"/>
              <a:gd name="T29" fmla="*/ 28 h 195"/>
              <a:gd name="T30" fmla="*/ 21 w 232"/>
              <a:gd name="T31" fmla="*/ 28 h 195"/>
              <a:gd name="T32" fmla="*/ 0 w 232"/>
              <a:gd name="T33" fmla="*/ 49 h 195"/>
              <a:gd name="T34" fmla="*/ 0 w 232"/>
              <a:gd name="T35" fmla="*/ 174 h 195"/>
              <a:gd name="T36" fmla="*/ 21 w 232"/>
              <a:gd name="T37" fmla="*/ 195 h 195"/>
              <a:gd name="T38" fmla="*/ 45 w 232"/>
              <a:gd name="T39" fmla="*/ 195 h 195"/>
              <a:gd name="T40" fmla="*/ 45 w 232"/>
              <a:gd name="T41" fmla="*/ 28 h 195"/>
              <a:gd name="T42" fmla="*/ 232 w 232"/>
              <a:gd name="T43" fmla="*/ 174 h 195"/>
              <a:gd name="T44" fmla="*/ 211 w 232"/>
              <a:gd name="T45" fmla="*/ 195 h 195"/>
              <a:gd name="T46" fmla="*/ 187 w 232"/>
              <a:gd name="T47" fmla="*/ 195 h 195"/>
              <a:gd name="T48" fmla="*/ 187 w 232"/>
              <a:gd name="T49" fmla="*/ 28 h 195"/>
              <a:gd name="T50" fmla="*/ 211 w 232"/>
              <a:gd name="T51" fmla="*/ 28 h 195"/>
              <a:gd name="T52" fmla="*/ 232 w 232"/>
              <a:gd name="T53" fmla="*/ 49 h 195"/>
              <a:gd name="T54" fmla="*/ 232 w 232"/>
              <a:gd name="T55" fmla="*/ 174 h 195"/>
              <a:gd name="T56" fmla="*/ 125 w 232"/>
              <a:gd name="T57" fmla="*/ 128 h 195"/>
              <a:gd name="T58" fmla="*/ 111 w 232"/>
              <a:gd name="T59" fmla="*/ 117 h 195"/>
              <a:gd name="T60" fmla="*/ 89 w 232"/>
              <a:gd name="T61" fmla="*/ 94 h 195"/>
              <a:gd name="T62" fmla="*/ 110 w 232"/>
              <a:gd name="T63" fmla="*/ 72 h 195"/>
              <a:gd name="T64" fmla="*/ 110 w 232"/>
              <a:gd name="T65" fmla="*/ 60 h 195"/>
              <a:gd name="T66" fmla="*/ 122 w 232"/>
              <a:gd name="T67" fmla="*/ 60 h 195"/>
              <a:gd name="T68" fmla="*/ 122 w 232"/>
              <a:gd name="T69" fmla="*/ 71 h 195"/>
              <a:gd name="T70" fmla="*/ 141 w 232"/>
              <a:gd name="T71" fmla="*/ 75 h 195"/>
              <a:gd name="T72" fmla="*/ 137 w 232"/>
              <a:gd name="T73" fmla="*/ 90 h 195"/>
              <a:gd name="T74" fmla="*/ 119 w 232"/>
              <a:gd name="T75" fmla="*/ 85 h 195"/>
              <a:gd name="T76" fmla="*/ 108 w 232"/>
              <a:gd name="T77" fmla="*/ 92 h 195"/>
              <a:gd name="T78" fmla="*/ 123 w 232"/>
              <a:gd name="T79" fmla="*/ 103 h 195"/>
              <a:gd name="T80" fmla="*/ 144 w 232"/>
              <a:gd name="T81" fmla="*/ 126 h 195"/>
              <a:gd name="T82" fmla="*/ 122 w 232"/>
              <a:gd name="T83" fmla="*/ 149 h 195"/>
              <a:gd name="T84" fmla="*/ 122 w 232"/>
              <a:gd name="T85" fmla="*/ 162 h 195"/>
              <a:gd name="T86" fmla="*/ 109 w 232"/>
              <a:gd name="T87" fmla="*/ 162 h 195"/>
              <a:gd name="T88" fmla="*/ 109 w 232"/>
              <a:gd name="T89" fmla="*/ 150 h 195"/>
              <a:gd name="T90" fmla="*/ 88 w 232"/>
              <a:gd name="T91" fmla="*/ 145 h 195"/>
              <a:gd name="T92" fmla="*/ 92 w 232"/>
              <a:gd name="T93" fmla="*/ 130 h 195"/>
              <a:gd name="T94" fmla="*/ 113 w 232"/>
              <a:gd name="T95" fmla="*/ 136 h 195"/>
              <a:gd name="T96" fmla="*/ 125 w 232"/>
              <a:gd name="T97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2" name="拉杆箱 817"/>
          <p:cNvSpPr>
            <a:spLocks/>
          </p:cNvSpPr>
          <p:nvPr/>
        </p:nvSpPr>
        <p:spPr bwMode="auto">
          <a:xfrm>
            <a:off x="10550525" y="4381500"/>
            <a:ext cx="260350" cy="377825"/>
          </a:xfrm>
          <a:custGeom>
            <a:avLst/>
            <a:gdLst>
              <a:gd name="T0" fmla="*/ 122 w 194"/>
              <a:gd name="T1" fmla="*/ 244 h 283"/>
              <a:gd name="T2" fmla="*/ 72 w 194"/>
              <a:gd name="T3" fmla="*/ 283 h 283"/>
              <a:gd name="T4" fmla="*/ 144 w 194"/>
              <a:gd name="T5" fmla="*/ 116 h 283"/>
              <a:gd name="T6" fmla="*/ 79 w 194"/>
              <a:gd name="T7" fmla="*/ 86 h 283"/>
              <a:gd name="T8" fmla="*/ 49 w 194"/>
              <a:gd name="T9" fmla="*/ 233 h 283"/>
              <a:gd name="T10" fmla="*/ 144 w 194"/>
              <a:gd name="T11" fmla="*/ 116 h 283"/>
              <a:gd name="T12" fmla="*/ 111 w 194"/>
              <a:gd name="T13" fmla="*/ 10 h 283"/>
              <a:gd name="T14" fmla="*/ 149 w 194"/>
              <a:gd name="T15" fmla="*/ 0 h 283"/>
              <a:gd name="T16" fmla="*/ 159 w 194"/>
              <a:gd name="T17" fmla="*/ 39 h 283"/>
              <a:gd name="T18" fmla="*/ 148 w 194"/>
              <a:gd name="T19" fmla="*/ 11 h 283"/>
              <a:gd name="T20" fmla="*/ 122 w 194"/>
              <a:gd name="T21" fmla="*/ 22 h 283"/>
              <a:gd name="T22" fmla="*/ 111 w 194"/>
              <a:gd name="T23" fmla="*/ 21 h 283"/>
              <a:gd name="T24" fmla="*/ 35 w 194"/>
              <a:gd name="T25" fmla="*/ 10 h 283"/>
              <a:gd name="T26" fmla="*/ 73 w 194"/>
              <a:gd name="T27" fmla="*/ 0 h 283"/>
              <a:gd name="T28" fmla="*/ 83 w 194"/>
              <a:gd name="T29" fmla="*/ 21 h 283"/>
              <a:gd name="T30" fmla="*/ 72 w 194"/>
              <a:gd name="T31" fmla="*/ 22 h 283"/>
              <a:gd name="T32" fmla="*/ 46 w 194"/>
              <a:gd name="T33" fmla="*/ 11 h 283"/>
              <a:gd name="T34" fmla="*/ 35 w 194"/>
              <a:gd name="T35" fmla="*/ 39 h 283"/>
              <a:gd name="T36" fmla="*/ 174 w 194"/>
              <a:gd name="T37" fmla="*/ 95 h 283"/>
              <a:gd name="T38" fmla="*/ 82 w 194"/>
              <a:gd name="T39" fmla="*/ 33 h 283"/>
              <a:gd name="T40" fmla="*/ 20 w 194"/>
              <a:gd name="T41" fmla="*/ 187 h 283"/>
              <a:gd name="T42" fmla="*/ 0 w 194"/>
              <a:gd name="T43" fmla="*/ 233 h 283"/>
              <a:gd name="T44" fmla="*/ 20 w 194"/>
              <a:gd name="T45" fmla="*/ 244 h 283"/>
              <a:gd name="T46" fmla="*/ 41 w 194"/>
              <a:gd name="T47" fmla="*/ 283 h 283"/>
              <a:gd name="T48" fmla="*/ 60 w 194"/>
              <a:gd name="T49" fmla="*/ 244 h 283"/>
              <a:gd name="T50" fmla="*/ 38 w 194"/>
              <a:gd name="T51" fmla="*/ 116 h 283"/>
              <a:gd name="T52" fmla="*/ 115 w 194"/>
              <a:gd name="T53" fmla="*/ 75 h 283"/>
              <a:gd name="T54" fmla="*/ 156 w 194"/>
              <a:gd name="T55" fmla="*/ 244 h 283"/>
              <a:gd name="T56" fmla="*/ 134 w 194"/>
              <a:gd name="T57" fmla="*/ 283 h 283"/>
              <a:gd name="T58" fmla="*/ 174 w 194"/>
              <a:gd name="T59" fmla="*/ 262 h 283"/>
              <a:gd name="T60" fmla="*/ 183 w 194"/>
              <a:gd name="T61" fmla="*/ 244 h 283"/>
              <a:gd name="T62" fmla="*/ 194 w 194"/>
              <a:gd name="T63" fmla="*/ 187 h 283"/>
              <a:gd name="T64" fmla="*/ 110 w 194"/>
              <a:gd name="T65" fmla="*/ 60 h 283"/>
              <a:gd name="T66" fmla="*/ 78 w 194"/>
              <a:gd name="T67" fmla="*/ 54 h 283"/>
              <a:gd name="T68" fmla="*/ 110 w 194"/>
              <a:gd name="T69" fmla="*/ 48 h 283"/>
              <a:gd name="T70" fmla="*/ 110 w 194"/>
              <a:gd name="T71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3" name="拉包 818"/>
          <p:cNvSpPr>
            <a:spLocks/>
          </p:cNvSpPr>
          <p:nvPr/>
        </p:nvSpPr>
        <p:spPr bwMode="auto">
          <a:xfrm>
            <a:off x="5951538" y="4381500"/>
            <a:ext cx="379412" cy="314325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4" name="咖啡 819"/>
          <p:cNvSpPr>
            <a:spLocks/>
          </p:cNvSpPr>
          <p:nvPr/>
        </p:nvSpPr>
        <p:spPr bwMode="auto">
          <a:xfrm>
            <a:off x="6757988" y="4381500"/>
            <a:ext cx="312737" cy="379413"/>
          </a:xfrm>
          <a:custGeom>
            <a:avLst/>
            <a:gdLst>
              <a:gd name="T0" fmla="*/ 86328 w 968375"/>
              <a:gd name="T1" fmla="*/ 968447 h 1170887"/>
              <a:gd name="T2" fmla="*/ 416627 w 968375"/>
              <a:gd name="T3" fmla="*/ 1114654 h 1170887"/>
              <a:gd name="T4" fmla="*/ 743172 w 968375"/>
              <a:gd name="T5" fmla="*/ 975945 h 1170887"/>
              <a:gd name="T6" fmla="*/ 791966 w 968375"/>
              <a:gd name="T7" fmla="*/ 998438 h 1170887"/>
              <a:gd name="T8" fmla="*/ 416627 w 968375"/>
              <a:gd name="T9" fmla="*/ 1170887 h 1170887"/>
              <a:gd name="T10" fmla="*/ 33780 w 968375"/>
              <a:gd name="T11" fmla="*/ 990941 h 1170887"/>
              <a:gd name="T12" fmla="*/ 86328 w 968375"/>
              <a:gd name="T13" fmla="*/ 968447 h 1170887"/>
              <a:gd name="T14" fmla="*/ 870787 w 968375"/>
              <a:gd name="T15" fmla="*/ 619801 h 1170887"/>
              <a:gd name="T16" fmla="*/ 968375 w 968375"/>
              <a:gd name="T17" fmla="*/ 739765 h 1170887"/>
              <a:gd name="T18" fmla="*/ 844513 w 968375"/>
              <a:gd name="T19" fmla="*/ 863478 h 1170887"/>
              <a:gd name="T20" fmla="*/ 799473 w 968375"/>
              <a:gd name="T21" fmla="*/ 855981 h 1170887"/>
              <a:gd name="T22" fmla="*/ 829500 w 968375"/>
              <a:gd name="T23" fmla="*/ 807245 h 1170887"/>
              <a:gd name="T24" fmla="*/ 844513 w 968375"/>
              <a:gd name="T25" fmla="*/ 810994 h 1170887"/>
              <a:gd name="T26" fmla="*/ 912074 w 968375"/>
              <a:gd name="T27" fmla="*/ 739765 h 1170887"/>
              <a:gd name="T28" fmla="*/ 867034 w 968375"/>
              <a:gd name="T29" fmla="*/ 676034 h 1170887"/>
              <a:gd name="T30" fmla="*/ 870787 w 968375"/>
              <a:gd name="T31" fmla="*/ 619801 h 1170887"/>
              <a:gd name="T32" fmla="*/ 821993 w 968375"/>
              <a:gd name="T33" fmla="*/ 537325 h 1170887"/>
              <a:gd name="T34" fmla="*/ 829500 w 968375"/>
              <a:gd name="T35" fmla="*/ 612303 h 1170887"/>
              <a:gd name="T36" fmla="*/ 416627 w 968375"/>
              <a:gd name="T37" fmla="*/ 1024681 h 1170887"/>
              <a:gd name="T38" fmla="*/ 0 w 968375"/>
              <a:gd name="T39" fmla="*/ 612303 h 1170887"/>
              <a:gd name="T40" fmla="*/ 7507 w 968375"/>
              <a:gd name="T41" fmla="*/ 544823 h 1170887"/>
              <a:gd name="T42" fmla="*/ 416627 w 968375"/>
              <a:gd name="T43" fmla="*/ 758510 h 1170887"/>
              <a:gd name="T44" fmla="*/ 821993 w 968375"/>
              <a:gd name="T45" fmla="*/ 544823 h 1170887"/>
              <a:gd name="T46" fmla="*/ 821993 w 968375"/>
              <a:gd name="T47" fmla="*/ 537325 h 1170887"/>
              <a:gd name="T48" fmla="*/ 416627 w 968375"/>
              <a:gd name="T49" fmla="*/ 372374 h 1170887"/>
              <a:gd name="T50" fmla="*/ 776952 w 968375"/>
              <a:gd name="T51" fmla="*/ 544823 h 1170887"/>
              <a:gd name="T52" fmla="*/ 773199 w 968375"/>
              <a:gd name="T53" fmla="*/ 571065 h 1170887"/>
              <a:gd name="T54" fmla="*/ 416627 w 968375"/>
              <a:gd name="T55" fmla="*/ 451101 h 1170887"/>
              <a:gd name="T56" fmla="*/ 56301 w 968375"/>
              <a:gd name="T57" fmla="*/ 571065 h 1170887"/>
              <a:gd name="T58" fmla="*/ 52547 w 968375"/>
              <a:gd name="T59" fmla="*/ 544823 h 1170887"/>
              <a:gd name="T60" fmla="*/ 416627 w 968375"/>
              <a:gd name="T61" fmla="*/ 372374 h 1170887"/>
              <a:gd name="T62" fmla="*/ 543902 w 968375"/>
              <a:gd name="T63" fmla="*/ 62096 h 1170887"/>
              <a:gd name="T64" fmla="*/ 554238 w 968375"/>
              <a:gd name="T65" fmla="*/ 372576 h 1170887"/>
              <a:gd name="T66" fmla="*/ 543902 w 968375"/>
              <a:gd name="T67" fmla="*/ 62096 h 1170887"/>
              <a:gd name="T68" fmla="*/ 275155 w 968375"/>
              <a:gd name="T69" fmla="*/ 41398 h 1170887"/>
              <a:gd name="T70" fmla="*/ 285491 w 968375"/>
              <a:gd name="T71" fmla="*/ 351878 h 1170887"/>
              <a:gd name="T72" fmla="*/ 275155 w 968375"/>
              <a:gd name="T73" fmla="*/ 41398 h 1170887"/>
              <a:gd name="T74" fmla="*/ 409528 w 968375"/>
              <a:gd name="T75" fmla="*/ 0 h 1170887"/>
              <a:gd name="T76" fmla="*/ 419865 w 968375"/>
              <a:gd name="T77" fmla="*/ 310480 h 1170887"/>
              <a:gd name="T78" fmla="*/ 409528 w 968375"/>
              <a:gd name="T79" fmla="*/ 0 h 1170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5" name="艾特 820"/>
          <p:cNvSpPr>
            <a:spLocks/>
          </p:cNvSpPr>
          <p:nvPr/>
        </p:nvSpPr>
        <p:spPr bwMode="auto">
          <a:xfrm>
            <a:off x="7497763" y="4381500"/>
            <a:ext cx="377825" cy="377825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6" name="齿轮1 821"/>
          <p:cNvSpPr>
            <a:spLocks/>
          </p:cNvSpPr>
          <p:nvPr/>
        </p:nvSpPr>
        <p:spPr bwMode="auto">
          <a:xfrm>
            <a:off x="9744075" y="4381500"/>
            <a:ext cx="381000" cy="234950"/>
          </a:xfrm>
          <a:custGeom>
            <a:avLst/>
            <a:gdLst>
              <a:gd name="T0" fmla="*/ 1355710 w 2063518"/>
              <a:gd name="T1" fmla="*/ 833245 h 1276454"/>
              <a:gd name="T2" fmla="*/ 1907230 w 2063518"/>
              <a:gd name="T3" fmla="*/ 833245 h 1276454"/>
              <a:gd name="T4" fmla="*/ 1596087 w 2063518"/>
              <a:gd name="T5" fmla="*/ 400771 h 1276454"/>
              <a:gd name="T6" fmla="*/ 1682233 w 2063518"/>
              <a:gd name="T7" fmla="*/ 488008 h 1276454"/>
              <a:gd name="T8" fmla="*/ 1882355 w 2063518"/>
              <a:gd name="T9" fmla="*/ 479207 h 1276454"/>
              <a:gd name="T10" fmla="*/ 1892271 w 2063518"/>
              <a:gd name="T11" fmla="*/ 601408 h 1276454"/>
              <a:gd name="T12" fmla="*/ 2051230 w 2063518"/>
              <a:gd name="T13" fmla="*/ 723302 h 1276454"/>
              <a:gd name="T14" fmla="*/ 1980277 w 2063518"/>
              <a:gd name="T15" fmla="*/ 823287 h 1276454"/>
              <a:gd name="T16" fmla="*/ 2023695 w 2063518"/>
              <a:gd name="T17" fmla="*/ 1018840 h 1276454"/>
              <a:gd name="T18" fmla="*/ 1905073 w 2063518"/>
              <a:gd name="T19" fmla="*/ 1049826 h 1276454"/>
              <a:gd name="T20" fmla="*/ 1812635 w 2063518"/>
              <a:gd name="T21" fmla="*/ 1227537 h 1276454"/>
              <a:gd name="T22" fmla="*/ 1701847 w 2063518"/>
              <a:gd name="T23" fmla="*/ 1175024 h 1276454"/>
              <a:gd name="T24" fmla="*/ 1516804 w 2063518"/>
              <a:gd name="T25" fmla="*/ 1251740 h 1276454"/>
              <a:gd name="T26" fmla="*/ 1465691 w 2063518"/>
              <a:gd name="T27" fmla="*/ 1140300 h 1276454"/>
              <a:gd name="T28" fmla="*/ 1274628 w 2063518"/>
              <a:gd name="T29" fmla="*/ 1080125 h 1276454"/>
              <a:gd name="T30" fmla="*/ 1307105 w 2063518"/>
              <a:gd name="T31" fmla="*/ 961902 h 1276454"/>
              <a:gd name="T32" fmla="*/ 1199422 w 2063518"/>
              <a:gd name="T33" fmla="*/ 792992 h 1276454"/>
              <a:gd name="T34" fmla="*/ 1300293 w 2063518"/>
              <a:gd name="T35" fmla="*/ 723304 h 1276454"/>
              <a:gd name="T36" fmla="*/ 1326376 w 2063518"/>
              <a:gd name="T37" fmla="*/ 524695 h 1276454"/>
              <a:gd name="T38" fmla="*/ 1448443 w 2063518"/>
              <a:gd name="T39" fmla="*/ 536149 h 1276454"/>
              <a:gd name="T40" fmla="*/ 1596087 w 2063518"/>
              <a:gd name="T41" fmla="*/ 400771 h 1276454"/>
              <a:gd name="T42" fmla="*/ 234432 w 2063518"/>
              <a:gd name="T43" fmla="*/ 648711 h 1276454"/>
              <a:gd name="T44" fmla="*/ 1061712 w 2063518"/>
              <a:gd name="T45" fmla="*/ 648711 h 1276454"/>
              <a:gd name="T46" fmla="*/ 594998 w 2063518"/>
              <a:gd name="T47" fmla="*/ 0 h 1276454"/>
              <a:gd name="T48" fmla="*/ 724216 w 2063518"/>
              <a:gd name="T49" fmla="*/ 130856 h 1276454"/>
              <a:gd name="T50" fmla="*/ 1024399 w 2063518"/>
              <a:gd name="T51" fmla="*/ 117654 h 1276454"/>
              <a:gd name="T52" fmla="*/ 1039273 w 2063518"/>
              <a:gd name="T53" fmla="*/ 300956 h 1276454"/>
              <a:gd name="T54" fmla="*/ 1277712 w 2063518"/>
              <a:gd name="T55" fmla="*/ 483796 h 1276454"/>
              <a:gd name="T56" fmla="*/ 1171283 w 2063518"/>
              <a:gd name="T57" fmla="*/ 633774 h 1276454"/>
              <a:gd name="T58" fmla="*/ 1236410 w 2063518"/>
              <a:gd name="T59" fmla="*/ 927104 h 1276454"/>
              <a:gd name="T60" fmla="*/ 1058476 w 2063518"/>
              <a:gd name="T61" fmla="*/ 973583 h 1276454"/>
              <a:gd name="T62" fmla="*/ 919819 w 2063518"/>
              <a:gd name="T63" fmla="*/ 1240149 h 1276454"/>
              <a:gd name="T64" fmla="*/ 753637 w 2063518"/>
              <a:gd name="T65" fmla="*/ 1161380 h 1276454"/>
              <a:gd name="T66" fmla="*/ 476073 w 2063518"/>
              <a:gd name="T67" fmla="*/ 1276454 h 1276454"/>
              <a:gd name="T68" fmla="*/ 399403 w 2063518"/>
              <a:gd name="T69" fmla="*/ 1109294 h 1276454"/>
              <a:gd name="T70" fmla="*/ 112809 w 2063518"/>
              <a:gd name="T71" fmla="*/ 1019032 h 1276454"/>
              <a:gd name="T72" fmla="*/ 161524 w 2063518"/>
              <a:gd name="T73" fmla="*/ 841697 h 1276454"/>
              <a:gd name="T74" fmla="*/ 0 w 2063518"/>
              <a:gd name="T75" fmla="*/ 588332 h 1276454"/>
              <a:gd name="T76" fmla="*/ 151306 w 2063518"/>
              <a:gd name="T77" fmla="*/ 483799 h 1276454"/>
              <a:gd name="T78" fmla="*/ 190431 w 2063518"/>
              <a:gd name="T79" fmla="*/ 185886 h 1276454"/>
              <a:gd name="T80" fmla="*/ 373531 w 2063518"/>
              <a:gd name="T81" fmla="*/ 203067 h 1276454"/>
              <a:gd name="T82" fmla="*/ 594998 w 2063518"/>
              <a:gd name="T83" fmla="*/ 0 h 1276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41047" name="安卓 822"/>
          <p:cNvSpPr>
            <a:spLocks/>
          </p:cNvSpPr>
          <p:nvPr/>
        </p:nvSpPr>
        <p:spPr bwMode="auto">
          <a:xfrm>
            <a:off x="404813" y="4381500"/>
            <a:ext cx="314325" cy="379413"/>
          </a:xfrm>
          <a:custGeom>
            <a:avLst/>
            <a:gdLst>
              <a:gd name="T0" fmla="*/ 307141 w 1674290"/>
              <a:gd name="T1" fmla="*/ 691642 h 2018114"/>
              <a:gd name="T2" fmla="*/ 1378912 w 1674290"/>
              <a:gd name="T3" fmla="*/ 691642 h 2018114"/>
              <a:gd name="T4" fmla="*/ 1369387 w 1674290"/>
              <a:gd name="T5" fmla="*/ 1458335 h 2018114"/>
              <a:gd name="T6" fmla="*/ 1218316 w 1674290"/>
              <a:gd name="T7" fmla="*/ 1609406 h 2018114"/>
              <a:gd name="T8" fmla="*/ 1158892 w 1674290"/>
              <a:gd name="T9" fmla="*/ 1609406 h 2018114"/>
              <a:gd name="T10" fmla="*/ 1158892 w 1674290"/>
              <a:gd name="T11" fmla="*/ 1898352 h 2018114"/>
              <a:gd name="T12" fmla="*/ 1039130 w 1674290"/>
              <a:gd name="T13" fmla="*/ 2018114 h 2018114"/>
              <a:gd name="T14" fmla="*/ 919368 w 1674290"/>
              <a:gd name="T15" fmla="*/ 1898352 h 2018114"/>
              <a:gd name="T16" fmla="*/ 919368 w 1674290"/>
              <a:gd name="T17" fmla="*/ 1609406 h 2018114"/>
              <a:gd name="T18" fmla="*/ 765901 w 1674290"/>
              <a:gd name="T19" fmla="*/ 1609406 h 2018114"/>
              <a:gd name="T20" fmla="*/ 765901 w 1674290"/>
              <a:gd name="T21" fmla="*/ 1898351 h 2018114"/>
              <a:gd name="T22" fmla="*/ 646139 w 1674290"/>
              <a:gd name="T23" fmla="*/ 2018113 h 2018114"/>
              <a:gd name="T24" fmla="*/ 526377 w 1674290"/>
              <a:gd name="T25" fmla="*/ 1898351 h 2018114"/>
              <a:gd name="T26" fmla="*/ 526377 w 1674290"/>
              <a:gd name="T27" fmla="*/ 1609406 h 2018114"/>
              <a:gd name="T28" fmla="*/ 458213 w 1674290"/>
              <a:gd name="T29" fmla="*/ 1609406 h 2018114"/>
              <a:gd name="T30" fmla="*/ 307141 w 1674290"/>
              <a:gd name="T31" fmla="*/ 1458335 h 2018114"/>
              <a:gd name="T32" fmla="*/ 307141 w 1674290"/>
              <a:gd name="T33" fmla="*/ 1156202 h 2018114"/>
              <a:gd name="T34" fmla="*/ 307141 w 1674290"/>
              <a:gd name="T35" fmla="*/ 854070 h 2018114"/>
              <a:gd name="T36" fmla="*/ 307141 w 1674290"/>
              <a:gd name="T37" fmla="*/ 691642 h 2018114"/>
              <a:gd name="T38" fmla="*/ 1554528 w 1674290"/>
              <a:gd name="T39" fmla="*/ 683951 h 2018114"/>
              <a:gd name="T40" fmla="*/ 1674290 w 1674290"/>
              <a:gd name="T41" fmla="*/ 803713 h 2018114"/>
              <a:gd name="T42" fmla="*/ 1674290 w 1674290"/>
              <a:gd name="T43" fmla="*/ 1299148 h 2018114"/>
              <a:gd name="T44" fmla="*/ 1554528 w 1674290"/>
              <a:gd name="T45" fmla="*/ 1418910 h 2018114"/>
              <a:gd name="T46" fmla="*/ 1434766 w 1674290"/>
              <a:gd name="T47" fmla="*/ 1299148 h 2018114"/>
              <a:gd name="T48" fmla="*/ 1434766 w 1674290"/>
              <a:gd name="T49" fmla="*/ 803713 h 2018114"/>
              <a:gd name="T50" fmla="*/ 1554528 w 1674290"/>
              <a:gd name="T51" fmla="*/ 683951 h 2018114"/>
              <a:gd name="T52" fmla="*/ 119762 w 1674290"/>
              <a:gd name="T53" fmla="*/ 683950 h 2018114"/>
              <a:gd name="T54" fmla="*/ 239524 w 1674290"/>
              <a:gd name="T55" fmla="*/ 803712 h 2018114"/>
              <a:gd name="T56" fmla="*/ 239524 w 1674290"/>
              <a:gd name="T57" fmla="*/ 1299147 h 2018114"/>
              <a:gd name="T58" fmla="*/ 119762 w 1674290"/>
              <a:gd name="T59" fmla="*/ 1418909 h 2018114"/>
              <a:gd name="T60" fmla="*/ 0 w 1674290"/>
              <a:gd name="T61" fmla="*/ 1299147 h 2018114"/>
              <a:gd name="T62" fmla="*/ 0 w 1674290"/>
              <a:gd name="T63" fmla="*/ 803712 h 2018114"/>
              <a:gd name="T64" fmla="*/ 119762 w 1674290"/>
              <a:gd name="T65" fmla="*/ 683950 h 2018114"/>
              <a:gd name="T66" fmla="*/ 1058285 w 1674290"/>
              <a:gd name="T67" fmla="*/ 381191 h 2018114"/>
              <a:gd name="T68" fmla="*/ 1003614 w 1674290"/>
              <a:gd name="T69" fmla="*/ 435862 h 2018114"/>
              <a:gd name="T70" fmla="*/ 1058285 w 1674290"/>
              <a:gd name="T71" fmla="*/ 490533 h 2018114"/>
              <a:gd name="T72" fmla="*/ 1112956 w 1674290"/>
              <a:gd name="T73" fmla="*/ 435862 h 2018114"/>
              <a:gd name="T74" fmla="*/ 1058285 w 1674290"/>
              <a:gd name="T75" fmla="*/ 381191 h 2018114"/>
              <a:gd name="T76" fmla="*/ 620445 w 1674290"/>
              <a:gd name="T77" fmla="*/ 381191 h 2018114"/>
              <a:gd name="T78" fmla="*/ 565774 w 1674290"/>
              <a:gd name="T79" fmla="*/ 435862 h 2018114"/>
              <a:gd name="T80" fmla="*/ 620445 w 1674290"/>
              <a:gd name="T81" fmla="*/ 490533 h 2018114"/>
              <a:gd name="T82" fmla="*/ 675116 w 1674290"/>
              <a:gd name="T83" fmla="*/ 435862 h 2018114"/>
              <a:gd name="T84" fmla="*/ 620445 w 1674290"/>
              <a:gd name="T85" fmla="*/ 381191 h 2018114"/>
              <a:gd name="T86" fmla="*/ 508384 w 1674290"/>
              <a:gd name="T87" fmla="*/ 1373 h 2018114"/>
              <a:gd name="T88" fmla="*/ 526639 w 1674290"/>
              <a:gd name="T89" fmla="*/ 16470 h 2018114"/>
              <a:gd name="T90" fmla="*/ 615978 w 1674290"/>
              <a:gd name="T91" fmla="*/ 185144 h 2018114"/>
              <a:gd name="T92" fmla="*/ 853439 w 1674290"/>
              <a:gd name="T93" fmla="*/ 128483 h 2018114"/>
              <a:gd name="T94" fmla="*/ 1075718 w 1674290"/>
              <a:gd name="T95" fmla="*/ 177325 h 2018114"/>
              <a:gd name="T96" fmla="*/ 1150798 w 1674290"/>
              <a:gd name="T97" fmla="*/ 40824 h 2018114"/>
              <a:gd name="T98" fmla="*/ 1169289 w 1674290"/>
              <a:gd name="T99" fmla="*/ 26016 h 2018114"/>
              <a:gd name="T100" fmla="*/ 1192835 w 1674290"/>
              <a:gd name="T101" fmla="*/ 28621 h 2018114"/>
              <a:gd name="T102" fmla="*/ 1205038 w 1674290"/>
              <a:gd name="T103" fmla="*/ 70658 h 2018114"/>
              <a:gd name="T104" fmla="*/ 1130773 w 1674290"/>
              <a:gd name="T105" fmla="*/ 205677 h 2018114"/>
              <a:gd name="T106" fmla="*/ 1395615 w 1674290"/>
              <a:gd name="T107" fmla="*/ 633899 h 2018114"/>
              <a:gd name="T108" fmla="*/ 311263 w 1674290"/>
              <a:gd name="T109" fmla="*/ 633899 h 2018114"/>
              <a:gd name="T110" fmla="*/ 560939 w 1674290"/>
              <a:gd name="T111" fmla="*/ 213488 h 2018114"/>
              <a:gd name="T112" fmla="*/ 471935 w 1674290"/>
              <a:gd name="T113" fmla="*/ 45445 h 2018114"/>
              <a:gd name="T114" fmla="*/ 484800 w 1674290"/>
              <a:gd name="T115" fmla="*/ 3605 h 2018114"/>
              <a:gd name="T116" fmla="*/ 508384 w 1674290"/>
              <a:gd name="T117" fmla="*/ 1373 h 2018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lnTo>
                  <a:pt x="307141" y="691642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8" name="手机 823"/>
          <p:cNvSpPr>
            <a:spLocks/>
          </p:cNvSpPr>
          <p:nvPr/>
        </p:nvSpPr>
        <p:spPr bwMode="auto">
          <a:xfrm>
            <a:off x="9107488" y="4381500"/>
            <a:ext cx="211137" cy="379413"/>
          </a:xfrm>
          <a:custGeom>
            <a:avLst/>
            <a:gdLst>
              <a:gd name="T0" fmla="*/ 1404156 w 2808312"/>
              <a:gd name="T1" fmla="*/ 4748597 h 5078692"/>
              <a:gd name="T2" fmla="*/ 1260140 w 2808312"/>
              <a:gd name="T3" fmla="*/ 4892613 h 5078692"/>
              <a:gd name="T4" fmla="*/ 1404156 w 2808312"/>
              <a:gd name="T5" fmla="*/ 5036629 h 5078692"/>
              <a:gd name="T6" fmla="*/ 1548172 w 2808312"/>
              <a:gd name="T7" fmla="*/ 4892613 h 5078692"/>
              <a:gd name="T8" fmla="*/ 1404156 w 2808312"/>
              <a:gd name="T9" fmla="*/ 4748597 h 5078692"/>
              <a:gd name="T10" fmla="*/ 54156 w 2808312"/>
              <a:gd name="T11" fmla="*/ 372159 h 5078692"/>
              <a:gd name="T12" fmla="*/ 54156 w 2808312"/>
              <a:gd name="T13" fmla="*/ 4706534 h 5078692"/>
              <a:gd name="T14" fmla="*/ 2754156 w 2808312"/>
              <a:gd name="T15" fmla="*/ 4706534 h 5078692"/>
              <a:gd name="T16" fmla="*/ 2754156 w 2808312"/>
              <a:gd name="T17" fmla="*/ 372159 h 5078692"/>
              <a:gd name="T18" fmla="*/ 54156 w 2808312"/>
              <a:gd name="T19" fmla="*/ 372159 h 5078692"/>
              <a:gd name="T20" fmla="*/ 1158156 w 2808312"/>
              <a:gd name="T21" fmla="*/ 168079 h 5078692"/>
              <a:gd name="T22" fmla="*/ 1152156 w 2808312"/>
              <a:gd name="T23" fmla="*/ 174079 h 5078692"/>
              <a:gd name="T24" fmla="*/ 1152156 w 2808312"/>
              <a:gd name="T25" fmla="*/ 198079 h 5078692"/>
              <a:gd name="T26" fmla="*/ 1158156 w 2808312"/>
              <a:gd name="T27" fmla="*/ 204079 h 5078692"/>
              <a:gd name="T28" fmla="*/ 1650156 w 2808312"/>
              <a:gd name="T29" fmla="*/ 204079 h 5078692"/>
              <a:gd name="T30" fmla="*/ 1656156 w 2808312"/>
              <a:gd name="T31" fmla="*/ 198079 h 5078692"/>
              <a:gd name="T32" fmla="*/ 1656156 w 2808312"/>
              <a:gd name="T33" fmla="*/ 174079 h 5078692"/>
              <a:gd name="T34" fmla="*/ 1650156 w 2808312"/>
              <a:gd name="T35" fmla="*/ 168079 h 5078692"/>
              <a:gd name="T36" fmla="*/ 1158156 w 2808312"/>
              <a:gd name="T37" fmla="*/ 168079 h 5078692"/>
              <a:gd name="T38" fmla="*/ 319782 w 2808312"/>
              <a:gd name="T39" fmla="*/ 0 h 5078692"/>
              <a:gd name="T40" fmla="*/ 2488530 w 2808312"/>
              <a:gd name="T41" fmla="*/ 0 h 5078692"/>
              <a:gd name="T42" fmla="*/ 2808312 w 2808312"/>
              <a:gd name="T43" fmla="*/ 319782 h 5078692"/>
              <a:gd name="T44" fmla="*/ 2808312 w 2808312"/>
              <a:gd name="T45" fmla="*/ 4758910 h 5078692"/>
              <a:gd name="T46" fmla="*/ 2488530 w 2808312"/>
              <a:gd name="T47" fmla="*/ 5078692 h 5078692"/>
              <a:gd name="T48" fmla="*/ 319782 w 2808312"/>
              <a:gd name="T49" fmla="*/ 5078692 h 5078692"/>
              <a:gd name="T50" fmla="*/ 0 w 2808312"/>
              <a:gd name="T51" fmla="*/ 4758910 h 5078692"/>
              <a:gd name="T52" fmla="*/ 0 w 2808312"/>
              <a:gd name="T53" fmla="*/ 319782 h 5078692"/>
              <a:gd name="T54" fmla="*/ 319782 w 2808312"/>
              <a:gd name="T55" fmla="*/ 0 h 5078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lnTo>
                  <a:pt x="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lnTo>
                  <a:pt x="1158156" y="168079"/>
                </a:ln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9" name="直升机 824"/>
          <p:cNvSpPr>
            <a:spLocks/>
          </p:cNvSpPr>
          <p:nvPr/>
        </p:nvSpPr>
        <p:spPr bwMode="auto">
          <a:xfrm>
            <a:off x="8302625" y="4381500"/>
            <a:ext cx="377825" cy="198438"/>
          </a:xfrm>
          <a:custGeom>
            <a:avLst/>
            <a:gdLst>
              <a:gd name="T0" fmla="*/ 4575765 w 8012499"/>
              <a:gd name="T1" fmla="*/ 3960778 h 4176464"/>
              <a:gd name="T2" fmla="*/ 5950459 w 8012499"/>
              <a:gd name="T3" fmla="*/ 3666661 h 4176464"/>
              <a:gd name="T4" fmla="*/ 4575765 w 8012499"/>
              <a:gd name="T5" fmla="*/ 3549014 h 4176464"/>
              <a:gd name="T6" fmla="*/ 6663002 w 8012499"/>
              <a:gd name="T7" fmla="*/ 2398480 h 4176464"/>
              <a:gd name="T8" fmla="*/ 6518986 w 8012499"/>
              <a:gd name="T9" fmla="*/ 2398480 h 4176464"/>
              <a:gd name="T10" fmla="*/ 235662 w 8012499"/>
              <a:gd name="T11" fmla="*/ 2196075 h 4176464"/>
              <a:gd name="T12" fmla="*/ 353493 w 8012499"/>
              <a:gd name="T13" fmla="*/ 2647055 h 4176464"/>
              <a:gd name="T14" fmla="*/ 235662 w 8012499"/>
              <a:gd name="T15" fmla="*/ 2196075 h 4176464"/>
              <a:gd name="T16" fmla="*/ 6480720 w 8012499"/>
              <a:gd name="T17" fmla="*/ 2254464 h 4176464"/>
              <a:gd name="T18" fmla="*/ 6336704 w 8012499"/>
              <a:gd name="T19" fmla="*/ 2254464 h 4176464"/>
              <a:gd name="T20" fmla="*/ 6192688 w 8012499"/>
              <a:gd name="T21" fmla="*/ 2088232 h 4176464"/>
              <a:gd name="T22" fmla="*/ 6192688 w 8012499"/>
              <a:gd name="T23" fmla="*/ 2232248 h 4176464"/>
              <a:gd name="T24" fmla="*/ 6192688 w 8012499"/>
              <a:gd name="T25" fmla="*/ 2088232 h 4176464"/>
              <a:gd name="T26" fmla="*/ 4909619 w 8012499"/>
              <a:gd name="T27" fmla="*/ 1999997 h 4176464"/>
              <a:gd name="T28" fmla="*/ 7010937 w 8012499"/>
              <a:gd name="T29" fmla="*/ 3039211 h 4176464"/>
              <a:gd name="T30" fmla="*/ 5636243 w 8012499"/>
              <a:gd name="T31" fmla="*/ 1921565 h 4176464"/>
              <a:gd name="T32" fmla="*/ 137470 w 8012499"/>
              <a:gd name="T33" fmla="*/ 568626 h 4176464"/>
              <a:gd name="T34" fmla="*/ 4831065 w 8012499"/>
              <a:gd name="T35" fmla="*/ 1803919 h 4176464"/>
              <a:gd name="T36" fmla="*/ 6107566 w 8012499"/>
              <a:gd name="T37" fmla="*/ 3666661 h 4176464"/>
              <a:gd name="T38" fmla="*/ 6461059 w 8012499"/>
              <a:gd name="T39" fmla="*/ 3960778 h 4176464"/>
              <a:gd name="T40" fmla="*/ 7246599 w 8012499"/>
              <a:gd name="T41" fmla="*/ 3882347 h 4176464"/>
              <a:gd name="T42" fmla="*/ 3613480 w 8012499"/>
              <a:gd name="T43" fmla="*/ 4176464 h 4176464"/>
              <a:gd name="T44" fmla="*/ 4418657 w 8012499"/>
              <a:gd name="T45" fmla="*/ 3960778 h 4176464"/>
              <a:gd name="T46" fmla="*/ 3181434 w 8012499"/>
              <a:gd name="T47" fmla="*/ 2411761 h 4176464"/>
              <a:gd name="T48" fmla="*/ 0 w 8012499"/>
              <a:gd name="T49" fmla="*/ 568626 h 4176464"/>
              <a:gd name="T50" fmla="*/ 4516850 w 8012499"/>
              <a:gd name="T51" fmla="*/ 117647 h 4176464"/>
              <a:gd name="T52" fmla="*/ 7894668 w 8012499"/>
              <a:gd name="T53" fmla="*/ 137255 h 4176464"/>
              <a:gd name="T54" fmla="*/ 7521537 w 8012499"/>
              <a:gd name="T55" fmla="*/ 470587 h 4176464"/>
              <a:gd name="T56" fmla="*/ 5204196 w 8012499"/>
              <a:gd name="T57" fmla="*/ 294118 h 4176464"/>
              <a:gd name="T58" fmla="*/ 4516850 w 8012499"/>
              <a:gd name="T59" fmla="*/ 529411 h 4176464"/>
              <a:gd name="T60" fmla="*/ 4870342 w 8012499"/>
              <a:gd name="T61" fmla="*/ 1568625 h 4176464"/>
              <a:gd name="T62" fmla="*/ 3966972 w 8012499"/>
              <a:gd name="T63" fmla="*/ 1568625 h 4176464"/>
              <a:gd name="T64" fmla="*/ 4300826 w 8012499"/>
              <a:gd name="T65" fmla="*/ 529411 h 4176464"/>
              <a:gd name="T66" fmla="*/ 3633118 w 8012499"/>
              <a:gd name="T67" fmla="*/ 294118 h 4176464"/>
              <a:gd name="T68" fmla="*/ 1315778 w 8012499"/>
              <a:gd name="T69" fmla="*/ 470587 h 4176464"/>
              <a:gd name="T70" fmla="*/ 942647 w 8012499"/>
              <a:gd name="T71" fmla="*/ 137255 h 4176464"/>
              <a:gd name="T72" fmla="*/ 4300826 w 8012499"/>
              <a:gd name="T73" fmla="*/ 117647 h 4176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lnTo>
                  <a:pt x="235662" y="2196075"/>
                </a:ln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0" name="飞机2 825"/>
          <p:cNvSpPr>
            <a:spLocks/>
          </p:cNvSpPr>
          <p:nvPr/>
        </p:nvSpPr>
        <p:spPr bwMode="auto">
          <a:xfrm>
            <a:off x="1951038" y="4381500"/>
            <a:ext cx="376237" cy="198438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1" name="轮船 826"/>
          <p:cNvSpPr>
            <a:spLocks/>
          </p:cNvSpPr>
          <p:nvPr/>
        </p:nvSpPr>
        <p:spPr bwMode="auto">
          <a:xfrm>
            <a:off x="11236325" y="4381500"/>
            <a:ext cx="379413" cy="198438"/>
          </a:xfrm>
          <a:custGeom>
            <a:avLst/>
            <a:gdLst>
              <a:gd name="T0" fmla="*/ 278237 w 864000"/>
              <a:gd name="T1" fmla="*/ 439060 h 454098"/>
              <a:gd name="T2" fmla="*/ 541831 w 864000"/>
              <a:gd name="T3" fmla="*/ 426756 h 454098"/>
              <a:gd name="T4" fmla="*/ 694129 w 864000"/>
              <a:gd name="T5" fmla="*/ 426756 h 454098"/>
              <a:gd name="T6" fmla="*/ 864000 w 864000"/>
              <a:gd name="T7" fmla="*/ 440427 h 454098"/>
              <a:gd name="T8" fmla="*/ 617980 w 864000"/>
              <a:gd name="T9" fmla="*/ 454098 h 454098"/>
              <a:gd name="T10" fmla="*/ 371960 w 864000"/>
              <a:gd name="T11" fmla="*/ 440427 h 454098"/>
              <a:gd name="T12" fmla="*/ 108366 w 864000"/>
              <a:gd name="T13" fmla="*/ 428123 h 454098"/>
              <a:gd name="T14" fmla="*/ 0 w 864000"/>
              <a:gd name="T15" fmla="*/ 430858 h 454098"/>
              <a:gd name="T16" fmla="*/ 108366 w 864000"/>
              <a:gd name="T17" fmla="*/ 378908 h 454098"/>
              <a:gd name="T18" fmla="*/ 354387 w 864000"/>
              <a:gd name="T19" fmla="*/ 393946 h 454098"/>
              <a:gd name="T20" fmla="*/ 544760 w 864000"/>
              <a:gd name="T21" fmla="*/ 393946 h 454098"/>
              <a:gd name="T22" fmla="*/ 787851 w 864000"/>
              <a:gd name="T23" fmla="*/ 378908 h 454098"/>
              <a:gd name="T24" fmla="*/ 787851 w 864000"/>
              <a:gd name="T25" fmla="*/ 395313 h 454098"/>
              <a:gd name="T26" fmla="*/ 524258 w 864000"/>
              <a:gd name="T27" fmla="*/ 406250 h 454098"/>
              <a:gd name="T28" fmla="*/ 278237 w 864000"/>
              <a:gd name="T29" fmla="*/ 419921 h 454098"/>
              <a:gd name="T30" fmla="*/ 32217 w 864000"/>
              <a:gd name="T31" fmla="*/ 406250 h 454098"/>
              <a:gd name="T32" fmla="*/ 14644 w 864000"/>
              <a:gd name="T33" fmla="*/ 393946 h 454098"/>
              <a:gd name="T34" fmla="*/ 667269 w 864000"/>
              <a:gd name="T35" fmla="*/ 343057 h 454098"/>
              <a:gd name="T36" fmla="*/ 458142 w 864000"/>
              <a:gd name="T37" fmla="*/ 266435 h 454098"/>
              <a:gd name="T38" fmla="*/ 519137 w 864000"/>
              <a:gd name="T39" fmla="*/ 266435 h 454098"/>
              <a:gd name="T40" fmla="*/ 377976 w 864000"/>
              <a:gd name="T41" fmla="*/ 292556 h 454098"/>
              <a:gd name="T42" fmla="*/ 377976 w 864000"/>
              <a:gd name="T43" fmla="*/ 266435 h 454098"/>
              <a:gd name="T44" fmla="*/ 357063 w 864000"/>
              <a:gd name="T45" fmla="*/ 292556 h 454098"/>
              <a:gd name="T46" fmla="*/ 214160 w 864000"/>
              <a:gd name="T47" fmla="*/ 266435 h 454098"/>
              <a:gd name="T48" fmla="*/ 275155 w 864000"/>
              <a:gd name="T49" fmla="*/ 266435 h 454098"/>
              <a:gd name="T50" fmla="*/ 132252 w 864000"/>
              <a:gd name="T51" fmla="*/ 292556 h 454098"/>
              <a:gd name="T52" fmla="*/ 144451 w 864000"/>
              <a:gd name="T53" fmla="*/ 266435 h 454098"/>
              <a:gd name="T54" fmla="*/ 850255 w 864000"/>
              <a:gd name="T55" fmla="*/ 257728 h 454098"/>
              <a:gd name="T56" fmla="*/ 730007 w 864000"/>
              <a:gd name="T57" fmla="*/ 350883 h 454098"/>
              <a:gd name="T58" fmla="*/ 864000 w 864000"/>
              <a:gd name="T59" fmla="*/ 367574 h 454098"/>
              <a:gd name="T60" fmla="*/ 743187 w 864000"/>
              <a:gd name="T61" fmla="*/ 364725 h 454098"/>
              <a:gd name="T62" fmla="*/ 707698 w 864000"/>
              <a:gd name="T63" fmla="*/ 374402 h 454098"/>
              <a:gd name="T64" fmla="*/ 560136 w 864000"/>
              <a:gd name="T65" fmla="*/ 381642 h 454098"/>
              <a:gd name="T66" fmla="*/ 406731 w 864000"/>
              <a:gd name="T67" fmla="*/ 374402 h 454098"/>
              <a:gd name="T68" fmla="*/ 278237 w 864000"/>
              <a:gd name="T69" fmla="*/ 387111 h 454098"/>
              <a:gd name="T70" fmla="*/ 126983 w 864000"/>
              <a:gd name="T71" fmla="*/ 374402 h 454098"/>
              <a:gd name="T72" fmla="*/ 32217 w 864000"/>
              <a:gd name="T73" fmla="*/ 373440 h 454098"/>
              <a:gd name="T74" fmla="*/ 14644 w 864000"/>
              <a:gd name="T75" fmla="*/ 359769 h 454098"/>
              <a:gd name="T76" fmla="*/ 24202 w 864000"/>
              <a:gd name="T77" fmla="*/ 292556 h 454098"/>
              <a:gd name="T78" fmla="*/ 85198 w 864000"/>
              <a:gd name="T79" fmla="*/ 207227 h 454098"/>
              <a:gd name="T80" fmla="*/ 679468 w 864000"/>
              <a:gd name="T81" fmla="*/ 188072 h 454098"/>
              <a:gd name="T82" fmla="*/ 104368 w 864000"/>
              <a:gd name="T83" fmla="*/ 167175 h 454098"/>
              <a:gd name="T84" fmla="*/ 646356 w 864000"/>
              <a:gd name="T85" fmla="*/ 148020 h 454098"/>
              <a:gd name="T86" fmla="*/ 121795 w 864000"/>
              <a:gd name="T87" fmla="*/ 127123 h 454098"/>
              <a:gd name="T88" fmla="*/ 601045 w 864000"/>
              <a:gd name="T89" fmla="*/ 106226 h 454098"/>
              <a:gd name="T90" fmla="*/ 588846 w 864000"/>
              <a:gd name="T91" fmla="*/ 87070 h 454098"/>
              <a:gd name="T92" fmla="*/ 118310 w 864000"/>
              <a:gd name="T93" fmla="*/ 87070 h 454098"/>
              <a:gd name="T94" fmla="*/ 588846 w 864000"/>
              <a:gd name="T95" fmla="*/ 67915 h 454098"/>
              <a:gd name="T96" fmla="*/ 188019 w 864000"/>
              <a:gd name="T97" fmla="*/ 0 h 454098"/>
              <a:gd name="T98" fmla="*/ 160135 w 864000"/>
              <a:gd name="T99" fmla="*/ 67915 h 454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2" name="机场 828"/>
          <p:cNvSpPr>
            <a:spLocks/>
          </p:cNvSpPr>
          <p:nvPr/>
        </p:nvSpPr>
        <p:spPr bwMode="auto">
          <a:xfrm>
            <a:off x="2776538" y="6010275"/>
            <a:ext cx="366712" cy="352425"/>
          </a:xfrm>
          <a:custGeom>
            <a:avLst/>
            <a:gdLst>
              <a:gd name="T0" fmla="*/ 1404157 w 2808313"/>
              <a:gd name="T1" fmla="*/ 0 h 2688679"/>
              <a:gd name="T2" fmla="*/ 1552872 w 2808313"/>
              <a:gd name="T3" fmla="*/ 148715 h 2688679"/>
              <a:gd name="T4" fmla="*/ 1552872 w 2808313"/>
              <a:gd name="T5" fmla="*/ 1013497 h 2688679"/>
              <a:gd name="T6" fmla="*/ 2808313 w 2808313"/>
              <a:gd name="T7" fmla="*/ 1679449 h 2688679"/>
              <a:gd name="T8" fmla="*/ 2808313 w 2808313"/>
              <a:gd name="T9" fmla="*/ 1989106 h 2688679"/>
              <a:gd name="T10" fmla="*/ 1552871 w 2808313"/>
              <a:gd name="T11" fmla="*/ 1675907 h 2688679"/>
              <a:gd name="T12" fmla="*/ 1552871 w 2808313"/>
              <a:gd name="T13" fmla="*/ 2299558 h 2688679"/>
              <a:gd name="T14" fmla="*/ 1550364 w 2808313"/>
              <a:gd name="T15" fmla="*/ 2311975 h 2688679"/>
              <a:gd name="T16" fmla="*/ 1836205 w 2808313"/>
              <a:gd name="T17" fmla="*/ 2540985 h 2688679"/>
              <a:gd name="T18" fmla="*/ 1836205 w 2808313"/>
              <a:gd name="T19" fmla="*/ 2688679 h 2688679"/>
              <a:gd name="T20" fmla="*/ 1404157 w 2808313"/>
              <a:gd name="T21" fmla="*/ 2525885 h 2688679"/>
              <a:gd name="T22" fmla="*/ 972108 w 2808313"/>
              <a:gd name="T23" fmla="*/ 2688679 h 2688679"/>
              <a:gd name="T24" fmla="*/ 972108 w 2808313"/>
              <a:gd name="T25" fmla="*/ 2540985 h 2688679"/>
              <a:gd name="T26" fmla="*/ 1257949 w 2808313"/>
              <a:gd name="T27" fmla="*/ 2311975 h 2688679"/>
              <a:gd name="T28" fmla="*/ 1255442 w 2808313"/>
              <a:gd name="T29" fmla="*/ 2299557 h 2688679"/>
              <a:gd name="T30" fmla="*/ 1255442 w 2808313"/>
              <a:gd name="T31" fmla="*/ 1675907 h 2688679"/>
              <a:gd name="T32" fmla="*/ 0 w 2808313"/>
              <a:gd name="T33" fmla="*/ 1989106 h 2688679"/>
              <a:gd name="T34" fmla="*/ 0 w 2808313"/>
              <a:gd name="T35" fmla="*/ 1679449 h 2688679"/>
              <a:gd name="T36" fmla="*/ 1255442 w 2808313"/>
              <a:gd name="T37" fmla="*/ 1013496 h 2688679"/>
              <a:gd name="T38" fmla="*/ 1255442 w 2808313"/>
              <a:gd name="T39" fmla="*/ 148715 h 2688679"/>
              <a:gd name="T40" fmla="*/ 1404157 w 2808313"/>
              <a:gd name="T41" fmla="*/ 0 h 2688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3" name="大巴 829"/>
          <p:cNvSpPr>
            <a:spLocks/>
          </p:cNvSpPr>
          <p:nvPr/>
        </p:nvSpPr>
        <p:spPr bwMode="auto">
          <a:xfrm>
            <a:off x="3582988" y="6010275"/>
            <a:ext cx="365125" cy="155575"/>
          </a:xfrm>
          <a:custGeom>
            <a:avLst/>
            <a:gdLst>
              <a:gd name="T0" fmla="*/ 338 w 373"/>
              <a:gd name="T1" fmla="*/ 16 h 159"/>
              <a:gd name="T2" fmla="*/ 285 w 373"/>
              <a:gd name="T3" fmla="*/ 0 h 159"/>
              <a:gd name="T4" fmla="*/ 0 w 373"/>
              <a:gd name="T5" fmla="*/ 55 h 159"/>
              <a:gd name="T6" fmla="*/ 24 w 373"/>
              <a:gd name="T7" fmla="*/ 141 h 159"/>
              <a:gd name="T8" fmla="*/ 57 w 373"/>
              <a:gd name="T9" fmla="*/ 106 h 159"/>
              <a:gd name="T10" fmla="*/ 89 w 373"/>
              <a:gd name="T11" fmla="*/ 141 h 159"/>
              <a:gd name="T12" fmla="*/ 95 w 373"/>
              <a:gd name="T13" fmla="*/ 139 h 159"/>
              <a:gd name="T14" fmla="*/ 159 w 373"/>
              <a:gd name="T15" fmla="*/ 139 h 159"/>
              <a:gd name="T16" fmla="*/ 249 w 373"/>
              <a:gd name="T17" fmla="*/ 141 h 159"/>
              <a:gd name="T18" fmla="*/ 281 w 373"/>
              <a:gd name="T19" fmla="*/ 106 h 159"/>
              <a:gd name="T20" fmla="*/ 313 w 373"/>
              <a:gd name="T21" fmla="*/ 141 h 159"/>
              <a:gd name="T22" fmla="*/ 361 w 373"/>
              <a:gd name="T23" fmla="*/ 116 h 159"/>
              <a:gd name="T24" fmla="*/ 330 w 373"/>
              <a:gd name="T25" fmla="*/ 28 h 159"/>
              <a:gd name="T26" fmla="*/ 361 w 373"/>
              <a:gd name="T27" fmla="*/ 47 h 159"/>
              <a:gd name="T28" fmla="*/ 369 w 373"/>
              <a:gd name="T29" fmla="*/ 48 h 159"/>
              <a:gd name="T30" fmla="*/ 234 w 373"/>
              <a:gd name="T31" fmla="*/ 64 h 159"/>
              <a:gd name="T32" fmla="*/ 16 w 373"/>
              <a:gd name="T33" fmla="*/ 56 h 159"/>
              <a:gd name="T34" fmla="*/ 27 w 373"/>
              <a:gd name="T35" fmla="*/ 16 h 159"/>
              <a:gd name="T36" fmla="*/ 234 w 373"/>
              <a:gd name="T37" fmla="*/ 64 h 159"/>
              <a:gd name="T38" fmla="*/ 346 w 373"/>
              <a:gd name="T39" fmla="*/ 120 h 159"/>
              <a:gd name="T40" fmla="*/ 347 w 373"/>
              <a:gd name="T41" fmla="*/ 106 h 159"/>
              <a:gd name="T42" fmla="*/ 345 w 373"/>
              <a:gd name="T43" fmla="*/ 92 h 159"/>
              <a:gd name="T44" fmla="*/ 248 w 373"/>
              <a:gd name="T45" fmla="*/ 64 h 159"/>
              <a:gd name="T46" fmla="*/ 246 w 373"/>
              <a:gd name="T47" fmla="*/ 16 h 159"/>
              <a:gd name="T48" fmla="*/ 345 w 373"/>
              <a:gd name="T49" fmla="*/ 92 h 159"/>
              <a:gd name="T50" fmla="*/ 36 w 373"/>
              <a:gd name="T51" fmla="*/ 139 h 159"/>
              <a:gd name="T52" fmla="*/ 77 w 373"/>
              <a:gd name="T53" fmla="*/ 139 h 159"/>
              <a:gd name="T54" fmla="*/ 57 w 373"/>
              <a:gd name="T55" fmla="*/ 151 h 159"/>
              <a:gd name="T56" fmla="*/ 57 w 373"/>
              <a:gd name="T57" fmla="*/ 126 h 159"/>
              <a:gd name="T58" fmla="*/ 57 w 373"/>
              <a:gd name="T59" fmla="*/ 151 h 159"/>
              <a:gd name="T60" fmla="*/ 106 w 373"/>
              <a:gd name="T61" fmla="*/ 139 h 159"/>
              <a:gd name="T62" fmla="*/ 148 w 373"/>
              <a:gd name="T63" fmla="*/ 139 h 159"/>
              <a:gd name="T64" fmla="*/ 127 w 373"/>
              <a:gd name="T65" fmla="*/ 151 h 159"/>
              <a:gd name="T66" fmla="*/ 127 w 373"/>
              <a:gd name="T67" fmla="*/ 126 h 159"/>
              <a:gd name="T68" fmla="*/ 127 w 373"/>
              <a:gd name="T69" fmla="*/ 151 h 159"/>
              <a:gd name="T70" fmla="*/ 260 w 373"/>
              <a:gd name="T71" fmla="*/ 139 h 159"/>
              <a:gd name="T72" fmla="*/ 301 w 373"/>
              <a:gd name="T73" fmla="*/ 139 h 159"/>
              <a:gd name="T74" fmla="*/ 281 w 373"/>
              <a:gd name="T75" fmla="*/ 151 h 159"/>
              <a:gd name="T76" fmla="*/ 281 w 373"/>
              <a:gd name="T77" fmla="*/ 126 h 159"/>
              <a:gd name="T78" fmla="*/ 281 w 373"/>
              <a:gd name="T79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4" name="轿车1 830"/>
          <p:cNvSpPr>
            <a:spLocks/>
          </p:cNvSpPr>
          <p:nvPr/>
        </p:nvSpPr>
        <p:spPr bwMode="auto">
          <a:xfrm>
            <a:off x="379413" y="6010275"/>
            <a:ext cx="365125" cy="180975"/>
          </a:xfrm>
          <a:custGeom>
            <a:avLst/>
            <a:gdLst>
              <a:gd name="T0" fmla="*/ 236 w 368"/>
              <a:gd name="T1" fmla="*/ 144 h 181"/>
              <a:gd name="T2" fmla="*/ 122 w 368"/>
              <a:gd name="T3" fmla="*/ 152 h 181"/>
              <a:gd name="T4" fmla="*/ 113 w 368"/>
              <a:gd name="T5" fmla="*/ 114 h 181"/>
              <a:gd name="T6" fmla="*/ 364 w 368"/>
              <a:gd name="T7" fmla="*/ 122 h 181"/>
              <a:gd name="T8" fmla="*/ 326 w 368"/>
              <a:gd name="T9" fmla="*/ 114 h 181"/>
              <a:gd name="T10" fmla="*/ 336 w 368"/>
              <a:gd name="T11" fmla="*/ 152 h 181"/>
              <a:gd name="T12" fmla="*/ 366 w 368"/>
              <a:gd name="T13" fmla="*/ 131 h 181"/>
              <a:gd name="T14" fmla="*/ 23 w 368"/>
              <a:gd name="T15" fmla="*/ 144 h 181"/>
              <a:gd name="T16" fmla="*/ 4 w 368"/>
              <a:gd name="T17" fmla="*/ 114 h 181"/>
              <a:gd name="T18" fmla="*/ 0 w 368"/>
              <a:gd name="T19" fmla="*/ 134 h 181"/>
              <a:gd name="T20" fmla="*/ 23 w 368"/>
              <a:gd name="T21" fmla="*/ 144 h 181"/>
              <a:gd name="T22" fmla="*/ 36 w 368"/>
              <a:gd name="T23" fmla="*/ 144 h 181"/>
              <a:gd name="T24" fmla="*/ 109 w 368"/>
              <a:gd name="T25" fmla="*/ 144 h 181"/>
              <a:gd name="T26" fmla="*/ 73 w 368"/>
              <a:gd name="T27" fmla="*/ 165 h 181"/>
              <a:gd name="T28" fmla="*/ 73 w 368"/>
              <a:gd name="T29" fmla="*/ 124 h 181"/>
              <a:gd name="T30" fmla="*/ 73 w 368"/>
              <a:gd name="T31" fmla="*/ 165 h 181"/>
              <a:gd name="T32" fmla="*/ 250 w 368"/>
              <a:gd name="T33" fmla="*/ 144 h 181"/>
              <a:gd name="T34" fmla="*/ 323 w 368"/>
              <a:gd name="T35" fmla="*/ 144 h 181"/>
              <a:gd name="T36" fmla="*/ 286 w 368"/>
              <a:gd name="T37" fmla="*/ 165 h 181"/>
              <a:gd name="T38" fmla="*/ 286 w 368"/>
              <a:gd name="T39" fmla="*/ 124 h 181"/>
              <a:gd name="T40" fmla="*/ 286 w 368"/>
              <a:gd name="T41" fmla="*/ 165 h 181"/>
              <a:gd name="T42" fmla="*/ 319 w 368"/>
              <a:gd name="T43" fmla="*/ 59 h 181"/>
              <a:gd name="T44" fmla="*/ 179 w 368"/>
              <a:gd name="T45" fmla="*/ 14 h 181"/>
              <a:gd name="T46" fmla="*/ 162 w 368"/>
              <a:gd name="T47" fmla="*/ 0 h 181"/>
              <a:gd name="T48" fmla="*/ 75 w 368"/>
              <a:gd name="T49" fmla="*/ 9 h 181"/>
              <a:gd name="T50" fmla="*/ 5 w 368"/>
              <a:gd name="T51" fmla="*/ 65 h 181"/>
              <a:gd name="T52" fmla="*/ 45 w 368"/>
              <a:gd name="T53" fmla="*/ 103 h 181"/>
              <a:gd name="T54" fmla="*/ 68 w 368"/>
              <a:gd name="T55" fmla="*/ 53 h 181"/>
              <a:gd name="T56" fmla="*/ 77 w 368"/>
              <a:gd name="T57" fmla="*/ 24 h 181"/>
              <a:gd name="T58" fmla="*/ 79 w 368"/>
              <a:gd name="T59" fmla="*/ 53 h 181"/>
              <a:gd name="T60" fmla="*/ 101 w 368"/>
              <a:gd name="T61" fmla="*/ 103 h 181"/>
              <a:gd name="T62" fmla="*/ 144 w 368"/>
              <a:gd name="T63" fmla="*/ 53 h 181"/>
              <a:gd name="T64" fmla="*/ 113 w 368"/>
              <a:gd name="T65" fmla="*/ 24 h 181"/>
              <a:gd name="T66" fmla="*/ 232 w 368"/>
              <a:gd name="T67" fmla="*/ 53 h 181"/>
              <a:gd name="T68" fmla="*/ 155 w 368"/>
              <a:gd name="T69" fmla="*/ 103 h 181"/>
              <a:gd name="T70" fmla="*/ 286 w 368"/>
              <a:gd name="T71" fmla="*/ 94 h 181"/>
              <a:gd name="T72" fmla="*/ 352 w 368"/>
              <a:gd name="T73" fmla="*/ 103 h 181"/>
              <a:gd name="T74" fmla="*/ 30 w 368"/>
              <a:gd name="T75" fmla="*/ 83 h 181"/>
              <a:gd name="T76" fmla="*/ 13 w 368"/>
              <a:gd name="T77" fmla="*/ 94 h 181"/>
              <a:gd name="T78" fmla="*/ 27 w 368"/>
              <a:gd name="T79" fmla="*/ 74 h 181"/>
              <a:gd name="T80" fmla="*/ 82 w 368"/>
              <a:gd name="T81" fmla="*/ 13 h 181"/>
              <a:gd name="T82" fmla="*/ 90 w 368"/>
              <a:gd name="T83" fmla="*/ 8 h 181"/>
              <a:gd name="T84" fmla="*/ 169 w 368"/>
              <a:gd name="T85" fmla="*/ 13 h 181"/>
              <a:gd name="T86" fmla="*/ 170 w 368"/>
              <a:gd name="T87" fmla="*/ 13 h 181"/>
              <a:gd name="T88" fmla="*/ 333 w 368"/>
              <a:gd name="T89" fmla="*/ 94 h 181"/>
              <a:gd name="T90" fmla="*/ 316 w 368"/>
              <a:gd name="T91" fmla="*/ 80 h 181"/>
              <a:gd name="T92" fmla="*/ 338 w 368"/>
              <a:gd name="T93" fmla="*/ 74 h 181"/>
              <a:gd name="T94" fmla="*/ 343 w 368"/>
              <a:gd name="T95" fmla="*/ 9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5" name="摩托车1 831"/>
          <p:cNvSpPr>
            <a:spLocks/>
          </p:cNvSpPr>
          <p:nvPr/>
        </p:nvSpPr>
        <p:spPr bwMode="auto">
          <a:xfrm>
            <a:off x="5999163" y="6010275"/>
            <a:ext cx="366712" cy="231775"/>
          </a:xfrm>
          <a:custGeom>
            <a:avLst/>
            <a:gdLst>
              <a:gd name="T0" fmla="*/ 43 w 312"/>
              <a:gd name="T1" fmla="*/ 140 h 195"/>
              <a:gd name="T2" fmla="*/ 43 w 312"/>
              <a:gd name="T3" fmla="*/ 163 h 195"/>
              <a:gd name="T4" fmla="*/ 25 w 312"/>
              <a:gd name="T5" fmla="*/ 113 h 195"/>
              <a:gd name="T6" fmla="*/ 15 w 312"/>
              <a:gd name="T7" fmla="*/ 152 h 195"/>
              <a:gd name="T8" fmla="*/ 71 w 312"/>
              <a:gd name="T9" fmla="*/ 156 h 195"/>
              <a:gd name="T10" fmla="*/ 43 w 312"/>
              <a:gd name="T11" fmla="*/ 195 h 195"/>
              <a:gd name="T12" fmla="*/ 25 w 312"/>
              <a:gd name="T13" fmla="*/ 113 h 195"/>
              <a:gd name="T14" fmla="*/ 215 w 312"/>
              <a:gd name="T15" fmla="*/ 168 h 195"/>
              <a:gd name="T16" fmla="*/ 215 w 312"/>
              <a:gd name="T17" fmla="*/ 153 h 195"/>
              <a:gd name="T18" fmla="*/ 238 w 312"/>
              <a:gd name="T19" fmla="*/ 107 h 195"/>
              <a:gd name="T20" fmla="*/ 226 w 312"/>
              <a:gd name="T21" fmla="*/ 152 h 195"/>
              <a:gd name="T22" fmla="*/ 312 w 312"/>
              <a:gd name="T23" fmla="*/ 152 h 195"/>
              <a:gd name="T24" fmla="*/ 253 w 312"/>
              <a:gd name="T25" fmla="*/ 111 h 195"/>
              <a:gd name="T26" fmla="*/ 269 w 312"/>
              <a:gd name="T27" fmla="*/ 97 h 195"/>
              <a:gd name="T28" fmla="*/ 212 w 312"/>
              <a:gd name="T29" fmla="*/ 20 h 195"/>
              <a:gd name="T30" fmla="*/ 203 w 312"/>
              <a:gd name="T31" fmla="*/ 104 h 195"/>
              <a:gd name="T32" fmla="*/ 148 w 312"/>
              <a:gd name="T33" fmla="*/ 143 h 195"/>
              <a:gd name="T34" fmla="*/ 1 w 312"/>
              <a:gd name="T35" fmla="*/ 60 h 195"/>
              <a:gd name="T36" fmla="*/ 251 w 312"/>
              <a:gd name="T37" fmla="*/ 130 h 195"/>
              <a:gd name="T38" fmla="*/ 258 w 312"/>
              <a:gd name="T39" fmla="*/ 152 h 195"/>
              <a:gd name="T40" fmla="*/ 280 w 312"/>
              <a:gd name="T41" fmla="*/ 152 h 195"/>
              <a:gd name="T42" fmla="*/ 261 w 312"/>
              <a:gd name="T43" fmla="*/ 125 h 195"/>
              <a:gd name="T44" fmla="*/ 297 w 312"/>
              <a:gd name="T45" fmla="*/ 152 h 195"/>
              <a:gd name="T46" fmla="*/ 241 w 312"/>
              <a:gd name="T47" fmla="*/ 152 h 195"/>
              <a:gd name="T48" fmla="*/ 122 w 312"/>
              <a:gd name="T49" fmla="*/ 107 h 195"/>
              <a:gd name="T50" fmla="*/ 103 w 312"/>
              <a:gd name="T51" fmla="*/ 53 h 195"/>
              <a:gd name="T52" fmla="*/ 135 w 312"/>
              <a:gd name="T53" fmla="*/ 84 h 195"/>
              <a:gd name="T54" fmla="*/ 190 w 312"/>
              <a:gd name="T55" fmla="*/ 26 h 195"/>
              <a:gd name="T56" fmla="*/ 163 w 312"/>
              <a:gd name="T57" fmla="*/ 19 h 195"/>
              <a:gd name="T58" fmla="*/ 163 w 312"/>
              <a:gd name="T59" fmla="*/ 8 h 195"/>
              <a:gd name="T60" fmla="*/ 187 w 312"/>
              <a:gd name="T61" fmla="*/ 2 h 195"/>
              <a:gd name="T62" fmla="*/ 203 w 312"/>
              <a:gd name="T63" fmla="*/ 1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6" name="自行车 832"/>
          <p:cNvSpPr>
            <a:spLocks/>
          </p:cNvSpPr>
          <p:nvPr/>
        </p:nvSpPr>
        <p:spPr bwMode="auto">
          <a:xfrm>
            <a:off x="6804025" y="6010275"/>
            <a:ext cx="365125" cy="215900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7" name="摩托车2 833"/>
          <p:cNvSpPr>
            <a:spLocks/>
          </p:cNvSpPr>
          <p:nvPr/>
        </p:nvSpPr>
        <p:spPr bwMode="auto">
          <a:xfrm>
            <a:off x="7608888" y="6010275"/>
            <a:ext cx="365125" cy="223838"/>
          </a:xfrm>
          <a:custGeom>
            <a:avLst/>
            <a:gdLst>
              <a:gd name="T0" fmla="*/ 246 w 338"/>
              <a:gd name="T1" fmla="*/ 48 h 205"/>
              <a:gd name="T2" fmla="*/ 190 w 338"/>
              <a:gd name="T3" fmla="*/ 78 h 205"/>
              <a:gd name="T4" fmla="*/ 338 w 338"/>
              <a:gd name="T5" fmla="*/ 152 h 205"/>
              <a:gd name="T6" fmla="*/ 233 w 338"/>
              <a:gd name="T7" fmla="*/ 152 h 205"/>
              <a:gd name="T8" fmla="*/ 221 w 338"/>
              <a:gd name="T9" fmla="*/ 144 h 205"/>
              <a:gd name="T10" fmla="*/ 183 w 338"/>
              <a:gd name="T11" fmla="*/ 157 h 205"/>
              <a:gd name="T12" fmla="*/ 116 w 338"/>
              <a:gd name="T13" fmla="*/ 90 h 205"/>
              <a:gd name="T14" fmla="*/ 24 w 338"/>
              <a:gd name="T15" fmla="*/ 68 h 205"/>
              <a:gd name="T16" fmla="*/ 20 w 338"/>
              <a:gd name="T17" fmla="*/ 54 h 205"/>
              <a:gd name="T18" fmla="*/ 89 w 338"/>
              <a:gd name="T19" fmla="*/ 56 h 205"/>
              <a:gd name="T20" fmla="*/ 136 w 338"/>
              <a:gd name="T21" fmla="*/ 39 h 205"/>
              <a:gd name="T22" fmla="*/ 180 w 338"/>
              <a:gd name="T23" fmla="*/ 86 h 205"/>
              <a:gd name="T24" fmla="*/ 192 w 338"/>
              <a:gd name="T25" fmla="*/ 89 h 205"/>
              <a:gd name="T26" fmla="*/ 283 w 338"/>
              <a:gd name="T27" fmla="*/ 42 h 205"/>
              <a:gd name="T28" fmla="*/ 335 w 338"/>
              <a:gd name="T29" fmla="*/ 41 h 205"/>
              <a:gd name="T30" fmla="*/ 313 w 338"/>
              <a:gd name="T31" fmla="*/ 68 h 205"/>
              <a:gd name="T32" fmla="*/ 225 w 338"/>
              <a:gd name="T33" fmla="*/ 130 h 205"/>
              <a:gd name="T34" fmla="*/ 286 w 338"/>
              <a:gd name="T35" fmla="*/ 99 h 205"/>
              <a:gd name="T36" fmla="*/ 321 w 338"/>
              <a:gd name="T37" fmla="*/ 152 h 205"/>
              <a:gd name="T38" fmla="*/ 253 w 338"/>
              <a:gd name="T39" fmla="*/ 136 h 205"/>
              <a:gd name="T40" fmla="*/ 286 w 338"/>
              <a:gd name="T41" fmla="*/ 134 h 205"/>
              <a:gd name="T42" fmla="*/ 286 w 338"/>
              <a:gd name="T43" fmla="*/ 170 h 205"/>
              <a:gd name="T44" fmla="*/ 250 w 338"/>
              <a:gd name="T45" fmla="*/ 151 h 205"/>
              <a:gd name="T46" fmla="*/ 286 w 338"/>
              <a:gd name="T47" fmla="*/ 188 h 205"/>
              <a:gd name="T48" fmla="*/ 115 w 338"/>
              <a:gd name="T49" fmla="*/ 22 h 205"/>
              <a:gd name="T50" fmla="*/ 133 w 338"/>
              <a:gd name="T51" fmla="*/ 15 h 205"/>
              <a:gd name="T52" fmla="*/ 148 w 338"/>
              <a:gd name="T53" fmla="*/ 15 h 205"/>
              <a:gd name="T54" fmla="*/ 148 w 338"/>
              <a:gd name="T55" fmla="*/ 4 h 205"/>
              <a:gd name="T56" fmla="*/ 132 w 338"/>
              <a:gd name="T57" fmla="*/ 2 h 205"/>
              <a:gd name="T58" fmla="*/ 113 w 338"/>
              <a:gd name="T59" fmla="*/ 22 h 205"/>
              <a:gd name="T60" fmla="*/ 115 w 338"/>
              <a:gd name="T61" fmla="*/ 22 h 205"/>
              <a:gd name="T62" fmla="*/ 53 w 338"/>
              <a:gd name="T63" fmla="*/ 205 h 205"/>
              <a:gd name="T64" fmla="*/ 53 w 338"/>
              <a:gd name="T65" fmla="*/ 99 h 205"/>
              <a:gd name="T66" fmla="*/ 83 w 338"/>
              <a:gd name="T67" fmla="*/ 80 h 205"/>
              <a:gd name="T68" fmla="*/ 84 w 338"/>
              <a:gd name="T69" fmla="*/ 109 h 205"/>
              <a:gd name="T70" fmla="*/ 89 w 338"/>
              <a:gd name="T71" fmla="*/ 152 h 205"/>
              <a:gd name="T72" fmla="*/ 67 w 338"/>
              <a:gd name="T73" fmla="*/ 142 h 205"/>
              <a:gd name="T74" fmla="*/ 53 w 338"/>
              <a:gd name="T75" fmla="*/ 170 h 205"/>
              <a:gd name="T76" fmla="*/ 53 w 338"/>
              <a:gd name="T77" fmla="*/ 134 h 205"/>
              <a:gd name="T78" fmla="*/ 63 w 338"/>
              <a:gd name="T79" fmla="*/ 118 h 205"/>
              <a:gd name="T80" fmla="*/ 17 w 338"/>
              <a:gd name="T81" fmla="*/ 152 h 205"/>
              <a:gd name="T82" fmla="*/ 89 w 338"/>
              <a:gd name="T83" fmla="*/ 15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8" name="轿车2 834"/>
          <p:cNvSpPr>
            <a:spLocks/>
          </p:cNvSpPr>
          <p:nvPr/>
        </p:nvSpPr>
        <p:spPr bwMode="auto">
          <a:xfrm>
            <a:off x="4387850" y="6010275"/>
            <a:ext cx="366713" cy="168275"/>
          </a:xfrm>
          <a:custGeom>
            <a:avLst/>
            <a:gdLst>
              <a:gd name="T0" fmla="*/ 30 w 380"/>
              <a:gd name="T1" fmla="*/ 132 h 173"/>
              <a:gd name="T2" fmla="*/ 28 w 380"/>
              <a:gd name="T3" fmla="*/ 150 h 173"/>
              <a:gd name="T4" fmla="*/ 1 w 380"/>
              <a:gd name="T5" fmla="*/ 135 h 173"/>
              <a:gd name="T6" fmla="*/ 98 w 380"/>
              <a:gd name="T7" fmla="*/ 143 h 173"/>
              <a:gd name="T8" fmla="*/ 38 w 380"/>
              <a:gd name="T9" fmla="*/ 143 h 173"/>
              <a:gd name="T10" fmla="*/ 98 w 380"/>
              <a:gd name="T11" fmla="*/ 143 h 173"/>
              <a:gd name="T12" fmla="*/ 68 w 380"/>
              <a:gd name="T13" fmla="*/ 127 h 173"/>
              <a:gd name="T14" fmla="*/ 68 w 380"/>
              <a:gd name="T15" fmla="*/ 159 h 173"/>
              <a:gd name="T16" fmla="*/ 333 w 380"/>
              <a:gd name="T17" fmla="*/ 143 h 173"/>
              <a:gd name="T18" fmla="*/ 361 w 380"/>
              <a:gd name="T19" fmla="*/ 155 h 173"/>
              <a:gd name="T20" fmla="*/ 332 w 380"/>
              <a:gd name="T21" fmla="*/ 132 h 173"/>
              <a:gd name="T22" fmla="*/ 107 w 380"/>
              <a:gd name="T23" fmla="*/ 143 h 173"/>
              <a:gd name="T24" fmla="*/ 254 w 380"/>
              <a:gd name="T25" fmla="*/ 158 h 173"/>
              <a:gd name="T26" fmla="*/ 256 w 380"/>
              <a:gd name="T27" fmla="*/ 132 h 173"/>
              <a:gd name="T28" fmla="*/ 107 w 380"/>
              <a:gd name="T29" fmla="*/ 143 h 173"/>
              <a:gd name="T30" fmla="*/ 294 w 380"/>
              <a:gd name="T31" fmla="*/ 173 h 173"/>
              <a:gd name="T32" fmla="*/ 294 w 380"/>
              <a:gd name="T33" fmla="*/ 113 h 173"/>
              <a:gd name="T34" fmla="*/ 310 w 380"/>
              <a:gd name="T35" fmla="*/ 143 h 173"/>
              <a:gd name="T36" fmla="*/ 278 w 380"/>
              <a:gd name="T37" fmla="*/ 143 h 173"/>
              <a:gd name="T38" fmla="*/ 310 w 380"/>
              <a:gd name="T39" fmla="*/ 143 h 173"/>
              <a:gd name="T40" fmla="*/ 326 w 380"/>
              <a:gd name="T41" fmla="*/ 121 h 173"/>
              <a:gd name="T42" fmla="*/ 260 w 380"/>
              <a:gd name="T43" fmla="*/ 121 h 173"/>
              <a:gd name="T44" fmla="*/ 176 w 380"/>
              <a:gd name="T45" fmla="*/ 75 h 173"/>
              <a:gd name="T46" fmla="*/ 266 w 380"/>
              <a:gd name="T47" fmla="*/ 68 h 173"/>
              <a:gd name="T48" fmla="*/ 164 w 380"/>
              <a:gd name="T49" fmla="*/ 121 h 173"/>
              <a:gd name="T50" fmla="*/ 84 w 380"/>
              <a:gd name="T51" fmla="*/ 107 h 173"/>
              <a:gd name="T52" fmla="*/ 78 w 380"/>
              <a:gd name="T53" fmla="*/ 75 h 173"/>
              <a:gd name="T54" fmla="*/ 150 w 380"/>
              <a:gd name="T55" fmla="*/ 34 h 173"/>
              <a:gd name="T56" fmla="*/ 66 w 380"/>
              <a:gd name="T57" fmla="*/ 74 h 173"/>
              <a:gd name="T58" fmla="*/ 68 w 380"/>
              <a:gd name="T59" fmla="*/ 103 h 173"/>
              <a:gd name="T60" fmla="*/ 34 w 380"/>
              <a:gd name="T61" fmla="*/ 121 h 173"/>
              <a:gd name="T62" fmla="*/ 0 w 380"/>
              <a:gd name="T63" fmla="*/ 115 h 173"/>
              <a:gd name="T64" fmla="*/ 19 w 380"/>
              <a:gd name="T65" fmla="*/ 71 h 173"/>
              <a:gd name="T66" fmla="*/ 32 w 380"/>
              <a:gd name="T67" fmla="*/ 57 h 173"/>
              <a:gd name="T68" fmla="*/ 132 w 380"/>
              <a:gd name="T69" fmla="*/ 21 h 173"/>
              <a:gd name="T70" fmla="*/ 164 w 380"/>
              <a:gd name="T71" fmla="*/ 0 h 173"/>
              <a:gd name="T72" fmla="*/ 287 w 380"/>
              <a:gd name="T73" fmla="*/ 63 h 173"/>
              <a:gd name="T74" fmla="*/ 379 w 380"/>
              <a:gd name="T75" fmla="*/ 117 h 173"/>
              <a:gd name="T76" fmla="*/ 29 w 380"/>
              <a:gd name="T77" fmla="*/ 78 h 173"/>
              <a:gd name="T78" fmla="*/ 13 w 380"/>
              <a:gd name="T79" fmla="*/ 103 h 173"/>
              <a:gd name="T80" fmla="*/ 29 w 380"/>
              <a:gd name="T81" fmla="*/ 78 h 173"/>
              <a:gd name="T82" fmla="*/ 183 w 380"/>
              <a:gd name="T83" fmla="*/ 98 h 173"/>
              <a:gd name="T84" fmla="*/ 197 w 380"/>
              <a:gd name="T85" fmla="*/ 111 h 173"/>
              <a:gd name="T86" fmla="*/ 211 w 380"/>
              <a:gd name="T87" fmla="*/ 84 h 173"/>
              <a:gd name="T88" fmla="*/ 197 w 380"/>
              <a:gd name="T89" fmla="*/ 97 h 173"/>
              <a:gd name="T90" fmla="*/ 211 w 380"/>
              <a:gd name="T91" fmla="*/ 84 h 173"/>
              <a:gd name="T92" fmla="*/ 211 w 380"/>
              <a:gd name="T93" fmla="*/ 98 h 173"/>
              <a:gd name="T94" fmla="*/ 224 w 380"/>
              <a:gd name="T95" fmla="*/ 111 h 173"/>
              <a:gd name="T96" fmla="*/ 238 w 380"/>
              <a:gd name="T97" fmla="*/ 84 h 173"/>
              <a:gd name="T98" fmla="*/ 225 w 380"/>
              <a:gd name="T99" fmla="*/ 97 h 173"/>
              <a:gd name="T100" fmla="*/ 238 w 380"/>
              <a:gd name="T101" fmla="*/ 84 h 173"/>
              <a:gd name="T102" fmla="*/ 238 w 380"/>
              <a:gd name="T103" fmla="*/ 98 h 173"/>
              <a:gd name="T104" fmla="*/ 252 w 380"/>
              <a:gd name="T105" fmla="*/ 111 h 173"/>
              <a:gd name="T106" fmla="*/ 367 w 380"/>
              <a:gd name="T107" fmla="*/ 104 h 173"/>
              <a:gd name="T108" fmla="*/ 307 w 380"/>
              <a:gd name="T109" fmla="*/ 86 h 173"/>
              <a:gd name="T110" fmla="*/ 353 w 380"/>
              <a:gd name="T111" fmla="*/ 104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9" name="火车 836"/>
          <p:cNvSpPr>
            <a:spLocks/>
          </p:cNvSpPr>
          <p:nvPr/>
        </p:nvSpPr>
        <p:spPr bwMode="auto">
          <a:xfrm>
            <a:off x="1971675" y="6010275"/>
            <a:ext cx="365125" cy="133350"/>
          </a:xfrm>
          <a:custGeom>
            <a:avLst/>
            <a:gdLst>
              <a:gd name="T0" fmla="*/ 91 w 410"/>
              <a:gd name="T1" fmla="*/ 84 h 146"/>
              <a:gd name="T2" fmla="*/ 35 w 410"/>
              <a:gd name="T3" fmla="*/ 47 h 146"/>
              <a:gd name="T4" fmla="*/ 14 w 410"/>
              <a:gd name="T5" fmla="*/ 47 h 146"/>
              <a:gd name="T6" fmla="*/ 30 w 410"/>
              <a:gd name="T7" fmla="*/ 31 h 146"/>
              <a:gd name="T8" fmla="*/ 75 w 410"/>
              <a:gd name="T9" fmla="*/ 66 h 146"/>
              <a:gd name="T10" fmla="*/ 52 w 410"/>
              <a:gd name="T11" fmla="*/ 66 h 146"/>
              <a:gd name="T12" fmla="*/ 69 w 410"/>
              <a:gd name="T13" fmla="*/ 11 h 146"/>
              <a:gd name="T14" fmla="*/ 244 w 410"/>
              <a:gd name="T15" fmla="*/ 0 h 146"/>
              <a:gd name="T16" fmla="*/ 409 w 410"/>
              <a:gd name="T17" fmla="*/ 84 h 146"/>
              <a:gd name="T18" fmla="*/ 133 w 410"/>
              <a:gd name="T19" fmla="*/ 52 h 146"/>
              <a:gd name="T20" fmla="*/ 118 w 410"/>
              <a:gd name="T21" fmla="*/ 37 h 146"/>
              <a:gd name="T22" fmla="*/ 139 w 410"/>
              <a:gd name="T23" fmla="*/ 37 h 146"/>
              <a:gd name="T24" fmla="*/ 170 w 410"/>
              <a:gd name="T25" fmla="*/ 52 h 146"/>
              <a:gd name="T26" fmla="*/ 154 w 410"/>
              <a:gd name="T27" fmla="*/ 37 h 146"/>
              <a:gd name="T28" fmla="*/ 175 w 410"/>
              <a:gd name="T29" fmla="*/ 37 h 146"/>
              <a:gd name="T30" fmla="*/ 206 w 410"/>
              <a:gd name="T31" fmla="*/ 52 h 146"/>
              <a:gd name="T32" fmla="*/ 191 w 410"/>
              <a:gd name="T33" fmla="*/ 37 h 146"/>
              <a:gd name="T34" fmla="*/ 212 w 410"/>
              <a:gd name="T35" fmla="*/ 37 h 146"/>
              <a:gd name="T36" fmla="*/ 246 w 410"/>
              <a:gd name="T37" fmla="*/ 72 h 146"/>
              <a:gd name="T38" fmla="*/ 229 w 410"/>
              <a:gd name="T39" fmla="*/ 17 h 146"/>
              <a:gd name="T40" fmla="*/ 252 w 410"/>
              <a:gd name="T41" fmla="*/ 17 h 146"/>
              <a:gd name="T42" fmla="*/ 276 w 410"/>
              <a:gd name="T43" fmla="*/ 21 h 146"/>
              <a:gd name="T44" fmla="*/ 336 w 410"/>
              <a:gd name="T45" fmla="*/ 63 h 146"/>
              <a:gd name="T46" fmla="*/ 410 w 410"/>
              <a:gd name="T47" fmla="*/ 138 h 146"/>
              <a:gd name="T48" fmla="*/ 398 w 410"/>
              <a:gd name="T49" fmla="*/ 138 h 146"/>
              <a:gd name="T50" fmla="*/ 375 w 410"/>
              <a:gd name="T51" fmla="*/ 146 h 146"/>
              <a:gd name="T52" fmla="*/ 363 w 410"/>
              <a:gd name="T53" fmla="*/ 146 h 146"/>
              <a:gd name="T54" fmla="*/ 339 w 410"/>
              <a:gd name="T55" fmla="*/ 138 h 146"/>
              <a:gd name="T56" fmla="*/ 328 w 410"/>
              <a:gd name="T57" fmla="*/ 138 h 146"/>
              <a:gd name="T58" fmla="*/ 305 w 410"/>
              <a:gd name="T59" fmla="*/ 146 h 146"/>
              <a:gd name="T60" fmla="*/ 293 w 410"/>
              <a:gd name="T61" fmla="*/ 146 h 146"/>
              <a:gd name="T62" fmla="*/ 269 w 410"/>
              <a:gd name="T63" fmla="*/ 138 h 146"/>
              <a:gd name="T64" fmla="*/ 258 w 410"/>
              <a:gd name="T65" fmla="*/ 138 h 146"/>
              <a:gd name="T66" fmla="*/ 234 w 410"/>
              <a:gd name="T67" fmla="*/ 146 h 146"/>
              <a:gd name="T68" fmla="*/ 222 w 410"/>
              <a:gd name="T69" fmla="*/ 146 h 146"/>
              <a:gd name="T70" fmla="*/ 199 w 410"/>
              <a:gd name="T71" fmla="*/ 138 h 146"/>
              <a:gd name="T72" fmla="*/ 188 w 410"/>
              <a:gd name="T73" fmla="*/ 138 h 146"/>
              <a:gd name="T74" fmla="*/ 164 w 410"/>
              <a:gd name="T75" fmla="*/ 146 h 146"/>
              <a:gd name="T76" fmla="*/ 152 w 410"/>
              <a:gd name="T77" fmla="*/ 146 h 146"/>
              <a:gd name="T78" fmla="*/ 129 w 410"/>
              <a:gd name="T79" fmla="*/ 138 h 146"/>
              <a:gd name="T80" fmla="*/ 117 w 410"/>
              <a:gd name="T81" fmla="*/ 138 h 146"/>
              <a:gd name="T82" fmla="*/ 94 w 410"/>
              <a:gd name="T83" fmla="*/ 146 h 146"/>
              <a:gd name="T84" fmla="*/ 82 w 410"/>
              <a:gd name="T85" fmla="*/ 146 h 146"/>
              <a:gd name="T86" fmla="*/ 59 w 410"/>
              <a:gd name="T87" fmla="*/ 138 h 146"/>
              <a:gd name="T88" fmla="*/ 47 w 410"/>
              <a:gd name="T89" fmla="*/ 138 h 146"/>
              <a:gd name="T90" fmla="*/ 24 w 410"/>
              <a:gd name="T91" fmla="*/ 146 h 146"/>
              <a:gd name="T92" fmla="*/ 12 w 410"/>
              <a:gd name="T93" fmla="*/ 146 h 146"/>
              <a:gd name="T94" fmla="*/ 0 w 410"/>
              <a:gd name="T95" fmla="*/ 138 h 146"/>
              <a:gd name="T96" fmla="*/ 32 w 410"/>
              <a:gd name="T97" fmla="*/ 112 h 146"/>
              <a:gd name="T98" fmla="*/ 32 w 410"/>
              <a:gd name="T99" fmla="*/ 112 h 146"/>
              <a:gd name="T100" fmla="*/ 133 w 410"/>
              <a:gd name="T101" fmla="*/ 112 h 146"/>
              <a:gd name="T102" fmla="*/ 282 w 410"/>
              <a:gd name="T103" fmla="*/ 125 h 146"/>
              <a:gd name="T104" fmla="*/ 2 w 410"/>
              <a:gd name="T105" fmla="*/ 95 h 146"/>
              <a:gd name="T106" fmla="*/ 73 w 410"/>
              <a:gd name="T107" fmla="*/ 116 h 146"/>
              <a:gd name="T108" fmla="*/ 24 w 410"/>
              <a:gd name="T109" fmla="*/ 116 h 146"/>
              <a:gd name="T110" fmla="*/ 105 w 410"/>
              <a:gd name="T111" fmla="*/ 95 h 146"/>
              <a:gd name="T112" fmla="*/ 309 w 410"/>
              <a:gd name="T113" fmla="*/ 116 h 146"/>
              <a:gd name="T114" fmla="*/ 260 w 410"/>
              <a:gd name="T115" fmla="*/ 116 h 146"/>
              <a:gd name="T116" fmla="*/ 131 w 410"/>
              <a:gd name="T117" fmla="*/ 104 h 146"/>
              <a:gd name="T118" fmla="*/ 105 w 410"/>
              <a:gd name="T119" fmla="*/ 9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146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0"/>
                  <a:pt x="91" y="0"/>
                  <a:pt x="91" y="0"/>
                </a:cubicBezTo>
                <a:lnTo>
                  <a:pt x="0" y="0"/>
                </a:lnTo>
                <a:close/>
                <a:moveTo>
                  <a:pt x="35" y="47"/>
                </a:moveTo>
                <a:cubicBezTo>
                  <a:pt x="35" y="50"/>
                  <a:pt x="33" y="52"/>
                  <a:pt x="3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7" y="52"/>
                  <a:pt x="14" y="50"/>
                  <a:pt x="14" y="4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7" y="31"/>
                  <a:pt x="2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3" y="31"/>
                  <a:pt x="35" y="34"/>
                  <a:pt x="35" y="37"/>
                </a:cubicBezTo>
                <a:lnTo>
                  <a:pt x="35" y="47"/>
                </a:lnTo>
                <a:close/>
                <a:moveTo>
                  <a:pt x="75" y="66"/>
                </a:moveTo>
                <a:cubicBezTo>
                  <a:pt x="75" y="70"/>
                  <a:pt x="72" y="72"/>
                  <a:pt x="69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5" y="72"/>
                  <a:pt x="52" y="70"/>
                  <a:pt x="52" y="6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4"/>
                  <a:pt x="55" y="11"/>
                  <a:pt x="58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72" y="11"/>
                  <a:pt x="75" y="14"/>
                  <a:pt x="75" y="17"/>
                </a:cubicBezTo>
                <a:lnTo>
                  <a:pt x="75" y="66"/>
                </a:lnTo>
                <a:close/>
                <a:moveTo>
                  <a:pt x="244" y="0"/>
                </a:moveTo>
                <a:cubicBezTo>
                  <a:pt x="155" y="0"/>
                  <a:pt x="113" y="0"/>
                  <a:pt x="103" y="0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409" y="84"/>
                  <a:pt x="409" y="84"/>
                  <a:pt x="409" y="84"/>
                </a:cubicBezTo>
                <a:cubicBezTo>
                  <a:pt x="406" y="61"/>
                  <a:pt x="336" y="0"/>
                  <a:pt x="244" y="0"/>
                </a:cubicBezTo>
                <a:close/>
                <a:moveTo>
                  <a:pt x="139" y="47"/>
                </a:moveTo>
                <a:cubicBezTo>
                  <a:pt x="139" y="50"/>
                  <a:pt x="136" y="52"/>
                  <a:pt x="13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0" y="52"/>
                  <a:pt x="118" y="50"/>
                  <a:pt x="118" y="47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18" y="34"/>
                  <a:pt x="120" y="31"/>
                  <a:pt x="123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6" y="31"/>
                  <a:pt x="139" y="34"/>
                  <a:pt x="139" y="37"/>
                </a:cubicBezTo>
                <a:lnTo>
                  <a:pt x="139" y="47"/>
                </a:lnTo>
                <a:close/>
                <a:moveTo>
                  <a:pt x="175" y="47"/>
                </a:moveTo>
                <a:cubicBezTo>
                  <a:pt x="175" y="50"/>
                  <a:pt x="173" y="52"/>
                  <a:pt x="170" y="52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57" y="52"/>
                  <a:pt x="154" y="50"/>
                  <a:pt x="154" y="4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4"/>
                  <a:pt x="157" y="31"/>
                  <a:pt x="16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3" y="31"/>
                  <a:pt x="175" y="34"/>
                  <a:pt x="175" y="37"/>
                </a:cubicBezTo>
                <a:lnTo>
                  <a:pt x="175" y="47"/>
                </a:lnTo>
                <a:close/>
                <a:moveTo>
                  <a:pt x="212" y="47"/>
                </a:moveTo>
                <a:cubicBezTo>
                  <a:pt x="212" y="50"/>
                  <a:pt x="210" y="52"/>
                  <a:pt x="206" y="52"/>
                </a:cubicBezTo>
                <a:cubicBezTo>
                  <a:pt x="197" y="52"/>
                  <a:pt x="197" y="52"/>
                  <a:pt x="197" y="52"/>
                </a:cubicBezTo>
                <a:cubicBezTo>
                  <a:pt x="194" y="52"/>
                  <a:pt x="191" y="50"/>
                  <a:pt x="191" y="47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4"/>
                  <a:pt x="194" y="31"/>
                  <a:pt x="197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0" y="31"/>
                  <a:pt x="212" y="34"/>
                  <a:pt x="212" y="37"/>
                </a:cubicBezTo>
                <a:lnTo>
                  <a:pt x="212" y="47"/>
                </a:lnTo>
                <a:close/>
                <a:moveTo>
                  <a:pt x="252" y="66"/>
                </a:moveTo>
                <a:cubicBezTo>
                  <a:pt x="252" y="70"/>
                  <a:pt x="249" y="72"/>
                  <a:pt x="246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1" y="72"/>
                  <a:pt x="229" y="70"/>
                  <a:pt x="229" y="66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29" y="14"/>
                  <a:pt x="231" y="11"/>
                  <a:pt x="235" y="11"/>
                </a:cubicBezTo>
                <a:cubicBezTo>
                  <a:pt x="246" y="11"/>
                  <a:pt x="246" y="11"/>
                  <a:pt x="246" y="11"/>
                </a:cubicBezTo>
                <a:cubicBezTo>
                  <a:pt x="249" y="11"/>
                  <a:pt x="252" y="14"/>
                  <a:pt x="252" y="17"/>
                </a:cubicBezTo>
                <a:lnTo>
                  <a:pt x="252" y="66"/>
                </a:lnTo>
                <a:close/>
                <a:moveTo>
                  <a:pt x="336" y="63"/>
                </a:moveTo>
                <a:cubicBezTo>
                  <a:pt x="301" y="63"/>
                  <a:pt x="276" y="52"/>
                  <a:pt x="276" y="21"/>
                </a:cubicBezTo>
                <a:cubicBezTo>
                  <a:pt x="276" y="19"/>
                  <a:pt x="276" y="16"/>
                  <a:pt x="276" y="13"/>
                </a:cubicBezTo>
                <a:cubicBezTo>
                  <a:pt x="325" y="20"/>
                  <a:pt x="363" y="44"/>
                  <a:pt x="383" y="63"/>
                </a:cubicBezTo>
                <a:lnTo>
                  <a:pt x="336" y="63"/>
                </a:lnTo>
                <a:close/>
                <a:moveTo>
                  <a:pt x="410" y="130"/>
                </a:moveTo>
                <a:cubicBezTo>
                  <a:pt x="410" y="138"/>
                  <a:pt x="410" y="138"/>
                  <a:pt x="410" y="138"/>
                </a:cubicBezTo>
                <a:cubicBezTo>
                  <a:pt x="410" y="138"/>
                  <a:pt x="410" y="138"/>
                  <a:pt x="410" y="13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398" y="146"/>
                  <a:pt x="398" y="146"/>
                  <a:pt x="398" y="146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75" y="146"/>
                  <a:pt x="375" y="146"/>
                  <a:pt x="375" y="146"/>
                </a:cubicBezTo>
                <a:cubicBezTo>
                  <a:pt x="375" y="138"/>
                  <a:pt x="375" y="138"/>
                  <a:pt x="375" y="138"/>
                </a:cubicBezTo>
                <a:cubicBezTo>
                  <a:pt x="363" y="138"/>
                  <a:pt x="363" y="138"/>
                  <a:pt x="363" y="138"/>
                </a:cubicBezTo>
                <a:cubicBezTo>
                  <a:pt x="363" y="146"/>
                  <a:pt x="363" y="146"/>
                  <a:pt x="363" y="146"/>
                </a:cubicBezTo>
                <a:cubicBezTo>
                  <a:pt x="351" y="146"/>
                  <a:pt x="351" y="146"/>
                  <a:pt x="351" y="146"/>
                </a:cubicBezTo>
                <a:cubicBezTo>
                  <a:pt x="351" y="138"/>
                  <a:pt x="351" y="138"/>
                  <a:pt x="351" y="138"/>
                </a:cubicBezTo>
                <a:cubicBezTo>
                  <a:pt x="339" y="138"/>
                  <a:pt x="339" y="138"/>
                  <a:pt x="339" y="138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28" y="146"/>
                  <a:pt x="328" y="146"/>
                  <a:pt x="328" y="14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05" y="146"/>
                  <a:pt x="305" y="146"/>
                  <a:pt x="305" y="146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293" y="138"/>
                  <a:pt x="293" y="138"/>
                  <a:pt x="293" y="138"/>
                </a:cubicBezTo>
                <a:cubicBezTo>
                  <a:pt x="293" y="146"/>
                  <a:pt x="293" y="146"/>
                  <a:pt x="29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138"/>
                  <a:pt x="281" y="138"/>
                  <a:pt x="281" y="138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46"/>
                  <a:pt x="269" y="146"/>
                  <a:pt x="269" y="146"/>
                </a:cubicBezTo>
                <a:cubicBezTo>
                  <a:pt x="258" y="146"/>
                  <a:pt x="258" y="146"/>
                  <a:pt x="258" y="146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38"/>
                  <a:pt x="234" y="138"/>
                  <a:pt x="234" y="138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22" y="146"/>
                  <a:pt x="222" y="146"/>
                  <a:pt x="222" y="146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9" y="146"/>
                  <a:pt x="199" y="146"/>
                  <a:pt x="199" y="146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lnTo>
                  <a:pt x="410" y="130"/>
                </a:lnTo>
                <a:close/>
                <a:moveTo>
                  <a:pt x="32" y="112"/>
                </a:moveTo>
                <a:cubicBezTo>
                  <a:pt x="33" y="119"/>
                  <a:pt x="39" y="125"/>
                  <a:pt x="46" y="125"/>
                </a:cubicBezTo>
                <a:cubicBezTo>
                  <a:pt x="54" y="125"/>
                  <a:pt x="60" y="119"/>
                  <a:pt x="60" y="112"/>
                </a:cubicBezTo>
                <a:lnTo>
                  <a:pt x="32" y="112"/>
                </a:lnTo>
                <a:close/>
                <a:moveTo>
                  <a:pt x="161" y="112"/>
                </a:moveTo>
                <a:cubicBezTo>
                  <a:pt x="160" y="119"/>
                  <a:pt x="154" y="125"/>
                  <a:pt x="147" y="125"/>
                </a:cubicBezTo>
                <a:cubicBezTo>
                  <a:pt x="140" y="125"/>
                  <a:pt x="134" y="119"/>
                  <a:pt x="133" y="112"/>
                </a:cubicBezTo>
                <a:lnTo>
                  <a:pt x="161" y="112"/>
                </a:lnTo>
                <a:close/>
                <a:moveTo>
                  <a:pt x="296" y="112"/>
                </a:moveTo>
                <a:cubicBezTo>
                  <a:pt x="296" y="119"/>
                  <a:pt x="290" y="125"/>
                  <a:pt x="282" y="125"/>
                </a:cubicBezTo>
                <a:cubicBezTo>
                  <a:pt x="275" y="125"/>
                  <a:pt x="269" y="119"/>
                  <a:pt x="268" y="112"/>
                </a:cubicBezTo>
                <a:lnTo>
                  <a:pt x="296" y="112"/>
                </a:lnTo>
                <a:close/>
                <a:moveTo>
                  <a:pt x="2" y="95"/>
                </a:moveTo>
                <a:cubicBezTo>
                  <a:pt x="93" y="95"/>
                  <a:pt x="93" y="95"/>
                  <a:pt x="93" y="95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" y="116"/>
                  <a:pt x="2" y="116"/>
                  <a:pt x="2" y="116"/>
                </a:cubicBezTo>
                <a:lnTo>
                  <a:pt x="2" y="95"/>
                </a:lnTo>
                <a:close/>
                <a:moveTo>
                  <a:pt x="105" y="95"/>
                </a:moveTo>
                <a:cubicBezTo>
                  <a:pt x="407" y="95"/>
                  <a:pt x="407" y="95"/>
                  <a:pt x="407" y="95"/>
                </a:cubicBezTo>
                <a:cubicBezTo>
                  <a:pt x="390" y="116"/>
                  <a:pt x="323" y="116"/>
                  <a:pt x="323" y="116"/>
                </a:cubicBezTo>
                <a:cubicBezTo>
                  <a:pt x="309" y="116"/>
                  <a:pt x="309" y="116"/>
                  <a:pt x="309" y="116"/>
                </a:cubicBezTo>
                <a:cubicBezTo>
                  <a:pt x="304" y="104"/>
                  <a:pt x="304" y="104"/>
                  <a:pt x="30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05" y="116"/>
                  <a:pt x="105" y="116"/>
                  <a:pt x="105" y="116"/>
                </a:cubicBezTo>
                <a:lnTo>
                  <a:pt x="10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0" name="手 837"/>
          <p:cNvSpPr>
            <a:spLocks/>
          </p:cNvSpPr>
          <p:nvPr/>
        </p:nvSpPr>
        <p:spPr bwMode="auto">
          <a:xfrm>
            <a:off x="8413750" y="6010275"/>
            <a:ext cx="338138" cy="366713"/>
          </a:xfrm>
          <a:custGeom>
            <a:avLst/>
            <a:gdLst>
              <a:gd name="T0" fmla="*/ 1438934 w 5342334"/>
              <a:gd name="T1" fmla="*/ 2944008 h 5785910"/>
              <a:gd name="T2" fmla="*/ 1441770 w 5342334"/>
              <a:gd name="T3" fmla="*/ 2943473 h 5785910"/>
              <a:gd name="T4" fmla="*/ 1438934 w 5342334"/>
              <a:gd name="T5" fmla="*/ 2944008 h 5785910"/>
              <a:gd name="T6" fmla="*/ 1354605 w 5342334"/>
              <a:gd name="T7" fmla="*/ 2912708 h 5785910"/>
              <a:gd name="T8" fmla="*/ 1423317 w 5342334"/>
              <a:gd name="T9" fmla="*/ 2947468 h 5785910"/>
              <a:gd name="T10" fmla="*/ 1421525 w 5342334"/>
              <a:gd name="T11" fmla="*/ 3320849 h 5785910"/>
              <a:gd name="T12" fmla="*/ 2146318 w 5342334"/>
              <a:gd name="T13" fmla="*/ 5548257 h 5785910"/>
              <a:gd name="T14" fmla="*/ 2115204 w 5342334"/>
              <a:gd name="T15" fmla="*/ 5553206 h 5785910"/>
              <a:gd name="T16" fmla="*/ 1246460 w 5342334"/>
              <a:gd name="T17" fmla="*/ 5785910 h 5785910"/>
              <a:gd name="T18" fmla="*/ 0 w 5342334"/>
              <a:gd name="T19" fmla="*/ 3148605 h 5785910"/>
              <a:gd name="T20" fmla="*/ 1262428 w 5342334"/>
              <a:gd name="T21" fmla="*/ 2938106 h 5785910"/>
              <a:gd name="T22" fmla="*/ 1354605 w 5342334"/>
              <a:gd name="T23" fmla="*/ 2912708 h 5785910"/>
              <a:gd name="T24" fmla="*/ 3380735 w 5342334"/>
              <a:gd name="T25" fmla="*/ 118 h 5785910"/>
              <a:gd name="T26" fmla="*/ 3863622 w 5342334"/>
              <a:gd name="T27" fmla="*/ 912639 h 5785910"/>
              <a:gd name="T28" fmla="*/ 3674765 w 5342334"/>
              <a:gd name="T29" fmla="*/ 2045786 h 5785910"/>
              <a:gd name="T30" fmla="*/ 4585837 w 5342334"/>
              <a:gd name="T31" fmla="*/ 2046833 h 5785910"/>
              <a:gd name="T32" fmla="*/ 4775401 w 5342334"/>
              <a:gd name="T33" fmla="*/ 2003486 h 5785910"/>
              <a:gd name="T34" fmla="*/ 5203724 w 5342334"/>
              <a:gd name="T35" fmla="*/ 2381935 h 5785910"/>
              <a:gd name="T36" fmla="*/ 4980124 w 5342334"/>
              <a:gd name="T37" fmla="*/ 2705696 h 5785910"/>
              <a:gd name="T38" fmla="*/ 5342334 w 5342334"/>
              <a:gd name="T39" fmla="*/ 3258997 h 5785910"/>
              <a:gd name="T40" fmla="*/ 5107100 w 5342334"/>
              <a:gd name="T41" fmla="*/ 3754493 h 5785910"/>
              <a:gd name="T42" fmla="*/ 5342334 w 5342334"/>
              <a:gd name="T43" fmla="*/ 4140580 h 5785910"/>
              <a:gd name="T44" fmla="*/ 4844706 w 5342334"/>
              <a:gd name="T45" fmla="*/ 4606676 h 5785910"/>
              <a:gd name="T46" fmla="*/ 4790537 w 5342334"/>
              <a:gd name="T47" fmla="*/ 4596433 h 5785910"/>
              <a:gd name="T48" fmla="*/ 4802287 w 5342334"/>
              <a:gd name="T49" fmla="*/ 4606672 h 5785910"/>
              <a:gd name="T50" fmla="*/ 5191248 w 5342334"/>
              <a:gd name="T51" fmla="*/ 4997228 h 5785910"/>
              <a:gd name="T52" fmla="*/ 4866278 w 5342334"/>
              <a:gd name="T53" fmla="*/ 5435572 h 5785910"/>
              <a:gd name="T54" fmla="*/ 4581456 w 5342334"/>
              <a:gd name="T55" fmla="*/ 5443059 h 5785910"/>
              <a:gd name="T56" fmla="*/ 4593578 w 5342334"/>
              <a:gd name="T57" fmla="*/ 5444848 h 5785910"/>
              <a:gd name="T58" fmla="*/ 4581281 w 5342334"/>
              <a:gd name="T59" fmla="*/ 5445228 h 5785910"/>
              <a:gd name="T60" fmla="*/ 2276075 w 5342334"/>
              <a:gd name="T61" fmla="*/ 5536459 h 5785910"/>
              <a:gd name="T62" fmla="*/ 1567871 w 5342334"/>
              <a:gd name="T63" fmla="*/ 2924388 h 5785910"/>
              <a:gd name="T64" fmla="*/ 1975047 w 5342334"/>
              <a:gd name="T65" fmla="*/ 2725675 h 5785910"/>
              <a:gd name="T66" fmla="*/ 2654934 w 5342334"/>
              <a:gd name="T67" fmla="*/ 1630299 h 5785910"/>
              <a:gd name="T68" fmla="*/ 3108192 w 5342334"/>
              <a:gd name="T69" fmla="*/ 686009 h 5785910"/>
              <a:gd name="T70" fmla="*/ 3334821 w 5342334"/>
              <a:gd name="T71" fmla="*/ 6121 h 5785910"/>
              <a:gd name="T72" fmla="*/ 3380735 w 5342334"/>
              <a:gd name="T73" fmla="*/ 118 h 5785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1" name="英镑 838"/>
          <p:cNvSpPr>
            <a:spLocks/>
          </p:cNvSpPr>
          <p:nvPr/>
        </p:nvSpPr>
        <p:spPr bwMode="auto">
          <a:xfrm>
            <a:off x="10556875" y="6010275"/>
            <a:ext cx="249238" cy="366713"/>
          </a:xfrm>
          <a:custGeom>
            <a:avLst/>
            <a:gdLst>
              <a:gd name="T0" fmla="*/ 487089 w 709759"/>
              <a:gd name="T1" fmla="*/ 0 h 1043506"/>
              <a:gd name="T2" fmla="*/ 681925 w 709759"/>
              <a:gd name="T3" fmla="*/ 41740 h 1043506"/>
              <a:gd name="T4" fmla="*/ 640175 w 709759"/>
              <a:gd name="T5" fmla="*/ 222615 h 1043506"/>
              <a:gd name="T6" fmla="*/ 501006 w 709759"/>
              <a:gd name="T7" fmla="*/ 194788 h 1043506"/>
              <a:gd name="T8" fmla="*/ 361838 w 709759"/>
              <a:gd name="T9" fmla="*/ 347835 h 1043506"/>
              <a:gd name="T10" fmla="*/ 375755 w 709759"/>
              <a:gd name="T11" fmla="*/ 459143 h 1043506"/>
              <a:gd name="T12" fmla="*/ 584507 w 709759"/>
              <a:gd name="T13" fmla="*/ 459143 h 1043506"/>
              <a:gd name="T14" fmla="*/ 584507 w 709759"/>
              <a:gd name="T15" fmla="*/ 626104 h 1043506"/>
              <a:gd name="T16" fmla="*/ 389672 w 709759"/>
              <a:gd name="T17" fmla="*/ 626104 h 1043506"/>
              <a:gd name="T18" fmla="*/ 375755 w 709759"/>
              <a:gd name="T19" fmla="*/ 737411 h 1043506"/>
              <a:gd name="T20" fmla="*/ 292254 w 709759"/>
              <a:gd name="T21" fmla="*/ 848718 h 1043506"/>
              <a:gd name="T22" fmla="*/ 709759 w 709759"/>
              <a:gd name="T23" fmla="*/ 848718 h 1043506"/>
              <a:gd name="T24" fmla="*/ 709759 w 709759"/>
              <a:gd name="T25" fmla="*/ 1043506 h 1043506"/>
              <a:gd name="T26" fmla="*/ 0 w 709759"/>
              <a:gd name="T27" fmla="*/ 1043506 h 1043506"/>
              <a:gd name="T28" fmla="*/ 0 w 709759"/>
              <a:gd name="T29" fmla="*/ 918285 h 1043506"/>
              <a:gd name="T30" fmla="*/ 180919 w 709759"/>
              <a:gd name="T31" fmla="*/ 681757 h 1043506"/>
              <a:gd name="T32" fmla="*/ 167002 w 709759"/>
              <a:gd name="T33" fmla="*/ 626104 h 1043506"/>
              <a:gd name="T34" fmla="*/ 13917 w 709759"/>
              <a:gd name="T35" fmla="*/ 626104 h 1043506"/>
              <a:gd name="T36" fmla="*/ 13917 w 709759"/>
              <a:gd name="T37" fmla="*/ 459143 h 1043506"/>
              <a:gd name="T38" fmla="*/ 139168 w 709759"/>
              <a:gd name="T39" fmla="*/ 459143 h 1043506"/>
              <a:gd name="T40" fmla="*/ 139168 w 709759"/>
              <a:gd name="T41" fmla="*/ 333922 h 1043506"/>
              <a:gd name="T42" fmla="*/ 487089 w 709759"/>
              <a:gd name="T43" fmla="*/ 0 h 104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2" name="欧元 839"/>
          <p:cNvSpPr>
            <a:spLocks/>
          </p:cNvSpPr>
          <p:nvPr/>
        </p:nvSpPr>
        <p:spPr bwMode="auto">
          <a:xfrm>
            <a:off x="9191625" y="6010275"/>
            <a:ext cx="284163" cy="366713"/>
          </a:xfrm>
          <a:custGeom>
            <a:avLst/>
            <a:gdLst>
              <a:gd name="T0" fmla="*/ 584507 w 821094"/>
              <a:gd name="T1" fmla="*/ 0 h 1057419"/>
              <a:gd name="T2" fmla="*/ 821094 w 821094"/>
              <a:gd name="T3" fmla="*/ 55654 h 1057419"/>
              <a:gd name="T4" fmla="*/ 779343 w 821094"/>
              <a:gd name="T5" fmla="*/ 236528 h 1057419"/>
              <a:gd name="T6" fmla="*/ 598425 w 821094"/>
              <a:gd name="T7" fmla="*/ 194788 h 1057419"/>
              <a:gd name="T8" fmla="*/ 403589 w 821094"/>
              <a:gd name="T9" fmla="*/ 278268 h 1057419"/>
              <a:gd name="T10" fmla="*/ 361838 w 821094"/>
              <a:gd name="T11" fmla="*/ 375662 h 1057419"/>
              <a:gd name="T12" fmla="*/ 751510 w 821094"/>
              <a:gd name="T13" fmla="*/ 375662 h 1057419"/>
              <a:gd name="T14" fmla="*/ 751510 w 821094"/>
              <a:gd name="T15" fmla="*/ 486969 h 1057419"/>
              <a:gd name="T16" fmla="*/ 334004 w 821094"/>
              <a:gd name="T17" fmla="*/ 486969 h 1057419"/>
              <a:gd name="T18" fmla="*/ 334004 w 821094"/>
              <a:gd name="T19" fmla="*/ 542623 h 1057419"/>
              <a:gd name="T20" fmla="*/ 334004 w 821094"/>
              <a:gd name="T21" fmla="*/ 570450 h 1057419"/>
              <a:gd name="T22" fmla="*/ 751510 w 821094"/>
              <a:gd name="T23" fmla="*/ 570450 h 1057419"/>
              <a:gd name="T24" fmla="*/ 751510 w 821094"/>
              <a:gd name="T25" fmla="*/ 681757 h 1057419"/>
              <a:gd name="T26" fmla="*/ 347921 w 821094"/>
              <a:gd name="T27" fmla="*/ 681757 h 1057419"/>
              <a:gd name="T28" fmla="*/ 403589 w 821094"/>
              <a:gd name="T29" fmla="*/ 793064 h 1057419"/>
              <a:gd name="T30" fmla="*/ 612341 w 821094"/>
              <a:gd name="T31" fmla="*/ 862631 h 1057419"/>
              <a:gd name="T32" fmla="*/ 793260 w 821094"/>
              <a:gd name="T33" fmla="*/ 820891 h 1057419"/>
              <a:gd name="T34" fmla="*/ 821094 w 821094"/>
              <a:gd name="T35" fmla="*/ 1001766 h 1057419"/>
              <a:gd name="T36" fmla="*/ 584507 w 821094"/>
              <a:gd name="T37" fmla="*/ 1057419 h 1057419"/>
              <a:gd name="T38" fmla="*/ 194836 w 821094"/>
              <a:gd name="T39" fmla="*/ 876545 h 1057419"/>
              <a:gd name="T40" fmla="*/ 111335 w 821094"/>
              <a:gd name="T41" fmla="*/ 681757 h 1057419"/>
              <a:gd name="T42" fmla="*/ 0 w 821094"/>
              <a:gd name="T43" fmla="*/ 681757 h 1057419"/>
              <a:gd name="T44" fmla="*/ 0 w 821094"/>
              <a:gd name="T45" fmla="*/ 570450 h 1057419"/>
              <a:gd name="T46" fmla="*/ 97418 w 821094"/>
              <a:gd name="T47" fmla="*/ 570450 h 1057419"/>
              <a:gd name="T48" fmla="*/ 97418 w 821094"/>
              <a:gd name="T49" fmla="*/ 542623 h 1057419"/>
              <a:gd name="T50" fmla="*/ 97418 w 821094"/>
              <a:gd name="T51" fmla="*/ 486969 h 1057419"/>
              <a:gd name="T52" fmla="*/ 0 w 821094"/>
              <a:gd name="T53" fmla="*/ 486969 h 1057419"/>
              <a:gd name="T54" fmla="*/ 0 w 821094"/>
              <a:gd name="T55" fmla="*/ 375662 h 1057419"/>
              <a:gd name="T56" fmla="*/ 111335 w 821094"/>
              <a:gd name="T57" fmla="*/ 375662 h 1057419"/>
              <a:gd name="T58" fmla="*/ 222669 w 821094"/>
              <a:gd name="T59" fmla="*/ 166961 h 1057419"/>
              <a:gd name="T60" fmla="*/ 584507 w 821094"/>
              <a:gd name="T61" fmla="*/ 0 h 1057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3" name="美元 840"/>
          <p:cNvSpPr>
            <a:spLocks/>
          </p:cNvSpPr>
          <p:nvPr/>
        </p:nvSpPr>
        <p:spPr bwMode="auto">
          <a:xfrm>
            <a:off x="9915525" y="6010275"/>
            <a:ext cx="201613" cy="366713"/>
          </a:xfrm>
          <a:custGeom>
            <a:avLst/>
            <a:gdLst>
              <a:gd name="T0" fmla="*/ 278337 w 709759"/>
              <a:gd name="T1" fmla="*/ 0 h 1280034"/>
              <a:gd name="T2" fmla="*/ 431422 w 709759"/>
              <a:gd name="T3" fmla="*/ 0 h 1280034"/>
              <a:gd name="T4" fmla="*/ 431422 w 709759"/>
              <a:gd name="T5" fmla="*/ 139134 h 1280034"/>
              <a:gd name="T6" fmla="*/ 668009 w 709759"/>
              <a:gd name="T7" fmla="*/ 180875 h 1280034"/>
              <a:gd name="T8" fmla="*/ 612342 w 709759"/>
              <a:gd name="T9" fmla="*/ 361749 h 1280034"/>
              <a:gd name="T10" fmla="*/ 389672 w 709759"/>
              <a:gd name="T11" fmla="*/ 306095 h 1280034"/>
              <a:gd name="T12" fmla="*/ 250503 w 709759"/>
              <a:gd name="T13" fmla="*/ 403489 h 1280034"/>
              <a:gd name="T14" fmla="*/ 445339 w 709759"/>
              <a:gd name="T15" fmla="*/ 528710 h 1280034"/>
              <a:gd name="T16" fmla="*/ 709759 w 709759"/>
              <a:gd name="T17" fmla="*/ 834805 h 1280034"/>
              <a:gd name="T18" fmla="*/ 431422 w 709759"/>
              <a:gd name="T19" fmla="*/ 1113073 h 1280034"/>
              <a:gd name="T20" fmla="*/ 431422 w 709759"/>
              <a:gd name="T21" fmla="*/ 1280034 h 1280034"/>
              <a:gd name="T22" fmla="*/ 278337 w 709759"/>
              <a:gd name="T23" fmla="*/ 1280034 h 1280034"/>
              <a:gd name="T24" fmla="*/ 278337 w 709759"/>
              <a:gd name="T25" fmla="*/ 1126986 h 1280034"/>
              <a:gd name="T26" fmla="*/ 0 w 709759"/>
              <a:gd name="T27" fmla="*/ 1057419 h 1280034"/>
              <a:gd name="T28" fmla="*/ 55667 w 709759"/>
              <a:gd name="T29" fmla="*/ 876545 h 1280034"/>
              <a:gd name="T30" fmla="*/ 320088 w 709759"/>
              <a:gd name="T31" fmla="*/ 946112 h 1280034"/>
              <a:gd name="T32" fmla="*/ 473173 w 709759"/>
              <a:gd name="T33" fmla="*/ 848718 h 1280034"/>
              <a:gd name="T34" fmla="*/ 306171 w 709759"/>
              <a:gd name="T35" fmla="*/ 709584 h 1280034"/>
              <a:gd name="T36" fmla="*/ 13917 w 709759"/>
              <a:gd name="T37" fmla="*/ 431316 h 1280034"/>
              <a:gd name="T38" fmla="*/ 278337 w 709759"/>
              <a:gd name="T39" fmla="*/ 139134 h 1280034"/>
              <a:gd name="T40" fmla="*/ 278337 w 709759"/>
              <a:gd name="T41" fmla="*/ 0 h 1280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4" name="人民币 841"/>
          <p:cNvSpPr>
            <a:spLocks/>
          </p:cNvSpPr>
          <p:nvPr/>
        </p:nvSpPr>
        <p:spPr bwMode="auto">
          <a:xfrm>
            <a:off x="1184275" y="6010275"/>
            <a:ext cx="347663" cy="366713"/>
          </a:xfrm>
          <a:custGeom>
            <a:avLst/>
            <a:gdLst>
              <a:gd name="T0" fmla="*/ 0 w 2171135"/>
              <a:gd name="T1" fmla="*/ 0 h 2277283"/>
              <a:gd name="T2" fmla="*/ 504915 w 2171135"/>
              <a:gd name="T3" fmla="*/ 0 h 2277283"/>
              <a:gd name="T4" fmla="*/ 1060322 w 2171135"/>
              <a:gd name="T5" fmla="*/ 860307 h 2277283"/>
              <a:gd name="T6" fmla="*/ 1615729 w 2171135"/>
              <a:gd name="T7" fmla="*/ 0 h 2277283"/>
              <a:gd name="T8" fmla="*/ 2171135 w 2171135"/>
              <a:gd name="T9" fmla="*/ 0 h 2277283"/>
              <a:gd name="T10" fmla="*/ 1464254 w 2171135"/>
              <a:gd name="T11" fmla="*/ 1062732 h 2277283"/>
              <a:gd name="T12" fmla="*/ 2120644 w 2171135"/>
              <a:gd name="T13" fmla="*/ 1062732 h 2277283"/>
              <a:gd name="T14" fmla="*/ 2120644 w 2171135"/>
              <a:gd name="T15" fmla="*/ 1265157 h 2277283"/>
              <a:gd name="T16" fmla="*/ 1363271 w 2171135"/>
              <a:gd name="T17" fmla="*/ 1265157 h 2277283"/>
              <a:gd name="T18" fmla="*/ 1363271 w 2171135"/>
              <a:gd name="T19" fmla="*/ 1467583 h 2277283"/>
              <a:gd name="T20" fmla="*/ 2120644 w 2171135"/>
              <a:gd name="T21" fmla="*/ 1467583 h 2277283"/>
              <a:gd name="T22" fmla="*/ 2120644 w 2171135"/>
              <a:gd name="T23" fmla="*/ 1670008 h 2277283"/>
              <a:gd name="T24" fmla="*/ 1363271 w 2171135"/>
              <a:gd name="T25" fmla="*/ 1670008 h 2277283"/>
              <a:gd name="T26" fmla="*/ 1363271 w 2171135"/>
              <a:gd name="T27" fmla="*/ 2277283 h 2277283"/>
              <a:gd name="T28" fmla="*/ 807864 w 2171135"/>
              <a:gd name="T29" fmla="*/ 2277283 h 2277283"/>
              <a:gd name="T30" fmla="*/ 807864 w 2171135"/>
              <a:gd name="T31" fmla="*/ 1670008 h 2277283"/>
              <a:gd name="T32" fmla="*/ 151475 w 2171135"/>
              <a:gd name="T33" fmla="*/ 1670008 h 2277283"/>
              <a:gd name="T34" fmla="*/ 151475 w 2171135"/>
              <a:gd name="T35" fmla="*/ 1467583 h 2277283"/>
              <a:gd name="T36" fmla="*/ 807864 w 2171135"/>
              <a:gd name="T37" fmla="*/ 1467583 h 2277283"/>
              <a:gd name="T38" fmla="*/ 807864 w 2171135"/>
              <a:gd name="T39" fmla="*/ 1265157 h 2277283"/>
              <a:gd name="T40" fmla="*/ 151475 w 2171135"/>
              <a:gd name="T41" fmla="*/ 1265157 h 2277283"/>
              <a:gd name="T42" fmla="*/ 151475 w 2171135"/>
              <a:gd name="T43" fmla="*/ 1062732 h 2277283"/>
              <a:gd name="T44" fmla="*/ 706881 w 2171135"/>
              <a:gd name="T45" fmla="*/ 1062732 h 2277283"/>
              <a:gd name="T46" fmla="*/ 0 w 2171135"/>
              <a:gd name="T47" fmla="*/ 0 h 2277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5" name="PSP 842"/>
          <p:cNvSpPr>
            <a:spLocks/>
          </p:cNvSpPr>
          <p:nvPr/>
        </p:nvSpPr>
        <p:spPr bwMode="auto">
          <a:xfrm>
            <a:off x="11245850" y="6010275"/>
            <a:ext cx="365125" cy="182563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6" name="游戏手柄 843"/>
          <p:cNvSpPr>
            <a:spLocks/>
          </p:cNvSpPr>
          <p:nvPr/>
        </p:nvSpPr>
        <p:spPr bwMode="auto">
          <a:xfrm>
            <a:off x="5194300" y="6010275"/>
            <a:ext cx="365125" cy="282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7" name="网络 860"/>
          <p:cNvSpPr>
            <a:spLocks/>
          </p:cNvSpPr>
          <p:nvPr/>
        </p:nvSpPr>
        <p:spPr bwMode="auto">
          <a:xfrm>
            <a:off x="2714625" y="5222875"/>
            <a:ext cx="354013" cy="339725"/>
          </a:xfrm>
          <a:custGeom>
            <a:avLst/>
            <a:gdLst>
              <a:gd name="T0" fmla="*/ 1575786 w 1889279"/>
              <a:gd name="T1" fmla="*/ 1578162 h 1810503"/>
              <a:gd name="T2" fmla="*/ 1408636 w 1889279"/>
              <a:gd name="T3" fmla="*/ 1462945 h 1810503"/>
              <a:gd name="T4" fmla="*/ 747068 w 1889279"/>
              <a:gd name="T5" fmla="*/ 1790925 h 1810503"/>
              <a:gd name="T6" fmla="*/ 494888 w 1889279"/>
              <a:gd name="T7" fmla="*/ 1445849 h 1810503"/>
              <a:gd name="T8" fmla="*/ 900586 w 1889279"/>
              <a:gd name="T9" fmla="*/ 1808904 h 1810503"/>
              <a:gd name="T10" fmla="*/ 551037 w 1889279"/>
              <a:gd name="T11" fmla="*/ 1423344 h 1810503"/>
              <a:gd name="T12" fmla="*/ 953521 w 1889279"/>
              <a:gd name="T13" fmla="*/ 1355186 h 1810503"/>
              <a:gd name="T14" fmla="*/ 1054486 w 1889279"/>
              <a:gd name="T15" fmla="*/ 1804443 h 1810503"/>
              <a:gd name="T16" fmla="*/ 953521 w 1889279"/>
              <a:gd name="T17" fmla="*/ 1355186 h 1810503"/>
              <a:gd name="T18" fmla="*/ 1889279 w 1889279"/>
              <a:gd name="T19" fmla="*/ 931303 h 1810503"/>
              <a:gd name="T20" fmla="*/ 1431939 w 1889279"/>
              <a:gd name="T21" fmla="*/ 1407715 h 1810503"/>
              <a:gd name="T22" fmla="*/ 953521 w 1889279"/>
              <a:gd name="T23" fmla="*/ 931303 h 1810503"/>
              <a:gd name="T24" fmla="*/ 1375819 w 1889279"/>
              <a:gd name="T25" fmla="*/ 1384691 h 1810503"/>
              <a:gd name="T26" fmla="*/ 953521 w 1889279"/>
              <a:gd name="T27" fmla="*/ 931303 h 1810503"/>
              <a:gd name="T28" fmla="*/ 900586 w 1889279"/>
              <a:gd name="T29" fmla="*/ 931303 h 1810503"/>
              <a:gd name="T30" fmla="*/ 528061 w 1889279"/>
              <a:gd name="T31" fmla="*/ 1368046 h 1810503"/>
              <a:gd name="T32" fmla="*/ 0 w 1889279"/>
              <a:gd name="T33" fmla="*/ 931303 h 1810503"/>
              <a:gd name="T34" fmla="*/ 473139 w 1889279"/>
              <a:gd name="T35" fmla="*/ 1390578 h 1810503"/>
              <a:gd name="T36" fmla="*/ 0 w 1889279"/>
              <a:gd name="T37" fmla="*/ 931303 h 1810503"/>
              <a:gd name="T38" fmla="*/ 900586 w 1889279"/>
              <a:gd name="T39" fmla="*/ 490537 h 1810503"/>
              <a:gd name="T40" fmla="*/ 448805 w 1889279"/>
              <a:gd name="T41" fmla="*/ 875390 h 1810503"/>
              <a:gd name="T42" fmla="*/ 1356131 w 1889279"/>
              <a:gd name="T43" fmla="*/ 409527 h 1810503"/>
              <a:gd name="T44" fmla="*/ 953521 w 1889279"/>
              <a:gd name="T45" fmla="*/ 875390 h 1810503"/>
              <a:gd name="T46" fmla="*/ 1356131 w 1889279"/>
              <a:gd name="T47" fmla="*/ 409527 h 1810503"/>
              <a:gd name="T48" fmla="*/ 480768 w 1889279"/>
              <a:gd name="T49" fmla="*/ 398692 h 1810503"/>
              <a:gd name="T50" fmla="*/ 238 w 1889279"/>
              <a:gd name="T51" fmla="*/ 875390 h 1810503"/>
              <a:gd name="T52" fmla="*/ 1605567 w 1889279"/>
              <a:gd name="T53" fmla="*/ 261436 h 1810503"/>
              <a:gd name="T54" fmla="*/ 1515364 w 1889279"/>
              <a:gd name="T55" fmla="*/ 875390 h 1810503"/>
              <a:gd name="T56" fmla="*/ 1605567 w 1889279"/>
              <a:gd name="T57" fmla="*/ 261436 h 1810503"/>
              <a:gd name="T58" fmla="*/ 504779 w 1889279"/>
              <a:gd name="T59" fmla="*/ 344256 h 1810503"/>
              <a:gd name="T60" fmla="*/ 748157 w 1889279"/>
              <a:gd name="T61" fmla="*/ 19413 h 1810503"/>
              <a:gd name="T62" fmla="*/ 1562575 w 1889279"/>
              <a:gd name="T63" fmla="*/ 219802 h 1810503"/>
              <a:gd name="T64" fmla="*/ 1137621 w 1889279"/>
              <a:gd name="T65" fmla="*/ 18543 h 1810503"/>
              <a:gd name="T66" fmla="*/ 900586 w 1889279"/>
              <a:gd name="T67" fmla="*/ 430269 h 1810503"/>
              <a:gd name="T68" fmla="*/ 890213 w 1889279"/>
              <a:gd name="T69" fmla="*/ 2203 h 1810503"/>
              <a:gd name="T70" fmla="*/ 953521 w 1889279"/>
              <a:gd name="T71" fmla="*/ 0 h 1810503"/>
              <a:gd name="T72" fmla="*/ 1332000 w 1889279"/>
              <a:gd name="T73" fmla="*/ 354889 h 1810503"/>
              <a:gd name="T74" fmla="*/ 953521 w 1889279"/>
              <a:gd name="T75" fmla="*/ 0 h 1810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8" name="信号1 861"/>
          <p:cNvSpPr>
            <a:spLocks/>
          </p:cNvSpPr>
          <p:nvPr/>
        </p:nvSpPr>
        <p:spPr bwMode="auto">
          <a:xfrm>
            <a:off x="3489325" y="5222875"/>
            <a:ext cx="354013" cy="295275"/>
          </a:xfrm>
          <a:custGeom>
            <a:avLst/>
            <a:gdLst>
              <a:gd name="T0" fmla="*/ 37022 w 1366582"/>
              <a:gd name="T1" fmla="*/ 792087 h 1042046"/>
              <a:gd name="T2" fmla="*/ 185104 w 1366582"/>
              <a:gd name="T3" fmla="*/ 792087 h 1042046"/>
              <a:gd name="T4" fmla="*/ 222126 w 1366582"/>
              <a:gd name="T5" fmla="*/ 829109 h 1042046"/>
              <a:gd name="T6" fmla="*/ 222126 w 1366582"/>
              <a:gd name="T7" fmla="*/ 1005022 h 1042046"/>
              <a:gd name="T8" fmla="*/ 185104 w 1366582"/>
              <a:gd name="T9" fmla="*/ 1042044 h 1042046"/>
              <a:gd name="T10" fmla="*/ 37022 w 1366582"/>
              <a:gd name="T11" fmla="*/ 1042044 h 1042046"/>
              <a:gd name="T12" fmla="*/ 0 w 1366582"/>
              <a:gd name="T13" fmla="*/ 1005022 h 1042046"/>
              <a:gd name="T14" fmla="*/ 0 w 1366582"/>
              <a:gd name="T15" fmla="*/ 829109 h 1042046"/>
              <a:gd name="T16" fmla="*/ 37022 w 1366582"/>
              <a:gd name="T17" fmla="*/ 792087 h 1042046"/>
              <a:gd name="T18" fmla="*/ 308442 w 1366582"/>
              <a:gd name="T19" fmla="*/ 614561 h 1042046"/>
              <a:gd name="T20" fmla="*/ 456524 w 1366582"/>
              <a:gd name="T21" fmla="*/ 614561 h 1042046"/>
              <a:gd name="T22" fmla="*/ 493546 w 1366582"/>
              <a:gd name="T23" fmla="*/ 651583 h 1042046"/>
              <a:gd name="T24" fmla="*/ 493546 w 1366582"/>
              <a:gd name="T25" fmla="*/ 1005023 h 1042046"/>
              <a:gd name="T26" fmla="*/ 456524 w 1366582"/>
              <a:gd name="T27" fmla="*/ 1042045 h 1042046"/>
              <a:gd name="T28" fmla="*/ 308442 w 1366582"/>
              <a:gd name="T29" fmla="*/ 1042045 h 1042046"/>
              <a:gd name="T30" fmla="*/ 271420 w 1366582"/>
              <a:gd name="T31" fmla="*/ 1005023 h 1042046"/>
              <a:gd name="T32" fmla="*/ 271420 w 1366582"/>
              <a:gd name="T33" fmla="*/ 651583 h 1042046"/>
              <a:gd name="T34" fmla="*/ 308442 w 1366582"/>
              <a:gd name="T35" fmla="*/ 614561 h 1042046"/>
              <a:gd name="T36" fmla="*/ 583127 w 1366582"/>
              <a:gd name="T37" fmla="*/ 432047 h 1042046"/>
              <a:gd name="T38" fmla="*/ 744271 w 1366582"/>
              <a:gd name="T39" fmla="*/ 432047 h 1042046"/>
              <a:gd name="T40" fmla="*/ 784558 w 1366582"/>
              <a:gd name="T41" fmla="*/ 472334 h 1042046"/>
              <a:gd name="T42" fmla="*/ 784558 w 1366582"/>
              <a:gd name="T43" fmla="*/ 1001758 h 1042046"/>
              <a:gd name="T44" fmla="*/ 744271 w 1366582"/>
              <a:gd name="T45" fmla="*/ 1042045 h 1042046"/>
              <a:gd name="T46" fmla="*/ 583127 w 1366582"/>
              <a:gd name="T47" fmla="*/ 1042045 h 1042046"/>
              <a:gd name="T48" fmla="*/ 542840 w 1366582"/>
              <a:gd name="T49" fmla="*/ 1001758 h 1042046"/>
              <a:gd name="T50" fmla="*/ 542840 w 1366582"/>
              <a:gd name="T51" fmla="*/ 472334 h 1042046"/>
              <a:gd name="T52" fmla="*/ 583127 w 1366582"/>
              <a:gd name="T53" fmla="*/ 432047 h 1042046"/>
              <a:gd name="T54" fmla="*/ 874139 w 1366582"/>
              <a:gd name="T55" fmla="*/ 210194 h 1042046"/>
              <a:gd name="T56" fmla="*/ 1035283 w 1366582"/>
              <a:gd name="T57" fmla="*/ 210194 h 1042046"/>
              <a:gd name="T58" fmla="*/ 1075570 w 1366582"/>
              <a:gd name="T59" fmla="*/ 250481 h 1042046"/>
              <a:gd name="T60" fmla="*/ 1075570 w 1366582"/>
              <a:gd name="T61" fmla="*/ 1001758 h 1042046"/>
              <a:gd name="T62" fmla="*/ 1035283 w 1366582"/>
              <a:gd name="T63" fmla="*/ 1042045 h 1042046"/>
              <a:gd name="T64" fmla="*/ 874139 w 1366582"/>
              <a:gd name="T65" fmla="*/ 1042045 h 1042046"/>
              <a:gd name="T66" fmla="*/ 833852 w 1366582"/>
              <a:gd name="T67" fmla="*/ 1001758 h 1042046"/>
              <a:gd name="T68" fmla="*/ 833852 w 1366582"/>
              <a:gd name="T69" fmla="*/ 250481 h 1042046"/>
              <a:gd name="T70" fmla="*/ 874139 w 1366582"/>
              <a:gd name="T71" fmla="*/ 210194 h 1042046"/>
              <a:gd name="T72" fmla="*/ 1165151 w 1366582"/>
              <a:gd name="T73" fmla="*/ 0 h 1042046"/>
              <a:gd name="T74" fmla="*/ 1326295 w 1366582"/>
              <a:gd name="T75" fmla="*/ 0 h 1042046"/>
              <a:gd name="T76" fmla="*/ 1366582 w 1366582"/>
              <a:gd name="T77" fmla="*/ 40287 h 1042046"/>
              <a:gd name="T78" fmla="*/ 1366582 w 1366582"/>
              <a:gd name="T79" fmla="*/ 1001759 h 1042046"/>
              <a:gd name="T80" fmla="*/ 1326295 w 1366582"/>
              <a:gd name="T81" fmla="*/ 1042046 h 1042046"/>
              <a:gd name="T82" fmla="*/ 1165151 w 1366582"/>
              <a:gd name="T83" fmla="*/ 1042046 h 1042046"/>
              <a:gd name="T84" fmla="*/ 1124864 w 1366582"/>
              <a:gd name="T85" fmla="*/ 1001759 h 1042046"/>
              <a:gd name="T86" fmla="*/ 1124864 w 1366582"/>
              <a:gd name="T87" fmla="*/ 40287 h 1042046"/>
              <a:gd name="T88" fmla="*/ 1165151 w 1366582"/>
              <a:gd name="T89" fmla="*/ 0 h 104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9" name="WIFI2 862"/>
          <p:cNvSpPr>
            <a:spLocks/>
          </p:cNvSpPr>
          <p:nvPr/>
        </p:nvSpPr>
        <p:spPr bwMode="auto">
          <a:xfrm>
            <a:off x="384175" y="5222875"/>
            <a:ext cx="354013" cy="250825"/>
          </a:xfrm>
          <a:custGeom>
            <a:avLst/>
            <a:gdLst>
              <a:gd name="T0" fmla="*/ 236286 w 472572"/>
              <a:gd name="T1" fmla="*/ 238384 h 335351"/>
              <a:gd name="T2" fmla="*/ 297849 w 472572"/>
              <a:gd name="T3" fmla="*/ 277381 h 335351"/>
              <a:gd name="T4" fmla="*/ 236286 w 472572"/>
              <a:gd name="T5" fmla="*/ 335351 h 335351"/>
              <a:gd name="T6" fmla="*/ 174722 w 472572"/>
              <a:gd name="T7" fmla="*/ 277381 h 335351"/>
              <a:gd name="T8" fmla="*/ 236286 w 472572"/>
              <a:gd name="T9" fmla="*/ 238384 h 335351"/>
              <a:gd name="T10" fmla="*/ 236286 w 472572"/>
              <a:gd name="T11" fmla="*/ 153779 h 335351"/>
              <a:gd name="T12" fmla="*/ 360886 w 472572"/>
              <a:gd name="T13" fmla="*/ 218025 h 335351"/>
              <a:gd name="T14" fmla="*/ 331907 w 472572"/>
              <a:gd name="T15" fmla="*/ 245311 h 335351"/>
              <a:gd name="T16" fmla="*/ 236286 w 472572"/>
              <a:gd name="T17" fmla="*/ 193327 h 335351"/>
              <a:gd name="T18" fmla="*/ 140664 w 472572"/>
              <a:gd name="T19" fmla="*/ 245311 h 335351"/>
              <a:gd name="T20" fmla="*/ 111686 w 472572"/>
              <a:gd name="T21" fmla="*/ 218025 h 335351"/>
              <a:gd name="T22" fmla="*/ 236286 w 472572"/>
              <a:gd name="T23" fmla="*/ 153779 h 335351"/>
              <a:gd name="T24" fmla="*/ 236285 w 472572"/>
              <a:gd name="T25" fmla="*/ 72334 h 335351"/>
              <a:gd name="T26" fmla="*/ 420037 w 472572"/>
              <a:gd name="T27" fmla="*/ 162327 h 335351"/>
              <a:gd name="T28" fmla="*/ 389766 w 472572"/>
              <a:gd name="T29" fmla="*/ 190830 h 335351"/>
              <a:gd name="T30" fmla="*/ 236285 w 472572"/>
              <a:gd name="T31" fmla="*/ 114013 h 335351"/>
              <a:gd name="T32" fmla="*/ 82804 w 472572"/>
              <a:gd name="T33" fmla="*/ 190829 h 335351"/>
              <a:gd name="T34" fmla="*/ 52534 w 472572"/>
              <a:gd name="T35" fmla="*/ 162327 h 335351"/>
              <a:gd name="T36" fmla="*/ 236285 w 472572"/>
              <a:gd name="T37" fmla="*/ 72334 h 335351"/>
              <a:gd name="T38" fmla="*/ 236286 w 472572"/>
              <a:gd name="T39" fmla="*/ 0 h 335351"/>
              <a:gd name="T40" fmla="*/ 472572 w 472572"/>
              <a:gd name="T41" fmla="*/ 112859 h 335351"/>
              <a:gd name="T42" fmla="*/ 443240 w 472572"/>
              <a:gd name="T43" fmla="*/ 140479 h 335351"/>
              <a:gd name="T44" fmla="*/ 236286 w 472572"/>
              <a:gd name="T45" fmla="*/ 40387 h 335351"/>
              <a:gd name="T46" fmla="*/ 29332 w 472572"/>
              <a:gd name="T47" fmla="*/ 140479 h 335351"/>
              <a:gd name="T48" fmla="*/ 0 w 472572"/>
              <a:gd name="T49" fmla="*/ 112859 h 335351"/>
              <a:gd name="T50" fmla="*/ 236286 w 472572"/>
              <a:gd name="T51" fmla="*/ 0 h 335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0" name="WIFI3 863"/>
          <p:cNvSpPr>
            <a:spLocks/>
          </p:cNvSpPr>
          <p:nvPr/>
        </p:nvSpPr>
        <p:spPr bwMode="auto">
          <a:xfrm>
            <a:off x="1160463" y="5222875"/>
            <a:ext cx="355600" cy="307975"/>
          </a:xfrm>
          <a:custGeom>
            <a:avLst/>
            <a:gdLst>
              <a:gd name="T0" fmla="*/ 216021 w 432042"/>
              <a:gd name="T1" fmla="*/ 221820 h 375762"/>
              <a:gd name="T2" fmla="*/ 292992 w 432042"/>
              <a:gd name="T3" fmla="*/ 298791 h 375762"/>
              <a:gd name="T4" fmla="*/ 216021 w 432042"/>
              <a:gd name="T5" fmla="*/ 375762 h 375762"/>
              <a:gd name="T6" fmla="*/ 139050 w 432042"/>
              <a:gd name="T7" fmla="*/ 298791 h 375762"/>
              <a:gd name="T8" fmla="*/ 216021 w 432042"/>
              <a:gd name="T9" fmla="*/ 221820 h 375762"/>
              <a:gd name="T10" fmla="*/ 216021 w 432042"/>
              <a:gd name="T11" fmla="*/ 109336 h 375762"/>
              <a:gd name="T12" fmla="*/ 368029 w 432042"/>
              <a:gd name="T13" fmla="*/ 177084 h 375762"/>
              <a:gd name="T14" fmla="*/ 336422 w 432042"/>
              <a:gd name="T15" fmla="*/ 221820 h 375762"/>
              <a:gd name="T16" fmla="*/ 216021 w 432042"/>
              <a:gd name="T17" fmla="*/ 162428 h 375762"/>
              <a:gd name="T18" fmla="*/ 95620 w 432042"/>
              <a:gd name="T19" fmla="*/ 221820 h 375762"/>
              <a:gd name="T20" fmla="*/ 64014 w 432042"/>
              <a:gd name="T21" fmla="*/ 177084 h 375762"/>
              <a:gd name="T22" fmla="*/ 216021 w 432042"/>
              <a:gd name="T23" fmla="*/ 109336 h 375762"/>
              <a:gd name="T24" fmla="*/ 216021 w 432042"/>
              <a:gd name="T25" fmla="*/ 0 h 375762"/>
              <a:gd name="T26" fmla="*/ 432042 w 432042"/>
              <a:gd name="T27" fmla="*/ 86479 h 375762"/>
              <a:gd name="T28" fmla="*/ 399808 w 432042"/>
              <a:gd name="T29" fmla="*/ 132103 h 375762"/>
              <a:gd name="T30" fmla="*/ 216021 w 432042"/>
              <a:gd name="T31" fmla="*/ 55952 h 375762"/>
              <a:gd name="T32" fmla="*/ 32234 w 432042"/>
              <a:gd name="T33" fmla="*/ 132103 h 375762"/>
              <a:gd name="T34" fmla="*/ 0 w 432042"/>
              <a:gd name="T35" fmla="*/ 86480 h 375762"/>
              <a:gd name="T36" fmla="*/ 216021 w 432042"/>
              <a:gd name="T37" fmla="*/ 0 h 375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1" name="分享 864"/>
          <p:cNvSpPr>
            <a:spLocks/>
          </p:cNvSpPr>
          <p:nvPr/>
        </p:nvSpPr>
        <p:spPr bwMode="auto">
          <a:xfrm>
            <a:off x="4265613" y="5222875"/>
            <a:ext cx="354012" cy="350838"/>
          </a:xfrm>
          <a:custGeom>
            <a:avLst/>
            <a:gdLst>
              <a:gd name="T0" fmla="*/ 347114 w 393729"/>
              <a:gd name="T1" fmla="*/ 112 h 390624"/>
              <a:gd name="T2" fmla="*/ 366249 w 393729"/>
              <a:gd name="T3" fmla="*/ 5364 h 390624"/>
              <a:gd name="T4" fmla="*/ 388366 w 393729"/>
              <a:gd name="T5" fmla="*/ 72481 h 390624"/>
              <a:gd name="T6" fmla="*/ 321248 w 393729"/>
              <a:gd name="T7" fmla="*/ 94598 h 390624"/>
              <a:gd name="T8" fmla="*/ 304750 w 393729"/>
              <a:gd name="T9" fmla="*/ 80728 h 390624"/>
              <a:gd name="T10" fmla="*/ 98330 w 393729"/>
              <a:gd name="T11" fmla="*/ 148748 h 390624"/>
              <a:gd name="T12" fmla="*/ 94598 w 393729"/>
              <a:gd name="T13" fmla="*/ 162346 h 390624"/>
              <a:gd name="T14" fmla="*/ 91507 w 393729"/>
              <a:gd name="T15" fmla="*/ 166277 h 390624"/>
              <a:gd name="T16" fmla="*/ 229420 w 393729"/>
              <a:gd name="T17" fmla="*/ 293815 h 390624"/>
              <a:gd name="T18" fmla="*/ 268686 w 393729"/>
              <a:gd name="T19" fmla="*/ 296027 h 390624"/>
              <a:gd name="T20" fmla="*/ 290802 w 393729"/>
              <a:gd name="T21" fmla="*/ 363144 h 390624"/>
              <a:gd name="T22" fmla="*/ 223685 w 393729"/>
              <a:gd name="T23" fmla="*/ 385261 h 390624"/>
              <a:gd name="T24" fmla="*/ 200613 w 393729"/>
              <a:gd name="T25" fmla="*/ 321625 h 390624"/>
              <a:gd name="T26" fmla="*/ 56603 w 393729"/>
              <a:gd name="T27" fmla="*/ 188448 h 390624"/>
              <a:gd name="T28" fmla="*/ 27481 w 393729"/>
              <a:gd name="T29" fmla="*/ 184462 h 390624"/>
              <a:gd name="T30" fmla="*/ 5364 w 393729"/>
              <a:gd name="T31" fmla="*/ 117345 h 390624"/>
              <a:gd name="T32" fmla="*/ 72481 w 393729"/>
              <a:gd name="T33" fmla="*/ 95228 h 390624"/>
              <a:gd name="T34" fmla="*/ 89283 w 393729"/>
              <a:gd name="T35" fmla="*/ 109639 h 390624"/>
              <a:gd name="T36" fmla="*/ 295206 w 393729"/>
              <a:gd name="T37" fmla="*/ 41783 h 390624"/>
              <a:gd name="T38" fmla="*/ 299132 w 393729"/>
              <a:gd name="T39" fmla="*/ 27480 h 390624"/>
              <a:gd name="T40" fmla="*/ 347114 w 393729"/>
              <a:gd name="T41" fmla="*/ 112 h 390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2" name="主页1 865"/>
          <p:cNvSpPr>
            <a:spLocks/>
          </p:cNvSpPr>
          <p:nvPr/>
        </p:nvSpPr>
        <p:spPr bwMode="auto">
          <a:xfrm>
            <a:off x="5040313" y="5222875"/>
            <a:ext cx="355600" cy="314325"/>
          </a:xfrm>
          <a:custGeom>
            <a:avLst/>
            <a:gdLst>
              <a:gd name="T0" fmla="*/ 900100 w 1800200"/>
              <a:gd name="T1" fmla="*/ 235795 h 1603947"/>
              <a:gd name="T2" fmla="*/ 1656184 w 1800200"/>
              <a:gd name="T3" fmla="*/ 919871 h 1603947"/>
              <a:gd name="T4" fmla="*/ 1656184 w 1800200"/>
              <a:gd name="T5" fmla="*/ 1603947 h 1603947"/>
              <a:gd name="T6" fmla="*/ 1242138 w 1800200"/>
              <a:gd name="T7" fmla="*/ 1603947 h 1603947"/>
              <a:gd name="T8" fmla="*/ 1242138 w 1800200"/>
              <a:gd name="T9" fmla="*/ 919870 h 1603947"/>
              <a:gd name="T10" fmla="*/ 558062 w 1800200"/>
              <a:gd name="T11" fmla="*/ 919870 h 1603947"/>
              <a:gd name="T12" fmla="*/ 558062 w 1800200"/>
              <a:gd name="T13" fmla="*/ 1603947 h 1603947"/>
              <a:gd name="T14" fmla="*/ 144016 w 1800200"/>
              <a:gd name="T15" fmla="*/ 1603947 h 1603947"/>
              <a:gd name="T16" fmla="*/ 144016 w 1800200"/>
              <a:gd name="T17" fmla="*/ 919871 h 1603947"/>
              <a:gd name="T18" fmla="*/ 900100 w 1800200"/>
              <a:gd name="T19" fmla="*/ 235795 h 1603947"/>
              <a:gd name="T20" fmla="*/ 900100 w 1800200"/>
              <a:gd name="T21" fmla="*/ 0 h 1603947"/>
              <a:gd name="T22" fmla="*/ 1310094 w 1800200"/>
              <a:gd name="T23" fmla="*/ 370947 h 1603947"/>
              <a:gd name="T24" fmla="*/ 1310094 w 1800200"/>
              <a:gd name="T25" fmla="*/ 14514 h 1603947"/>
              <a:gd name="T26" fmla="*/ 1428894 w 1800200"/>
              <a:gd name="T27" fmla="*/ 14514 h 1603947"/>
              <a:gd name="T28" fmla="*/ 1428894 w 1800200"/>
              <a:gd name="T29" fmla="*/ 478433 h 1603947"/>
              <a:gd name="T30" fmla="*/ 1800200 w 1800200"/>
              <a:gd name="T31" fmla="*/ 814377 h 1603947"/>
              <a:gd name="T32" fmla="*/ 1800200 w 1800200"/>
              <a:gd name="T33" fmla="*/ 988497 h 1603947"/>
              <a:gd name="T34" fmla="*/ 900100 w 1800200"/>
              <a:gd name="T35" fmla="*/ 174121 h 1603947"/>
              <a:gd name="T36" fmla="*/ 0 w 1800200"/>
              <a:gd name="T37" fmla="*/ 988498 h 1603947"/>
              <a:gd name="T38" fmla="*/ 0 w 1800200"/>
              <a:gd name="T39" fmla="*/ 814377 h 1603947"/>
              <a:gd name="T40" fmla="*/ 900100 w 1800200"/>
              <a:gd name="T41" fmla="*/ 0 h 160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lnTo>
                  <a:pt x="900100" y="235795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lnTo>
                  <a:pt x="9001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3" name="购物车1 866"/>
          <p:cNvSpPr>
            <a:spLocks/>
          </p:cNvSpPr>
          <p:nvPr/>
        </p:nvSpPr>
        <p:spPr bwMode="auto">
          <a:xfrm>
            <a:off x="1938338" y="5222875"/>
            <a:ext cx="354012" cy="290513"/>
          </a:xfrm>
          <a:custGeom>
            <a:avLst/>
            <a:gdLst>
              <a:gd name="T0" fmla="*/ 1315252 w 2100462"/>
              <a:gd name="T1" fmla="*/ 1580160 h 1726264"/>
              <a:gd name="T2" fmla="*/ 1023044 w 2100462"/>
              <a:gd name="T3" fmla="*/ 1580160 h 1726264"/>
              <a:gd name="T4" fmla="*/ 561082 w 2100462"/>
              <a:gd name="T5" fmla="*/ 1434056 h 1726264"/>
              <a:gd name="T6" fmla="*/ 561082 w 2100462"/>
              <a:gd name="T7" fmla="*/ 1726264 h 1726264"/>
              <a:gd name="T8" fmla="*/ 561082 w 2100462"/>
              <a:gd name="T9" fmla="*/ 1434056 h 1726264"/>
              <a:gd name="T10" fmla="*/ 1320942 w 2100462"/>
              <a:gd name="T11" fmla="*/ 847128 h 1726264"/>
              <a:gd name="T12" fmla="*/ 1444820 w 2100462"/>
              <a:gd name="T13" fmla="*/ 847128 h 1726264"/>
              <a:gd name="T14" fmla="*/ 1210442 w 2100462"/>
              <a:gd name="T15" fmla="*/ 785189 h 1726264"/>
              <a:gd name="T16" fmla="*/ 1210442 w 2100462"/>
              <a:gd name="T17" fmla="*/ 909067 h 1726264"/>
              <a:gd name="T18" fmla="*/ 1210442 w 2100462"/>
              <a:gd name="T19" fmla="*/ 785189 h 1726264"/>
              <a:gd name="T20" fmla="*/ 976064 w 2100462"/>
              <a:gd name="T21" fmla="*/ 847128 h 1726264"/>
              <a:gd name="T22" fmla="*/ 1099942 w 2100462"/>
              <a:gd name="T23" fmla="*/ 847128 h 1726264"/>
              <a:gd name="T24" fmla="*/ 865564 w 2100462"/>
              <a:gd name="T25" fmla="*/ 785189 h 1726264"/>
              <a:gd name="T26" fmla="*/ 865564 w 2100462"/>
              <a:gd name="T27" fmla="*/ 909067 h 1726264"/>
              <a:gd name="T28" fmla="*/ 865564 w 2100462"/>
              <a:gd name="T29" fmla="*/ 785189 h 1726264"/>
              <a:gd name="T30" fmla="*/ 631186 w 2100462"/>
              <a:gd name="T31" fmla="*/ 847128 h 1726264"/>
              <a:gd name="T32" fmla="*/ 755064 w 2100462"/>
              <a:gd name="T33" fmla="*/ 847128 h 1726264"/>
              <a:gd name="T34" fmla="*/ 520686 w 2100462"/>
              <a:gd name="T35" fmla="*/ 785189 h 1726264"/>
              <a:gd name="T36" fmla="*/ 520686 w 2100462"/>
              <a:gd name="T37" fmla="*/ 909067 h 1726264"/>
              <a:gd name="T38" fmla="*/ 520686 w 2100462"/>
              <a:gd name="T39" fmla="*/ 785189 h 1726264"/>
              <a:gd name="T40" fmla="*/ 286308 w 2100462"/>
              <a:gd name="T41" fmla="*/ 847128 h 1726264"/>
              <a:gd name="T42" fmla="*/ 410186 w 2100462"/>
              <a:gd name="T43" fmla="*/ 847128 h 1726264"/>
              <a:gd name="T44" fmla="*/ 1382881 w 2100462"/>
              <a:gd name="T45" fmla="*/ 525228 h 1726264"/>
              <a:gd name="T46" fmla="*/ 1382881 w 2100462"/>
              <a:gd name="T47" fmla="*/ 649106 h 1726264"/>
              <a:gd name="T48" fmla="*/ 1382881 w 2100462"/>
              <a:gd name="T49" fmla="*/ 525228 h 1726264"/>
              <a:gd name="T50" fmla="*/ 1148503 w 2100462"/>
              <a:gd name="T51" fmla="*/ 587167 h 1726264"/>
              <a:gd name="T52" fmla="*/ 1272381 w 2100462"/>
              <a:gd name="T53" fmla="*/ 587167 h 1726264"/>
              <a:gd name="T54" fmla="*/ 1038003 w 2100462"/>
              <a:gd name="T55" fmla="*/ 525228 h 1726264"/>
              <a:gd name="T56" fmla="*/ 1038003 w 2100462"/>
              <a:gd name="T57" fmla="*/ 649106 h 1726264"/>
              <a:gd name="T58" fmla="*/ 1038003 w 2100462"/>
              <a:gd name="T59" fmla="*/ 525228 h 1726264"/>
              <a:gd name="T60" fmla="*/ 803625 w 2100462"/>
              <a:gd name="T61" fmla="*/ 587167 h 1726264"/>
              <a:gd name="T62" fmla="*/ 927503 w 2100462"/>
              <a:gd name="T63" fmla="*/ 587167 h 1726264"/>
              <a:gd name="T64" fmla="*/ 693125 w 2100462"/>
              <a:gd name="T65" fmla="*/ 525228 h 1726264"/>
              <a:gd name="T66" fmla="*/ 693125 w 2100462"/>
              <a:gd name="T67" fmla="*/ 649106 h 1726264"/>
              <a:gd name="T68" fmla="*/ 693125 w 2100462"/>
              <a:gd name="T69" fmla="*/ 525228 h 1726264"/>
              <a:gd name="T70" fmla="*/ 458747 w 2100462"/>
              <a:gd name="T71" fmla="*/ 587167 h 1726264"/>
              <a:gd name="T72" fmla="*/ 582625 w 2100462"/>
              <a:gd name="T73" fmla="*/ 587167 h 1726264"/>
              <a:gd name="T74" fmla="*/ 348247 w 2100462"/>
              <a:gd name="T75" fmla="*/ 525228 h 1726264"/>
              <a:gd name="T76" fmla="*/ 348247 w 2100462"/>
              <a:gd name="T77" fmla="*/ 649106 h 1726264"/>
              <a:gd name="T78" fmla="*/ 348247 w 2100462"/>
              <a:gd name="T79" fmla="*/ 525228 h 1726264"/>
              <a:gd name="T80" fmla="*/ 1683253 w 2100462"/>
              <a:gd name="T81" fmla="*/ 0 h 1726264"/>
              <a:gd name="T82" fmla="*/ 2100462 w 2100462"/>
              <a:gd name="T83" fmla="*/ 0 h 1726264"/>
              <a:gd name="T84" fmla="*/ 1768897 w 2100462"/>
              <a:gd name="T85" fmla="*/ 93967 h 1726264"/>
              <a:gd name="T86" fmla="*/ 1506783 w 2100462"/>
              <a:gd name="T87" fmla="*/ 1221203 h 1726264"/>
              <a:gd name="T88" fmla="*/ 1352302 w 2100462"/>
              <a:gd name="T89" fmla="*/ 1408516 h 1726264"/>
              <a:gd name="T90" fmla="*/ 1243167 w 2100462"/>
              <a:gd name="T91" fmla="*/ 1408516 h 1726264"/>
              <a:gd name="T92" fmla="*/ 276953 w 2100462"/>
              <a:gd name="T93" fmla="*/ 1319616 h 1726264"/>
              <a:gd name="T94" fmla="*/ 1289995 w 2100462"/>
              <a:gd name="T95" fmla="*/ 1221203 h 1726264"/>
              <a:gd name="T96" fmla="*/ 0 w 2100462"/>
              <a:gd name="T97" fmla="*/ 213091 h 1726264"/>
              <a:gd name="T98" fmla="*/ 1682783 w 2100462"/>
              <a:gd name="T99" fmla="*/ 1879 h 1726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lnTo>
                  <a:pt x="1682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4" name="购物车2 867"/>
          <p:cNvSpPr>
            <a:spLocks/>
          </p:cNvSpPr>
          <p:nvPr/>
        </p:nvSpPr>
        <p:spPr bwMode="auto">
          <a:xfrm>
            <a:off x="5818188" y="5222875"/>
            <a:ext cx="355600" cy="287338"/>
          </a:xfrm>
          <a:custGeom>
            <a:avLst/>
            <a:gdLst>
              <a:gd name="T0" fmla="*/ 1325012 w 2017634"/>
              <a:gd name="T1" fmla="*/ 1494158 h 1640262"/>
              <a:gd name="T2" fmla="*/ 1032804 w 2017634"/>
              <a:gd name="T3" fmla="*/ 1494158 h 1640262"/>
              <a:gd name="T4" fmla="*/ 570842 w 2017634"/>
              <a:gd name="T5" fmla="*/ 1348054 h 1640262"/>
              <a:gd name="T6" fmla="*/ 570842 w 2017634"/>
              <a:gd name="T7" fmla="*/ 1640262 h 1640262"/>
              <a:gd name="T8" fmla="*/ 570842 w 2017634"/>
              <a:gd name="T9" fmla="*/ 1348054 h 1640262"/>
              <a:gd name="T10" fmla="*/ 1149312 w 2017634"/>
              <a:gd name="T11" fmla="*/ 1250720 h 1640262"/>
              <a:gd name="T12" fmla="*/ 1481553 w 2017634"/>
              <a:gd name="T13" fmla="*/ 999708 h 1640262"/>
              <a:gd name="T14" fmla="*/ 649034 w 2017634"/>
              <a:gd name="T15" fmla="*/ 999708 h 1640262"/>
              <a:gd name="T16" fmla="*/ 1084512 w 2017634"/>
              <a:gd name="T17" fmla="*/ 1250720 h 1640262"/>
              <a:gd name="T18" fmla="*/ 649034 w 2017634"/>
              <a:gd name="T19" fmla="*/ 999708 h 1640262"/>
              <a:gd name="T20" fmla="*/ 311430 w 2017634"/>
              <a:gd name="T21" fmla="*/ 1250720 h 1640262"/>
              <a:gd name="T22" fmla="*/ 584234 w 2017634"/>
              <a:gd name="T23" fmla="*/ 999708 h 1640262"/>
              <a:gd name="T24" fmla="*/ 1149312 w 2017634"/>
              <a:gd name="T25" fmla="*/ 685271 h 1640262"/>
              <a:gd name="T26" fmla="*/ 1497753 w 2017634"/>
              <a:gd name="T27" fmla="*/ 934908 h 1640262"/>
              <a:gd name="T28" fmla="*/ 1149312 w 2017634"/>
              <a:gd name="T29" fmla="*/ 685271 h 1640262"/>
              <a:gd name="T30" fmla="*/ 649034 w 2017634"/>
              <a:gd name="T31" fmla="*/ 934908 h 1640262"/>
              <a:gd name="T32" fmla="*/ 1084512 w 2017634"/>
              <a:gd name="T33" fmla="*/ 685271 h 1640262"/>
              <a:gd name="T34" fmla="*/ 170068 w 2017634"/>
              <a:gd name="T35" fmla="*/ 685271 h 1640262"/>
              <a:gd name="T36" fmla="*/ 584234 w 2017634"/>
              <a:gd name="T37" fmla="*/ 934908 h 1640262"/>
              <a:gd name="T38" fmla="*/ 170068 w 2017634"/>
              <a:gd name="T39" fmla="*/ 685271 h 1640262"/>
              <a:gd name="T40" fmla="*/ 1149312 w 2017634"/>
              <a:gd name="T41" fmla="*/ 620471 h 1640262"/>
              <a:gd name="T42" fmla="*/ 1578463 w 2017634"/>
              <a:gd name="T43" fmla="*/ 612068 h 1640262"/>
              <a:gd name="T44" fmla="*/ 1637562 w 2017634"/>
              <a:gd name="T45" fmla="*/ 369459 h 1640262"/>
              <a:gd name="T46" fmla="*/ 649034 w 2017634"/>
              <a:gd name="T47" fmla="*/ 369459 h 1640262"/>
              <a:gd name="T48" fmla="*/ 1084512 w 2017634"/>
              <a:gd name="T49" fmla="*/ 620471 h 1640262"/>
              <a:gd name="T50" fmla="*/ 649034 w 2017634"/>
              <a:gd name="T51" fmla="*/ 369459 h 1640262"/>
              <a:gd name="T52" fmla="*/ 154875 w 2017634"/>
              <a:gd name="T53" fmla="*/ 624499 h 1640262"/>
              <a:gd name="T54" fmla="*/ 584234 w 2017634"/>
              <a:gd name="T55" fmla="*/ 620471 h 1640262"/>
              <a:gd name="T56" fmla="*/ 91115 w 2017634"/>
              <a:gd name="T57" fmla="*/ 369459 h 1640262"/>
              <a:gd name="T58" fmla="*/ 1729926 w 2017634"/>
              <a:gd name="T59" fmla="*/ 0 h 1640262"/>
              <a:gd name="T60" fmla="*/ 2017634 w 2017634"/>
              <a:gd name="T61" fmla="*/ 0 h 1640262"/>
              <a:gd name="T62" fmla="*/ 1788986 w 2017634"/>
              <a:gd name="T63" fmla="*/ 64800 h 1640262"/>
              <a:gd name="T64" fmla="*/ 1730231 w 2017634"/>
              <a:gd name="T65" fmla="*/ 306034 h 1640262"/>
              <a:gd name="T66" fmla="*/ 252028 w 2017634"/>
              <a:gd name="T67" fmla="*/ 1314146 h 1640262"/>
              <a:gd name="T68" fmla="*/ 1653418 w 2017634"/>
              <a:gd name="T69" fmla="*/ 306034 h 1640262"/>
              <a:gd name="T70" fmla="*/ 1729602 w 2017634"/>
              <a:gd name="T71" fmla="*/ 0 h 1640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lnTo>
                  <a:pt x="1149312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lnTo>
                  <a:pt x="649034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lnTo>
                  <a:pt x="248677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lnTo>
                  <a:pt x="114931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lnTo>
                  <a:pt x="649034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lnTo>
                  <a:pt x="170068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lnTo>
                  <a:pt x="114931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lnTo>
                  <a:pt x="649034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lnTo>
                  <a:pt x="91115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lnTo>
                  <a:pt x="1729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5" name="图钉 868"/>
          <p:cNvSpPr>
            <a:spLocks/>
          </p:cNvSpPr>
          <p:nvPr/>
        </p:nvSpPr>
        <p:spPr bwMode="auto">
          <a:xfrm>
            <a:off x="8921750" y="5222875"/>
            <a:ext cx="355600" cy="336550"/>
          </a:xfrm>
          <a:custGeom>
            <a:avLst/>
            <a:gdLst>
              <a:gd name="T0" fmla="*/ 703357 w 1059063"/>
              <a:gd name="T1" fmla="*/ 0 h 1007997"/>
              <a:gd name="T2" fmla="*/ 1059063 w 1059063"/>
              <a:gd name="T3" fmla="*/ 345377 h 1007997"/>
              <a:gd name="T4" fmla="*/ 888735 w 1059063"/>
              <a:gd name="T5" fmla="*/ 411717 h 1007997"/>
              <a:gd name="T6" fmla="*/ 615617 w 1059063"/>
              <a:gd name="T7" fmla="*/ 668531 h 1007997"/>
              <a:gd name="T8" fmla="*/ 564718 w 1059063"/>
              <a:gd name="T9" fmla="*/ 936620 h 1007997"/>
              <a:gd name="T10" fmla="*/ 370217 w 1059063"/>
              <a:gd name="T11" fmla="*/ 747767 h 1007997"/>
              <a:gd name="T12" fmla="*/ 0 w 1059063"/>
              <a:gd name="T13" fmla="*/ 1007997 h 1007997"/>
              <a:gd name="T14" fmla="*/ 284746 w 1059063"/>
              <a:gd name="T15" fmla="*/ 664777 h 1007997"/>
              <a:gd name="T16" fmla="*/ 96361 w 1059063"/>
              <a:gd name="T17" fmla="*/ 481861 h 1007997"/>
              <a:gd name="T18" fmla="*/ 303394 w 1059063"/>
              <a:gd name="T19" fmla="*/ 411783 h 1007997"/>
              <a:gd name="T20" fmla="*/ 369433 w 1059063"/>
              <a:gd name="T21" fmla="*/ 424372 h 1007997"/>
              <a:gd name="T22" fmla="*/ 642990 w 1059063"/>
              <a:gd name="T23" fmla="*/ 154959 h 1007997"/>
              <a:gd name="T24" fmla="*/ 703357 w 1059063"/>
              <a:gd name="T25" fmla="*/ 0 h 1007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6" name="图片标识1 869"/>
          <p:cNvSpPr>
            <a:spLocks/>
          </p:cNvSpPr>
          <p:nvPr/>
        </p:nvSpPr>
        <p:spPr bwMode="auto">
          <a:xfrm>
            <a:off x="7370763" y="5222875"/>
            <a:ext cx="354012" cy="352425"/>
          </a:xfrm>
          <a:custGeom>
            <a:avLst/>
            <a:gdLst>
              <a:gd name="T0" fmla="*/ 586746 w 802377"/>
              <a:gd name="T1" fmla="*/ 175638 h 800254"/>
              <a:gd name="T2" fmla="*/ 640899 w 802377"/>
              <a:gd name="T3" fmla="*/ 229791 h 800254"/>
              <a:gd name="T4" fmla="*/ 586746 w 802377"/>
              <a:gd name="T5" fmla="*/ 283944 h 800254"/>
              <a:gd name="T6" fmla="*/ 532593 w 802377"/>
              <a:gd name="T7" fmla="*/ 229791 h 800254"/>
              <a:gd name="T8" fmla="*/ 586746 w 802377"/>
              <a:gd name="T9" fmla="*/ 175638 h 800254"/>
              <a:gd name="T10" fmla="*/ 105683 w 802377"/>
              <a:gd name="T11" fmla="*/ 105404 h 800254"/>
              <a:gd name="T12" fmla="*/ 105683 w 802377"/>
              <a:gd name="T13" fmla="*/ 694851 h 800254"/>
              <a:gd name="T14" fmla="*/ 110500 w 802377"/>
              <a:gd name="T15" fmla="*/ 694851 h 800254"/>
              <a:gd name="T16" fmla="*/ 245090 w 802377"/>
              <a:gd name="T17" fmla="*/ 394820 h 800254"/>
              <a:gd name="T18" fmla="*/ 302955 w 802377"/>
              <a:gd name="T19" fmla="*/ 579898 h 800254"/>
              <a:gd name="T20" fmla="*/ 420668 w 802377"/>
              <a:gd name="T21" fmla="*/ 339778 h 800254"/>
              <a:gd name="T22" fmla="*/ 496821 w 802377"/>
              <a:gd name="T23" fmla="*/ 564668 h 800254"/>
              <a:gd name="T24" fmla="*/ 596720 w 802377"/>
              <a:gd name="T25" fmla="*/ 438432 h 800254"/>
              <a:gd name="T26" fmla="*/ 696694 w 802377"/>
              <a:gd name="T27" fmla="*/ 687455 h 800254"/>
              <a:gd name="T28" fmla="*/ 696694 w 802377"/>
              <a:gd name="T29" fmla="*/ 105404 h 800254"/>
              <a:gd name="T30" fmla="*/ 105683 w 802377"/>
              <a:gd name="T31" fmla="*/ 105404 h 800254"/>
              <a:gd name="T32" fmla="*/ 0 w 802377"/>
              <a:gd name="T33" fmla="*/ 0 h 800254"/>
              <a:gd name="T34" fmla="*/ 802377 w 802377"/>
              <a:gd name="T35" fmla="*/ 0 h 800254"/>
              <a:gd name="T36" fmla="*/ 802377 w 802377"/>
              <a:gd name="T37" fmla="*/ 800254 h 800254"/>
              <a:gd name="T38" fmla="*/ 0 w 802377"/>
              <a:gd name="T39" fmla="*/ 800254 h 800254"/>
              <a:gd name="T40" fmla="*/ 0 w 802377"/>
              <a:gd name="T41" fmla="*/ 0 h 800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7" name="耳机1 870"/>
          <p:cNvSpPr>
            <a:spLocks/>
          </p:cNvSpPr>
          <p:nvPr/>
        </p:nvSpPr>
        <p:spPr bwMode="auto">
          <a:xfrm>
            <a:off x="9698038" y="5222875"/>
            <a:ext cx="355600" cy="314325"/>
          </a:xfrm>
          <a:custGeom>
            <a:avLst/>
            <a:gdLst>
              <a:gd name="T0" fmla="*/ 1388994 w 1916638"/>
              <a:gd name="T1" fmla="*/ 1007638 h 1703474"/>
              <a:gd name="T2" fmla="*/ 1629018 w 1916638"/>
              <a:gd name="T3" fmla="*/ 1007638 h 1703474"/>
              <a:gd name="T4" fmla="*/ 1689026 w 1916638"/>
              <a:gd name="T5" fmla="*/ 1067646 h 1703474"/>
              <a:gd name="T6" fmla="*/ 1689026 w 1916638"/>
              <a:gd name="T7" fmla="*/ 1643466 h 1703474"/>
              <a:gd name="T8" fmla="*/ 1629018 w 1916638"/>
              <a:gd name="T9" fmla="*/ 1703474 h 1703474"/>
              <a:gd name="T10" fmla="*/ 1388994 w 1916638"/>
              <a:gd name="T11" fmla="*/ 1703474 h 1703474"/>
              <a:gd name="T12" fmla="*/ 1328986 w 1916638"/>
              <a:gd name="T13" fmla="*/ 1643466 h 1703474"/>
              <a:gd name="T14" fmla="*/ 1328986 w 1916638"/>
              <a:gd name="T15" fmla="*/ 1067646 h 1703474"/>
              <a:gd name="T16" fmla="*/ 1388994 w 1916638"/>
              <a:gd name="T17" fmla="*/ 1007638 h 1703474"/>
              <a:gd name="T18" fmla="*/ 278330 w 1916638"/>
              <a:gd name="T19" fmla="*/ 1005944 h 1703474"/>
              <a:gd name="T20" fmla="*/ 518354 w 1916638"/>
              <a:gd name="T21" fmla="*/ 1005944 h 1703474"/>
              <a:gd name="T22" fmla="*/ 578362 w 1916638"/>
              <a:gd name="T23" fmla="*/ 1065952 h 1703474"/>
              <a:gd name="T24" fmla="*/ 578362 w 1916638"/>
              <a:gd name="T25" fmla="*/ 1641772 h 1703474"/>
              <a:gd name="T26" fmla="*/ 518354 w 1916638"/>
              <a:gd name="T27" fmla="*/ 1701780 h 1703474"/>
              <a:gd name="T28" fmla="*/ 278330 w 1916638"/>
              <a:gd name="T29" fmla="*/ 1701780 h 1703474"/>
              <a:gd name="T30" fmla="*/ 218322 w 1916638"/>
              <a:gd name="T31" fmla="*/ 1641772 h 1703474"/>
              <a:gd name="T32" fmla="*/ 218322 w 1916638"/>
              <a:gd name="T33" fmla="*/ 1065952 h 1703474"/>
              <a:gd name="T34" fmla="*/ 278330 w 1916638"/>
              <a:gd name="T35" fmla="*/ 1005944 h 1703474"/>
              <a:gd name="T36" fmla="*/ 958319 w 1916638"/>
              <a:gd name="T37" fmla="*/ 0 h 1703474"/>
              <a:gd name="T38" fmla="*/ 1916638 w 1916638"/>
              <a:gd name="T39" fmla="*/ 914608 h 1703474"/>
              <a:gd name="T40" fmla="*/ 1916638 w 1916638"/>
              <a:gd name="T41" fmla="*/ 1416309 h 1703474"/>
              <a:gd name="T42" fmla="*/ 1775274 w 1916638"/>
              <a:gd name="T43" fmla="*/ 1416309 h 1703474"/>
              <a:gd name="T44" fmla="*/ 1775274 w 1916638"/>
              <a:gd name="T45" fmla="*/ 914608 h 1703474"/>
              <a:gd name="T46" fmla="*/ 1776026 w 1916638"/>
              <a:gd name="T47" fmla="*/ 914608 h 1703474"/>
              <a:gd name="T48" fmla="*/ 958319 w 1916638"/>
              <a:gd name="T49" fmla="*/ 140612 h 1703474"/>
              <a:gd name="T50" fmla="*/ 140612 w 1916638"/>
              <a:gd name="T51" fmla="*/ 914608 h 1703474"/>
              <a:gd name="T52" fmla="*/ 141364 w 1916638"/>
              <a:gd name="T53" fmla="*/ 914608 h 1703474"/>
              <a:gd name="T54" fmla="*/ 141364 w 1916638"/>
              <a:gd name="T55" fmla="*/ 1416309 h 1703474"/>
              <a:gd name="T56" fmla="*/ 0 w 1916638"/>
              <a:gd name="T57" fmla="*/ 1416309 h 1703474"/>
              <a:gd name="T58" fmla="*/ 0 w 1916638"/>
              <a:gd name="T59" fmla="*/ 914608 h 1703474"/>
              <a:gd name="T60" fmla="*/ 958319 w 1916638"/>
              <a:gd name="T61" fmla="*/ 0 h 170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8" name="图片标识2 871"/>
          <p:cNvSpPr>
            <a:spLocks/>
          </p:cNvSpPr>
          <p:nvPr/>
        </p:nvSpPr>
        <p:spPr bwMode="auto">
          <a:xfrm>
            <a:off x="11250613" y="5222875"/>
            <a:ext cx="354012" cy="327025"/>
          </a:xfrm>
          <a:custGeom>
            <a:avLst/>
            <a:gdLst>
              <a:gd name="T0" fmla="*/ 553896 w 2922576"/>
              <a:gd name="T1" fmla="*/ 1279436 h 2692126"/>
              <a:gd name="T2" fmla="*/ 1211121 w 2922576"/>
              <a:gd name="T3" fmla="*/ 1974761 h 2692126"/>
              <a:gd name="T4" fmla="*/ 1201596 w 2922576"/>
              <a:gd name="T5" fmla="*/ 2431961 h 2692126"/>
              <a:gd name="T6" fmla="*/ 639621 w 2922576"/>
              <a:gd name="T7" fmla="*/ 2117636 h 2692126"/>
              <a:gd name="T8" fmla="*/ 553896 w 2922576"/>
              <a:gd name="T9" fmla="*/ 1279436 h 2692126"/>
              <a:gd name="T10" fmla="*/ 1414250 w 2922576"/>
              <a:gd name="T11" fmla="*/ 349940 h 2692126"/>
              <a:gd name="T12" fmla="*/ 1576175 w 2922576"/>
              <a:gd name="T13" fmla="*/ 702365 h 2692126"/>
              <a:gd name="T14" fmla="*/ 1840671 w 2922576"/>
              <a:gd name="T15" fmla="*/ 351223 h 2692126"/>
              <a:gd name="T16" fmla="*/ 2011221 w 2922576"/>
              <a:gd name="T17" fmla="*/ 834547 h 2692126"/>
              <a:gd name="T18" fmla="*/ 1527496 w 2922576"/>
              <a:gd name="T19" fmla="*/ 1508764 h 2692126"/>
              <a:gd name="T20" fmla="*/ 1534971 w 2922576"/>
              <a:gd name="T21" fmla="*/ 2136686 h 2692126"/>
              <a:gd name="T22" fmla="*/ 2344596 w 2922576"/>
              <a:gd name="T23" fmla="*/ 1288961 h 2692126"/>
              <a:gd name="T24" fmla="*/ 2192196 w 2922576"/>
              <a:gd name="T25" fmla="*/ 2193836 h 2692126"/>
              <a:gd name="T26" fmla="*/ 1344471 w 2922576"/>
              <a:gd name="T27" fmla="*/ 2441486 h 2692126"/>
              <a:gd name="T28" fmla="*/ 1353780 w 2922576"/>
              <a:gd name="T29" fmla="*/ 1510652 h 2692126"/>
              <a:gd name="T30" fmla="*/ 849171 w 2922576"/>
              <a:gd name="T31" fmla="*/ 834547 h 2692126"/>
              <a:gd name="T32" fmla="*/ 1011904 w 2922576"/>
              <a:gd name="T33" fmla="*/ 360081 h 2692126"/>
              <a:gd name="T34" fmla="*/ 1014200 w 2922576"/>
              <a:gd name="T35" fmla="*/ 359465 h 2692126"/>
              <a:gd name="T36" fmla="*/ 1214225 w 2922576"/>
              <a:gd name="T37" fmla="*/ 683315 h 2692126"/>
              <a:gd name="T38" fmla="*/ 1414250 w 2922576"/>
              <a:gd name="T39" fmla="*/ 349940 h 2692126"/>
              <a:gd name="T40" fmla="*/ 480281 w 2922576"/>
              <a:gd name="T41" fmla="*/ 174535 h 2692126"/>
              <a:gd name="T42" fmla="*/ 197626 w 2922576"/>
              <a:gd name="T43" fmla="*/ 498111 h 2692126"/>
              <a:gd name="T44" fmla="*/ 197626 w 2922576"/>
              <a:gd name="T45" fmla="*/ 2194015 h 2692126"/>
              <a:gd name="T46" fmla="*/ 480281 w 2922576"/>
              <a:gd name="T47" fmla="*/ 2517591 h 2692126"/>
              <a:gd name="T48" fmla="*/ 2458598 w 2922576"/>
              <a:gd name="T49" fmla="*/ 2517591 h 2692126"/>
              <a:gd name="T50" fmla="*/ 2741253 w 2922576"/>
              <a:gd name="T51" fmla="*/ 2194015 h 2692126"/>
              <a:gd name="T52" fmla="*/ 2741253 w 2922576"/>
              <a:gd name="T53" fmla="*/ 498111 h 2692126"/>
              <a:gd name="T54" fmla="*/ 2458598 w 2922576"/>
              <a:gd name="T55" fmla="*/ 174535 h 2692126"/>
              <a:gd name="T56" fmla="*/ 480281 w 2922576"/>
              <a:gd name="T57" fmla="*/ 174535 h 2692126"/>
              <a:gd name="T58" fmla="*/ 324765 w 2922576"/>
              <a:gd name="T59" fmla="*/ 0 h 2692126"/>
              <a:gd name="T60" fmla="*/ 2597811 w 2922576"/>
              <a:gd name="T61" fmla="*/ 0 h 2692126"/>
              <a:gd name="T62" fmla="*/ 2922576 w 2922576"/>
              <a:gd name="T63" fmla="*/ 371783 h 2692126"/>
              <a:gd name="T64" fmla="*/ 2922576 w 2922576"/>
              <a:gd name="T65" fmla="*/ 2320344 h 2692126"/>
              <a:gd name="T66" fmla="*/ 2597811 w 2922576"/>
              <a:gd name="T67" fmla="*/ 2692126 h 2692126"/>
              <a:gd name="T68" fmla="*/ 324765 w 2922576"/>
              <a:gd name="T69" fmla="*/ 2692126 h 2692126"/>
              <a:gd name="T70" fmla="*/ 0 w 2922576"/>
              <a:gd name="T71" fmla="*/ 2320344 h 2692126"/>
              <a:gd name="T72" fmla="*/ 0 w 2922576"/>
              <a:gd name="T73" fmla="*/ 371783 h 2692126"/>
              <a:gd name="T74" fmla="*/ 324765 w 2922576"/>
              <a:gd name="T75" fmla="*/ 0 h 2692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lnTo>
                  <a:pt x="1414250" y="349940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lnTo>
                  <a:pt x="480281" y="174535"/>
                </a:ln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9" name="耳机2 872"/>
          <p:cNvSpPr>
            <a:spLocks/>
          </p:cNvSpPr>
          <p:nvPr/>
        </p:nvSpPr>
        <p:spPr bwMode="auto">
          <a:xfrm>
            <a:off x="10474325" y="5222875"/>
            <a:ext cx="354013" cy="323850"/>
          </a:xfrm>
          <a:custGeom>
            <a:avLst/>
            <a:gdLst>
              <a:gd name="T0" fmla="*/ 559492 w 1118986"/>
              <a:gd name="T1" fmla="*/ 0 h 1024730"/>
              <a:gd name="T2" fmla="*/ 1118986 w 1118986"/>
              <a:gd name="T3" fmla="*/ 486261 h 1024730"/>
              <a:gd name="T4" fmla="*/ 1048335 w 1118986"/>
              <a:gd name="T5" fmla="*/ 720379 h 1024730"/>
              <a:gd name="T6" fmla="*/ 1031830 w 1118986"/>
              <a:gd name="T7" fmla="*/ 787538 h 1024730"/>
              <a:gd name="T8" fmla="*/ 928030 w 1118986"/>
              <a:gd name="T9" fmla="*/ 960751 h 1024730"/>
              <a:gd name="T10" fmla="*/ 747486 w 1118986"/>
              <a:gd name="T11" fmla="*/ 1005992 h 1024730"/>
              <a:gd name="T12" fmla="*/ 702245 w 1118986"/>
              <a:gd name="T13" fmla="*/ 825448 h 1024730"/>
              <a:gd name="T14" fmla="*/ 806044 w 1118986"/>
              <a:gd name="T15" fmla="*/ 652234 h 1024730"/>
              <a:gd name="T16" fmla="*/ 928570 w 1118986"/>
              <a:gd name="T17" fmla="*/ 589580 h 1024730"/>
              <a:gd name="T18" fmla="*/ 959772 w 1118986"/>
              <a:gd name="T19" fmla="*/ 476403 h 1024730"/>
              <a:gd name="T20" fmla="*/ 559493 w 1118986"/>
              <a:gd name="T21" fmla="*/ 129638 h 1024730"/>
              <a:gd name="T22" fmla="*/ 169073 w 1118986"/>
              <a:gd name="T23" fmla="*/ 486261 h 1024730"/>
              <a:gd name="T24" fmla="*/ 189124 w 1118986"/>
              <a:gd name="T25" fmla="*/ 580097 h 1024730"/>
              <a:gd name="T26" fmla="*/ 195925 w 1118986"/>
              <a:gd name="T27" fmla="*/ 578558 h 1024730"/>
              <a:gd name="T28" fmla="*/ 326173 w 1118986"/>
              <a:gd name="T29" fmla="*/ 643388 h 1024730"/>
              <a:gd name="T30" fmla="*/ 427139 w 1118986"/>
              <a:gd name="T31" fmla="*/ 818268 h 1024730"/>
              <a:gd name="T32" fmla="*/ 378966 w 1118986"/>
              <a:gd name="T33" fmla="*/ 998052 h 1024730"/>
              <a:gd name="T34" fmla="*/ 199182 w 1118986"/>
              <a:gd name="T35" fmla="*/ 949879 h 1024730"/>
              <a:gd name="T36" fmla="*/ 98215 w 1118986"/>
              <a:gd name="T37" fmla="*/ 774999 h 1024730"/>
              <a:gd name="T38" fmla="*/ 85356 w 1118986"/>
              <a:gd name="T39" fmla="*/ 742244 h 1024730"/>
              <a:gd name="T40" fmla="*/ 0 w 1118986"/>
              <a:gd name="T41" fmla="*/ 486261 h 1024730"/>
              <a:gd name="T42" fmla="*/ 559492 w 1118986"/>
              <a:gd name="T43" fmla="*/ 0 h 1024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8986" h="1024730">
                <a:moveTo>
                  <a:pt x="559492" y="0"/>
                </a:moveTo>
                <a:cubicBezTo>
                  <a:pt x="868492" y="0"/>
                  <a:pt x="1118986" y="217706"/>
                  <a:pt x="1118986" y="486261"/>
                </a:cubicBezTo>
                <a:cubicBezTo>
                  <a:pt x="1118986" y="571478"/>
                  <a:pt x="1093764" y="651574"/>
                  <a:pt x="1048335" y="720379"/>
                </a:cubicBezTo>
                <a:cubicBezTo>
                  <a:pt x="1050502" y="743287"/>
                  <a:pt x="1044456" y="766468"/>
                  <a:pt x="1031830" y="787538"/>
                </a:cubicBezTo>
                <a:lnTo>
                  <a:pt x="928030" y="960751"/>
                </a:lnTo>
                <a:cubicBezTo>
                  <a:pt x="890668" y="1023100"/>
                  <a:pt x="809835" y="1043355"/>
                  <a:pt x="747486" y="1005992"/>
                </a:cubicBezTo>
                <a:cubicBezTo>
                  <a:pt x="685137" y="968629"/>
                  <a:pt x="664882" y="887796"/>
                  <a:pt x="702245" y="825448"/>
                </a:cubicBezTo>
                <a:lnTo>
                  <a:pt x="806044" y="652234"/>
                </a:lnTo>
                <a:cubicBezTo>
                  <a:pt x="832470" y="608135"/>
                  <a:pt x="880643" y="585094"/>
                  <a:pt x="928570" y="589580"/>
                </a:cubicBezTo>
                <a:cubicBezTo>
                  <a:pt x="948917" y="554431"/>
                  <a:pt x="959771" y="516004"/>
                  <a:pt x="959772" y="476403"/>
                </a:cubicBezTo>
                <a:cubicBezTo>
                  <a:pt x="959772" y="279445"/>
                  <a:pt x="804654" y="127994"/>
                  <a:pt x="559493" y="129638"/>
                </a:cubicBezTo>
                <a:cubicBezTo>
                  <a:pt x="314332" y="131281"/>
                  <a:pt x="169073" y="289303"/>
                  <a:pt x="169073" y="486261"/>
                </a:cubicBezTo>
                <a:cubicBezTo>
                  <a:pt x="169073" y="518794"/>
                  <a:pt x="176130" y="550356"/>
                  <a:pt x="189124" y="580097"/>
                </a:cubicBezTo>
                <a:cubicBezTo>
                  <a:pt x="191328" y="579190"/>
                  <a:pt x="193626" y="578842"/>
                  <a:pt x="195925" y="578558"/>
                </a:cubicBezTo>
                <a:cubicBezTo>
                  <a:pt x="246824" y="572241"/>
                  <a:pt x="298915" y="596177"/>
                  <a:pt x="326173" y="643388"/>
                </a:cubicBezTo>
                <a:lnTo>
                  <a:pt x="427139" y="818268"/>
                </a:lnTo>
                <a:cubicBezTo>
                  <a:pt x="463483" y="881216"/>
                  <a:pt x="441914" y="961709"/>
                  <a:pt x="378966" y="998052"/>
                </a:cubicBezTo>
                <a:cubicBezTo>
                  <a:pt x="316018" y="1034395"/>
                  <a:pt x="235525" y="1012827"/>
                  <a:pt x="199182" y="949879"/>
                </a:cubicBezTo>
                <a:lnTo>
                  <a:pt x="98215" y="774999"/>
                </a:lnTo>
                <a:cubicBezTo>
                  <a:pt x="92165" y="764520"/>
                  <a:pt x="87719" y="753555"/>
                  <a:pt x="85356" y="742244"/>
                </a:cubicBezTo>
                <a:cubicBezTo>
                  <a:pt x="30867" y="668541"/>
                  <a:pt x="-1" y="580534"/>
                  <a:pt x="0" y="486261"/>
                </a:cubicBezTo>
                <a:cubicBezTo>
                  <a:pt x="-1" y="217706"/>
                  <a:pt x="250494" y="0"/>
                  <a:pt x="559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0" name="图片标识3 873"/>
          <p:cNvSpPr>
            <a:spLocks/>
          </p:cNvSpPr>
          <p:nvPr/>
        </p:nvSpPr>
        <p:spPr bwMode="auto">
          <a:xfrm>
            <a:off x="8145463" y="5222875"/>
            <a:ext cx="354012" cy="284163"/>
          </a:xfrm>
          <a:custGeom>
            <a:avLst/>
            <a:gdLst>
              <a:gd name="T0" fmla="*/ 1825368 w 3020771"/>
              <a:gd name="T1" fmla="*/ 324287 h 2430682"/>
              <a:gd name="T2" fmla="*/ 1944326 w 3020771"/>
              <a:gd name="T3" fmla="*/ 451411 h 2430682"/>
              <a:gd name="T4" fmla="*/ 2604083 w 3020771"/>
              <a:gd name="T5" fmla="*/ 1944545 h 2430682"/>
              <a:gd name="T6" fmla="*/ 2418888 w 3020771"/>
              <a:gd name="T7" fmla="*/ 2164464 h 2430682"/>
              <a:gd name="T8" fmla="*/ 624812 w 3020771"/>
              <a:gd name="T9" fmla="*/ 2164464 h 2430682"/>
              <a:gd name="T10" fmla="*/ 451191 w 3020771"/>
              <a:gd name="T11" fmla="*/ 1886672 h 2430682"/>
              <a:gd name="T12" fmla="*/ 798432 w 3020771"/>
              <a:gd name="T13" fmla="*/ 1018571 h 2430682"/>
              <a:gd name="T14" fmla="*/ 1053075 w 3020771"/>
              <a:gd name="T15" fmla="*/ 1018571 h 2430682"/>
              <a:gd name="T16" fmla="*/ 1284569 w 3020771"/>
              <a:gd name="T17" fmla="*/ 1493133 h 2430682"/>
              <a:gd name="T18" fmla="*/ 1689683 w 3020771"/>
              <a:gd name="T19" fmla="*/ 451411 h 2430682"/>
              <a:gd name="T20" fmla="*/ 1825368 w 3020771"/>
              <a:gd name="T21" fmla="*/ 324287 h 2430682"/>
              <a:gd name="T22" fmla="*/ 496418 w 3020771"/>
              <a:gd name="T23" fmla="*/ 157585 h 2430682"/>
              <a:gd name="T24" fmla="*/ 204266 w 3020771"/>
              <a:gd name="T25" fmla="*/ 449737 h 2430682"/>
              <a:gd name="T26" fmla="*/ 204266 w 3020771"/>
              <a:gd name="T27" fmla="*/ 1980945 h 2430682"/>
              <a:gd name="T28" fmla="*/ 496418 w 3020771"/>
              <a:gd name="T29" fmla="*/ 2273097 h 2430682"/>
              <a:gd name="T30" fmla="*/ 2541204 w 3020771"/>
              <a:gd name="T31" fmla="*/ 2273097 h 2430682"/>
              <a:gd name="T32" fmla="*/ 2833356 w 3020771"/>
              <a:gd name="T33" fmla="*/ 1980945 h 2430682"/>
              <a:gd name="T34" fmla="*/ 2833356 w 3020771"/>
              <a:gd name="T35" fmla="*/ 449737 h 2430682"/>
              <a:gd name="T36" fmla="*/ 2541204 w 3020771"/>
              <a:gd name="T37" fmla="*/ 157585 h 2430682"/>
              <a:gd name="T38" fmla="*/ 496418 w 3020771"/>
              <a:gd name="T39" fmla="*/ 157585 h 2430682"/>
              <a:gd name="T40" fmla="*/ 335677 w 3020771"/>
              <a:gd name="T41" fmla="*/ 0 h 2430682"/>
              <a:gd name="T42" fmla="*/ 2685094 w 3020771"/>
              <a:gd name="T43" fmla="*/ 0 h 2430682"/>
              <a:gd name="T44" fmla="*/ 3020771 w 3020771"/>
              <a:gd name="T45" fmla="*/ 335677 h 2430682"/>
              <a:gd name="T46" fmla="*/ 3020771 w 3020771"/>
              <a:gd name="T47" fmla="*/ 2095005 h 2430682"/>
              <a:gd name="T48" fmla="*/ 2685094 w 3020771"/>
              <a:gd name="T49" fmla="*/ 2430682 h 2430682"/>
              <a:gd name="T50" fmla="*/ 335677 w 3020771"/>
              <a:gd name="T51" fmla="*/ 2430682 h 2430682"/>
              <a:gd name="T52" fmla="*/ 0 w 3020771"/>
              <a:gd name="T53" fmla="*/ 2095005 h 2430682"/>
              <a:gd name="T54" fmla="*/ 0 w 3020771"/>
              <a:gd name="T55" fmla="*/ 335677 h 2430682"/>
              <a:gd name="T56" fmla="*/ 335677 w 3020771"/>
              <a:gd name="T57" fmla="*/ 0 h 243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20771" h="2430682">
                <a:moveTo>
                  <a:pt x="1825368" y="324287"/>
                </a:moveTo>
                <a:cubicBezTo>
                  <a:pt x="1873942" y="326517"/>
                  <a:pt x="1919728" y="371122"/>
                  <a:pt x="1944326" y="451411"/>
                </a:cubicBezTo>
                <a:lnTo>
                  <a:pt x="2604083" y="1944545"/>
                </a:lnTo>
                <a:cubicBezTo>
                  <a:pt x="2676166" y="2111521"/>
                  <a:pt x="2659040" y="2171447"/>
                  <a:pt x="2418888" y="2164464"/>
                </a:cubicBezTo>
                <a:lnTo>
                  <a:pt x="624812" y="2164464"/>
                </a:lnTo>
                <a:cubicBezTo>
                  <a:pt x="375138" y="2161077"/>
                  <a:pt x="366330" y="2072939"/>
                  <a:pt x="451191" y="1886672"/>
                </a:cubicBezTo>
                <a:lnTo>
                  <a:pt x="798432" y="1018571"/>
                </a:lnTo>
                <a:cubicBezTo>
                  <a:pt x="869932" y="853533"/>
                  <a:pt x="972655" y="831231"/>
                  <a:pt x="1053075" y="1018571"/>
                </a:cubicBezTo>
                <a:lnTo>
                  <a:pt x="1284569" y="1493133"/>
                </a:lnTo>
                <a:lnTo>
                  <a:pt x="1689683" y="451411"/>
                </a:lnTo>
                <a:cubicBezTo>
                  <a:pt x="1725433" y="362202"/>
                  <a:pt x="1776794" y="322057"/>
                  <a:pt x="1825368" y="324287"/>
                </a:cubicBezTo>
                <a:close/>
                <a:moveTo>
                  <a:pt x="496418" y="157585"/>
                </a:moveTo>
                <a:cubicBezTo>
                  <a:pt x="335067" y="157585"/>
                  <a:pt x="204266" y="288386"/>
                  <a:pt x="204266" y="449737"/>
                </a:cubicBezTo>
                <a:lnTo>
                  <a:pt x="204266" y="1980945"/>
                </a:lnTo>
                <a:cubicBezTo>
                  <a:pt x="204266" y="2142296"/>
                  <a:pt x="335067" y="2273097"/>
                  <a:pt x="496418" y="2273097"/>
                </a:cubicBezTo>
                <a:lnTo>
                  <a:pt x="2541204" y="2273097"/>
                </a:lnTo>
                <a:cubicBezTo>
                  <a:pt x="2702555" y="2273097"/>
                  <a:pt x="2833356" y="2142296"/>
                  <a:pt x="2833356" y="1980945"/>
                </a:cubicBezTo>
                <a:lnTo>
                  <a:pt x="2833356" y="449737"/>
                </a:lnTo>
                <a:cubicBezTo>
                  <a:pt x="2833356" y="288386"/>
                  <a:pt x="2702555" y="157585"/>
                  <a:pt x="2541204" y="157585"/>
                </a:cubicBezTo>
                <a:lnTo>
                  <a:pt x="496418" y="157585"/>
                </a:lnTo>
                <a:close/>
                <a:moveTo>
                  <a:pt x="335677" y="0"/>
                </a:moveTo>
                <a:lnTo>
                  <a:pt x="2685094" y="0"/>
                </a:lnTo>
                <a:cubicBezTo>
                  <a:pt x="2870483" y="0"/>
                  <a:pt x="3020771" y="150288"/>
                  <a:pt x="3020771" y="335677"/>
                </a:cubicBezTo>
                <a:lnTo>
                  <a:pt x="3020771" y="2095005"/>
                </a:lnTo>
                <a:cubicBezTo>
                  <a:pt x="3020771" y="2280394"/>
                  <a:pt x="2870483" y="2430682"/>
                  <a:pt x="2685094" y="2430682"/>
                </a:cubicBezTo>
                <a:lnTo>
                  <a:pt x="335677" y="2430682"/>
                </a:lnTo>
                <a:cubicBezTo>
                  <a:pt x="150288" y="2430682"/>
                  <a:pt x="0" y="2280394"/>
                  <a:pt x="0" y="2095005"/>
                </a:cubicBezTo>
                <a:lnTo>
                  <a:pt x="0" y="335677"/>
                </a:lnTo>
                <a:cubicBezTo>
                  <a:pt x="0" y="150288"/>
                  <a:pt x="150288" y="0"/>
                  <a:pt x="335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1" name="播放 874"/>
          <p:cNvSpPr>
            <a:spLocks/>
          </p:cNvSpPr>
          <p:nvPr/>
        </p:nvSpPr>
        <p:spPr bwMode="auto">
          <a:xfrm>
            <a:off x="6594475" y="5222875"/>
            <a:ext cx="354013" cy="354013"/>
          </a:xfrm>
          <a:custGeom>
            <a:avLst/>
            <a:gdLst>
              <a:gd name="T0" fmla="*/ 347074 w 900473"/>
              <a:gd name="T1" fmla="*/ 203047 h 900473"/>
              <a:gd name="T2" fmla="*/ 692767 w 900473"/>
              <a:gd name="T3" fmla="*/ 451973 h 900473"/>
              <a:gd name="T4" fmla="*/ 347074 w 900473"/>
              <a:gd name="T5" fmla="*/ 700898 h 900473"/>
              <a:gd name="T6" fmla="*/ 347074 w 900473"/>
              <a:gd name="T7" fmla="*/ 203047 h 900473"/>
              <a:gd name="T8" fmla="*/ 450237 w 900473"/>
              <a:gd name="T9" fmla="*/ 63807 h 900473"/>
              <a:gd name="T10" fmla="*/ 63807 w 900473"/>
              <a:gd name="T11" fmla="*/ 450237 h 900473"/>
              <a:gd name="T12" fmla="*/ 450237 w 900473"/>
              <a:gd name="T13" fmla="*/ 836666 h 900473"/>
              <a:gd name="T14" fmla="*/ 836666 w 900473"/>
              <a:gd name="T15" fmla="*/ 450237 h 900473"/>
              <a:gd name="T16" fmla="*/ 450237 w 900473"/>
              <a:gd name="T17" fmla="*/ 63807 h 900473"/>
              <a:gd name="T18" fmla="*/ 450237 w 900473"/>
              <a:gd name="T19" fmla="*/ 0 h 900473"/>
              <a:gd name="T20" fmla="*/ 900473 w 900473"/>
              <a:gd name="T21" fmla="*/ 450237 h 900473"/>
              <a:gd name="T22" fmla="*/ 450237 w 900473"/>
              <a:gd name="T23" fmla="*/ 900473 h 900473"/>
              <a:gd name="T24" fmla="*/ 0 w 900473"/>
              <a:gd name="T25" fmla="*/ 450237 h 900473"/>
              <a:gd name="T26" fmla="*/ 450237 w 900473"/>
              <a:gd name="T27" fmla="*/ 0 h 900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074" y="-317500"/>
            <a:ext cx="13203198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rIns="10800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 descr="1426020,106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3"/>
            <a:srcRect/>
            <a:stretch>
              <a:fillRect b="-30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/>
      <p:bldP spid="10244" grpId="0"/>
      <p:bldP spid="102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5002213" y="2949575"/>
            <a:ext cx="2309812" cy="20288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5349875" y="3271838"/>
            <a:ext cx="1557338" cy="13684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4749800" y="2686050"/>
            <a:ext cx="3017838" cy="264953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Pages>0</Pages>
  <Words>2489</Words>
  <Characters>0</Characters>
  <Application>Microsoft Office PowerPoint</Application>
  <DocSecurity>0</DocSecurity>
  <PresentationFormat>自定义</PresentationFormat>
  <Lines>0</Lines>
  <Paragraphs>259</Paragraphs>
  <Slides>38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6</cp:revision>
  <dcterms:created xsi:type="dcterms:W3CDTF">2015-04-16T04:54:11Z</dcterms:created>
  <dcterms:modified xsi:type="dcterms:W3CDTF">2016-07-22T08:42:15Z</dcterms:modified>
  <cp:category>https://cyppt.taobao.com/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